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3" r:id="rId7"/>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103" d="100"/>
          <a:sy n="103" d="100"/>
        </p:scale>
        <p:origin x="898"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p>
        </p:txBody>
      </p:sp>
      <p:sp>
        <p:nvSpPr>
          <p:cNvPr id="3" name="Text Placeholder 2"/>
          <p:cNvSpPr>
            <a:spLocks noGrp="1"/>
          </p:cNvSpPr>
          <p:nvPr>
            <p:ph type="body" idx="1"/>
          </p:nvPr>
        </p:nvSpPr>
        <p:spPr>
          <a:xfrm>
            <a:off x="457200" y="1183005"/>
            <a:ext cx="8229600" cy="3046988"/>
          </a:xfrm>
        </p:spPr>
        <p:txBody>
          <a:bodyPr/>
          <a:lstStyle/>
          <a:p>
            <a:r>
              <a:rPr lang="en-US" b="1" dirty="0"/>
              <a:t>GPS Toll-based System Simulation using Python.</a:t>
            </a:r>
          </a:p>
          <a:p>
            <a:endParaRPr lang="en-US" b="1" dirty="0"/>
          </a:p>
          <a:p>
            <a:pPr marL="285750" indent="-285750" algn="just">
              <a:buFont typeface="Arial" panose="020B0604020202020204" pitchFamily="34" charset="0"/>
              <a:buChar char="•"/>
            </a:pPr>
            <a:r>
              <a:rPr lang="en-US" b="1" dirty="0"/>
              <a:t>Route Visualization</a:t>
            </a:r>
            <a:r>
              <a:rPr lang="en-US" dirty="0"/>
              <a:t>: Display routes between selected Indian cities on an interactive Folium map.</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Toll Location Simulation</a:t>
            </a:r>
            <a:r>
              <a:rPr lang="en-US" dirty="0"/>
              <a:t>: Randomly generate toll locations along each route.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Distance and Toll Calculation</a:t>
            </a:r>
            <a:r>
              <a:rPr lang="en-US" dirty="0"/>
              <a:t>: Compute total distance and toll charges for each route.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Vehicle Count</a:t>
            </a:r>
            <a:r>
              <a:rPr lang="en-US" dirty="0"/>
              <a:t>: Simulate the total number of vehicles passing through the tolls.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83005"/>
            <a:ext cx="8229600" cy="1661993"/>
          </a:xfrm>
        </p:spPr>
        <p:txBody>
          <a:bodyPr/>
          <a:lstStyle/>
          <a:p>
            <a:pPr algn="just"/>
            <a:r>
              <a:rPr lang="en-US" dirty="0"/>
              <a:t>Developing an intelligent GPS toll-based system that dynamically updates toll locations based on traffic patterns and congestion levels. Integrate real-time data to adjust toll charges, incentivizing drivers to take less congested routes. This adaptive system would optimize traffic flow, reduce travel time, and ensure efficient toll collection, benefiting both commuters and toll operators.</a:t>
            </a:r>
          </a:p>
          <a:p>
            <a:endParaRPr lang="en-US" dirty="0"/>
          </a:p>
        </p:txBody>
      </p:sp>
      <p:sp>
        <p:nvSpPr>
          <p:cNvPr id="4" name="Rectangle 1">
            <a:extLst>
              <a:ext uri="{FF2B5EF4-FFF2-40B4-BE49-F238E27FC236}">
                <a16:creationId xmlns:a16="http://schemas.microsoft.com/office/drawing/2014/main" id="{FEC6DE7A-5274-76DC-F6F2-BD3842B4D35A}"/>
              </a:ext>
            </a:extLst>
          </p:cNvPr>
          <p:cNvSpPr>
            <a:spLocks noGrp="1" noChangeArrowheads="1"/>
          </p:cNvSpPr>
          <p:nvPr>
            <p:ph type="title"/>
          </p:nvPr>
        </p:nvSpPr>
        <p:spPr bwMode="auto">
          <a:xfrm>
            <a:off x="179628" y="259640"/>
            <a:ext cx="51090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rtl="0" eaLnBrk="0" fontAlgn="base" hangingPunct="0">
              <a:spcBef>
                <a:spcPct val="0"/>
              </a:spcBef>
              <a:spcAft>
                <a:spcPct val="0"/>
              </a:spcAft>
            </a:pPr>
            <a:r>
              <a:rPr lang="en-US" altLang="en-US" sz="2400" dirty="0">
                <a:latin typeface="Arial" panose="020B0604020202020204" pitchFamily="34" charset="0"/>
              </a:rPr>
              <a:t>Creative Idea Summary (Solution)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123950"/>
            <a:ext cx="8229600" cy="3046988"/>
          </a:xfrm>
        </p:spPr>
        <p:txBody>
          <a:bodyPr/>
          <a:lstStyle/>
          <a:p>
            <a:pPr algn="just"/>
            <a:r>
              <a:rPr lang="en-US" b="1" dirty="0"/>
              <a:t>Interactive Route Visualization</a:t>
            </a:r>
            <a:r>
              <a:rPr lang="en-US" dirty="0"/>
              <a:t>: Displays routes between major Indian cities on an interactive Folium map, enhancing route planning and visualization.</a:t>
            </a:r>
          </a:p>
          <a:p>
            <a:pPr algn="just"/>
            <a:endParaRPr lang="en-US" dirty="0"/>
          </a:p>
          <a:p>
            <a:pPr algn="just"/>
            <a:r>
              <a:rPr lang="en-US" b="1" dirty="0"/>
              <a:t>Random Toll Location Generation</a:t>
            </a:r>
            <a:r>
              <a:rPr lang="en-US" dirty="0"/>
              <a:t>: Simulates the placement of tolls at random points along each route, providing a realistic toll distribution.</a:t>
            </a:r>
          </a:p>
          <a:p>
            <a:pPr algn="just"/>
            <a:endParaRPr lang="en-US" dirty="0"/>
          </a:p>
          <a:p>
            <a:pPr algn="just"/>
            <a:r>
              <a:rPr lang="en-US" b="1" dirty="0"/>
              <a:t>Distance Calculation</a:t>
            </a:r>
            <a:r>
              <a:rPr lang="en-US" dirty="0"/>
              <a:t>: Computes the total distance of each route, including the detours for tolls, helping in accurate travel planning.</a:t>
            </a:r>
          </a:p>
          <a:p>
            <a:pPr algn="just"/>
            <a:endParaRPr lang="en-US" dirty="0"/>
          </a:p>
          <a:p>
            <a:pPr algn="just"/>
            <a:r>
              <a:rPr lang="en-US" b="1" dirty="0"/>
              <a:t>Toll Charge Simulation</a:t>
            </a:r>
            <a:r>
              <a:rPr lang="en-US" dirty="0"/>
              <a:t>: Generates random toll charges for each toll point, estimating the overall toll expenses for a journey.</a:t>
            </a:r>
            <a:endParaRPr lang="en-IN" dirty="0"/>
          </a:p>
        </p:txBody>
      </p:sp>
      <p:sp>
        <p:nvSpPr>
          <p:cNvPr id="4" name="Rectangle 1">
            <a:extLst>
              <a:ext uri="{FF2B5EF4-FFF2-40B4-BE49-F238E27FC236}">
                <a16:creationId xmlns:a16="http://schemas.microsoft.com/office/drawing/2014/main" id="{0511B774-38A4-ED16-1775-946C4F161589}"/>
              </a:ext>
            </a:extLst>
          </p:cNvPr>
          <p:cNvSpPr>
            <a:spLocks noGrp="1" noChangeArrowheads="1"/>
          </p:cNvSpPr>
          <p:nvPr>
            <p:ph type="title"/>
          </p:nvPr>
        </p:nvSpPr>
        <p:spPr bwMode="auto">
          <a:xfrm>
            <a:off x="179388" y="247799"/>
            <a:ext cx="34660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Arial" panose="020B0604020202020204" pitchFamily="34" charset="0"/>
              </a:rPr>
              <a:t>Components Provided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sp>
        <p:nvSpPr>
          <p:cNvPr id="3" name="Text Placeholder 2"/>
          <p:cNvSpPr>
            <a:spLocks noGrp="1"/>
          </p:cNvSpPr>
          <p:nvPr>
            <p:ph type="body" idx="1"/>
          </p:nvPr>
        </p:nvSpPr>
        <p:spPr>
          <a:xfrm>
            <a:off x="457200" y="1183005"/>
            <a:ext cx="8229600" cy="3600986"/>
          </a:xfrm>
        </p:spPr>
        <p:txBody>
          <a:bodyPr/>
          <a:lstStyle/>
          <a:p>
            <a:pPr algn="just"/>
            <a:r>
              <a:rPr lang="en-US" b="1" dirty="0"/>
              <a:t>Define Routes</a:t>
            </a:r>
            <a:r>
              <a:rPr lang="en-US" dirty="0"/>
              <a:t>: Specify the start and end points for each route between selected Indian cities.</a:t>
            </a:r>
          </a:p>
          <a:p>
            <a:pPr algn="just"/>
            <a:r>
              <a:rPr lang="en-US" b="1" dirty="0"/>
              <a:t>Generate Toll Locations</a:t>
            </a:r>
            <a:r>
              <a:rPr lang="en-US" dirty="0"/>
              <a:t>: Use a function to create random toll locations along each route, ensuring varied and realistic toll placement.</a:t>
            </a:r>
          </a:p>
          <a:p>
            <a:pPr algn="just"/>
            <a:r>
              <a:rPr lang="en-US" b="1" dirty="0"/>
              <a:t>Calculate Metrics</a:t>
            </a:r>
            <a:r>
              <a:rPr lang="en-US" dirty="0"/>
              <a:t>: Compute the total distance of the route, including all toll detours. Generate random toll charges for each toll point and estimate the total toll expenses.</a:t>
            </a:r>
          </a:p>
          <a:p>
            <a:pPr algn="just"/>
            <a:r>
              <a:rPr lang="en-US" b="1" dirty="0"/>
              <a:t>Simulate Vehicle Traffic</a:t>
            </a:r>
            <a:r>
              <a:rPr lang="en-US" dirty="0"/>
              <a:t>: Estimate the total number of vehicles that will pass through the tolls on each route, simulating realistic traffic flow.</a:t>
            </a:r>
          </a:p>
          <a:p>
            <a:pPr algn="just"/>
            <a:r>
              <a:rPr lang="en-US" b="1" dirty="0"/>
              <a:t>Map Visualization</a:t>
            </a:r>
            <a:r>
              <a:rPr lang="en-US" dirty="0"/>
              <a:t>: Create an interactive Folium map, adding markers for start and end points, toll locations, and displaying the route with detailed information popups.</a:t>
            </a:r>
          </a:p>
          <a:p>
            <a:pPr algn="just"/>
            <a:r>
              <a:rPr lang="en-US" b="1" dirty="0"/>
              <a:t>Display and Save Map</a:t>
            </a:r>
            <a:r>
              <a:rPr lang="en-US" dirty="0"/>
              <a:t>: Display the interactive map in a browser and save it as an HTML file for easy sharing and access.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3" name="Text Placeholder 2"/>
          <p:cNvSpPr>
            <a:spLocks noGrp="1"/>
          </p:cNvSpPr>
          <p:nvPr>
            <p:ph type="body" idx="1"/>
          </p:nvPr>
        </p:nvSpPr>
        <p:spPr>
          <a:xfrm>
            <a:off x="381000" y="1123950"/>
            <a:ext cx="8229600" cy="3046988"/>
          </a:xfrm>
        </p:spPr>
        <p:txBody>
          <a:bodyPr/>
          <a:lstStyle/>
          <a:p>
            <a:pPr algn="just"/>
            <a:r>
              <a:rPr lang="en-US" b="1" dirty="0"/>
              <a:t>Python</a:t>
            </a:r>
            <a:r>
              <a:rPr lang="en-US" dirty="0"/>
              <a:t>: The core programming language used for the project, providing a versatile and powerful environment for development.</a:t>
            </a:r>
          </a:p>
          <a:p>
            <a:pPr algn="just"/>
            <a:r>
              <a:rPr lang="en-US" b="1" dirty="0"/>
              <a:t>Folium</a:t>
            </a:r>
            <a:r>
              <a:rPr lang="en-US" dirty="0"/>
              <a:t>: A Python library used to create interactive maps, allowing for the visualization of routes and toll locations.</a:t>
            </a:r>
          </a:p>
          <a:p>
            <a:pPr algn="just"/>
            <a:r>
              <a:rPr lang="en-US" b="1" dirty="0" err="1"/>
              <a:t>Geopy</a:t>
            </a:r>
            <a:r>
              <a:rPr lang="en-US" dirty="0"/>
              <a:t>: A Python library used for geographical calculations, such as computing distances between GPS coordinates.</a:t>
            </a:r>
          </a:p>
          <a:p>
            <a:pPr algn="just"/>
            <a:r>
              <a:rPr lang="en-US" b="1" dirty="0"/>
              <a:t>Random</a:t>
            </a:r>
            <a:r>
              <a:rPr lang="en-US" dirty="0"/>
              <a:t>: Python's built-in random module is used to generate random toll locations and charges, simulating realistic toll placements.</a:t>
            </a:r>
          </a:p>
          <a:p>
            <a:pPr algn="just"/>
            <a:r>
              <a:rPr lang="en-US" b="1" dirty="0"/>
              <a:t>HTML</a:t>
            </a:r>
            <a:r>
              <a:rPr lang="en-US" dirty="0"/>
              <a:t>: Used to save and display the interactive map generated by Folium, making it accessible through a web browser.</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t>Conclusion</a:t>
            </a:r>
          </a:p>
        </p:txBody>
      </p:sp>
      <p:sp>
        <p:nvSpPr>
          <p:cNvPr id="3" name="Text Placeholder 2"/>
          <p:cNvSpPr>
            <a:spLocks noGrp="1"/>
          </p:cNvSpPr>
          <p:nvPr>
            <p:ph type="body" idx="1"/>
          </p:nvPr>
        </p:nvSpPr>
        <p:spPr>
          <a:xfrm>
            <a:off x="457200" y="1183005"/>
            <a:ext cx="8229600" cy="2492990"/>
          </a:xfrm>
        </p:spPr>
        <p:txBody>
          <a:bodyPr/>
          <a:lstStyle/>
          <a:p>
            <a:pPr algn="just"/>
            <a:r>
              <a:rPr lang="en-US" dirty="0"/>
              <a:t>The development and simulation of the GPS toll-based system using Python have demonstrated significant potential in enhancing the efficiency and accuracy of toll collection. By leveraging GPS technology, the system can automate toll calculations based on the distance traveled and the specific routes taken, reducing the need for manual toll booths and streamlining the process for drivers. the GPS toll-based system simulation using Python has provided valuable insights into the feasibility and benefits of automated toll collection. With further development and real-world testing, this system has the potential to revolutionize toll collection and contribute to more efficient and user-friendly transportation infrastructure.</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TotalTime>
  <Words>588</Words>
  <Application>Microsoft Office PowerPoint</Application>
  <PresentationFormat>On-screen Show (16:9)</PresentationFormat>
  <Paragraphs>35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Problem Statement</vt:lpstr>
      <vt:lpstr>Creative Idea Summary (Solution)</vt:lpstr>
      <vt:lpstr>Components Provided</vt:lpstr>
      <vt:lpstr>Process flow</vt:lpstr>
      <vt:lpstr>Technologies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Aarti Chaudhari</cp:lastModifiedBy>
  <cp:revision>5</cp:revision>
  <dcterms:created xsi:type="dcterms:W3CDTF">2024-07-11T14:12:59Z</dcterms:created>
  <dcterms:modified xsi:type="dcterms:W3CDTF">2024-07-15T15:01:40Z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2024-07-11T00:00:00Z</vt:filetime>
  </property>
  <property fmtid="{D5CDD505-2E9C-101B-9397-08002B2CF9AE}" pid="5" name="Producer">
    <vt:lpwstr>Microsoft® PowerPoint® 2021</vt:lpwstr>
  </property>
</Properties>
</file>