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66" r:id="rId9"/>
    <p:sldId id="268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napToObjects="1">
      <p:cViewPr varScale="1">
        <p:scale>
          <a:sx n="72" d="100"/>
          <a:sy n="72" d="100"/>
        </p:scale>
        <p:origin x="1790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338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815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891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211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8238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477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662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663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30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36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162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7983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32253"/>
            <a:ext cx="7772400" cy="1470025"/>
          </a:xfrm>
        </p:spPr>
        <p:txBody>
          <a:bodyPr>
            <a:normAutofit fontScale="90000"/>
          </a:bodyPr>
          <a:lstStyle/>
          <a:p>
            <a:r>
              <a:rPr b="1" dirty="0">
                <a:latin typeface="Candara Light" panose="020E0502030303020204" pitchFamily="34" charset="0"/>
              </a:rPr>
              <a:t>Cleaned Image Data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141136"/>
            <a:ext cx="6400800" cy="953756"/>
          </a:xfrm>
        </p:spPr>
        <p:txBody>
          <a:bodyPr/>
          <a:lstStyle/>
          <a:p>
            <a:pPr algn="ctr"/>
            <a:r>
              <a:rPr b="1" dirty="0">
                <a:latin typeface="Candara Light" panose="020E0502030303020204" pitchFamily="34" charset="0"/>
              </a:rPr>
              <a:t>Preprocessing the 100 Sports Image Classification Dataset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1EDB31-AEC0-2386-47E0-717C688D8E8C}"/>
              </a:ext>
            </a:extLst>
          </p:cNvPr>
          <p:cNvSpPr txBox="1"/>
          <p:nvPr/>
        </p:nvSpPr>
        <p:spPr>
          <a:xfrm>
            <a:off x="5963696" y="3244334"/>
            <a:ext cx="2240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Candara Light" panose="020E0502030303020204" pitchFamily="34" charset="0"/>
              </a:rPr>
              <a:t>- Aarti Tungar</a:t>
            </a:r>
          </a:p>
        </p:txBody>
      </p:sp>
      <p:pic>
        <p:nvPicPr>
          <p:cNvPr id="7170" name="Picture 2" descr="Cleaning Data Animations - Free Download in GIF, Lottie JSON">
            <a:extLst>
              <a:ext uri="{FF2B5EF4-FFF2-40B4-BE49-F238E27FC236}">
                <a16:creationId xmlns:a16="http://schemas.microsoft.com/office/drawing/2014/main" id="{713C0F69-7FC1-D555-E7F9-A77D9EC0D3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8353" y="4376738"/>
            <a:ext cx="2409825" cy="1895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>
                <a:latin typeface="Candara Light" panose="020E0502030303020204" pitchFamily="34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737361"/>
            <a:ext cx="7543801" cy="2766459"/>
          </a:xfrm>
        </p:spPr>
        <p:txBody>
          <a:bodyPr/>
          <a:lstStyle/>
          <a:p>
            <a:pPr marL="0" indent="0">
              <a:buNone/>
            </a:pPr>
            <a:endParaRPr lang="en-IN" b="1" dirty="0">
              <a:latin typeface="Candara Light" panose="020E0502030303020204" pitchFamily="34" charset="0"/>
            </a:endParaRPr>
          </a:p>
          <a:p>
            <a:pPr marL="0" indent="0">
              <a:buNone/>
            </a:pPr>
            <a:r>
              <a:rPr lang="en-IN" b="1" dirty="0">
                <a:latin typeface="Candara Light" panose="020E0502030303020204" pitchFamily="34" charset="0"/>
              </a:rPr>
              <a:t>Knowing our </a:t>
            </a:r>
            <a:r>
              <a:rPr b="1" dirty="0">
                <a:latin typeface="Candara Light" panose="020E0502030303020204" pitchFamily="34" charset="0"/>
              </a:rPr>
              <a:t>Dataset:</a:t>
            </a:r>
            <a:endParaRPr lang="en-IN" b="1" dirty="0">
              <a:latin typeface="Candara Light" panose="020E0502030303020204" pitchFamily="34" charset="0"/>
            </a:endParaRPr>
          </a:p>
          <a:p>
            <a:pPr marL="0" indent="0">
              <a:buNone/>
            </a:pPr>
            <a:r>
              <a:rPr b="1" dirty="0">
                <a:latin typeface="Candara Light" panose="020E0502030303020204" pitchFamily="34" charset="0"/>
              </a:rPr>
              <a:t> </a:t>
            </a:r>
            <a:endParaRPr lang="en-IN" b="1" dirty="0">
              <a:latin typeface="Candara Light" panose="020E0502030303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Candara Light" panose="020E0502030303020204" pitchFamily="34" charset="0"/>
              </a:rPr>
              <a:t> </a:t>
            </a:r>
            <a:r>
              <a:rPr dirty="0">
                <a:latin typeface="Candara Light" panose="020E0502030303020204" pitchFamily="34" charset="0"/>
              </a:rPr>
              <a:t>100 Sports Image Classification from Kaggle</a:t>
            </a:r>
            <a:r>
              <a:rPr lang="en-IN" dirty="0">
                <a:latin typeface="Candara Light" panose="020E0502030303020204" pitchFamily="34" charset="0"/>
              </a:rPr>
              <a:t>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Candara Light" panose="020E0502030303020204" pitchFamily="34" charset="0"/>
              </a:rPr>
              <a:t> </a:t>
            </a:r>
            <a:r>
              <a:rPr dirty="0">
                <a:latin typeface="Candara Light" panose="020E0502030303020204" pitchFamily="34" charset="0"/>
              </a:rPr>
              <a:t>Contains 13,493 training images in JPG format (224x224x3)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Candara Light" panose="020E0502030303020204" pitchFamily="34" charset="0"/>
              </a:rPr>
              <a:t> </a:t>
            </a:r>
            <a:r>
              <a:rPr dirty="0">
                <a:latin typeface="Candara Light" panose="020E0502030303020204" pitchFamily="34" charset="0"/>
              </a:rPr>
              <a:t>Messy data issues hinder model performance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>
                <a:latin typeface="Candara Light" panose="020E0502030303020204" pitchFamily="34" charset="0"/>
              </a:rPr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2585589"/>
          </a:xfrm>
        </p:spPr>
        <p:txBody>
          <a:bodyPr/>
          <a:lstStyle/>
          <a:p>
            <a:endParaRPr dirty="0">
              <a:latin typeface="Candara Light" panose="020E0502030303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Candara Light" panose="020E0502030303020204" pitchFamily="34" charset="0"/>
              </a:rPr>
              <a:t> </a:t>
            </a:r>
            <a:r>
              <a:rPr dirty="0">
                <a:latin typeface="Candara Light" panose="020E0502030303020204" pitchFamily="34" charset="0"/>
              </a:rPr>
              <a:t>Clean </a:t>
            </a:r>
            <a:r>
              <a:rPr lang="en-IN" dirty="0">
                <a:latin typeface="Candara Light" panose="020E0502030303020204" pitchFamily="34" charset="0"/>
              </a:rPr>
              <a:t>the</a:t>
            </a:r>
            <a:r>
              <a:rPr dirty="0">
                <a:latin typeface="Candara Light" panose="020E0502030303020204" pitchFamily="34" charset="0"/>
              </a:rPr>
              <a:t> image data</a:t>
            </a:r>
            <a:endParaRPr lang="en-IN" dirty="0">
              <a:latin typeface="Candara Light" panose="020E0502030303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Candara Light" panose="020E0502030303020204" pitchFamily="34" charset="0"/>
              </a:rPr>
              <a:t> Preprocess it</a:t>
            </a:r>
            <a:endParaRPr dirty="0">
              <a:latin typeface="Candara Light" panose="020E0502030303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Candara Light" panose="020E0502030303020204" pitchFamily="34" charset="0"/>
              </a:rPr>
              <a:t> </a:t>
            </a:r>
            <a:r>
              <a:rPr dirty="0">
                <a:latin typeface="Candara Light" panose="020E0502030303020204" pitchFamily="34" charset="0"/>
              </a:rPr>
              <a:t>Ensure consistency </a:t>
            </a:r>
            <a:endParaRPr lang="en-IN" dirty="0">
              <a:latin typeface="Candara Light" panose="020E0502030303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Candara Light" panose="020E0502030303020204" pitchFamily="34" charset="0"/>
              </a:rPr>
              <a:t> </a:t>
            </a:r>
            <a:r>
              <a:rPr dirty="0">
                <a:latin typeface="Candara Light" panose="020E0502030303020204" pitchFamily="34" charset="0"/>
              </a:rPr>
              <a:t>remove noise for ML training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>
                <a:latin typeface="Candara Light" panose="020E0502030303020204" pitchFamily="34" charset="0"/>
              </a:rPr>
              <a:t>Tools and 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2304235"/>
          </a:xfrm>
        </p:spPr>
        <p:txBody>
          <a:bodyPr/>
          <a:lstStyle/>
          <a:p>
            <a:endParaRPr dirty="0">
              <a:latin typeface="Candara Light" panose="020E0502030303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Candara Light" panose="020E0502030303020204" pitchFamily="34" charset="0"/>
              </a:rPr>
              <a:t> </a:t>
            </a:r>
            <a:r>
              <a:rPr i="1" dirty="0">
                <a:latin typeface="Candara Light" panose="020E0502030303020204" pitchFamily="34" charset="0"/>
              </a:rPr>
              <a:t>Google </a:t>
            </a:r>
            <a:r>
              <a:rPr i="1" dirty="0" err="1">
                <a:latin typeface="Candara Light" panose="020E0502030303020204" pitchFamily="34" charset="0"/>
              </a:rPr>
              <a:t>Colab</a:t>
            </a:r>
            <a:r>
              <a:rPr i="1" dirty="0">
                <a:latin typeface="Candara Light" panose="020E0502030303020204" pitchFamily="34" charset="0"/>
              </a:rPr>
              <a:t> </a:t>
            </a:r>
            <a:r>
              <a:rPr dirty="0">
                <a:latin typeface="Candara Light" panose="020E0502030303020204" pitchFamily="34" charset="0"/>
              </a:rPr>
              <a:t>used for implementation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Candara Light" panose="020E0502030303020204" pitchFamily="34" charset="0"/>
              </a:rPr>
              <a:t> </a:t>
            </a:r>
            <a:r>
              <a:rPr dirty="0">
                <a:latin typeface="Candara Light" panose="020E0502030303020204" pitchFamily="34" charset="0"/>
              </a:rPr>
              <a:t>Libraries: </a:t>
            </a:r>
            <a:r>
              <a:rPr i="1" dirty="0" err="1">
                <a:latin typeface="Candara Light" panose="020E0502030303020204" pitchFamily="34" charset="0"/>
              </a:rPr>
              <a:t>os</a:t>
            </a:r>
            <a:r>
              <a:rPr dirty="0">
                <a:latin typeface="Candara Light" panose="020E0502030303020204" pitchFamily="34" charset="0"/>
              </a:rPr>
              <a:t>, </a:t>
            </a:r>
            <a:r>
              <a:rPr i="1" dirty="0" err="1">
                <a:latin typeface="Candara Light" panose="020E0502030303020204" pitchFamily="34" charset="0"/>
              </a:rPr>
              <a:t>shutil</a:t>
            </a:r>
            <a:r>
              <a:rPr dirty="0">
                <a:latin typeface="Candara Light" panose="020E0502030303020204" pitchFamily="34" charset="0"/>
              </a:rPr>
              <a:t>, </a:t>
            </a:r>
            <a:r>
              <a:rPr i="1" dirty="0">
                <a:latin typeface="Candara Light" panose="020E0502030303020204" pitchFamily="34" charset="0"/>
              </a:rPr>
              <a:t>PIL</a:t>
            </a:r>
            <a:r>
              <a:rPr dirty="0">
                <a:latin typeface="Candara Light" panose="020E0502030303020204" pitchFamily="34" charset="0"/>
              </a:rPr>
              <a:t>, </a:t>
            </a:r>
            <a:r>
              <a:rPr i="1" dirty="0" err="1">
                <a:latin typeface="Candara Light" panose="020E0502030303020204" pitchFamily="34" charset="0"/>
              </a:rPr>
              <a:t>numpy</a:t>
            </a:r>
            <a:endParaRPr i="1" dirty="0">
              <a:latin typeface="Candara Light" panose="020E0502030303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Candara Light" panose="020E0502030303020204" pitchFamily="34" charset="0"/>
              </a:rPr>
              <a:t> </a:t>
            </a:r>
            <a:r>
              <a:rPr dirty="0">
                <a:latin typeface="Candara Light" panose="020E0502030303020204" pitchFamily="34" charset="0"/>
              </a:rPr>
              <a:t>Source: </a:t>
            </a:r>
            <a:r>
              <a:rPr i="1" dirty="0">
                <a:latin typeface="Candara Light" panose="020E0502030303020204" pitchFamily="34" charset="0"/>
              </a:rPr>
              <a:t>Kaggle</a:t>
            </a:r>
            <a:r>
              <a:rPr dirty="0">
                <a:latin typeface="Candara Light" panose="020E0502030303020204" pitchFamily="34" charset="0"/>
              </a:rPr>
              <a:t> Dataset</a:t>
            </a:r>
          </a:p>
        </p:txBody>
      </p:sp>
      <p:pic>
        <p:nvPicPr>
          <p:cNvPr id="6146" name="Picture 2" descr="Tool Png Transparent Images - Engineering Tools, Png Download -  1900x1000(#1207600) - PngFind">
            <a:extLst>
              <a:ext uri="{FF2B5EF4-FFF2-40B4-BE49-F238E27FC236}">
                <a16:creationId xmlns:a16="http://schemas.microsoft.com/office/drawing/2014/main" id="{A0046893-589F-0328-AE85-A5A33F6996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4234" y="3987430"/>
            <a:ext cx="2381250" cy="1924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Candara Light" panose="020E0502030303020204" pitchFamily="34" charset="0"/>
              </a:rPr>
              <a:t>Why clean the data???</a:t>
            </a:r>
            <a:endParaRPr b="1" dirty="0">
              <a:latin typeface="Candara Light" panose="020E05020303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2223848"/>
          </a:xfrm>
        </p:spPr>
        <p:txBody>
          <a:bodyPr/>
          <a:lstStyle/>
          <a:p>
            <a:endParaRPr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 </a:t>
            </a:r>
            <a:r>
              <a:rPr dirty="0">
                <a:latin typeface="Candara Light" panose="020E0502030303020204" pitchFamily="34" charset="0"/>
              </a:rPr>
              <a:t>Corrupt or unreadable images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Candara Light" panose="020E0502030303020204" pitchFamily="34" charset="0"/>
              </a:rPr>
              <a:t> </a:t>
            </a:r>
            <a:r>
              <a:rPr dirty="0">
                <a:latin typeface="Candara Light" panose="020E0502030303020204" pitchFamily="34" charset="0"/>
              </a:rPr>
              <a:t>Inconsistent image formats and sizes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Candara Light" panose="020E0502030303020204" pitchFamily="34" charset="0"/>
              </a:rPr>
              <a:t> </a:t>
            </a:r>
            <a:r>
              <a:rPr dirty="0">
                <a:latin typeface="Candara Light" panose="020E0502030303020204" pitchFamily="34" charset="0"/>
              </a:rPr>
              <a:t>Duplicate or mislabeled images</a:t>
            </a:r>
          </a:p>
        </p:txBody>
      </p:sp>
      <p:pic>
        <p:nvPicPr>
          <p:cNvPr id="5122" name="Picture 2" descr="Thinking Transparent Image Clipart Free Cute Boy Multicultural - Boy  Thinking Clipart - Png Download (#5229593) - PinClipart">
            <a:extLst>
              <a:ext uri="{FF2B5EF4-FFF2-40B4-BE49-F238E27FC236}">
                <a16:creationId xmlns:a16="http://schemas.microsoft.com/office/drawing/2014/main" id="{5D8BFF54-D0F3-762D-BF9D-F08E1A2B50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0445" y="1845734"/>
            <a:ext cx="3089962" cy="3077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>
                <a:latin typeface="Candara Light" panose="020E0502030303020204" pitchFamily="34" charset="0"/>
              </a:rPr>
              <a:t>Challenges Faced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2143462"/>
          </a:xfrm>
        </p:spPr>
        <p:txBody>
          <a:bodyPr/>
          <a:lstStyle/>
          <a:p>
            <a:endParaRPr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Candara Light" panose="020E0502030303020204" pitchFamily="34" charset="0"/>
              </a:rPr>
              <a:t> </a:t>
            </a:r>
            <a:r>
              <a:rPr dirty="0" err="1">
                <a:latin typeface="Candara Light" panose="020E0502030303020204" pitchFamily="34" charset="0"/>
              </a:rPr>
              <a:t>Colab</a:t>
            </a:r>
            <a:r>
              <a:rPr dirty="0">
                <a:latin typeface="Candara Light" panose="020E0502030303020204" pitchFamily="34" charset="0"/>
              </a:rPr>
              <a:t> memory limits with large image data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Candara Light" panose="020E0502030303020204" pitchFamily="34" charset="0"/>
              </a:rPr>
              <a:t> </a:t>
            </a:r>
            <a:r>
              <a:rPr dirty="0">
                <a:latin typeface="Candara Light" panose="020E0502030303020204" pitchFamily="34" charset="0"/>
              </a:rPr>
              <a:t>Identifying near-duplicates efficiently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Candara Light" panose="020E0502030303020204" pitchFamily="34" charset="0"/>
              </a:rPr>
              <a:t> </a:t>
            </a:r>
            <a:r>
              <a:rPr dirty="0">
                <a:latin typeface="Candara Light" panose="020E0502030303020204" pitchFamily="34" charset="0"/>
              </a:rPr>
              <a:t>Preserving label structure while cleaning</a:t>
            </a:r>
          </a:p>
        </p:txBody>
      </p:sp>
      <p:pic>
        <p:nvPicPr>
          <p:cNvPr id="4098" name="Picture 2" descr="Facing Challenges Images - Free Download on Freepik">
            <a:extLst>
              <a:ext uri="{FF2B5EF4-FFF2-40B4-BE49-F238E27FC236}">
                <a16:creationId xmlns:a16="http://schemas.microsoft.com/office/drawing/2014/main" id="{593A7FA6-FAB7-ECF7-2421-60E550B9EF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9308" y="3863933"/>
            <a:ext cx="2965384" cy="2392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>
                <a:latin typeface="Candara Light" panose="020E0502030303020204" pitchFamily="34" charset="0"/>
              </a:rPr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2374574"/>
          </a:xfrm>
        </p:spPr>
        <p:txBody>
          <a:bodyPr/>
          <a:lstStyle/>
          <a:p>
            <a:endParaRPr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 </a:t>
            </a:r>
            <a:r>
              <a:rPr dirty="0">
                <a:latin typeface="Candara Light" panose="020E0502030303020204" pitchFamily="34" charset="0"/>
              </a:rPr>
              <a:t>Cleaner, consistent dataset ready for training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Candara Light" panose="020E0502030303020204" pitchFamily="34" charset="0"/>
              </a:rPr>
              <a:t> </a:t>
            </a:r>
            <a:r>
              <a:rPr dirty="0">
                <a:latin typeface="Candara Light" panose="020E0502030303020204" pitchFamily="34" charset="0"/>
              </a:rPr>
              <a:t>Improved data quality and reduced size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Candara Light" panose="020E0502030303020204" pitchFamily="34" charset="0"/>
              </a:rPr>
              <a:t> </a:t>
            </a:r>
            <a:r>
              <a:rPr dirty="0">
                <a:latin typeface="Candara Light" panose="020E0502030303020204" pitchFamily="34" charset="0"/>
              </a:rPr>
              <a:t>Easier and faster model experimentation</a:t>
            </a:r>
          </a:p>
        </p:txBody>
      </p:sp>
      <p:pic>
        <p:nvPicPr>
          <p:cNvPr id="3074" name="Picture 2" descr="Results Day Images - Free Download on Freepik">
            <a:extLst>
              <a:ext uri="{FF2B5EF4-FFF2-40B4-BE49-F238E27FC236}">
                <a16:creationId xmlns:a16="http://schemas.microsoft.com/office/drawing/2014/main" id="{83CA4AE7-83BE-FBE6-4A40-C72D930483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1788" y="3674297"/>
            <a:ext cx="4971784" cy="2460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Candara Light" panose="020E0502030303020204" pitchFamily="34" charset="0"/>
              </a:rPr>
              <a:t>Future of the project</a:t>
            </a:r>
            <a:endParaRPr b="1" dirty="0">
              <a:latin typeface="Candara Light" panose="020E05020303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2213800"/>
          </a:xfrm>
        </p:spPr>
        <p:txBody>
          <a:bodyPr/>
          <a:lstStyle/>
          <a:p>
            <a:endParaRPr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 </a:t>
            </a:r>
            <a:r>
              <a:rPr dirty="0">
                <a:latin typeface="Candara Light" panose="020E0502030303020204" pitchFamily="34" charset="0"/>
              </a:rPr>
              <a:t>Train image classification models (CNN)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Candara Light" panose="020E0502030303020204" pitchFamily="34" charset="0"/>
              </a:rPr>
              <a:t> </a:t>
            </a:r>
            <a:r>
              <a:rPr dirty="0">
                <a:latin typeface="Candara Light" panose="020E0502030303020204" pitchFamily="34" charset="0"/>
              </a:rPr>
              <a:t>Data augmentation for better generalization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Candara Light" panose="020E0502030303020204" pitchFamily="34" charset="0"/>
              </a:rPr>
              <a:t> </a:t>
            </a:r>
            <a:r>
              <a:rPr dirty="0">
                <a:latin typeface="Candara Light" panose="020E0502030303020204" pitchFamily="34" charset="0"/>
              </a:rPr>
              <a:t>Deploying in sports recognition systems</a:t>
            </a:r>
          </a:p>
        </p:txBody>
      </p:sp>
      <p:pic>
        <p:nvPicPr>
          <p:cNvPr id="2050" name="Picture 2" descr="Future Images - Free Download on Freepik">
            <a:extLst>
              <a:ext uri="{FF2B5EF4-FFF2-40B4-BE49-F238E27FC236}">
                <a16:creationId xmlns:a16="http://schemas.microsoft.com/office/drawing/2014/main" id="{61B8F8A8-A031-F650-FCA5-D9966E0F3E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6884" y="2952634"/>
            <a:ext cx="2519916" cy="3195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>
                <a:latin typeface="Candara Light" panose="020E0502030303020204" pitchFamily="34" charset="0"/>
              </a:rPr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45735"/>
            <a:ext cx="7543801" cy="1188868"/>
          </a:xfrm>
        </p:spPr>
        <p:txBody>
          <a:bodyPr>
            <a:normAutofit/>
          </a:bodyPr>
          <a:lstStyle/>
          <a:p>
            <a:endParaRPr dirty="0"/>
          </a:p>
          <a:p>
            <a:r>
              <a:rPr lang="en-IN" sz="3200" dirty="0">
                <a:latin typeface="Candara Light" panose="020E0502030303020204" pitchFamily="34" charset="0"/>
              </a:rPr>
              <a:t>Any </a:t>
            </a:r>
            <a:r>
              <a:rPr sz="3200" dirty="0">
                <a:latin typeface="Candara Light" panose="020E0502030303020204" pitchFamily="34" charset="0"/>
              </a:rPr>
              <a:t>Questions?</a:t>
            </a:r>
          </a:p>
        </p:txBody>
      </p:sp>
      <p:pic>
        <p:nvPicPr>
          <p:cNvPr id="1026" name="Picture 2" descr="Download Ai Generated, Coding, Programmer. Royalty-Free Stock Illustration  Image - Pixabay">
            <a:extLst>
              <a:ext uri="{FF2B5EF4-FFF2-40B4-BE49-F238E27FC236}">
                <a16:creationId xmlns:a16="http://schemas.microsoft.com/office/drawing/2014/main" id="{315A58D2-A2D9-FFE2-E48B-054C7D5990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5340" y="1329069"/>
            <a:ext cx="4645134" cy="4837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220</TotalTime>
  <Words>178</Words>
  <Application>Microsoft Office PowerPoint</Application>
  <PresentationFormat>On-screen Show (4:3)</PresentationFormat>
  <Paragraphs>44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Candara Light</vt:lpstr>
      <vt:lpstr>Wingdings</vt:lpstr>
      <vt:lpstr>Retrospect</vt:lpstr>
      <vt:lpstr>Cleaned Image Data</vt:lpstr>
      <vt:lpstr>Introduction</vt:lpstr>
      <vt:lpstr>Objective</vt:lpstr>
      <vt:lpstr>Tools and Environment</vt:lpstr>
      <vt:lpstr>Why clean the data???</vt:lpstr>
      <vt:lpstr>Challenges Faced</vt:lpstr>
      <vt:lpstr>Results</vt:lpstr>
      <vt:lpstr>Future of the project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HP</dc:creator>
  <cp:keywords/>
  <dc:description>generated using python-pptx</dc:description>
  <cp:lastModifiedBy>Bhakti Tungar</cp:lastModifiedBy>
  <cp:revision>6</cp:revision>
  <dcterms:created xsi:type="dcterms:W3CDTF">2013-01-27T09:14:16Z</dcterms:created>
  <dcterms:modified xsi:type="dcterms:W3CDTF">2025-05-10T12:19:17Z</dcterms:modified>
  <cp:category/>
</cp:coreProperties>
</file>