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516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5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Fashion sales </a:t>
            </a:r>
            <a:r>
              <a:rPr dirty="0"/>
              <a:t>Financial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Performance Insights &amp; Recommendations</a:t>
            </a:r>
          </a:p>
          <a:p>
            <a:r>
              <a:t>Prepared by Aarti Tungar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19907"/>
          </a:xfrm>
        </p:spPr>
        <p:txBody>
          <a:bodyPr/>
          <a:lstStyle/>
          <a:p>
            <a:r>
              <a:rPr u="sng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13373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This analysis provides a strategic overview of business performance metrics using Tableau dashboards.</a:t>
            </a:r>
          </a:p>
          <a:p>
            <a:pPr marL="457200" lvl="1" indent="0">
              <a:buNone/>
            </a:pPr>
            <a:r>
              <a:rPr dirty="0"/>
              <a:t>Key KPIs:</a:t>
            </a:r>
          </a:p>
          <a:p>
            <a:pPr marL="914400" lvl="2" indent="0">
              <a:buNone/>
            </a:pPr>
            <a:r>
              <a:rPr dirty="0"/>
              <a:t>• Sales Analysis by Product</a:t>
            </a:r>
          </a:p>
          <a:p>
            <a:pPr marL="914400" lvl="2" indent="0">
              <a:buNone/>
            </a:pPr>
            <a:r>
              <a:rPr dirty="0"/>
              <a:t>• Top and Loyal Customers</a:t>
            </a:r>
          </a:p>
          <a:p>
            <a:pPr marL="914400" lvl="2" indent="0">
              <a:buNone/>
            </a:pPr>
            <a:r>
              <a:rPr dirty="0"/>
              <a:t>• Revenue by Payment Method</a:t>
            </a:r>
          </a:p>
          <a:p>
            <a:pPr marL="914400" lvl="2" indent="0">
              <a:buNone/>
            </a:pPr>
            <a:r>
              <a:rPr dirty="0"/>
              <a:t>• Trend Forecasting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40003"/>
          </a:xfrm>
        </p:spPr>
        <p:txBody>
          <a:bodyPr/>
          <a:lstStyle/>
          <a:p>
            <a:r>
              <a:rPr u="sng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14340"/>
            <a:ext cx="7704667" cy="33328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dirty="0"/>
              <a:t>• High variation in product performance—some items vastly outperform others.</a:t>
            </a:r>
          </a:p>
          <a:p>
            <a:pPr marL="457200" lvl="1" indent="0">
              <a:buNone/>
            </a:pPr>
            <a:r>
              <a:rPr dirty="0"/>
              <a:t>• A small segment of customers contributes disproportionately to sales.</a:t>
            </a:r>
          </a:p>
          <a:p>
            <a:pPr marL="457200" lvl="1" indent="0">
              <a:buNone/>
            </a:pPr>
            <a:r>
              <a:rPr dirty="0"/>
              <a:t>• Loyal customers give consistently high review ratings (avg &gt; 40).</a:t>
            </a:r>
          </a:p>
          <a:p>
            <a:pPr marL="457200" lvl="1" indent="0">
              <a:buNone/>
            </a:pPr>
            <a:r>
              <a:rPr dirty="0"/>
              <a:t>• Sales trend dips mid-year and recovers toward the end.</a:t>
            </a:r>
          </a:p>
          <a:p>
            <a:pPr marL="457200" lvl="1" indent="0">
              <a:buNone/>
            </a:pPr>
            <a:r>
              <a:rPr dirty="0"/>
              <a:t>• Slight preference for cash over credit card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60584"/>
          </a:xfrm>
        </p:spPr>
        <p:txBody>
          <a:bodyPr/>
          <a:lstStyle/>
          <a:p>
            <a:r>
              <a:rPr u="sng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3857"/>
            <a:ext cx="7704667" cy="3332816"/>
          </a:xfrm>
        </p:spPr>
        <p:txBody>
          <a:bodyPr/>
          <a:lstStyle/>
          <a:p>
            <a:pPr marL="457200" lvl="1" indent="0">
              <a:buNone/>
            </a:pPr>
            <a:r>
              <a:rPr dirty="0"/>
              <a:t>• Promote top-selling products through ads &amp; bundles.</a:t>
            </a:r>
          </a:p>
          <a:p>
            <a:pPr marL="457200" lvl="1" indent="0">
              <a:buNone/>
            </a:pPr>
            <a:r>
              <a:rPr dirty="0"/>
              <a:t>• Offer loyalty rewards to top customers.</a:t>
            </a:r>
          </a:p>
          <a:p>
            <a:pPr marL="457200" lvl="1" indent="0">
              <a:buNone/>
            </a:pPr>
            <a:r>
              <a:rPr dirty="0"/>
              <a:t>• Investigate mid-year performance dips and adjust marketing.</a:t>
            </a:r>
          </a:p>
          <a:p>
            <a:pPr marL="457200" lvl="1" indent="0">
              <a:buNone/>
            </a:pPr>
            <a:r>
              <a:rPr dirty="0"/>
              <a:t>• Encourage payment methods that benefit margins.</a:t>
            </a:r>
          </a:p>
          <a:p>
            <a:pPr marL="457200" lvl="1" indent="0">
              <a:buNone/>
            </a:pPr>
            <a:r>
              <a:rPr dirty="0"/>
              <a:t>• Analyze reviews to maintain product quality and reputation.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51" y="401936"/>
            <a:ext cx="7704667" cy="964640"/>
          </a:xfrm>
        </p:spPr>
        <p:txBody>
          <a:bodyPr/>
          <a:lstStyle/>
          <a:p>
            <a:r>
              <a:rPr u="sng" dirty="0"/>
              <a:t>Dashboard Snapshot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F10C1-FD00-8184-11B9-0B658D79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6" y="1647930"/>
            <a:ext cx="8249696" cy="4516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A331-BF99-DD33-F9BA-73C23769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Thank-you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27BF-107E-5B72-F534-1BF01E23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933700"/>
            <a:ext cx="7704667" cy="990599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141035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161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Fashion sales Financial Analysis</vt:lpstr>
      <vt:lpstr>Dashboard Overview</vt:lpstr>
      <vt:lpstr>Key Insights</vt:lpstr>
      <vt:lpstr>Recommendations</vt:lpstr>
      <vt:lpstr>Dashboard Snapshot</vt:lpstr>
      <vt:lpstr>Thank-you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Bhakti Tungar</cp:lastModifiedBy>
  <cp:revision>2</cp:revision>
  <dcterms:created xsi:type="dcterms:W3CDTF">2013-01-27T09:14:16Z</dcterms:created>
  <dcterms:modified xsi:type="dcterms:W3CDTF">2025-05-10T11:33:55Z</dcterms:modified>
  <cp:category/>
</cp:coreProperties>
</file>