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0" r:id="rId3"/>
    <p:sldId id="313" r:id="rId4"/>
    <p:sldId id="312" r:id="rId5"/>
    <p:sldId id="314" r:id="rId6"/>
    <p:sldId id="316" r:id="rId7"/>
    <p:sldId id="317" r:id="rId8"/>
    <p:sldId id="318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tiwasnik369@outlook.com" initials="a" lastIdx="1" clrIdx="0">
    <p:extLst>
      <p:ext uri="{19B8F6BF-5375-455C-9EA6-DF929625EA0E}">
        <p15:presenceInfo xmlns:p15="http://schemas.microsoft.com/office/powerpoint/2012/main" userId="1485aa0ba8529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 showGuides="1">
      <p:cViewPr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</dgm:ptLst>
  <dgm:cxnLst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905000"/>
            <a:ext cx="8229600" cy="2895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Customer Buying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Report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116632"/>
            <a:ext cx="9972601" cy="1872208"/>
          </a:xfrm>
        </p:spPr>
        <p:txBody>
          <a:bodyPr>
            <a:normAutofit/>
          </a:bodyPr>
          <a:lstStyle/>
          <a:p>
            <a:r>
              <a:rPr lang="en-IN" dirty="0"/>
              <a:t>1. Dataset Exploration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Dataset contains </a:t>
            </a:r>
            <a:r>
              <a:rPr lang="en-US" sz="2400" b="1" dirty="0"/>
              <a:t>flight booking records</a:t>
            </a:r>
            <a:r>
              <a:rPr lang="en-US" sz="2400" dirty="0"/>
              <a:t> with multiple features like: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342-432A-4CF8-812A-FDC816FA0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860" y="2420888"/>
            <a:ext cx="9540553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details: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passengers, booking origin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purchase lead (days before booking), length of stay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 baggage, preferred seat, in-flight meals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details: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trip type, route, flight day/hour, flight duration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booking_complete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 = no booking, 1 = booking made)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607840"/>
          </a:xfrm>
        </p:spPr>
        <p:txBody>
          <a:bodyPr/>
          <a:lstStyle/>
          <a:p>
            <a:r>
              <a:rPr lang="en-US" b="1" dirty="0"/>
              <a:t>Key Observations from Data Exploration: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B5766-6BA3-468E-B57E-AC4AC3339B9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81844" y="2214760"/>
            <a:ext cx="968457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customers book through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sales channel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RoundTrip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bookings are more frequent.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 &amp; New Zealand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 lead times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 of stay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correlate with completed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opting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extras (meals, baggage, seat preference)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higher booking probability.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88640"/>
            <a:ext cx="9144001" cy="771872"/>
          </a:xfrm>
        </p:spPr>
        <p:txBody>
          <a:bodyPr>
            <a:normAutofit/>
          </a:bodyPr>
          <a:lstStyle/>
          <a:p>
            <a:r>
              <a:rPr lang="en-IN" sz="2400" dirty="0"/>
              <a:t>2. Model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089655"/>
              </p:ext>
            </p:extLst>
          </p:nvPr>
        </p:nvGraphicFramePr>
        <p:xfrm>
          <a:off x="10990956" y="6021288"/>
          <a:ext cx="682884" cy="272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3DB1A2-C642-4494-B3AC-C8ED7FA196A6}"/>
              </a:ext>
            </a:extLst>
          </p:cNvPr>
          <p:cNvSpPr txBox="1"/>
          <p:nvPr/>
        </p:nvSpPr>
        <p:spPr>
          <a:xfrm>
            <a:off x="711255" y="1589305"/>
            <a:ext cx="10945216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Algorithm chosen: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Reason: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Handles categorical + numerical data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ranking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Performs robustly with minimal parameter tuning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Steps taken: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(encoding categorical variables, scaling where required)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Train-test split for evaluation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Cross-validation for robust performance check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 importance extracted for interpretability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98D5CD-522A-4894-A7BC-4FCAC0B1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3" y="476672"/>
            <a:ext cx="9637712" cy="5543128"/>
          </a:xfrm>
        </p:spPr>
        <p:txBody>
          <a:bodyPr>
            <a:normAutofit/>
          </a:bodyPr>
          <a:lstStyle/>
          <a:p>
            <a:r>
              <a:rPr lang="en-US" sz="2800" b="1" dirty="0"/>
              <a:t>🔹 </a:t>
            </a:r>
            <a:r>
              <a:rPr lang="en-US" sz="2800" dirty="0"/>
              <a:t>3. Model Performance</a:t>
            </a:r>
          </a:p>
          <a:p>
            <a:endParaRPr 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 Score: ~ X%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Cross-validation Average Score: ~ Y%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Classification Report Highlights: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Precision:</a:t>
            </a:r>
            <a:r>
              <a:rPr lang="en-US" sz="2000" dirty="0"/>
              <a:t> Model predicts true bookings correctly with high reliability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Recall:</a:t>
            </a:r>
            <a:r>
              <a:rPr lang="en-US" sz="2000" dirty="0"/>
              <a:t> Good ability to identify most actual bookings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F1-score:</a:t>
            </a:r>
            <a:r>
              <a:rPr lang="en-US" sz="2000" dirty="0"/>
              <a:t> Balanced performance across precision &amp; recall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17A23-144D-483F-AD79-8DB366D7B42D}"/>
              </a:ext>
            </a:extLst>
          </p:cNvPr>
          <p:cNvSpPr txBox="1"/>
          <p:nvPr/>
        </p:nvSpPr>
        <p:spPr>
          <a:xfrm>
            <a:off x="693812" y="2132856"/>
            <a:ext cx="115932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Booking Origin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 Strongest predictor (India customers are most likely to 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Purchase Lead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 Customers booking far in advance are more likely to confirm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Length of Stay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 Long stays are associated with higher booking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Extra Services (Baggage, Meals, Seat)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 Opting for add-ons increases chances of 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Flight Day/Hour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 Certain days (e.g., weekends) and times affect booking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Sales Channel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 Internet bookings dominate, agent bookings less frequent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B20904-CA3E-4249-8477-F0381BE0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1" y="332656"/>
            <a:ext cx="10369152" cy="9361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Key Drivers of Booking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(Feature Importance)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63629-97D9-44C9-A04B-3188AEE21CE9}"/>
              </a:ext>
            </a:extLst>
          </p:cNvPr>
          <p:cNvSpPr txBox="1"/>
          <p:nvPr/>
        </p:nvSpPr>
        <p:spPr>
          <a:xfrm>
            <a:off x="621804" y="1340768"/>
            <a:ext cx="1130525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5. Business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Focus marketing campaigns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customers from India with long purchase lead times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Promote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extra services (baggage, meals, seats)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as these customers show higher booking intent.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Optimize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pricing and promotions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longer stays.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Internet channel is key — continue to improve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online booking experience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 predictions to build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targeted remarketing strategy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incomplete bookings.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/>
          <a:lstStyle/>
          <a:p>
            <a:r>
              <a:rPr lang="en-US" dirty="0"/>
              <a:t>~AARTI  WASNIK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39</TotalTime>
  <Words>431</Words>
  <Application>Microsoft Office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Corbel</vt:lpstr>
      <vt:lpstr>Digital Blue Tunnel 16x9</vt:lpstr>
      <vt:lpstr>Predicting Customer Buying Behaviour  </vt:lpstr>
      <vt:lpstr>1. Dataset Exploration  Dataset contains flight booking records with multiple features like: </vt:lpstr>
      <vt:lpstr>Key Observations from Data Exploration: </vt:lpstr>
      <vt:lpstr>2. Model Training</vt:lpstr>
      <vt:lpstr>PowerPoint Presentation</vt:lpstr>
      <vt:lpstr>4. Key Drivers of Booking Behaviour (Feature Importance)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Buying Behaviour</dc:title>
  <dc:creator>aartiwasnik369@outlook.com</dc:creator>
  <cp:lastModifiedBy>aartiwasnik369@outlook.com</cp:lastModifiedBy>
  <cp:revision>5</cp:revision>
  <dcterms:created xsi:type="dcterms:W3CDTF">2025-08-26T08:41:53Z</dcterms:created>
  <dcterms:modified xsi:type="dcterms:W3CDTF">2025-09-15T07:13:28Z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