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B44F1-CDA6-4538-8A99-1C89F1923129}" v="480" dt="2023-02-19T09:14:07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i Yadgire" userId="6a9c09aea0b97c0a" providerId="LiveId" clId="{57EB44F1-CDA6-4538-8A99-1C89F1923129}"/>
    <pc:docChg chg="undo custSel delSld modSld sldOrd modMainMaster">
      <pc:chgData name="Aarti Yadgire" userId="6a9c09aea0b97c0a" providerId="LiveId" clId="{57EB44F1-CDA6-4538-8A99-1C89F1923129}" dt="2023-02-19T09:18:34.782" v="2511" actId="12"/>
      <pc:docMkLst>
        <pc:docMk/>
      </pc:docMkLst>
      <pc:sldChg chg="addSp delSp modSp mod setBg">
        <pc:chgData name="Aarti Yadgire" userId="6a9c09aea0b97c0a" providerId="LiveId" clId="{57EB44F1-CDA6-4538-8A99-1C89F1923129}" dt="2023-02-19T09:16:13.985" v="2497" actId="14100"/>
        <pc:sldMkLst>
          <pc:docMk/>
          <pc:sldMk cId="2500950396" sldId="256"/>
        </pc:sldMkLst>
        <pc:spChg chg="mod">
          <ac:chgData name="Aarti Yadgire" userId="6a9c09aea0b97c0a" providerId="LiveId" clId="{57EB44F1-CDA6-4538-8A99-1C89F1923129}" dt="2023-02-19T09:05:49.955" v="2445" actId="113"/>
          <ac:spMkLst>
            <pc:docMk/>
            <pc:sldMk cId="2500950396" sldId="256"/>
            <ac:spMk id="2" creationId="{DE81DAD2-AE97-EB16-91FA-875708980B1D}"/>
          </ac:spMkLst>
        </pc:spChg>
        <pc:spChg chg="mod">
          <ac:chgData name="Aarti Yadgire" userId="6a9c09aea0b97c0a" providerId="LiveId" clId="{57EB44F1-CDA6-4538-8A99-1C89F1923129}" dt="2023-02-19T09:16:13.985" v="2497" actId="14100"/>
          <ac:spMkLst>
            <pc:docMk/>
            <pc:sldMk cId="2500950396" sldId="256"/>
            <ac:spMk id="3" creationId="{B77AB18B-BFF2-8B47-9BCB-D84B4CA82D81}"/>
          </ac:spMkLst>
        </pc:spChg>
        <pc:spChg chg="mod">
          <ac:chgData name="Aarti Yadgire" userId="6a9c09aea0b97c0a" providerId="LiveId" clId="{57EB44F1-CDA6-4538-8A99-1C89F1923129}" dt="2023-02-19T08:54:51.344" v="2353" actId="26606"/>
          <ac:spMkLst>
            <pc:docMk/>
            <pc:sldMk cId="2500950396" sldId="256"/>
            <ac:spMk id="4" creationId="{9C5BB646-8FB5-ABF2-75E1-DCF4DB57DF2B}"/>
          </ac:spMkLst>
        </pc:spChg>
        <pc:spChg chg="mod">
          <ac:chgData name="Aarti Yadgire" userId="6a9c09aea0b97c0a" providerId="LiveId" clId="{57EB44F1-CDA6-4538-8A99-1C89F1923129}" dt="2023-02-19T08:54:51.344" v="2353" actId="26606"/>
          <ac:spMkLst>
            <pc:docMk/>
            <pc:sldMk cId="2500950396" sldId="256"/>
            <ac:spMk id="5" creationId="{30014249-B0DF-00E9-9269-8365F49C9286}"/>
          </ac:spMkLst>
        </pc:spChg>
        <pc:spChg chg="mod">
          <ac:chgData name="Aarti Yadgire" userId="6a9c09aea0b97c0a" providerId="LiveId" clId="{57EB44F1-CDA6-4538-8A99-1C89F1923129}" dt="2023-02-19T08:54:51.344" v="2353" actId="26606"/>
          <ac:spMkLst>
            <pc:docMk/>
            <pc:sldMk cId="2500950396" sldId="256"/>
            <ac:spMk id="6" creationId="{3BB8F054-0595-7905-9B58-11EAD15DD4D2}"/>
          </ac:spMkLst>
        </pc:spChg>
        <pc:spChg chg="add">
          <ac:chgData name="Aarti Yadgire" userId="6a9c09aea0b97c0a" providerId="LiveId" clId="{57EB44F1-CDA6-4538-8A99-1C89F1923129}" dt="2023-02-19T08:54:51.344" v="2353" actId="26606"/>
          <ac:spMkLst>
            <pc:docMk/>
            <pc:sldMk cId="2500950396" sldId="256"/>
            <ac:spMk id="10" creationId="{511B5F3B-08E8-47E2-95C3-6C7223C7D49F}"/>
          </ac:spMkLst>
        </pc:spChg>
        <pc:spChg chg="add del">
          <ac:chgData name="Aarti Yadgire" userId="6a9c09aea0b97c0a" providerId="LiveId" clId="{57EB44F1-CDA6-4538-8A99-1C89F1923129}" dt="2023-02-19T08:45:30.740" v="1840" actId="26606"/>
          <ac:spMkLst>
            <pc:docMk/>
            <pc:sldMk cId="2500950396" sldId="256"/>
            <ac:spMk id="12" creationId="{E91DC736-0EF8-4F87-9146-EBF1D2EE4D3D}"/>
          </ac:spMkLst>
        </pc:spChg>
        <pc:spChg chg="add">
          <ac:chgData name="Aarti Yadgire" userId="6a9c09aea0b97c0a" providerId="LiveId" clId="{57EB44F1-CDA6-4538-8A99-1C89F1923129}" dt="2023-02-19T08:54:51.344" v="2353" actId="26606"/>
          <ac:spMkLst>
            <pc:docMk/>
            <pc:sldMk cId="2500950396" sldId="256"/>
            <ac:spMk id="13" creationId="{FA71C3DC-E030-4EF6-A946-F51F03D9BDF6}"/>
          </ac:spMkLst>
        </pc:spChg>
        <pc:spChg chg="add del">
          <ac:chgData name="Aarti Yadgire" userId="6a9c09aea0b97c0a" providerId="LiveId" clId="{57EB44F1-CDA6-4538-8A99-1C89F1923129}" dt="2023-02-19T08:45:30.740" v="1840" actId="26606"/>
          <ac:spMkLst>
            <pc:docMk/>
            <pc:sldMk cId="2500950396" sldId="256"/>
            <ac:spMk id="14" creationId="{097CD68E-23E3-4007-8847-CD0944C4F7BE}"/>
          </ac:spMkLst>
        </pc:spChg>
        <pc:spChg chg="add">
          <ac:chgData name="Aarti Yadgire" userId="6a9c09aea0b97c0a" providerId="LiveId" clId="{57EB44F1-CDA6-4538-8A99-1C89F1923129}" dt="2023-02-19T08:54:51.344" v="2353" actId="26606"/>
          <ac:spMkLst>
            <pc:docMk/>
            <pc:sldMk cId="2500950396" sldId="256"/>
            <ac:spMk id="15" creationId="{BD9D725B-1ED5-4368-89B7-6DB5C1B3EBA0}"/>
          </ac:spMkLst>
        </pc:spChg>
        <pc:spChg chg="add del">
          <ac:chgData name="Aarti Yadgire" userId="6a9c09aea0b97c0a" providerId="LiveId" clId="{57EB44F1-CDA6-4538-8A99-1C89F1923129}" dt="2023-02-19T08:45:30.740" v="1840" actId="26606"/>
          <ac:spMkLst>
            <pc:docMk/>
            <pc:sldMk cId="2500950396" sldId="256"/>
            <ac:spMk id="16" creationId="{AF2F604E-43BE-4DC3-B983-E071523364F8}"/>
          </ac:spMkLst>
        </pc:spChg>
        <pc:spChg chg="add del">
          <ac:chgData name="Aarti Yadgire" userId="6a9c09aea0b97c0a" providerId="LiveId" clId="{57EB44F1-CDA6-4538-8A99-1C89F1923129}" dt="2023-02-19T08:45:30.740" v="1840" actId="26606"/>
          <ac:spMkLst>
            <pc:docMk/>
            <pc:sldMk cId="2500950396" sldId="256"/>
            <ac:spMk id="18" creationId="{08C9B587-E65E-4B52-B37C-ABEBB6E87928}"/>
          </ac:spMkLst>
        </pc:spChg>
        <pc:picChg chg="mod ord">
          <ac:chgData name="Aarti Yadgire" userId="6a9c09aea0b97c0a" providerId="LiveId" clId="{57EB44F1-CDA6-4538-8A99-1C89F1923129}" dt="2023-02-19T08:55:10.306" v="2357" actId="1076"/>
          <ac:picMkLst>
            <pc:docMk/>
            <pc:sldMk cId="2500950396" sldId="256"/>
            <ac:picMk id="7" creationId="{659C66E8-E9B6-1E1C-BDC4-E60FFFA93AA1}"/>
          </ac:picMkLst>
        </pc:picChg>
        <pc:picChg chg="add del mod">
          <ac:chgData name="Aarti Yadgire" userId="6a9c09aea0b97c0a" providerId="LiveId" clId="{57EB44F1-CDA6-4538-8A99-1C89F1923129}" dt="2023-02-19T08:50:05.385" v="1871" actId="931"/>
          <ac:picMkLst>
            <pc:docMk/>
            <pc:sldMk cId="2500950396" sldId="256"/>
            <ac:picMk id="9" creationId="{BDBB1B08-A28B-4FC2-9A21-F67A31097D8F}"/>
          </ac:picMkLst>
        </pc:picChg>
        <pc:picChg chg="add del mod">
          <ac:chgData name="Aarti Yadgire" userId="6a9c09aea0b97c0a" providerId="LiveId" clId="{57EB44F1-CDA6-4538-8A99-1C89F1923129}" dt="2023-02-19T08:52:53.161" v="2338" actId="478"/>
          <ac:picMkLst>
            <pc:docMk/>
            <pc:sldMk cId="2500950396" sldId="256"/>
            <ac:picMk id="11" creationId="{C4DBCAF7-8AF4-B739-A566-228D66199BB4}"/>
          </ac:picMkLst>
        </pc:picChg>
        <pc:picChg chg="add del mod">
          <ac:chgData name="Aarti Yadgire" userId="6a9c09aea0b97c0a" providerId="LiveId" clId="{57EB44F1-CDA6-4538-8A99-1C89F1923129}" dt="2023-02-19T09:15:39.119" v="2494" actId="478"/>
          <ac:picMkLst>
            <pc:docMk/>
            <pc:sldMk cId="2500950396" sldId="256"/>
            <ac:picMk id="19" creationId="{759F3F81-6CF8-ED09-8C09-CA377CDD9445}"/>
          </ac:picMkLst>
        </pc:picChg>
      </pc:sldChg>
      <pc:sldChg chg="addSp modSp mod setBg">
        <pc:chgData name="Aarti Yadgire" userId="6a9c09aea0b97c0a" providerId="LiveId" clId="{57EB44F1-CDA6-4538-8A99-1C89F1923129}" dt="2023-02-19T09:16:46.335" v="2498" actId="12"/>
        <pc:sldMkLst>
          <pc:docMk/>
          <pc:sldMk cId="2648810835" sldId="257"/>
        </pc:sldMkLst>
        <pc:spChg chg="mod">
          <ac:chgData name="Aarti Yadgire" userId="6a9c09aea0b97c0a" providerId="LiveId" clId="{57EB44F1-CDA6-4538-8A99-1C89F1923129}" dt="2023-02-19T09:10:44.107" v="2472" actId="14100"/>
          <ac:spMkLst>
            <pc:docMk/>
            <pc:sldMk cId="2648810835" sldId="257"/>
            <ac:spMk id="2" creationId="{C8DFD0CE-67B0-5FFD-2E9D-6A29DB9871C7}"/>
          </ac:spMkLst>
        </pc:spChg>
        <pc:spChg chg="mod">
          <ac:chgData name="Aarti Yadgire" userId="6a9c09aea0b97c0a" providerId="LiveId" clId="{57EB44F1-CDA6-4538-8A99-1C89F1923129}" dt="2023-02-19T09:16:46.335" v="2498" actId="12"/>
          <ac:spMkLst>
            <pc:docMk/>
            <pc:sldMk cId="2648810835" sldId="257"/>
            <ac:spMk id="3" creationId="{751ACF30-1963-716C-21BF-D1BD8486D43B}"/>
          </ac:spMkLst>
        </pc:spChg>
        <pc:spChg chg="mod">
          <ac:chgData name="Aarti Yadgire" userId="6a9c09aea0b97c0a" providerId="LiveId" clId="{57EB44F1-CDA6-4538-8A99-1C89F1923129}" dt="2023-02-19T08:54:12.518" v="2344" actId="26606"/>
          <ac:spMkLst>
            <pc:docMk/>
            <pc:sldMk cId="2648810835" sldId="257"/>
            <ac:spMk id="4" creationId="{3A4659AA-2744-1022-F2D5-860F8AC59F35}"/>
          </ac:spMkLst>
        </pc:spChg>
        <pc:spChg chg="mod">
          <ac:chgData name="Aarti Yadgire" userId="6a9c09aea0b97c0a" providerId="LiveId" clId="{57EB44F1-CDA6-4538-8A99-1C89F1923129}" dt="2023-02-19T08:54:12.518" v="2344" actId="26606"/>
          <ac:spMkLst>
            <pc:docMk/>
            <pc:sldMk cId="2648810835" sldId="257"/>
            <ac:spMk id="5" creationId="{A75E9506-0687-73A0-8C3F-F0CB490E55C4}"/>
          </ac:spMkLst>
        </pc:spChg>
        <pc:spChg chg="mod">
          <ac:chgData name="Aarti Yadgire" userId="6a9c09aea0b97c0a" providerId="LiveId" clId="{57EB44F1-CDA6-4538-8A99-1C89F1923129}" dt="2023-02-19T08:54:12.518" v="2344" actId="26606"/>
          <ac:spMkLst>
            <pc:docMk/>
            <pc:sldMk cId="2648810835" sldId="257"/>
            <ac:spMk id="6" creationId="{10D2E4E0-1C4A-824D-C0D6-FA4321DED756}"/>
          </ac:spMkLst>
        </pc:spChg>
        <pc:spChg chg="add">
          <ac:chgData name="Aarti Yadgire" userId="6a9c09aea0b97c0a" providerId="LiveId" clId="{57EB44F1-CDA6-4538-8A99-1C89F1923129}" dt="2023-02-19T08:54:12.518" v="2344" actId="26606"/>
          <ac:spMkLst>
            <pc:docMk/>
            <pc:sldMk cId="2648810835" sldId="257"/>
            <ac:spMk id="12" creationId="{8E139F69-90DB-4363-99C1-CDD094EED905}"/>
          </ac:spMkLst>
        </pc:spChg>
        <pc:grpChg chg="add">
          <ac:chgData name="Aarti Yadgire" userId="6a9c09aea0b97c0a" providerId="LiveId" clId="{57EB44F1-CDA6-4538-8A99-1C89F1923129}" dt="2023-02-19T08:54:12.518" v="2344" actId="26606"/>
          <ac:grpSpMkLst>
            <pc:docMk/>
            <pc:sldMk cId="2648810835" sldId="257"/>
            <ac:grpSpMk id="14" creationId="{EF5608BC-985E-44AE-8C56-1C7990286587}"/>
          </ac:grpSpMkLst>
        </pc:grpChg>
        <pc:picChg chg="mod ord">
          <ac:chgData name="Aarti Yadgire" userId="6a9c09aea0b97c0a" providerId="LiveId" clId="{57EB44F1-CDA6-4538-8A99-1C89F1923129}" dt="2023-02-19T08:54:42.725" v="2352" actId="14100"/>
          <ac:picMkLst>
            <pc:docMk/>
            <pc:sldMk cId="2648810835" sldId="257"/>
            <ac:picMk id="7" creationId="{697EEAB8-4F23-1A63-101A-F017B9EC44BE}"/>
          </ac:picMkLst>
        </pc:picChg>
      </pc:sldChg>
      <pc:sldChg chg="addSp modSp mod setBg">
        <pc:chgData name="Aarti Yadgire" userId="6a9c09aea0b97c0a" providerId="LiveId" clId="{57EB44F1-CDA6-4538-8A99-1C89F1923129}" dt="2023-02-19T09:17:01.067" v="2499" actId="12"/>
        <pc:sldMkLst>
          <pc:docMk/>
          <pc:sldMk cId="3856158721" sldId="258"/>
        </pc:sldMkLst>
        <pc:spChg chg="mod">
          <ac:chgData name="Aarti Yadgire" userId="6a9c09aea0b97c0a" providerId="LiveId" clId="{57EB44F1-CDA6-4538-8A99-1C89F1923129}" dt="2023-02-19T09:11:20.858" v="2473" actId="14100"/>
          <ac:spMkLst>
            <pc:docMk/>
            <pc:sldMk cId="3856158721" sldId="258"/>
            <ac:spMk id="2" creationId="{0F8F00B5-1365-FC3B-AA9B-5E9EC1FDC4D2}"/>
          </ac:spMkLst>
        </pc:spChg>
        <pc:spChg chg="mod">
          <ac:chgData name="Aarti Yadgire" userId="6a9c09aea0b97c0a" providerId="LiveId" clId="{57EB44F1-CDA6-4538-8A99-1C89F1923129}" dt="2023-02-19T09:17:01.067" v="2499" actId="12"/>
          <ac:spMkLst>
            <pc:docMk/>
            <pc:sldMk cId="3856158721" sldId="258"/>
            <ac:spMk id="3" creationId="{648E75E2-B18B-D276-8F2D-15C6140EFA9E}"/>
          </ac:spMkLst>
        </pc:spChg>
        <pc:spChg chg="mod">
          <ac:chgData name="Aarti Yadgire" userId="6a9c09aea0b97c0a" providerId="LiveId" clId="{57EB44F1-CDA6-4538-8A99-1C89F1923129}" dt="2023-02-19T08:55:59.216" v="2358" actId="26606"/>
          <ac:spMkLst>
            <pc:docMk/>
            <pc:sldMk cId="3856158721" sldId="258"/>
            <ac:spMk id="4" creationId="{7419B53C-8BC7-67E4-7C68-BA034468E41F}"/>
          </ac:spMkLst>
        </pc:spChg>
        <pc:spChg chg="mod">
          <ac:chgData name="Aarti Yadgire" userId="6a9c09aea0b97c0a" providerId="LiveId" clId="{57EB44F1-CDA6-4538-8A99-1C89F1923129}" dt="2023-02-19T08:55:59.216" v="2358" actId="26606"/>
          <ac:spMkLst>
            <pc:docMk/>
            <pc:sldMk cId="3856158721" sldId="258"/>
            <ac:spMk id="5" creationId="{81C764A8-EC84-A95E-362B-8B78D9AB1DB9}"/>
          </ac:spMkLst>
        </pc:spChg>
        <pc:spChg chg="mod">
          <ac:chgData name="Aarti Yadgire" userId="6a9c09aea0b97c0a" providerId="LiveId" clId="{57EB44F1-CDA6-4538-8A99-1C89F1923129}" dt="2023-02-19T08:55:59.216" v="2358" actId="26606"/>
          <ac:spMkLst>
            <pc:docMk/>
            <pc:sldMk cId="3856158721" sldId="258"/>
            <ac:spMk id="6" creationId="{26FB9720-17D0-B841-B101-94103605C9DD}"/>
          </ac:spMkLst>
        </pc:spChg>
        <pc:spChg chg="add">
          <ac:chgData name="Aarti Yadgire" userId="6a9c09aea0b97c0a" providerId="LiveId" clId="{57EB44F1-CDA6-4538-8A99-1C89F1923129}" dt="2023-02-19T08:55:59.216" v="2358" actId="26606"/>
          <ac:spMkLst>
            <pc:docMk/>
            <pc:sldMk cId="3856158721" sldId="258"/>
            <ac:spMk id="12" creationId="{8ED08A1D-4632-47AB-8832-C17BA008697E}"/>
          </ac:spMkLst>
        </pc:spChg>
        <pc:grpChg chg="add">
          <ac:chgData name="Aarti Yadgire" userId="6a9c09aea0b97c0a" providerId="LiveId" clId="{57EB44F1-CDA6-4538-8A99-1C89F1923129}" dt="2023-02-19T08:55:59.216" v="2358" actId="26606"/>
          <ac:grpSpMkLst>
            <pc:docMk/>
            <pc:sldMk cId="3856158721" sldId="258"/>
            <ac:grpSpMk id="14" creationId="{0075437B-93A1-4A73-812B-C5030CC2FFCD}"/>
          </ac:grpSpMkLst>
        </pc:grpChg>
        <pc:picChg chg="mod ord">
          <ac:chgData name="Aarti Yadgire" userId="6a9c09aea0b97c0a" providerId="LiveId" clId="{57EB44F1-CDA6-4538-8A99-1C89F1923129}" dt="2023-02-19T08:56:18.953" v="2363" actId="1076"/>
          <ac:picMkLst>
            <pc:docMk/>
            <pc:sldMk cId="3856158721" sldId="258"/>
            <ac:picMk id="7" creationId="{D1C623F4-C08B-9616-4FD4-2B975BD25BF6}"/>
          </ac:picMkLst>
        </pc:picChg>
      </pc:sldChg>
      <pc:sldChg chg="addSp modSp mod setBg">
        <pc:chgData name="Aarti Yadgire" userId="6a9c09aea0b97c0a" providerId="LiveId" clId="{57EB44F1-CDA6-4538-8A99-1C89F1923129}" dt="2023-02-19T09:17:26.377" v="2506" actId="20577"/>
        <pc:sldMkLst>
          <pc:docMk/>
          <pc:sldMk cId="915708506" sldId="259"/>
        </pc:sldMkLst>
        <pc:spChg chg="mod">
          <ac:chgData name="Aarti Yadgire" userId="6a9c09aea0b97c0a" providerId="LiveId" clId="{57EB44F1-CDA6-4538-8A99-1C89F1923129}" dt="2023-02-19T09:11:29.437" v="2474" actId="14100"/>
          <ac:spMkLst>
            <pc:docMk/>
            <pc:sldMk cId="915708506" sldId="259"/>
            <ac:spMk id="2" creationId="{76DD5005-4C6D-8A03-0AD5-70C81F9B8B1B}"/>
          </ac:spMkLst>
        </pc:spChg>
        <pc:spChg chg="mod">
          <ac:chgData name="Aarti Yadgire" userId="6a9c09aea0b97c0a" providerId="LiveId" clId="{57EB44F1-CDA6-4538-8A99-1C89F1923129}" dt="2023-02-19T09:17:26.377" v="2506" actId="20577"/>
          <ac:spMkLst>
            <pc:docMk/>
            <pc:sldMk cId="915708506" sldId="259"/>
            <ac:spMk id="3" creationId="{6D9D4D8D-2398-6FC6-C00C-692A82532ACD}"/>
          </ac:spMkLst>
        </pc:spChg>
        <pc:spChg chg="mod">
          <ac:chgData name="Aarti Yadgire" userId="6a9c09aea0b97c0a" providerId="LiveId" clId="{57EB44F1-CDA6-4538-8A99-1C89F1923129}" dt="2023-02-19T08:56:25.743" v="2364" actId="26606"/>
          <ac:spMkLst>
            <pc:docMk/>
            <pc:sldMk cId="915708506" sldId="259"/>
            <ac:spMk id="4" creationId="{71C1BE61-7113-FE72-67D2-2D0DD1D24059}"/>
          </ac:spMkLst>
        </pc:spChg>
        <pc:spChg chg="mod">
          <ac:chgData name="Aarti Yadgire" userId="6a9c09aea0b97c0a" providerId="LiveId" clId="{57EB44F1-CDA6-4538-8A99-1C89F1923129}" dt="2023-02-19T08:56:25.743" v="2364" actId="26606"/>
          <ac:spMkLst>
            <pc:docMk/>
            <pc:sldMk cId="915708506" sldId="259"/>
            <ac:spMk id="5" creationId="{03B62344-74D0-92B8-1811-0AE976E033ED}"/>
          </ac:spMkLst>
        </pc:spChg>
        <pc:spChg chg="mod">
          <ac:chgData name="Aarti Yadgire" userId="6a9c09aea0b97c0a" providerId="LiveId" clId="{57EB44F1-CDA6-4538-8A99-1C89F1923129}" dt="2023-02-19T08:56:25.743" v="2364" actId="26606"/>
          <ac:spMkLst>
            <pc:docMk/>
            <pc:sldMk cId="915708506" sldId="259"/>
            <ac:spMk id="6" creationId="{CA9BD091-BE3C-B9CB-9243-06CFD762357E}"/>
          </ac:spMkLst>
        </pc:spChg>
        <pc:spChg chg="add">
          <ac:chgData name="Aarti Yadgire" userId="6a9c09aea0b97c0a" providerId="LiveId" clId="{57EB44F1-CDA6-4538-8A99-1C89F1923129}" dt="2023-02-19T08:56:25.743" v="2364" actId="26606"/>
          <ac:spMkLst>
            <pc:docMk/>
            <pc:sldMk cId="915708506" sldId="259"/>
            <ac:spMk id="12" creationId="{8ED08A1D-4632-47AB-8832-C17BA008697E}"/>
          </ac:spMkLst>
        </pc:spChg>
        <pc:grpChg chg="add">
          <ac:chgData name="Aarti Yadgire" userId="6a9c09aea0b97c0a" providerId="LiveId" clId="{57EB44F1-CDA6-4538-8A99-1C89F1923129}" dt="2023-02-19T08:56:25.743" v="2364" actId="26606"/>
          <ac:grpSpMkLst>
            <pc:docMk/>
            <pc:sldMk cId="915708506" sldId="259"/>
            <ac:grpSpMk id="14" creationId="{0075437B-93A1-4A73-812B-C5030CC2FFCD}"/>
          </ac:grpSpMkLst>
        </pc:grpChg>
        <pc:picChg chg="mod ord">
          <ac:chgData name="Aarti Yadgire" userId="6a9c09aea0b97c0a" providerId="LiveId" clId="{57EB44F1-CDA6-4538-8A99-1C89F1923129}" dt="2023-02-19T08:56:53.199" v="2370" actId="14100"/>
          <ac:picMkLst>
            <pc:docMk/>
            <pc:sldMk cId="915708506" sldId="259"/>
            <ac:picMk id="7" creationId="{77E3EC5D-A124-14CB-01A7-7FBB4F292F2B}"/>
          </ac:picMkLst>
        </pc:picChg>
      </pc:sldChg>
      <pc:sldChg chg="addSp delSp modSp mod setBg">
        <pc:chgData name="Aarti Yadgire" userId="6a9c09aea0b97c0a" providerId="LiveId" clId="{57EB44F1-CDA6-4538-8A99-1C89F1923129}" dt="2023-02-19T09:06:43.848" v="2452" actId="255"/>
        <pc:sldMkLst>
          <pc:docMk/>
          <pc:sldMk cId="3547785776" sldId="260"/>
        </pc:sldMkLst>
        <pc:spChg chg="mod">
          <ac:chgData name="Aarti Yadgire" userId="6a9c09aea0b97c0a" providerId="LiveId" clId="{57EB44F1-CDA6-4538-8A99-1C89F1923129}" dt="2023-02-19T09:06:43.848" v="2452" actId="255"/>
          <ac:spMkLst>
            <pc:docMk/>
            <pc:sldMk cId="3547785776" sldId="260"/>
            <ac:spMk id="2" creationId="{C4BA3674-E3A6-6867-D89D-D3CB4F13543C}"/>
          </ac:spMkLst>
        </pc:spChg>
        <pc:spChg chg="del mod">
          <ac:chgData name="Aarti Yadgire" userId="6a9c09aea0b97c0a" providerId="LiveId" clId="{57EB44F1-CDA6-4538-8A99-1C89F1923129}" dt="2023-02-19T07:00:11.298" v="308" actId="931"/>
          <ac:spMkLst>
            <pc:docMk/>
            <pc:sldMk cId="3547785776" sldId="260"/>
            <ac:spMk id="3" creationId="{22BCA369-A698-B7F6-2938-08DA267DA4A3}"/>
          </ac:spMkLst>
        </pc:spChg>
        <pc:spChg chg="mod">
          <ac:chgData name="Aarti Yadgire" userId="6a9c09aea0b97c0a" providerId="LiveId" clId="{57EB44F1-CDA6-4538-8A99-1C89F1923129}" dt="2023-02-19T08:57:24.426" v="2371" actId="26606"/>
          <ac:spMkLst>
            <pc:docMk/>
            <pc:sldMk cId="3547785776" sldId="260"/>
            <ac:spMk id="4" creationId="{01D8B8E0-9AD7-5702-D131-9C6C64DE6C57}"/>
          </ac:spMkLst>
        </pc:spChg>
        <pc:spChg chg="mod">
          <ac:chgData name="Aarti Yadgire" userId="6a9c09aea0b97c0a" providerId="LiveId" clId="{57EB44F1-CDA6-4538-8A99-1C89F1923129}" dt="2023-02-19T08:57:24.426" v="2371" actId="26606"/>
          <ac:spMkLst>
            <pc:docMk/>
            <pc:sldMk cId="3547785776" sldId="260"/>
            <ac:spMk id="5" creationId="{EBF3F1DF-39EF-573D-A0E0-7A88F9DC8B9C}"/>
          </ac:spMkLst>
        </pc:spChg>
        <pc:spChg chg="mod">
          <ac:chgData name="Aarti Yadgire" userId="6a9c09aea0b97c0a" providerId="LiveId" clId="{57EB44F1-CDA6-4538-8A99-1C89F1923129}" dt="2023-02-19T08:57:24.426" v="2371" actId="26606"/>
          <ac:spMkLst>
            <pc:docMk/>
            <pc:sldMk cId="3547785776" sldId="260"/>
            <ac:spMk id="6" creationId="{185F974E-B703-3EFA-C286-6C1A08325543}"/>
          </ac:spMkLst>
        </pc:spChg>
        <pc:spChg chg="add del">
          <ac:chgData name="Aarti Yadgire" userId="6a9c09aea0b97c0a" providerId="LiveId" clId="{57EB44F1-CDA6-4538-8A99-1C89F1923129}" dt="2023-02-19T08:57:56.558" v="2374" actId="931"/>
          <ac:spMkLst>
            <pc:docMk/>
            <pc:sldMk cId="3547785776" sldId="260"/>
            <ac:spMk id="13" creationId="{7EE381C8-6A36-FB27-CEA4-75499D2F7B2D}"/>
          </ac:spMkLst>
        </pc:spChg>
        <pc:spChg chg="add">
          <ac:chgData name="Aarti Yadgire" userId="6a9c09aea0b97c0a" providerId="LiveId" clId="{57EB44F1-CDA6-4538-8A99-1C89F1923129}" dt="2023-02-19T08:57:24.426" v="2371" actId="26606"/>
          <ac:spMkLst>
            <pc:docMk/>
            <pc:sldMk cId="3547785776" sldId="260"/>
            <ac:spMk id="16" creationId="{D4002C43-9750-4CF4-AD70-C1A40DE43E8B}"/>
          </ac:spMkLst>
        </pc:spChg>
        <pc:grpChg chg="add">
          <ac:chgData name="Aarti Yadgire" userId="6a9c09aea0b97c0a" providerId="LiveId" clId="{57EB44F1-CDA6-4538-8A99-1C89F1923129}" dt="2023-02-19T08:57:24.426" v="2371" actId="26606"/>
          <ac:grpSpMkLst>
            <pc:docMk/>
            <pc:sldMk cId="3547785776" sldId="260"/>
            <ac:grpSpMk id="18" creationId="{42D60AF1-514B-4751-9410-29F1D2D2586E}"/>
          </ac:grpSpMkLst>
        </pc:grpChg>
        <pc:picChg chg="mod ord">
          <ac:chgData name="Aarti Yadgire" userId="6a9c09aea0b97c0a" providerId="LiveId" clId="{57EB44F1-CDA6-4538-8A99-1C89F1923129}" dt="2023-02-19T08:58:30.661" v="2381" actId="1076"/>
          <ac:picMkLst>
            <pc:docMk/>
            <pc:sldMk cId="3547785776" sldId="260"/>
            <ac:picMk id="7" creationId="{0AF6B138-5C6C-4A1A-09A9-B9614D2B9A16}"/>
          </ac:picMkLst>
        </pc:picChg>
        <pc:picChg chg="add del mod ord">
          <ac:chgData name="Aarti Yadgire" userId="6a9c09aea0b97c0a" providerId="LiveId" clId="{57EB44F1-CDA6-4538-8A99-1C89F1923129}" dt="2023-02-19T08:57:40.996" v="2373" actId="478"/>
          <ac:picMkLst>
            <pc:docMk/>
            <pc:sldMk cId="3547785776" sldId="260"/>
            <ac:picMk id="9" creationId="{CDCDB5FC-1F8A-0B8C-5B3A-EF782552D056}"/>
          </ac:picMkLst>
        </pc:picChg>
        <pc:picChg chg="add mod">
          <ac:chgData name="Aarti Yadgire" userId="6a9c09aea0b97c0a" providerId="LiveId" clId="{57EB44F1-CDA6-4538-8A99-1C89F1923129}" dt="2023-02-19T08:58:18.630" v="2379" actId="14100"/>
          <ac:picMkLst>
            <pc:docMk/>
            <pc:sldMk cId="3547785776" sldId="260"/>
            <ac:picMk id="11" creationId="{F5A23038-9B57-60B8-2F17-3E650ED67762}"/>
          </ac:picMkLst>
        </pc:picChg>
      </pc:sldChg>
      <pc:sldChg chg="addSp modSp mod setBg">
        <pc:chgData name="Aarti Yadgire" userId="6a9c09aea0b97c0a" providerId="LiveId" clId="{57EB44F1-CDA6-4538-8A99-1C89F1923129}" dt="2023-02-19T09:11:52.188" v="2476" actId="14100"/>
        <pc:sldMkLst>
          <pc:docMk/>
          <pc:sldMk cId="2216735541" sldId="261"/>
        </pc:sldMkLst>
        <pc:spChg chg="mod">
          <ac:chgData name="Aarti Yadgire" userId="6a9c09aea0b97c0a" providerId="LiveId" clId="{57EB44F1-CDA6-4538-8A99-1C89F1923129}" dt="2023-02-19T09:11:52.188" v="2476" actId="14100"/>
          <ac:spMkLst>
            <pc:docMk/>
            <pc:sldMk cId="2216735541" sldId="261"/>
            <ac:spMk id="2" creationId="{1EB547DB-943C-977A-7F6A-B97B6C86BEB2}"/>
          </ac:spMkLst>
        </pc:spChg>
        <pc:spChg chg="mod">
          <ac:chgData name="Aarti Yadgire" userId="6a9c09aea0b97c0a" providerId="LiveId" clId="{57EB44F1-CDA6-4538-8A99-1C89F1923129}" dt="2023-02-19T08:58:41.490" v="2382" actId="26606"/>
          <ac:spMkLst>
            <pc:docMk/>
            <pc:sldMk cId="2216735541" sldId="261"/>
            <ac:spMk id="3" creationId="{F49FBB18-49F8-0160-6565-01430F370EC0}"/>
          </ac:spMkLst>
        </pc:spChg>
        <pc:spChg chg="mod">
          <ac:chgData name="Aarti Yadgire" userId="6a9c09aea0b97c0a" providerId="LiveId" clId="{57EB44F1-CDA6-4538-8A99-1C89F1923129}" dt="2023-02-19T08:58:41.490" v="2382" actId="26606"/>
          <ac:spMkLst>
            <pc:docMk/>
            <pc:sldMk cId="2216735541" sldId="261"/>
            <ac:spMk id="4" creationId="{2116D36C-3E68-AB57-1DF1-113BC5DCF77A}"/>
          </ac:spMkLst>
        </pc:spChg>
        <pc:spChg chg="mod">
          <ac:chgData name="Aarti Yadgire" userId="6a9c09aea0b97c0a" providerId="LiveId" clId="{57EB44F1-CDA6-4538-8A99-1C89F1923129}" dt="2023-02-19T08:58:41.490" v="2382" actId="26606"/>
          <ac:spMkLst>
            <pc:docMk/>
            <pc:sldMk cId="2216735541" sldId="261"/>
            <ac:spMk id="5" creationId="{9B17FDE3-B7E2-B9C3-E7A1-CED2A12776EB}"/>
          </ac:spMkLst>
        </pc:spChg>
        <pc:spChg chg="mod">
          <ac:chgData name="Aarti Yadgire" userId="6a9c09aea0b97c0a" providerId="LiveId" clId="{57EB44F1-CDA6-4538-8A99-1C89F1923129}" dt="2023-02-19T08:58:41.490" v="2382" actId="26606"/>
          <ac:spMkLst>
            <pc:docMk/>
            <pc:sldMk cId="2216735541" sldId="261"/>
            <ac:spMk id="6" creationId="{E252C583-5504-F6FF-2EF8-96CA21CB0EF7}"/>
          </ac:spMkLst>
        </pc:spChg>
        <pc:spChg chg="add">
          <ac:chgData name="Aarti Yadgire" userId="6a9c09aea0b97c0a" providerId="LiveId" clId="{57EB44F1-CDA6-4538-8A99-1C89F1923129}" dt="2023-02-19T08:58:41.490" v="2382" actId="26606"/>
          <ac:spMkLst>
            <pc:docMk/>
            <pc:sldMk cId="2216735541" sldId="261"/>
            <ac:spMk id="12" creationId="{3E279A52-177D-482C-92C8-10DD7A18FFA8}"/>
          </ac:spMkLst>
        </pc:spChg>
        <pc:grpChg chg="add">
          <ac:chgData name="Aarti Yadgire" userId="6a9c09aea0b97c0a" providerId="LiveId" clId="{57EB44F1-CDA6-4538-8A99-1C89F1923129}" dt="2023-02-19T08:58:41.490" v="2382" actId="26606"/>
          <ac:grpSpMkLst>
            <pc:docMk/>
            <pc:sldMk cId="2216735541" sldId="261"/>
            <ac:grpSpMk id="14" creationId="{4BCD063E-D4FF-4FB3-8F1D-5DD228883678}"/>
          </ac:grpSpMkLst>
        </pc:grpChg>
        <pc:picChg chg="mod ord">
          <ac:chgData name="Aarti Yadgire" userId="6a9c09aea0b97c0a" providerId="LiveId" clId="{57EB44F1-CDA6-4538-8A99-1C89F1923129}" dt="2023-02-19T08:58:59.734" v="2386" actId="1076"/>
          <ac:picMkLst>
            <pc:docMk/>
            <pc:sldMk cId="2216735541" sldId="261"/>
            <ac:picMk id="7" creationId="{2835FC13-9730-D0EE-5ABF-DC107A9C9A39}"/>
          </ac:picMkLst>
        </pc:picChg>
      </pc:sldChg>
      <pc:sldChg chg="addSp delSp modSp mod setBg">
        <pc:chgData name="Aarti Yadgire" userId="6a9c09aea0b97c0a" providerId="LiveId" clId="{57EB44F1-CDA6-4538-8A99-1C89F1923129}" dt="2023-02-19T09:12:00.827" v="2477" actId="14100"/>
        <pc:sldMkLst>
          <pc:docMk/>
          <pc:sldMk cId="3569823152" sldId="262"/>
        </pc:sldMkLst>
        <pc:spChg chg="mod">
          <ac:chgData name="Aarti Yadgire" userId="6a9c09aea0b97c0a" providerId="LiveId" clId="{57EB44F1-CDA6-4538-8A99-1C89F1923129}" dt="2023-02-19T09:12:00.827" v="2477" actId="14100"/>
          <ac:spMkLst>
            <pc:docMk/>
            <pc:sldMk cId="3569823152" sldId="262"/>
            <ac:spMk id="2" creationId="{F2E00A9D-7C1F-D89C-2016-840E5F8C384B}"/>
          </ac:spMkLst>
        </pc:spChg>
        <pc:spChg chg="mod">
          <ac:chgData name="Aarti Yadgire" userId="6a9c09aea0b97c0a" providerId="LiveId" clId="{57EB44F1-CDA6-4538-8A99-1C89F1923129}" dt="2023-02-19T08:59:17.570" v="2391" actId="26606"/>
          <ac:spMkLst>
            <pc:docMk/>
            <pc:sldMk cId="3569823152" sldId="262"/>
            <ac:spMk id="3" creationId="{C9E103C7-FE0A-F21F-A414-3E0A81DA980A}"/>
          </ac:spMkLst>
        </pc:spChg>
        <pc:spChg chg="mod">
          <ac:chgData name="Aarti Yadgire" userId="6a9c09aea0b97c0a" providerId="LiveId" clId="{57EB44F1-CDA6-4538-8A99-1C89F1923129}" dt="2023-02-19T08:59:17.570" v="2391" actId="26606"/>
          <ac:spMkLst>
            <pc:docMk/>
            <pc:sldMk cId="3569823152" sldId="262"/>
            <ac:spMk id="4" creationId="{A639E57B-3A16-0C78-5963-93CE40AFCB8A}"/>
          </ac:spMkLst>
        </pc:spChg>
        <pc:spChg chg="mod">
          <ac:chgData name="Aarti Yadgire" userId="6a9c09aea0b97c0a" providerId="LiveId" clId="{57EB44F1-CDA6-4538-8A99-1C89F1923129}" dt="2023-02-19T08:59:17.570" v="2391" actId="26606"/>
          <ac:spMkLst>
            <pc:docMk/>
            <pc:sldMk cId="3569823152" sldId="262"/>
            <ac:spMk id="5" creationId="{B21C7C46-0488-AEA8-EC40-391427DC12FC}"/>
          </ac:spMkLst>
        </pc:spChg>
        <pc:spChg chg="mod">
          <ac:chgData name="Aarti Yadgire" userId="6a9c09aea0b97c0a" providerId="LiveId" clId="{57EB44F1-CDA6-4538-8A99-1C89F1923129}" dt="2023-02-19T08:59:17.570" v="2391" actId="26606"/>
          <ac:spMkLst>
            <pc:docMk/>
            <pc:sldMk cId="3569823152" sldId="262"/>
            <ac:spMk id="6" creationId="{13BC08DB-3D98-8313-8A98-3DA855434665}"/>
          </ac:spMkLst>
        </pc:spChg>
        <pc:spChg chg="add del">
          <ac:chgData name="Aarti Yadgire" userId="6a9c09aea0b97c0a" providerId="LiveId" clId="{57EB44F1-CDA6-4538-8A99-1C89F1923129}" dt="2023-02-19T08:59:14.582" v="2388" actId="26606"/>
          <ac:spMkLst>
            <pc:docMk/>
            <pc:sldMk cId="3569823152" sldId="262"/>
            <ac:spMk id="12" creationId="{09821A95-4AEC-48B6-A584-7555C905667C}"/>
          </ac:spMkLst>
        </pc:spChg>
        <pc:spChg chg="add del">
          <ac:chgData name="Aarti Yadgire" userId="6a9c09aea0b97c0a" providerId="LiveId" clId="{57EB44F1-CDA6-4538-8A99-1C89F1923129}" dt="2023-02-19T08:59:17.558" v="2390" actId="26606"/>
          <ac:spMkLst>
            <pc:docMk/>
            <pc:sldMk cId="3569823152" sldId="262"/>
            <ac:spMk id="18" creationId="{3E279A52-177D-482C-92C8-10DD7A18FFA8}"/>
          </ac:spMkLst>
        </pc:spChg>
        <pc:spChg chg="add">
          <ac:chgData name="Aarti Yadgire" userId="6a9c09aea0b97c0a" providerId="LiveId" clId="{57EB44F1-CDA6-4538-8A99-1C89F1923129}" dt="2023-02-19T08:59:17.570" v="2391" actId="26606"/>
          <ac:spMkLst>
            <pc:docMk/>
            <pc:sldMk cId="3569823152" sldId="262"/>
            <ac:spMk id="22" creationId="{09821A95-4AEC-48B6-A584-7555C905667C}"/>
          </ac:spMkLst>
        </pc:spChg>
        <pc:grpChg chg="add del">
          <ac:chgData name="Aarti Yadgire" userId="6a9c09aea0b97c0a" providerId="LiveId" clId="{57EB44F1-CDA6-4538-8A99-1C89F1923129}" dt="2023-02-19T08:59:14.582" v="2388" actId="26606"/>
          <ac:grpSpMkLst>
            <pc:docMk/>
            <pc:sldMk cId="3569823152" sldId="262"/>
            <ac:grpSpMk id="14" creationId="{69996FAB-012A-4B0F-A158-D21B9D459FF5}"/>
          </ac:grpSpMkLst>
        </pc:grpChg>
        <pc:grpChg chg="add del">
          <ac:chgData name="Aarti Yadgire" userId="6a9c09aea0b97c0a" providerId="LiveId" clId="{57EB44F1-CDA6-4538-8A99-1C89F1923129}" dt="2023-02-19T08:59:17.558" v="2390" actId="26606"/>
          <ac:grpSpMkLst>
            <pc:docMk/>
            <pc:sldMk cId="3569823152" sldId="262"/>
            <ac:grpSpMk id="19" creationId="{4BCD063E-D4FF-4FB3-8F1D-5DD228883678}"/>
          </ac:grpSpMkLst>
        </pc:grpChg>
        <pc:grpChg chg="add">
          <ac:chgData name="Aarti Yadgire" userId="6a9c09aea0b97c0a" providerId="LiveId" clId="{57EB44F1-CDA6-4538-8A99-1C89F1923129}" dt="2023-02-19T08:59:17.570" v="2391" actId="26606"/>
          <ac:grpSpMkLst>
            <pc:docMk/>
            <pc:sldMk cId="3569823152" sldId="262"/>
            <ac:grpSpMk id="23" creationId="{69996FAB-012A-4B0F-A158-D21B9D459FF5}"/>
          </ac:grpSpMkLst>
        </pc:grpChg>
        <pc:picChg chg="mod ord">
          <ac:chgData name="Aarti Yadgire" userId="6a9c09aea0b97c0a" providerId="LiveId" clId="{57EB44F1-CDA6-4538-8A99-1C89F1923129}" dt="2023-02-19T08:59:40.782" v="2396" actId="1076"/>
          <ac:picMkLst>
            <pc:docMk/>
            <pc:sldMk cId="3569823152" sldId="262"/>
            <ac:picMk id="7" creationId="{85D32E0D-005C-37C4-0FD7-603B177B17BA}"/>
          </ac:picMkLst>
        </pc:picChg>
      </pc:sldChg>
      <pc:sldChg chg="addSp modSp mod ord setBg">
        <pc:chgData name="Aarti Yadgire" userId="6a9c09aea0b97c0a" providerId="LiveId" clId="{57EB44F1-CDA6-4538-8A99-1C89F1923129}" dt="2023-02-19T09:12:12.658" v="2478" actId="14100"/>
        <pc:sldMkLst>
          <pc:docMk/>
          <pc:sldMk cId="3899888590" sldId="263"/>
        </pc:sldMkLst>
        <pc:spChg chg="mod">
          <ac:chgData name="Aarti Yadgire" userId="6a9c09aea0b97c0a" providerId="LiveId" clId="{57EB44F1-CDA6-4538-8A99-1C89F1923129}" dt="2023-02-19T09:12:12.658" v="2478" actId="14100"/>
          <ac:spMkLst>
            <pc:docMk/>
            <pc:sldMk cId="3899888590" sldId="263"/>
            <ac:spMk id="2" creationId="{269E2E32-FDB2-A830-DF6F-05B93C13BE60}"/>
          </ac:spMkLst>
        </pc:spChg>
        <pc:spChg chg="mod">
          <ac:chgData name="Aarti Yadgire" userId="6a9c09aea0b97c0a" providerId="LiveId" clId="{57EB44F1-CDA6-4538-8A99-1C89F1923129}" dt="2023-02-19T08:59:59.217" v="2397" actId="26606"/>
          <ac:spMkLst>
            <pc:docMk/>
            <pc:sldMk cId="3899888590" sldId="263"/>
            <ac:spMk id="3" creationId="{A62077FC-3658-054A-208B-2C47B9B525B2}"/>
          </ac:spMkLst>
        </pc:spChg>
        <pc:spChg chg="mod">
          <ac:chgData name="Aarti Yadgire" userId="6a9c09aea0b97c0a" providerId="LiveId" clId="{57EB44F1-CDA6-4538-8A99-1C89F1923129}" dt="2023-02-19T08:59:59.217" v="2397" actId="26606"/>
          <ac:spMkLst>
            <pc:docMk/>
            <pc:sldMk cId="3899888590" sldId="263"/>
            <ac:spMk id="4" creationId="{1E4A5D66-B5B8-0461-D6AA-BAFC418A4897}"/>
          </ac:spMkLst>
        </pc:spChg>
        <pc:spChg chg="mod">
          <ac:chgData name="Aarti Yadgire" userId="6a9c09aea0b97c0a" providerId="LiveId" clId="{57EB44F1-CDA6-4538-8A99-1C89F1923129}" dt="2023-02-19T08:59:59.217" v="2397" actId="26606"/>
          <ac:spMkLst>
            <pc:docMk/>
            <pc:sldMk cId="3899888590" sldId="263"/>
            <ac:spMk id="5" creationId="{49F23781-253D-79A9-07FE-040FD7E103D7}"/>
          </ac:spMkLst>
        </pc:spChg>
        <pc:spChg chg="mod">
          <ac:chgData name="Aarti Yadgire" userId="6a9c09aea0b97c0a" providerId="LiveId" clId="{57EB44F1-CDA6-4538-8A99-1C89F1923129}" dt="2023-02-19T08:59:59.217" v="2397" actId="26606"/>
          <ac:spMkLst>
            <pc:docMk/>
            <pc:sldMk cId="3899888590" sldId="263"/>
            <ac:spMk id="6" creationId="{5664107E-A27A-2A50-296D-F6505BB93A31}"/>
          </ac:spMkLst>
        </pc:spChg>
        <pc:spChg chg="add">
          <ac:chgData name="Aarti Yadgire" userId="6a9c09aea0b97c0a" providerId="LiveId" clId="{57EB44F1-CDA6-4538-8A99-1C89F1923129}" dt="2023-02-19T08:59:59.217" v="2397" actId="26606"/>
          <ac:spMkLst>
            <pc:docMk/>
            <pc:sldMk cId="3899888590" sldId="263"/>
            <ac:spMk id="12" creationId="{09821A95-4AEC-48B6-A584-7555C905667C}"/>
          </ac:spMkLst>
        </pc:spChg>
        <pc:grpChg chg="add">
          <ac:chgData name="Aarti Yadgire" userId="6a9c09aea0b97c0a" providerId="LiveId" clId="{57EB44F1-CDA6-4538-8A99-1C89F1923129}" dt="2023-02-19T08:59:59.217" v="2397" actId="26606"/>
          <ac:grpSpMkLst>
            <pc:docMk/>
            <pc:sldMk cId="3899888590" sldId="263"/>
            <ac:grpSpMk id="14" creationId="{69996FAB-012A-4B0F-A158-D21B9D459FF5}"/>
          </ac:grpSpMkLst>
        </pc:grpChg>
        <pc:picChg chg="mod ord">
          <ac:chgData name="Aarti Yadgire" userId="6a9c09aea0b97c0a" providerId="LiveId" clId="{57EB44F1-CDA6-4538-8A99-1C89F1923129}" dt="2023-02-19T09:00:14.922" v="2401" actId="1076"/>
          <ac:picMkLst>
            <pc:docMk/>
            <pc:sldMk cId="3899888590" sldId="263"/>
            <ac:picMk id="7" creationId="{B7A23F22-CF7B-1B8E-65A0-A5425082FC79}"/>
          </ac:picMkLst>
        </pc:picChg>
      </pc:sldChg>
      <pc:sldChg chg="addSp modSp mod setBg">
        <pc:chgData name="Aarti Yadgire" userId="6a9c09aea0b97c0a" providerId="LiveId" clId="{57EB44F1-CDA6-4538-8A99-1C89F1923129}" dt="2023-02-19T09:12:25.164" v="2479" actId="14100"/>
        <pc:sldMkLst>
          <pc:docMk/>
          <pc:sldMk cId="2310987934" sldId="264"/>
        </pc:sldMkLst>
        <pc:spChg chg="mod">
          <ac:chgData name="Aarti Yadgire" userId="6a9c09aea0b97c0a" providerId="LiveId" clId="{57EB44F1-CDA6-4538-8A99-1C89F1923129}" dt="2023-02-19T09:12:25.164" v="2479" actId="14100"/>
          <ac:spMkLst>
            <pc:docMk/>
            <pc:sldMk cId="2310987934" sldId="264"/>
            <ac:spMk id="2" creationId="{C0982737-9099-35EF-8A51-B3BAB58B1D9F}"/>
          </ac:spMkLst>
        </pc:spChg>
        <pc:spChg chg="mod">
          <ac:chgData name="Aarti Yadgire" userId="6a9c09aea0b97c0a" providerId="LiveId" clId="{57EB44F1-CDA6-4538-8A99-1C89F1923129}" dt="2023-02-19T09:00:23.044" v="2402" actId="26606"/>
          <ac:spMkLst>
            <pc:docMk/>
            <pc:sldMk cId="2310987934" sldId="264"/>
            <ac:spMk id="3" creationId="{AEC89877-998F-23A9-49B8-7BD150A32BC3}"/>
          </ac:spMkLst>
        </pc:spChg>
        <pc:spChg chg="mod">
          <ac:chgData name="Aarti Yadgire" userId="6a9c09aea0b97c0a" providerId="LiveId" clId="{57EB44F1-CDA6-4538-8A99-1C89F1923129}" dt="2023-02-19T09:00:23.044" v="2402" actId="26606"/>
          <ac:spMkLst>
            <pc:docMk/>
            <pc:sldMk cId="2310987934" sldId="264"/>
            <ac:spMk id="4" creationId="{AB77BC46-2CF4-C0C7-994D-93B1217D0DF9}"/>
          </ac:spMkLst>
        </pc:spChg>
        <pc:spChg chg="mod">
          <ac:chgData name="Aarti Yadgire" userId="6a9c09aea0b97c0a" providerId="LiveId" clId="{57EB44F1-CDA6-4538-8A99-1C89F1923129}" dt="2023-02-19T09:00:23.044" v="2402" actId="26606"/>
          <ac:spMkLst>
            <pc:docMk/>
            <pc:sldMk cId="2310987934" sldId="264"/>
            <ac:spMk id="5" creationId="{492CF3F2-6170-67DA-EBDE-9F86EB34012E}"/>
          </ac:spMkLst>
        </pc:spChg>
        <pc:spChg chg="mod">
          <ac:chgData name="Aarti Yadgire" userId="6a9c09aea0b97c0a" providerId="LiveId" clId="{57EB44F1-CDA6-4538-8A99-1C89F1923129}" dt="2023-02-19T09:00:23.044" v="2402" actId="26606"/>
          <ac:spMkLst>
            <pc:docMk/>
            <pc:sldMk cId="2310987934" sldId="264"/>
            <ac:spMk id="6" creationId="{9B90AA75-0D90-4798-D05E-A517E9C86020}"/>
          </ac:spMkLst>
        </pc:spChg>
        <pc:spChg chg="add">
          <ac:chgData name="Aarti Yadgire" userId="6a9c09aea0b97c0a" providerId="LiveId" clId="{57EB44F1-CDA6-4538-8A99-1C89F1923129}" dt="2023-02-19T09:00:23.044" v="2402" actId="26606"/>
          <ac:spMkLst>
            <pc:docMk/>
            <pc:sldMk cId="2310987934" sldId="264"/>
            <ac:spMk id="12" creationId="{09821A95-4AEC-48B6-A584-7555C905667C}"/>
          </ac:spMkLst>
        </pc:spChg>
        <pc:grpChg chg="add">
          <ac:chgData name="Aarti Yadgire" userId="6a9c09aea0b97c0a" providerId="LiveId" clId="{57EB44F1-CDA6-4538-8A99-1C89F1923129}" dt="2023-02-19T09:00:23.044" v="2402" actId="26606"/>
          <ac:grpSpMkLst>
            <pc:docMk/>
            <pc:sldMk cId="2310987934" sldId="264"/>
            <ac:grpSpMk id="14" creationId="{69996FAB-012A-4B0F-A158-D21B9D459FF5}"/>
          </ac:grpSpMkLst>
        </pc:grpChg>
        <pc:picChg chg="mod ord">
          <ac:chgData name="Aarti Yadgire" userId="6a9c09aea0b97c0a" providerId="LiveId" clId="{57EB44F1-CDA6-4538-8A99-1C89F1923129}" dt="2023-02-19T09:00:52.449" v="2407" actId="1076"/>
          <ac:picMkLst>
            <pc:docMk/>
            <pc:sldMk cId="2310987934" sldId="264"/>
            <ac:picMk id="7" creationId="{039A6FDD-83BF-7AFB-7DBA-1B0A24D53617}"/>
          </ac:picMkLst>
        </pc:picChg>
      </pc:sldChg>
      <pc:sldChg chg="addSp modSp mod setBg">
        <pc:chgData name="Aarti Yadgire" userId="6a9c09aea0b97c0a" providerId="LiveId" clId="{57EB44F1-CDA6-4538-8A99-1C89F1923129}" dt="2023-02-19T09:12:37.778" v="2481" actId="14100"/>
        <pc:sldMkLst>
          <pc:docMk/>
          <pc:sldMk cId="734819002" sldId="265"/>
        </pc:sldMkLst>
        <pc:spChg chg="mod">
          <ac:chgData name="Aarti Yadgire" userId="6a9c09aea0b97c0a" providerId="LiveId" clId="{57EB44F1-CDA6-4538-8A99-1C89F1923129}" dt="2023-02-19T09:12:37.778" v="2481" actId="14100"/>
          <ac:spMkLst>
            <pc:docMk/>
            <pc:sldMk cId="734819002" sldId="265"/>
            <ac:spMk id="2" creationId="{0F74DF0D-BEB9-808E-B004-3A63C6EFE7E2}"/>
          </ac:spMkLst>
        </pc:spChg>
        <pc:spChg chg="mod">
          <ac:chgData name="Aarti Yadgire" userId="6a9c09aea0b97c0a" providerId="LiveId" clId="{57EB44F1-CDA6-4538-8A99-1C89F1923129}" dt="2023-02-19T09:00:58.395" v="2408" actId="26606"/>
          <ac:spMkLst>
            <pc:docMk/>
            <pc:sldMk cId="734819002" sldId="265"/>
            <ac:spMk id="3" creationId="{C4F96315-77EB-28C6-6AA8-E77B4AB2688E}"/>
          </ac:spMkLst>
        </pc:spChg>
        <pc:spChg chg="mod">
          <ac:chgData name="Aarti Yadgire" userId="6a9c09aea0b97c0a" providerId="LiveId" clId="{57EB44F1-CDA6-4538-8A99-1C89F1923129}" dt="2023-02-19T09:00:58.395" v="2408" actId="26606"/>
          <ac:spMkLst>
            <pc:docMk/>
            <pc:sldMk cId="734819002" sldId="265"/>
            <ac:spMk id="4" creationId="{3355C476-1F86-B7AD-FBBF-A1E358ADD482}"/>
          </ac:spMkLst>
        </pc:spChg>
        <pc:spChg chg="mod">
          <ac:chgData name="Aarti Yadgire" userId="6a9c09aea0b97c0a" providerId="LiveId" clId="{57EB44F1-CDA6-4538-8A99-1C89F1923129}" dt="2023-02-19T09:00:58.395" v="2408" actId="26606"/>
          <ac:spMkLst>
            <pc:docMk/>
            <pc:sldMk cId="734819002" sldId="265"/>
            <ac:spMk id="5" creationId="{783BACD3-8D3F-6A40-ECDC-972101C420FC}"/>
          </ac:spMkLst>
        </pc:spChg>
        <pc:spChg chg="mod">
          <ac:chgData name="Aarti Yadgire" userId="6a9c09aea0b97c0a" providerId="LiveId" clId="{57EB44F1-CDA6-4538-8A99-1C89F1923129}" dt="2023-02-19T09:00:58.395" v="2408" actId="26606"/>
          <ac:spMkLst>
            <pc:docMk/>
            <pc:sldMk cId="734819002" sldId="265"/>
            <ac:spMk id="6" creationId="{C5F08337-1826-98C1-AB75-7735B54CEF92}"/>
          </ac:spMkLst>
        </pc:spChg>
        <pc:spChg chg="add">
          <ac:chgData name="Aarti Yadgire" userId="6a9c09aea0b97c0a" providerId="LiveId" clId="{57EB44F1-CDA6-4538-8A99-1C89F1923129}" dt="2023-02-19T09:00:58.395" v="2408" actId="26606"/>
          <ac:spMkLst>
            <pc:docMk/>
            <pc:sldMk cId="734819002" sldId="265"/>
            <ac:spMk id="12" creationId="{09821A95-4AEC-48B6-A584-7555C905667C}"/>
          </ac:spMkLst>
        </pc:spChg>
        <pc:grpChg chg="add">
          <ac:chgData name="Aarti Yadgire" userId="6a9c09aea0b97c0a" providerId="LiveId" clId="{57EB44F1-CDA6-4538-8A99-1C89F1923129}" dt="2023-02-19T09:00:58.395" v="2408" actId="26606"/>
          <ac:grpSpMkLst>
            <pc:docMk/>
            <pc:sldMk cId="734819002" sldId="265"/>
            <ac:grpSpMk id="14" creationId="{69996FAB-012A-4B0F-A158-D21B9D459FF5}"/>
          </ac:grpSpMkLst>
        </pc:grpChg>
        <pc:picChg chg="mod ord">
          <ac:chgData name="Aarti Yadgire" userId="6a9c09aea0b97c0a" providerId="LiveId" clId="{57EB44F1-CDA6-4538-8A99-1C89F1923129}" dt="2023-02-19T09:01:17.828" v="2414" actId="1076"/>
          <ac:picMkLst>
            <pc:docMk/>
            <pc:sldMk cId="734819002" sldId="265"/>
            <ac:picMk id="7" creationId="{32511E2B-2D1A-027A-D2CC-E7FE86DCB2C4}"/>
          </ac:picMkLst>
        </pc:picChg>
      </pc:sldChg>
      <pc:sldChg chg="addSp modSp mod setBg">
        <pc:chgData name="Aarti Yadgire" userId="6a9c09aea0b97c0a" providerId="LiveId" clId="{57EB44F1-CDA6-4538-8A99-1C89F1923129}" dt="2023-02-19T09:18:09.204" v="2508" actId="12"/>
        <pc:sldMkLst>
          <pc:docMk/>
          <pc:sldMk cId="1784426926" sldId="266"/>
        </pc:sldMkLst>
        <pc:spChg chg="mod">
          <ac:chgData name="Aarti Yadgire" userId="6a9c09aea0b97c0a" providerId="LiveId" clId="{57EB44F1-CDA6-4538-8A99-1C89F1923129}" dt="2023-02-19T09:12:49.308" v="2482" actId="14100"/>
          <ac:spMkLst>
            <pc:docMk/>
            <pc:sldMk cId="1784426926" sldId="266"/>
            <ac:spMk id="2" creationId="{8DB6EE35-E775-33DD-6646-9556B5DDBBBB}"/>
          </ac:spMkLst>
        </pc:spChg>
        <pc:spChg chg="mod">
          <ac:chgData name="Aarti Yadgire" userId="6a9c09aea0b97c0a" providerId="LiveId" clId="{57EB44F1-CDA6-4538-8A99-1C89F1923129}" dt="2023-02-19T09:18:09.204" v="2508" actId="12"/>
          <ac:spMkLst>
            <pc:docMk/>
            <pc:sldMk cId="1784426926" sldId="266"/>
            <ac:spMk id="3" creationId="{20D0C854-4BFB-2CFC-83C9-B5A95F2E6228}"/>
          </ac:spMkLst>
        </pc:spChg>
        <pc:spChg chg="mod">
          <ac:chgData name="Aarti Yadgire" userId="6a9c09aea0b97c0a" providerId="LiveId" clId="{57EB44F1-CDA6-4538-8A99-1C89F1923129}" dt="2023-02-19T08:53:42.286" v="2339" actId="26606"/>
          <ac:spMkLst>
            <pc:docMk/>
            <pc:sldMk cId="1784426926" sldId="266"/>
            <ac:spMk id="4" creationId="{619381C8-5E70-E240-574B-76AA44566F15}"/>
          </ac:spMkLst>
        </pc:spChg>
        <pc:spChg chg="mod">
          <ac:chgData name="Aarti Yadgire" userId="6a9c09aea0b97c0a" providerId="LiveId" clId="{57EB44F1-CDA6-4538-8A99-1C89F1923129}" dt="2023-02-19T08:53:42.286" v="2339" actId="26606"/>
          <ac:spMkLst>
            <pc:docMk/>
            <pc:sldMk cId="1784426926" sldId="266"/>
            <ac:spMk id="5" creationId="{49F600A1-B43B-6B5B-7FF1-A9EFEE5DE613}"/>
          </ac:spMkLst>
        </pc:spChg>
        <pc:spChg chg="mod">
          <ac:chgData name="Aarti Yadgire" userId="6a9c09aea0b97c0a" providerId="LiveId" clId="{57EB44F1-CDA6-4538-8A99-1C89F1923129}" dt="2023-02-19T08:53:42.286" v="2339" actId="26606"/>
          <ac:spMkLst>
            <pc:docMk/>
            <pc:sldMk cId="1784426926" sldId="266"/>
            <ac:spMk id="6" creationId="{48DF64CE-8198-E53F-5B30-4796647D1255}"/>
          </ac:spMkLst>
        </pc:spChg>
        <pc:spChg chg="add">
          <ac:chgData name="Aarti Yadgire" userId="6a9c09aea0b97c0a" providerId="LiveId" clId="{57EB44F1-CDA6-4538-8A99-1C89F1923129}" dt="2023-02-19T08:53:42.286" v="2339" actId="26606"/>
          <ac:spMkLst>
            <pc:docMk/>
            <pc:sldMk cId="1784426926" sldId="266"/>
            <ac:spMk id="12" creationId="{8E139F69-90DB-4363-99C1-CDD094EED905}"/>
          </ac:spMkLst>
        </pc:spChg>
        <pc:grpChg chg="add">
          <ac:chgData name="Aarti Yadgire" userId="6a9c09aea0b97c0a" providerId="LiveId" clId="{57EB44F1-CDA6-4538-8A99-1C89F1923129}" dt="2023-02-19T08:53:42.286" v="2339" actId="26606"/>
          <ac:grpSpMkLst>
            <pc:docMk/>
            <pc:sldMk cId="1784426926" sldId="266"/>
            <ac:grpSpMk id="14" creationId="{EF5608BC-985E-44AE-8C56-1C7990286587}"/>
          </ac:grpSpMkLst>
        </pc:grpChg>
        <pc:picChg chg="mod ord">
          <ac:chgData name="Aarti Yadgire" userId="6a9c09aea0b97c0a" providerId="LiveId" clId="{57EB44F1-CDA6-4538-8A99-1C89F1923129}" dt="2023-02-19T08:53:58.492" v="2343" actId="1076"/>
          <ac:picMkLst>
            <pc:docMk/>
            <pc:sldMk cId="1784426926" sldId="266"/>
            <ac:picMk id="7" creationId="{02530036-1C0E-8117-3637-BF201D279589}"/>
          </ac:picMkLst>
        </pc:picChg>
      </pc:sldChg>
      <pc:sldChg chg="addSp modSp mod setBg">
        <pc:chgData name="Aarti Yadgire" userId="6a9c09aea0b97c0a" providerId="LiveId" clId="{57EB44F1-CDA6-4538-8A99-1C89F1923129}" dt="2023-02-19T09:18:34.782" v="2511" actId="12"/>
        <pc:sldMkLst>
          <pc:docMk/>
          <pc:sldMk cId="2094533571" sldId="267"/>
        </pc:sldMkLst>
        <pc:spChg chg="mod">
          <ac:chgData name="Aarti Yadgire" userId="6a9c09aea0b97c0a" providerId="LiveId" clId="{57EB44F1-CDA6-4538-8A99-1C89F1923129}" dt="2023-02-19T09:13:02.371" v="2483" actId="14100"/>
          <ac:spMkLst>
            <pc:docMk/>
            <pc:sldMk cId="2094533571" sldId="267"/>
            <ac:spMk id="2" creationId="{4E6478E6-D0E8-D7FC-9858-0B910036CF7C}"/>
          </ac:spMkLst>
        </pc:spChg>
        <pc:spChg chg="mod">
          <ac:chgData name="Aarti Yadgire" userId="6a9c09aea0b97c0a" providerId="LiveId" clId="{57EB44F1-CDA6-4538-8A99-1C89F1923129}" dt="2023-02-19T09:18:34.782" v="2511" actId="12"/>
          <ac:spMkLst>
            <pc:docMk/>
            <pc:sldMk cId="2094533571" sldId="267"/>
            <ac:spMk id="3" creationId="{BC92B450-8C48-BDB1-D558-BEC8847B43F1}"/>
          </ac:spMkLst>
        </pc:spChg>
        <pc:spChg chg="mod">
          <ac:chgData name="Aarti Yadgire" userId="6a9c09aea0b97c0a" providerId="LiveId" clId="{57EB44F1-CDA6-4538-8A99-1C89F1923129}" dt="2023-02-19T09:01:30.372" v="2415" actId="26606"/>
          <ac:spMkLst>
            <pc:docMk/>
            <pc:sldMk cId="2094533571" sldId="267"/>
            <ac:spMk id="4" creationId="{730FDF56-61BB-A5A9-8062-6EF3B70B502B}"/>
          </ac:spMkLst>
        </pc:spChg>
        <pc:spChg chg="mod">
          <ac:chgData name="Aarti Yadgire" userId="6a9c09aea0b97c0a" providerId="LiveId" clId="{57EB44F1-CDA6-4538-8A99-1C89F1923129}" dt="2023-02-19T09:01:30.372" v="2415" actId="26606"/>
          <ac:spMkLst>
            <pc:docMk/>
            <pc:sldMk cId="2094533571" sldId="267"/>
            <ac:spMk id="5" creationId="{47F95AD8-1974-9283-B5E3-4FAD416920AC}"/>
          </ac:spMkLst>
        </pc:spChg>
        <pc:spChg chg="mod">
          <ac:chgData name="Aarti Yadgire" userId="6a9c09aea0b97c0a" providerId="LiveId" clId="{57EB44F1-CDA6-4538-8A99-1C89F1923129}" dt="2023-02-19T09:01:30.372" v="2415" actId="26606"/>
          <ac:spMkLst>
            <pc:docMk/>
            <pc:sldMk cId="2094533571" sldId="267"/>
            <ac:spMk id="6" creationId="{5FFDD9F7-D55A-F83B-1851-763427312CD8}"/>
          </ac:spMkLst>
        </pc:spChg>
        <pc:spChg chg="add">
          <ac:chgData name="Aarti Yadgire" userId="6a9c09aea0b97c0a" providerId="LiveId" clId="{57EB44F1-CDA6-4538-8A99-1C89F1923129}" dt="2023-02-19T09:01:30.372" v="2415" actId="26606"/>
          <ac:spMkLst>
            <pc:docMk/>
            <pc:sldMk cId="2094533571" sldId="267"/>
            <ac:spMk id="12" creationId="{09821A95-4AEC-48B6-A584-7555C905667C}"/>
          </ac:spMkLst>
        </pc:spChg>
        <pc:grpChg chg="add">
          <ac:chgData name="Aarti Yadgire" userId="6a9c09aea0b97c0a" providerId="LiveId" clId="{57EB44F1-CDA6-4538-8A99-1C89F1923129}" dt="2023-02-19T09:01:30.372" v="2415" actId="26606"/>
          <ac:grpSpMkLst>
            <pc:docMk/>
            <pc:sldMk cId="2094533571" sldId="267"/>
            <ac:grpSpMk id="14" creationId="{69996FAB-012A-4B0F-A158-D21B9D459FF5}"/>
          </ac:grpSpMkLst>
        </pc:grpChg>
        <pc:picChg chg="mod ord">
          <ac:chgData name="Aarti Yadgire" userId="6a9c09aea0b97c0a" providerId="LiveId" clId="{57EB44F1-CDA6-4538-8A99-1C89F1923129}" dt="2023-02-19T09:01:49.078" v="2420" actId="1076"/>
          <ac:picMkLst>
            <pc:docMk/>
            <pc:sldMk cId="2094533571" sldId="267"/>
            <ac:picMk id="7" creationId="{51282D58-BCD2-B54E-CEF2-5E09F2484FBD}"/>
          </ac:picMkLst>
        </pc:picChg>
      </pc:sldChg>
      <pc:sldChg chg="addSp modSp mod setBg">
        <pc:chgData name="Aarti Yadgire" userId="6a9c09aea0b97c0a" providerId="LiveId" clId="{57EB44F1-CDA6-4538-8A99-1C89F1923129}" dt="2023-02-19T09:13:16.445" v="2484" actId="14100"/>
        <pc:sldMkLst>
          <pc:docMk/>
          <pc:sldMk cId="3598297459" sldId="268"/>
        </pc:sldMkLst>
        <pc:spChg chg="mod">
          <ac:chgData name="Aarti Yadgire" userId="6a9c09aea0b97c0a" providerId="LiveId" clId="{57EB44F1-CDA6-4538-8A99-1C89F1923129}" dt="2023-02-19T09:13:16.445" v="2484" actId="14100"/>
          <ac:spMkLst>
            <pc:docMk/>
            <pc:sldMk cId="3598297459" sldId="268"/>
            <ac:spMk id="2" creationId="{978E0120-45DF-6485-1380-997097C7202A}"/>
          </ac:spMkLst>
        </pc:spChg>
        <pc:spChg chg="mod">
          <ac:chgData name="Aarti Yadgire" userId="6a9c09aea0b97c0a" providerId="LiveId" clId="{57EB44F1-CDA6-4538-8A99-1C89F1923129}" dt="2023-02-19T09:01:57.365" v="2421" actId="26606"/>
          <ac:spMkLst>
            <pc:docMk/>
            <pc:sldMk cId="3598297459" sldId="268"/>
            <ac:spMk id="3" creationId="{C4CB4186-B25F-77F8-E9EF-1D0FD1C7479F}"/>
          </ac:spMkLst>
        </pc:spChg>
        <pc:spChg chg="mod">
          <ac:chgData name="Aarti Yadgire" userId="6a9c09aea0b97c0a" providerId="LiveId" clId="{57EB44F1-CDA6-4538-8A99-1C89F1923129}" dt="2023-02-19T09:01:57.365" v="2421" actId="26606"/>
          <ac:spMkLst>
            <pc:docMk/>
            <pc:sldMk cId="3598297459" sldId="268"/>
            <ac:spMk id="4" creationId="{C16410FE-EC5B-540A-C394-6D4751483460}"/>
          </ac:spMkLst>
        </pc:spChg>
        <pc:spChg chg="mod">
          <ac:chgData name="Aarti Yadgire" userId="6a9c09aea0b97c0a" providerId="LiveId" clId="{57EB44F1-CDA6-4538-8A99-1C89F1923129}" dt="2023-02-19T09:01:57.365" v="2421" actId="26606"/>
          <ac:spMkLst>
            <pc:docMk/>
            <pc:sldMk cId="3598297459" sldId="268"/>
            <ac:spMk id="5" creationId="{651A49CD-7951-3AD0-2F42-503A3408299E}"/>
          </ac:spMkLst>
        </pc:spChg>
        <pc:spChg chg="mod">
          <ac:chgData name="Aarti Yadgire" userId="6a9c09aea0b97c0a" providerId="LiveId" clId="{57EB44F1-CDA6-4538-8A99-1C89F1923129}" dt="2023-02-19T09:01:57.365" v="2421" actId="26606"/>
          <ac:spMkLst>
            <pc:docMk/>
            <pc:sldMk cId="3598297459" sldId="268"/>
            <ac:spMk id="6" creationId="{5A17B156-7DC8-2B4F-928E-7850D1B3BC75}"/>
          </ac:spMkLst>
        </pc:spChg>
        <pc:spChg chg="add">
          <ac:chgData name="Aarti Yadgire" userId="6a9c09aea0b97c0a" providerId="LiveId" clId="{57EB44F1-CDA6-4538-8A99-1C89F1923129}" dt="2023-02-19T09:01:57.365" v="2421" actId="26606"/>
          <ac:spMkLst>
            <pc:docMk/>
            <pc:sldMk cId="3598297459" sldId="268"/>
            <ac:spMk id="12" creationId="{09821A95-4AEC-48B6-A584-7555C905667C}"/>
          </ac:spMkLst>
        </pc:spChg>
        <pc:grpChg chg="add">
          <ac:chgData name="Aarti Yadgire" userId="6a9c09aea0b97c0a" providerId="LiveId" clId="{57EB44F1-CDA6-4538-8A99-1C89F1923129}" dt="2023-02-19T09:01:57.365" v="2421" actId="26606"/>
          <ac:grpSpMkLst>
            <pc:docMk/>
            <pc:sldMk cId="3598297459" sldId="268"/>
            <ac:grpSpMk id="14" creationId="{69996FAB-012A-4B0F-A158-D21B9D459FF5}"/>
          </ac:grpSpMkLst>
        </pc:grpChg>
        <pc:picChg chg="mod ord">
          <ac:chgData name="Aarti Yadgire" userId="6a9c09aea0b97c0a" providerId="LiveId" clId="{57EB44F1-CDA6-4538-8A99-1C89F1923129}" dt="2023-02-19T09:02:15.455" v="2427" actId="1076"/>
          <ac:picMkLst>
            <pc:docMk/>
            <pc:sldMk cId="3598297459" sldId="268"/>
            <ac:picMk id="7" creationId="{A7FE715D-FE9A-CC46-E2A2-6E67E31EC5A1}"/>
          </ac:picMkLst>
        </pc:picChg>
      </pc:sldChg>
      <pc:sldChg chg="addSp delSp modSp mod setBg">
        <pc:chgData name="Aarti Yadgire" userId="6a9c09aea0b97c0a" providerId="LiveId" clId="{57EB44F1-CDA6-4538-8A99-1C89F1923129}" dt="2023-02-19T09:04:29.573" v="2441" actId="14100"/>
        <pc:sldMkLst>
          <pc:docMk/>
          <pc:sldMk cId="3934065760" sldId="269"/>
        </pc:sldMkLst>
        <pc:spChg chg="del mod">
          <ac:chgData name="Aarti Yadgire" userId="6a9c09aea0b97c0a" providerId="LiveId" clId="{57EB44F1-CDA6-4538-8A99-1C89F1923129}" dt="2023-02-19T08:43:11.367" v="1836" actId="21"/>
          <ac:spMkLst>
            <pc:docMk/>
            <pc:sldMk cId="3934065760" sldId="269"/>
            <ac:spMk id="2" creationId="{CC42B8FD-7208-9A42-F7DE-80852CB7FAC3}"/>
          </ac:spMkLst>
        </pc:spChg>
        <pc:spChg chg="mod">
          <ac:chgData name="Aarti Yadgire" userId="6a9c09aea0b97c0a" providerId="LiveId" clId="{57EB44F1-CDA6-4538-8A99-1C89F1923129}" dt="2023-02-19T09:04:29.573" v="2441" actId="14100"/>
          <ac:spMkLst>
            <pc:docMk/>
            <pc:sldMk cId="3934065760" sldId="269"/>
            <ac:spMk id="3" creationId="{D7232AD9-F33A-5A51-DB2A-BF6A72E72191}"/>
          </ac:spMkLst>
        </pc:spChg>
        <pc:spChg chg="mod">
          <ac:chgData name="Aarti Yadgire" userId="6a9c09aea0b97c0a" providerId="LiveId" clId="{57EB44F1-CDA6-4538-8A99-1C89F1923129}" dt="2023-02-19T09:02:27.690" v="2428" actId="26606"/>
          <ac:spMkLst>
            <pc:docMk/>
            <pc:sldMk cId="3934065760" sldId="269"/>
            <ac:spMk id="4" creationId="{9BD3163B-2FD6-1EE5-FC0B-71D78C802629}"/>
          </ac:spMkLst>
        </pc:spChg>
        <pc:spChg chg="mod">
          <ac:chgData name="Aarti Yadgire" userId="6a9c09aea0b97c0a" providerId="LiveId" clId="{57EB44F1-CDA6-4538-8A99-1C89F1923129}" dt="2023-02-19T09:02:27.690" v="2428" actId="26606"/>
          <ac:spMkLst>
            <pc:docMk/>
            <pc:sldMk cId="3934065760" sldId="269"/>
            <ac:spMk id="5" creationId="{A8E788AA-73AA-F23F-0147-F299520E5668}"/>
          </ac:spMkLst>
        </pc:spChg>
        <pc:spChg chg="mod">
          <ac:chgData name="Aarti Yadgire" userId="6a9c09aea0b97c0a" providerId="LiveId" clId="{57EB44F1-CDA6-4538-8A99-1C89F1923129}" dt="2023-02-19T09:02:27.690" v="2428" actId="26606"/>
          <ac:spMkLst>
            <pc:docMk/>
            <pc:sldMk cId="3934065760" sldId="269"/>
            <ac:spMk id="6" creationId="{891B1E6D-4E18-0E8B-10D3-6BE7E9B023EB}"/>
          </ac:spMkLst>
        </pc:spChg>
        <pc:spChg chg="add">
          <ac:chgData name="Aarti Yadgire" userId="6a9c09aea0b97c0a" providerId="LiveId" clId="{57EB44F1-CDA6-4538-8A99-1C89F1923129}" dt="2023-02-19T09:02:27.690" v="2428" actId="26606"/>
          <ac:spMkLst>
            <pc:docMk/>
            <pc:sldMk cId="3934065760" sldId="269"/>
            <ac:spMk id="12" creationId="{7654728C-67BF-4E79-A6C5-739E38E4EEE4}"/>
          </ac:spMkLst>
        </pc:spChg>
        <pc:grpChg chg="add">
          <ac:chgData name="Aarti Yadgire" userId="6a9c09aea0b97c0a" providerId="LiveId" clId="{57EB44F1-CDA6-4538-8A99-1C89F1923129}" dt="2023-02-19T09:02:27.690" v="2428" actId="26606"/>
          <ac:grpSpMkLst>
            <pc:docMk/>
            <pc:sldMk cId="3934065760" sldId="269"/>
            <ac:grpSpMk id="14" creationId="{543A8382-3FFB-447A-951B-056231F5FA05}"/>
          </ac:grpSpMkLst>
        </pc:grpChg>
        <pc:picChg chg="mod ord">
          <ac:chgData name="Aarti Yadgire" userId="6a9c09aea0b97c0a" providerId="LiveId" clId="{57EB44F1-CDA6-4538-8A99-1C89F1923129}" dt="2023-02-19T09:02:39.282" v="2431" actId="1076"/>
          <ac:picMkLst>
            <pc:docMk/>
            <pc:sldMk cId="3934065760" sldId="269"/>
            <ac:picMk id="7" creationId="{B5D46429-4649-3BE5-1554-52F9B580DCA9}"/>
          </ac:picMkLst>
        </pc:picChg>
      </pc:sldChg>
      <pc:sldChg chg="del">
        <pc:chgData name="Aarti Yadgire" userId="6a9c09aea0b97c0a" providerId="LiveId" clId="{57EB44F1-CDA6-4538-8A99-1C89F1923129}" dt="2023-02-19T08:43:24.136" v="1838" actId="2696"/>
        <pc:sldMkLst>
          <pc:docMk/>
          <pc:sldMk cId="1197922855" sldId="270"/>
        </pc:sldMkLst>
      </pc:sldChg>
      <pc:sldMasterChg chg="setBg modSldLayout">
        <pc:chgData name="Aarti Yadgire" userId="6a9c09aea0b97c0a" providerId="LiveId" clId="{57EB44F1-CDA6-4538-8A99-1C89F1923129}" dt="2023-02-19T08:46:11.038" v="1843"/>
        <pc:sldMasterMkLst>
          <pc:docMk/>
          <pc:sldMasterMk cId="1714122726" sldId="2147483648"/>
        </pc:sldMasterMkLst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4023804564" sldId="2147483649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3852353585" sldId="2147483650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403972654" sldId="2147483651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1836059767" sldId="2147483652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807972653" sldId="2147483653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1915635595" sldId="2147483654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794311554" sldId="2147483655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1444674872" sldId="2147483656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1789352807" sldId="2147483657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3370498919" sldId="2147483658"/>
          </pc:sldLayoutMkLst>
        </pc:sldLayoutChg>
        <pc:sldLayoutChg chg="setBg">
          <pc:chgData name="Aarti Yadgire" userId="6a9c09aea0b97c0a" providerId="LiveId" clId="{57EB44F1-CDA6-4538-8A99-1C89F1923129}" dt="2023-02-19T08:46:11.038" v="1843"/>
          <pc:sldLayoutMkLst>
            <pc:docMk/>
            <pc:sldMasterMk cId="1714122726" sldId="2147483648"/>
            <pc:sldLayoutMk cId="107696650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70B91-C599-46FE-AEB0-9124CDEA430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93A1E-DE2D-425B-B812-01DCC31B8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2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D869-75EE-BB03-AB69-A1D7881A5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3442A-7632-4E05-CF46-8B6DCDC06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1F23-761C-E66C-8A26-965C558F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A922-3D86-4414-86C2-C9A882A1A347}" type="datetime1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946D-CB4D-F800-99AD-E5359B0B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E8A0-1B26-4AC4-9863-C49DD811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0D0C-8F61-A219-02FE-894DB63B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0637-1352-A194-9CE6-A006ABE5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E2FA-D075-D821-054D-485C0955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B476-44D8-4815-A8B1-F4E506D47E21}" type="datetime1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A814-FDDD-A1A3-CFAD-0CE05389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1225-0C29-3CD2-439A-A4B7D203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9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C614F-7E95-9060-0D8F-C9162776C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0A9E1-9BF8-283A-4779-77F81660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360E-5F07-B116-7598-3438A6C3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0B55-41C3-4457-9164-872636C23CEA}" type="datetime1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980A-C31B-BA45-2C8F-43AC3901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A226-5724-ADA1-9A8E-E2564A9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578E-B0FE-32B8-A951-FF138130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C0E2-610A-3337-FFAA-78A2E23A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32CF-B902-398E-80DB-9C8E8C1C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64B8-DEC4-4D34-9AAE-67BD005BFCA3}" type="datetime1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BC7D-DD91-FB0A-7C70-15206D51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E6EA-9A6F-C0BC-520B-3CDC31F5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11B4-2365-7226-520B-69CED8EF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7EA9-B0AA-E3E5-4E98-1C4F7DB3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A849-310E-0494-E3AD-4635A955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C01-D355-478B-9AF2-1EDDE5686970}" type="datetime1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F6C-CF91-CE2E-16EC-BFD3868D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0AF1-9E02-9A3B-26D4-9E8029BD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842E-58AE-CA53-1D90-528A4C7D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4F64-DF4E-F4CD-F3F6-D42DD40B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EC700-873B-4FF0-EAEA-10357993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243B-BAAF-EA4F-FD17-BCFA0111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5322-9112-4537-B330-32BD5CCCA1A5}" type="datetime1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A6FB-EC91-7DD1-F8CB-7E93736C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6961-BC4A-6EDA-4BEE-CF207F7C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E701-0877-E656-1A26-2ECE8EA2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D0BF-691C-11F1-EFE8-B479291B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65E8-DB75-5EB5-D1E0-018BC4B0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64F30-D6D3-E3CD-9DB1-2BFD2B4C6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09CEE-EBEC-E930-B4DE-B2B5A7AC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C77-48A3-7D2F-11FF-8F3F5A95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4C3C-B4A7-4F83-9A97-E899D8665B88}" type="datetime1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4A828-2C61-1B43-9F55-2FD28F5C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F3592-E9DD-9AB6-6E8E-EF85DC0A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7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B0F8-E8A2-86C9-9039-620C0367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84CBB-A637-DBBF-1864-E930D6B0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4E1E-A058-422E-8303-67A44755EB6B}" type="datetime1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5700C-6B80-B9D6-D501-075E08F4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B747B-7368-E1CF-F69B-EB2309B2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3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ED2D-09FC-45F9-8B2D-D956A291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DD9C-E305-4815-ADB1-A2598D6C9ECF}" type="datetime1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75F19-0B2D-ADAB-B9FA-AD01DBA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943D-9DEC-1D0D-556F-8FFE4485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1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455E-A8C3-CCF2-D605-BFD7BE0D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1B25-45BD-F69B-F7F4-7CA11D8D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6008C-54BB-F7CD-4E62-D06D2A4E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97EE-37DC-34D5-C82E-AA9BEB7F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18B6-6547-4215-90B5-CC68B7CF655A}" type="datetime1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DAC7B-D064-1642-C4FC-F2B8390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50FC-84C2-3439-B1EB-BE3E1CE4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2DA3-B592-46F6-7C6A-7E0E78C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177FE-5E69-5D5B-ABD9-9382ACA32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79EBC-C2F7-EE9D-1753-5C204A24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D7FE-8D7F-34E3-59B1-0BE01EDE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6999-39BA-46BD-BD4A-202FAFCC6347}" type="datetime1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582E-1F15-FFE0-E435-E0310598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www.siroclinpharm.com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1E1C-0B19-7E6A-C4F6-E685AB71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5F3A2-F2CB-D4D0-15CC-1D535A0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AC6EC-8ABA-24DD-5984-64DBED38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38C-13FE-CFF6-4A32-09A2139DF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595F-3967-4125-84AE-21C88B4AA66B}" type="datetime1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F040-755B-6847-179A-AD77529A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1BDD-4085-3884-C16E-E2041C4C5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DA84-A0D2-44A5-A37E-18ABB081D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ser-acceptance-testing.html" TargetMode="External"/><Relationship Id="rId2" Type="http://schemas.openxmlformats.org/officeDocument/2006/relationships/hyperlink" Target="https://docs.redcap.qmul.ac.uk/testing-your-projects/u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1DAD2-AE97-EB16-91FA-87570898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61" y="776436"/>
            <a:ext cx="5282519" cy="4504620"/>
          </a:xfrm>
        </p:spPr>
        <p:txBody>
          <a:bodyPr anchor="ctr">
            <a:normAutofit/>
          </a:bodyPr>
          <a:lstStyle/>
          <a:p>
            <a:r>
              <a:rPr lang="en-IN" sz="3600" b="1"/>
              <a:t>User Acceptance Testing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AB18B-BFF2-8B47-9BCB-D84B4CA82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160" y="4145280"/>
            <a:ext cx="5017484" cy="1329461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tx1">
                    <a:alpha val="60000"/>
                  </a:schemeClr>
                </a:solidFill>
              </a:rPr>
              <a:t>Presented by:- Aarti Yadgire</a:t>
            </a:r>
          </a:p>
          <a:p>
            <a:r>
              <a:rPr lang="en-IN" sz="2000">
                <a:solidFill>
                  <a:schemeClr val="tx1">
                    <a:alpha val="60000"/>
                  </a:schemeClr>
                </a:solidFill>
              </a:rPr>
              <a:t>                         Manali Patil</a:t>
            </a:r>
            <a:endParaRPr lang="en-IN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B646-8FB5-ABF2-75E1-DCF4DB57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352" y="234289"/>
            <a:ext cx="5285563" cy="348462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6E7ED2-B357-4EA8-839C-2B73085C263C}" type="datetime1">
              <a:rPr lang="en-IN" smtClean="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9C66E8-E9B6-1E1C-BDC4-E60FFFA93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31" y="5118176"/>
            <a:ext cx="3163745" cy="17398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4249-B0DF-00E9-9269-8365F49C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6969" y="6371549"/>
            <a:ext cx="528251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F054-0595-7905-9B58-11EAD15D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 smtClean="0">
                <a:solidFill>
                  <a:srgbClr val="000000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IN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5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82737-9099-35EF-8A51-B3BAB58B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107440"/>
            <a:ext cx="10153650" cy="1048958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UAT performed on E-CRF (4/5)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9877-998F-23A9-49B8-7BD150A3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>
                <a:solidFill>
                  <a:schemeClr val="tx1">
                    <a:alpha val="60000"/>
                  </a:schemeClr>
                </a:solidFill>
                <a:effectLst/>
              </a:rPr>
              <a:t>10. Regression testing</a:t>
            </a: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 :- 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            </a:t>
            </a: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checking, if changes in the structure of tested eCRF will not damage other parts of the system</a:t>
            </a:r>
          </a:p>
          <a:p>
            <a:pPr>
              <a:buFont typeface="+mj-lt"/>
              <a:buAutoNum type="arabicPeriod"/>
            </a:pPr>
            <a:endParaRPr lang="en-US" sz="20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000" b="1" i="0">
                <a:solidFill>
                  <a:schemeClr val="tx1">
                    <a:alpha val="60000"/>
                  </a:schemeClr>
                </a:solidFill>
                <a:effectLst/>
              </a:rPr>
              <a:t>11. Comparing extracted data to the original data</a:t>
            </a: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 :- 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             </a:t>
            </a: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checking, if the data downloaded from the tested database, is the same as the original data, entered to the eCRF</a:t>
            </a:r>
          </a:p>
          <a:p>
            <a:endParaRPr lang="en-IN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39A6FDD-83BF-7AFB-7DBA-1B0A24D53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3754" b="4"/>
          <a:stretch/>
        </p:blipFill>
        <p:spPr>
          <a:xfrm>
            <a:off x="9553905" y="5216666"/>
            <a:ext cx="2539235" cy="1331911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BC46-2CF4-C0C7-994D-93B1217D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2FBB25-AA38-4EF1-A58A-6124A7B22AB3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F3F2-6170-67DA-EBDE-9F86EB34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AA75-0D90-4798-D05E-A517E9C8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8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4DF0D-BEB9-808E-B004-3A63C6EF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056640"/>
            <a:ext cx="10153650" cy="1099758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UAT performed on E-CRF (5/5)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6315-77EB-28C6-6AA8-E77B4AB2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>
                <a:solidFill>
                  <a:schemeClr val="tx1">
                    <a:alpha val="60000"/>
                  </a:schemeClr>
                </a:solidFill>
                <a:effectLst/>
              </a:rPr>
              <a:t>12. Correction of lab values units and ranges</a:t>
            </a:r>
            <a:r>
              <a:rPr lang="en-US" sz="1700" b="0" i="0">
                <a:solidFill>
                  <a:schemeClr val="tx1">
                    <a:alpha val="60000"/>
                  </a:schemeClr>
                </a:solidFill>
                <a:effectLst/>
              </a:rPr>
              <a:t> :- checking, if the lab values units in eCRF are correctly counted into standard international units, and if their lower and upper range values are compatible with standards</a:t>
            </a:r>
          </a:p>
          <a:p>
            <a:pPr marL="0" indent="0">
              <a:buNone/>
            </a:pPr>
            <a:endParaRPr lang="en-US" sz="17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700" b="1" i="0">
                <a:solidFill>
                  <a:schemeClr val="tx1">
                    <a:alpha val="60000"/>
                  </a:schemeClr>
                </a:solidFill>
                <a:effectLst/>
              </a:rPr>
              <a:t>13. Patient ID Number check</a:t>
            </a:r>
            <a:r>
              <a:rPr lang="en-US" sz="1700" b="0" i="0">
                <a:solidFill>
                  <a:schemeClr val="tx1">
                    <a:alpha val="60000"/>
                  </a:schemeClr>
                </a:solidFill>
                <a:effectLst/>
              </a:rPr>
              <a:t> :-  to evaluate if each patient has unique ID number, consistent with the numbering set up while designing the Ecrf</a:t>
            </a:r>
          </a:p>
          <a:p>
            <a:pPr marL="0" indent="0">
              <a:buNone/>
            </a:pPr>
            <a:endParaRPr lang="en-US" sz="17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700" b="1" i="0">
                <a:solidFill>
                  <a:schemeClr val="tx1">
                    <a:alpha val="60000"/>
                  </a:schemeClr>
                </a:solidFill>
                <a:effectLst/>
              </a:rPr>
              <a:t>14. Unscheduled, Follow-up visits check</a:t>
            </a:r>
            <a:r>
              <a:rPr lang="en-US" sz="1700" b="0" i="0">
                <a:solidFill>
                  <a:schemeClr val="tx1">
                    <a:alpha val="60000"/>
                  </a:schemeClr>
                </a:solidFill>
                <a:effectLst/>
              </a:rPr>
              <a:t> :- to assess if designed database contains appropriate forms to manage with Unscheduled of Follow-Up visits, covered in the protocol</a:t>
            </a:r>
            <a:r>
              <a:rPr lang="en-US" sz="1700" b="0" i="0">
                <a:solidFill>
                  <a:schemeClr val="tx1">
                    <a:alpha val="60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sz="17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511E2B-2D1A-027A-D2CC-E7FE86DCB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3754" b="4"/>
          <a:stretch/>
        </p:blipFill>
        <p:spPr>
          <a:xfrm>
            <a:off x="9795805" y="5227475"/>
            <a:ext cx="2249213" cy="1494000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C476-1F86-B7AD-FBBF-A1E358AD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B59CD5-FCC8-4306-8AE1-FC5DE9E0AE9C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ACD3-8D3F-6A40-ECDC-972101C4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8337-1826-98C1-AB75-7735B54C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1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139F69-90DB-4363-99C1-CDD094EE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6EE35-E775-33DD-6646-9556B5DD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90" y="1209039"/>
            <a:ext cx="6015897" cy="947359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Validation of UAT (1/2)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5608BC-985E-44AE-8C56-1C7990286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F652A2A-BC90-4341-B339-840F6E1C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55F3E59-21AB-424D-B654-E1B9E304F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C854-4BFB-2CFC-83C9-B5A95F2E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6015897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>
                    <a:alpha val="60000"/>
                  </a:schemeClr>
                </a:solidFill>
              </a:rPr>
              <a:t>Types of Validation:-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 Mandatory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 Multivariate (Restrictions)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 Dynamism (Dependencies)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 Derived</a:t>
            </a:r>
          </a:p>
          <a:p>
            <a:pPr marL="0" indent="0">
              <a:buNone/>
            </a:pPr>
            <a:endParaRPr lang="en-IN" sz="20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alpha val="60000"/>
                  </a:schemeClr>
                </a:solidFill>
              </a:rPr>
              <a:t> Mandatory:-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>
                    <a:alpha val="60000"/>
                  </a:schemeClr>
                </a:solidFill>
              </a:rPr>
              <a:t>             </a:t>
            </a: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In this we marked field mandatory, so that if field is not entered it will not    consider that form to be completed</a:t>
            </a: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530036-1C0E-8117-3637-BF201D279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558" y="5234093"/>
            <a:ext cx="2270234" cy="14873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81C8-5E70-E240-574B-76AA4456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BEF715-BBB0-4C42-B785-25E67095D732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00A1-B43B-6B5B-7FF1-A9EFEE5D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64CE-8198-E53F-5B30-4796647D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2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478E6-D0E8-D7FC-9858-0B910036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188719"/>
            <a:ext cx="10256838" cy="967679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Validation of UAT (2/2)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B450-8C48-BDB1-D558-BEC8847B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1">
                    <a:alpha val="60000"/>
                  </a:schemeClr>
                </a:solidFill>
              </a:rPr>
              <a:t> Multivariate:-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>
                    <a:alpha val="60000"/>
                  </a:schemeClr>
                </a:solidFill>
              </a:rPr>
              <a:t>                </a:t>
            </a:r>
            <a:r>
              <a:rPr lang="en-IN" sz="1600" dirty="0">
                <a:solidFill>
                  <a:schemeClr val="tx1">
                    <a:alpha val="60000"/>
                  </a:schemeClr>
                </a:solidFill>
              </a:rPr>
              <a:t>When a multivariate is configured, user will not be allowed to enter a field value other than what has been expected (for e.g. Age should be between 18-70)</a:t>
            </a:r>
          </a:p>
          <a:p>
            <a:pPr marL="0" indent="0">
              <a:buNone/>
            </a:pPr>
            <a:endParaRPr lang="en-IN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1">
                    <a:alpha val="60000"/>
                  </a:schemeClr>
                </a:solidFill>
              </a:rPr>
              <a:t> Dynamism :-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>
                    <a:alpha val="60000"/>
                  </a:schemeClr>
                </a:solidFill>
              </a:rPr>
              <a:t>                </a:t>
            </a:r>
            <a:r>
              <a:rPr lang="en-IN" sz="1600" dirty="0">
                <a:solidFill>
                  <a:schemeClr val="tx1">
                    <a:alpha val="60000"/>
                  </a:schemeClr>
                </a:solidFill>
              </a:rPr>
              <a:t>When a dynamism is configured, a page or field will be invisible or disabled based on a source data value</a:t>
            </a:r>
          </a:p>
          <a:p>
            <a:pPr marL="0" indent="0">
              <a:buNone/>
            </a:pPr>
            <a:endParaRPr lang="en-IN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1">
                    <a:alpha val="60000"/>
                  </a:schemeClr>
                </a:solidFill>
              </a:rPr>
              <a:t> Validation:-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>
                    <a:alpha val="60000"/>
                  </a:schemeClr>
                </a:solidFill>
              </a:rPr>
              <a:t>                </a:t>
            </a:r>
            <a:r>
              <a:rPr lang="en-IN" sz="1600" dirty="0">
                <a:solidFill>
                  <a:schemeClr val="tx1">
                    <a:alpha val="60000"/>
                  </a:schemeClr>
                </a:solidFill>
              </a:rPr>
              <a:t>Derivation procedures use calculations to derive values from collected data. It performs calculation on collected data to derive rated value</a:t>
            </a: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282D58-BCD2-B54E-CEF2-5E09F2484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3754" b="4"/>
          <a:stretch/>
        </p:blipFill>
        <p:spPr>
          <a:xfrm>
            <a:off x="9351826" y="5054577"/>
            <a:ext cx="2456793" cy="1494000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FDF56-61BB-A5A9-8062-6EF3B70B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AF1682-86BE-44F8-BE2D-508AC98B90D3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5AD8-1974-9283-B5E3-4FAD4169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D9F7-D55A-F83B-1851-76342731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3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E0120-45DF-6485-1380-997097C7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66800"/>
            <a:ext cx="10053638" cy="1089598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References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4186-B25F-77F8-E9EF-1D0FD1C7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844800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tx1">
                    <a:alpha val="60000"/>
                  </a:schemeClr>
                </a:solidFill>
                <a:hlinkClick r:id="rId2"/>
              </a:rPr>
              <a:t>https://docs.redcap.qmul.ac.uk/testing-your-projects/uat/</a:t>
            </a:r>
            <a:endParaRPr lang="en-IN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IN" sz="2000">
                <a:solidFill>
                  <a:schemeClr val="tx1">
                    <a:alpha val="60000"/>
                  </a:schemeClr>
                </a:solidFill>
                <a:hlinkClick r:id="rId3"/>
              </a:rPr>
              <a:t>https://www.guru99.com/user-acceptance-testing.html</a:t>
            </a:r>
            <a:endParaRPr lang="en-IN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IN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7FE715D-FE9A-CC46-E2A2-6E67E31E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3754" b="4"/>
          <a:stretch/>
        </p:blipFill>
        <p:spPr>
          <a:xfrm>
            <a:off x="9419961" y="5309201"/>
            <a:ext cx="2624894" cy="1229711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10FE-EC5B-540A-C394-6D475148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55EC7F-69BA-4DCA-9E38-3446986D3512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49CD-7951-3AD0-2F42-503A3408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B156-7DC8-2B4F-928E-7850D1B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9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54728C-67BF-4E79-A6C5-739E38E4E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3A8382-3FFB-447A-951B-056231F5F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D83B12F-44E0-4E16-ACE9-2AA90C14B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4D91C69-B7D0-4F8C-929D-3FEF1A399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5D46429-4649-3BE5-1554-52F9B580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3" y="5055476"/>
            <a:ext cx="2472505" cy="15844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2AD9-F33A-5A51-DB2A-BF6A72E7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2794000"/>
            <a:ext cx="6761799" cy="3336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tx1">
                    <a:alpha val="60000"/>
                  </a:schemeClr>
                </a:solidFill>
              </a:rPr>
              <a:t>Thank you!!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163B-2FD6-1EE5-FC0B-71D78C80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E8905-0E1B-4299-AC97-D007973BFF78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88AA-73AA-F23F-0147-F299520E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1E6D-4E18-0E8B-10D3-6BE7E9B0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6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139F69-90DB-4363-99C1-CDD094EE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FD0CE-67B0-5FFD-2E9D-6A29DB9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219199"/>
            <a:ext cx="5977199" cy="937199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Content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5608BC-985E-44AE-8C56-1C7990286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F652A2A-BC90-4341-B339-840F6E1C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55F3E59-21AB-424D-B654-E1B9E304F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CF30-1963-716C-21BF-D1BD8486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6015897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Introduction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Execution of UAT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UAT performed on E-CRF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Validation of UAT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References</a:t>
            </a: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7EEAB8-4F23-1A63-101A-F017B9EC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805" y="5055522"/>
            <a:ext cx="2814638" cy="16659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9AA-2744-1022-F2D5-860F8AC5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6272B9-27FD-41EC-BDE4-7B3C49E85BDC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9506-0687-73A0-8C3F-F0CB490E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E4E0-1C4A-824D-C0D6-FA4321DE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00B5-1365-FC3B-AA9B-5E9EC1FD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198879"/>
            <a:ext cx="4337588" cy="957519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75E2-B18B-D276-8F2D-15C6140E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>
                    <a:alpha val="60000"/>
                  </a:schemeClr>
                </a:solidFill>
                <a:effectLst/>
              </a:rPr>
              <a:t>UAT is the set of processes of validation conducted on a system, to assess if the system works in the way that is claimed to work, and to prove that all user requirements are fulfilled.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It is the responsibility of the Sponsor/CRO to perform UAT Prior to using the EDC to collect data in accordance with the protocol.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>
                    <a:alpha val="60000"/>
                  </a:schemeClr>
                </a:solidFill>
                <a:effectLst/>
              </a:rPr>
              <a:t>UAT should be performed after the eCRF has been designed, revised and corrected by the study Team for the final sign-off.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tx1">
                    <a:alpha val="60000"/>
                  </a:schemeClr>
                </a:solidFill>
              </a:rPr>
            </a:br>
            <a:endParaRPr lang="en-IN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1C623F4-C08B-9616-4FD4-2B975BD2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80" y="4934716"/>
            <a:ext cx="2963918" cy="17867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B53C-8BC7-67E4-7C68-BA034468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89CE18-7C83-4E75-A4CE-BED9E3760F5F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64A8-EC84-A95E-362B-8B78D9AB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9720-17D0-B841-B101-94103605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5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D5005-4C6D-8A03-0AD5-70C81F9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259839"/>
            <a:ext cx="4337588" cy="896559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Continued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4D8D-2398-6FC6-C00C-692A8253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chemeClr val="tx1">
                    <a:alpha val="60000"/>
                  </a:schemeClr>
                </a:solidFill>
                <a:effectLst/>
              </a:rPr>
              <a:t>User Acceptance Testing should be split into two levels: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tx1">
                    <a:alpha val="60000"/>
                  </a:schemeClr>
                </a:solidFill>
                <a:effectLst/>
              </a:rPr>
              <a:t>first level of testing should be conducted to determine if all functions of the system work as stated.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tx1">
                    <a:alpha val="60000"/>
                  </a:schemeClr>
                </a:solidFill>
                <a:effectLst/>
              </a:rPr>
              <a:t>Second level is to evaluate if the eCRF is compatible with the study protocol specifications.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b="0" i="0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alpha val="60000"/>
                  </a:schemeClr>
                </a:solidFill>
              </a:rPr>
              <a:t>     Need of UAT:-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>
                    <a:alpha val="60000"/>
                  </a:schemeClr>
                </a:solidFill>
              </a:rPr>
              <a:t>Developers have included features on their own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>
                    <a:alpha val="60000"/>
                  </a:schemeClr>
                </a:solidFill>
              </a:rPr>
              <a:t>Requirements changes not communicated effectively to the developers</a:t>
            </a:r>
          </a:p>
          <a:p>
            <a:pPr marL="0" indent="0">
              <a:buNone/>
            </a:pPr>
            <a:endParaRPr lang="en-US" sz="1400" b="1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1400" b="1" i="0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endParaRPr lang="en-IN" sz="1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7E3EC5D-A124-14CB-01A7-7FBB4F29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0" y="5076497"/>
            <a:ext cx="2585545" cy="16449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BE61-7113-FE72-67D2-2D0DD1D2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EBED27-AEA9-43AE-8E75-11F7753F2506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2344-74D0-92B8-1811-0AE976E0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D091-BE3C-B9CB-9243-06CFD762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0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002C43-9750-4CF4-AD70-C1A40DE4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A3674-E3A6-6867-D89D-D3CB4F13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10153650" cy="1494000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Execution of UAT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D60AF1-514B-4751-9410-29F1D2D25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0A146A2-2790-4111-BCC4-834F801F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C6F16F3-9AA4-4DF7-9612-3B8565079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AF6B138-5C6C-4A1A-09A9-B9614D2B9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r="13756" b="6"/>
          <a:stretch/>
        </p:blipFill>
        <p:spPr>
          <a:xfrm>
            <a:off x="9816378" y="5149982"/>
            <a:ext cx="2208067" cy="1571493"/>
          </a:xfrm>
          <a:custGeom>
            <a:avLst/>
            <a:gdLst/>
            <a:ahLst/>
            <a:cxnLst/>
            <a:rect l="l" t="t" r="r" b="b"/>
            <a:pathLst>
              <a:path w="2208067" h="2205387">
                <a:moveTo>
                  <a:pt x="1104034" y="0"/>
                </a:moveTo>
                <a:lnTo>
                  <a:pt x="1125458" y="2008"/>
                </a:lnTo>
                <a:lnTo>
                  <a:pt x="1146213" y="7364"/>
                </a:lnTo>
                <a:lnTo>
                  <a:pt x="1166298" y="15399"/>
                </a:lnTo>
                <a:lnTo>
                  <a:pt x="1187053" y="25441"/>
                </a:lnTo>
                <a:lnTo>
                  <a:pt x="1206470" y="36823"/>
                </a:lnTo>
                <a:lnTo>
                  <a:pt x="1226555" y="48875"/>
                </a:lnTo>
                <a:lnTo>
                  <a:pt x="1246641" y="59586"/>
                </a:lnTo>
                <a:lnTo>
                  <a:pt x="1266726" y="70298"/>
                </a:lnTo>
                <a:lnTo>
                  <a:pt x="1286811" y="78332"/>
                </a:lnTo>
                <a:lnTo>
                  <a:pt x="1307567" y="83689"/>
                </a:lnTo>
                <a:lnTo>
                  <a:pt x="1328322" y="86367"/>
                </a:lnTo>
                <a:lnTo>
                  <a:pt x="1350416" y="86367"/>
                </a:lnTo>
                <a:lnTo>
                  <a:pt x="1373180" y="85029"/>
                </a:lnTo>
                <a:lnTo>
                  <a:pt x="1395942" y="82350"/>
                </a:lnTo>
                <a:lnTo>
                  <a:pt x="1418706" y="79003"/>
                </a:lnTo>
                <a:lnTo>
                  <a:pt x="1441471" y="76324"/>
                </a:lnTo>
                <a:lnTo>
                  <a:pt x="1464234" y="74315"/>
                </a:lnTo>
                <a:lnTo>
                  <a:pt x="1485659" y="74985"/>
                </a:lnTo>
                <a:lnTo>
                  <a:pt x="1506414" y="77664"/>
                </a:lnTo>
                <a:lnTo>
                  <a:pt x="1526499" y="83689"/>
                </a:lnTo>
                <a:lnTo>
                  <a:pt x="1543237" y="92393"/>
                </a:lnTo>
                <a:lnTo>
                  <a:pt x="1559305" y="103775"/>
                </a:lnTo>
                <a:lnTo>
                  <a:pt x="1573365" y="117165"/>
                </a:lnTo>
                <a:lnTo>
                  <a:pt x="1587426" y="132563"/>
                </a:lnTo>
                <a:lnTo>
                  <a:pt x="1600146" y="148632"/>
                </a:lnTo>
                <a:lnTo>
                  <a:pt x="1612866" y="165370"/>
                </a:lnTo>
                <a:lnTo>
                  <a:pt x="1625587" y="182108"/>
                </a:lnTo>
                <a:lnTo>
                  <a:pt x="1638308" y="198177"/>
                </a:lnTo>
                <a:lnTo>
                  <a:pt x="1651699" y="213575"/>
                </a:lnTo>
                <a:lnTo>
                  <a:pt x="1667097" y="226966"/>
                </a:lnTo>
                <a:lnTo>
                  <a:pt x="1681826" y="239018"/>
                </a:lnTo>
                <a:lnTo>
                  <a:pt x="1698565" y="248390"/>
                </a:lnTo>
                <a:lnTo>
                  <a:pt x="1716642" y="256425"/>
                </a:lnTo>
                <a:lnTo>
                  <a:pt x="1736058" y="263119"/>
                </a:lnTo>
                <a:lnTo>
                  <a:pt x="1756144" y="269145"/>
                </a:lnTo>
                <a:lnTo>
                  <a:pt x="1776228" y="274501"/>
                </a:lnTo>
                <a:lnTo>
                  <a:pt x="1796984" y="279857"/>
                </a:lnTo>
                <a:lnTo>
                  <a:pt x="1816399" y="285883"/>
                </a:lnTo>
                <a:lnTo>
                  <a:pt x="1835816" y="292578"/>
                </a:lnTo>
                <a:lnTo>
                  <a:pt x="1853892" y="300613"/>
                </a:lnTo>
                <a:lnTo>
                  <a:pt x="1869960" y="310655"/>
                </a:lnTo>
                <a:lnTo>
                  <a:pt x="1884691" y="322706"/>
                </a:lnTo>
                <a:lnTo>
                  <a:pt x="1896741" y="337436"/>
                </a:lnTo>
                <a:lnTo>
                  <a:pt x="1906785" y="353504"/>
                </a:lnTo>
                <a:lnTo>
                  <a:pt x="1914819" y="371581"/>
                </a:lnTo>
                <a:lnTo>
                  <a:pt x="1921514" y="390998"/>
                </a:lnTo>
                <a:lnTo>
                  <a:pt x="1927540" y="410413"/>
                </a:lnTo>
                <a:lnTo>
                  <a:pt x="1932896" y="431169"/>
                </a:lnTo>
                <a:lnTo>
                  <a:pt x="1938252" y="451253"/>
                </a:lnTo>
                <a:lnTo>
                  <a:pt x="1944278" y="471339"/>
                </a:lnTo>
                <a:lnTo>
                  <a:pt x="1950972" y="490756"/>
                </a:lnTo>
                <a:lnTo>
                  <a:pt x="1959007" y="508832"/>
                </a:lnTo>
                <a:lnTo>
                  <a:pt x="1968380" y="525570"/>
                </a:lnTo>
                <a:lnTo>
                  <a:pt x="1980431" y="540300"/>
                </a:lnTo>
                <a:lnTo>
                  <a:pt x="1993822" y="555699"/>
                </a:lnTo>
                <a:lnTo>
                  <a:pt x="2009221" y="569088"/>
                </a:lnTo>
                <a:lnTo>
                  <a:pt x="2025959" y="581810"/>
                </a:lnTo>
                <a:lnTo>
                  <a:pt x="2042697" y="594531"/>
                </a:lnTo>
                <a:lnTo>
                  <a:pt x="2059434" y="607251"/>
                </a:lnTo>
                <a:lnTo>
                  <a:pt x="2075502" y="619972"/>
                </a:lnTo>
                <a:lnTo>
                  <a:pt x="2090901" y="634032"/>
                </a:lnTo>
                <a:lnTo>
                  <a:pt x="2104293" y="648092"/>
                </a:lnTo>
                <a:lnTo>
                  <a:pt x="2115673" y="664160"/>
                </a:lnTo>
                <a:lnTo>
                  <a:pt x="2124377" y="680898"/>
                </a:lnTo>
                <a:lnTo>
                  <a:pt x="2130403" y="700983"/>
                </a:lnTo>
                <a:lnTo>
                  <a:pt x="2133081" y="721738"/>
                </a:lnTo>
                <a:lnTo>
                  <a:pt x="2133751" y="743163"/>
                </a:lnTo>
                <a:lnTo>
                  <a:pt x="2131741" y="765926"/>
                </a:lnTo>
                <a:lnTo>
                  <a:pt x="2129065" y="788690"/>
                </a:lnTo>
                <a:lnTo>
                  <a:pt x="2125717" y="811455"/>
                </a:lnTo>
                <a:lnTo>
                  <a:pt x="2123039" y="834217"/>
                </a:lnTo>
                <a:lnTo>
                  <a:pt x="2121699" y="856981"/>
                </a:lnTo>
                <a:lnTo>
                  <a:pt x="2121699" y="879075"/>
                </a:lnTo>
                <a:lnTo>
                  <a:pt x="2124377" y="899830"/>
                </a:lnTo>
                <a:lnTo>
                  <a:pt x="2129733" y="920585"/>
                </a:lnTo>
                <a:lnTo>
                  <a:pt x="2137767" y="940001"/>
                </a:lnTo>
                <a:lnTo>
                  <a:pt x="2147811" y="960086"/>
                </a:lnTo>
                <a:lnTo>
                  <a:pt x="2159193" y="980172"/>
                </a:lnTo>
                <a:lnTo>
                  <a:pt x="2171243" y="1000258"/>
                </a:lnTo>
                <a:lnTo>
                  <a:pt x="2182625" y="1019674"/>
                </a:lnTo>
                <a:lnTo>
                  <a:pt x="2192669" y="1040429"/>
                </a:lnTo>
                <a:lnTo>
                  <a:pt x="2200702" y="1060514"/>
                </a:lnTo>
                <a:lnTo>
                  <a:pt x="2206059" y="1081269"/>
                </a:lnTo>
                <a:lnTo>
                  <a:pt x="2208067" y="1102693"/>
                </a:lnTo>
                <a:lnTo>
                  <a:pt x="2206059" y="1124117"/>
                </a:lnTo>
                <a:lnTo>
                  <a:pt x="2200702" y="1144872"/>
                </a:lnTo>
                <a:lnTo>
                  <a:pt x="2192669" y="1164959"/>
                </a:lnTo>
                <a:lnTo>
                  <a:pt x="2182625" y="1185713"/>
                </a:lnTo>
                <a:lnTo>
                  <a:pt x="2171243" y="1205130"/>
                </a:lnTo>
                <a:lnTo>
                  <a:pt x="2159193" y="1225216"/>
                </a:lnTo>
                <a:lnTo>
                  <a:pt x="2147811" y="1245301"/>
                </a:lnTo>
                <a:lnTo>
                  <a:pt x="2137767" y="1265386"/>
                </a:lnTo>
                <a:lnTo>
                  <a:pt x="2129733" y="1284802"/>
                </a:lnTo>
                <a:lnTo>
                  <a:pt x="2124377" y="1305558"/>
                </a:lnTo>
                <a:lnTo>
                  <a:pt x="2121699" y="1326312"/>
                </a:lnTo>
                <a:lnTo>
                  <a:pt x="2121699" y="1348406"/>
                </a:lnTo>
                <a:lnTo>
                  <a:pt x="2123039" y="1371169"/>
                </a:lnTo>
                <a:lnTo>
                  <a:pt x="2125717" y="1393933"/>
                </a:lnTo>
                <a:lnTo>
                  <a:pt x="2129065" y="1416697"/>
                </a:lnTo>
                <a:lnTo>
                  <a:pt x="2131741" y="1439461"/>
                </a:lnTo>
                <a:lnTo>
                  <a:pt x="2133751" y="1462224"/>
                </a:lnTo>
                <a:lnTo>
                  <a:pt x="2133081" y="1483649"/>
                </a:lnTo>
                <a:lnTo>
                  <a:pt x="2130403" y="1504404"/>
                </a:lnTo>
                <a:lnTo>
                  <a:pt x="2124377" y="1524489"/>
                </a:lnTo>
                <a:lnTo>
                  <a:pt x="2115673" y="1541227"/>
                </a:lnTo>
                <a:lnTo>
                  <a:pt x="2104293" y="1557295"/>
                </a:lnTo>
                <a:lnTo>
                  <a:pt x="2090901" y="1571355"/>
                </a:lnTo>
                <a:lnTo>
                  <a:pt x="2075502" y="1585414"/>
                </a:lnTo>
                <a:lnTo>
                  <a:pt x="2059434" y="1598135"/>
                </a:lnTo>
                <a:lnTo>
                  <a:pt x="2042697" y="1610856"/>
                </a:lnTo>
                <a:lnTo>
                  <a:pt x="2025959" y="1623577"/>
                </a:lnTo>
                <a:lnTo>
                  <a:pt x="2009221" y="1636298"/>
                </a:lnTo>
                <a:lnTo>
                  <a:pt x="1993822" y="1649688"/>
                </a:lnTo>
                <a:lnTo>
                  <a:pt x="1980431" y="1665087"/>
                </a:lnTo>
                <a:lnTo>
                  <a:pt x="1968380" y="1679817"/>
                </a:lnTo>
                <a:lnTo>
                  <a:pt x="1959007" y="1696554"/>
                </a:lnTo>
                <a:lnTo>
                  <a:pt x="1950972" y="1714631"/>
                </a:lnTo>
                <a:lnTo>
                  <a:pt x="1944278" y="1734047"/>
                </a:lnTo>
                <a:lnTo>
                  <a:pt x="1938252" y="1754133"/>
                </a:lnTo>
                <a:lnTo>
                  <a:pt x="1932896" y="1774219"/>
                </a:lnTo>
                <a:lnTo>
                  <a:pt x="1927540" y="1794974"/>
                </a:lnTo>
                <a:lnTo>
                  <a:pt x="1921514" y="1814390"/>
                </a:lnTo>
                <a:lnTo>
                  <a:pt x="1914819" y="1833805"/>
                </a:lnTo>
                <a:lnTo>
                  <a:pt x="1906785" y="1851883"/>
                </a:lnTo>
                <a:lnTo>
                  <a:pt x="1896741" y="1867952"/>
                </a:lnTo>
                <a:lnTo>
                  <a:pt x="1884691" y="1882680"/>
                </a:lnTo>
                <a:lnTo>
                  <a:pt x="1869960" y="1894732"/>
                </a:lnTo>
                <a:lnTo>
                  <a:pt x="1853892" y="1904774"/>
                </a:lnTo>
                <a:lnTo>
                  <a:pt x="1835816" y="1912808"/>
                </a:lnTo>
                <a:lnTo>
                  <a:pt x="1816399" y="1919504"/>
                </a:lnTo>
                <a:lnTo>
                  <a:pt x="1796984" y="1925529"/>
                </a:lnTo>
                <a:lnTo>
                  <a:pt x="1776228" y="1930886"/>
                </a:lnTo>
                <a:lnTo>
                  <a:pt x="1756144" y="1936242"/>
                </a:lnTo>
                <a:lnTo>
                  <a:pt x="1736058" y="1942267"/>
                </a:lnTo>
                <a:lnTo>
                  <a:pt x="1716642" y="1948962"/>
                </a:lnTo>
                <a:lnTo>
                  <a:pt x="1698565" y="1956997"/>
                </a:lnTo>
                <a:lnTo>
                  <a:pt x="1681826" y="1966370"/>
                </a:lnTo>
                <a:lnTo>
                  <a:pt x="1667097" y="1978420"/>
                </a:lnTo>
                <a:lnTo>
                  <a:pt x="1651699" y="1991811"/>
                </a:lnTo>
                <a:lnTo>
                  <a:pt x="1638308" y="2007210"/>
                </a:lnTo>
                <a:lnTo>
                  <a:pt x="1625587" y="2023278"/>
                </a:lnTo>
                <a:lnTo>
                  <a:pt x="1612866" y="2040016"/>
                </a:lnTo>
                <a:lnTo>
                  <a:pt x="1600146" y="2056754"/>
                </a:lnTo>
                <a:lnTo>
                  <a:pt x="1587426" y="2072823"/>
                </a:lnTo>
                <a:lnTo>
                  <a:pt x="1573365" y="2088222"/>
                </a:lnTo>
                <a:lnTo>
                  <a:pt x="1559305" y="2101612"/>
                </a:lnTo>
                <a:lnTo>
                  <a:pt x="1543237" y="2112994"/>
                </a:lnTo>
                <a:lnTo>
                  <a:pt x="1526499" y="2121698"/>
                </a:lnTo>
                <a:lnTo>
                  <a:pt x="1506414" y="2127723"/>
                </a:lnTo>
                <a:lnTo>
                  <a:pt x="1485659" y="2130402"/>
                </a:lnTo>
                <a:lnTo>
                  <a:pt x="1464234" y="2131071"/>
                </a:lnTo>
                <a:lnTo>
                  <a:pt x="1441471" y="2129062"/>
                </a:lnTo>
                <a:lnTo>
                  <a:pt x="1418706" y="2126385"/>
                </a:lnTo>
                <a:lnTo>
                  <a:pt x="1395942" y="2123036"/>
                </a:lnTo>
                <a:lnTo>
                  <a:pt x="1373180" y="2120359"/>
                </a:lnTo>
                <a:lnTo>
                  <a:pt x="1350416" y="2119020"/>
                </a:lnTo>
                <a:lnTo>
                  <a:pt x="1328322" y="2119020"/>
                </a:lnTo>
                <a:lnTo>
                  <a:pt x="1307567" y="2121698"/>
                </a:lnTo>
                <a:lnTo>
                  <a:pt x="1286811" y="2127054"/>
                </a:lnTo>
                <a:lnTo>
                  <a:pt x="1266726" y="2135088"/>
                </a:lnTo>
                <a:lnTo>
                  <a:pt x="1246641" y="2145800"/>
                </a:lnTo>
                <a:lnTo>
                  <a:pt x="1226555" y="2156513"/>
                </a:lnTo>
                <a:lnTo>
                  <a:pt x="1206470" y="2168563"/>
                </a:lnTo>
                <a:lnTo>
                  <a:pt x="1187053" y="2179945"/>
                </a:lnTo>
                <a:lnTo>
                  <a:pt x="1166298" y="2189988"/>
                </a:lnTo>
                <a:lnTo>
                  <a:pt x="1146213" y="2198023"/>
                </a:lnTo>
                <a:lnTo>
                  <a:pt x="1125458" y="2203379"/>
                </a:lnTo>
                <a:lnTo>
                  <a:pt x="1104034" y="2205387"/>
                </a:lnTo>
                <a:lnTo>
                  <a:pt x="1082609" y="2203379"/>
                </a:lnTo>
                <a:lnTo>
                  <a:pt x="1061855" y="2198023"/>
                </a:lnTo>
                <a:lnTo>
                  <a:pt x="1041769" y="2189988"/>
                </a:lnTo>
                <a:lnTo>
                  <a:pt x="1021014" y="2179945"/>
                </a:lnTo>
                <a:lnTo>
                  <a:pt x="1001598" y="2168563"/>
                </a:lnTo>
                <a:lnTo>
                  <a:pt x="981512" y="2156513"/>
                </a:lnTo>
                <a:lnTo>
                  <a:pt x="961427" y="2145800"/>
                </a:lnTo>
                <a:lnTo>
                  <a:pt x="941342" y="2135088"/>
                </a:lnTo>
                <a:lnTo>
                  <a:pt x="921925" y="2127054"/>
                </a:lnTo>
                <a:lnTo>
                  <a:pt x="900501" y="2121698"/>
                </a:lnTo>
                <a:lnTo>
                  <a:pt x="879747" y="2119020"/>
                </a:lnTo>
                <a:lnTo>
                  <a:pt x="857651" y="2119020"/>
                </a:lnTo>
                <a:lnTo>
                  <a:pt x="834888" y="2120359"/>
                </a:lnTo>
                <a:lnTo>
                  <a:pt x="812125" y="2123036"/>
                </a:lnTo>
                <a:lnTo>
                  <a:pt x="789361" y="2126385"/>
                </a:lnTo>
                <a:lnTo>
                  <a:pt x="766598" y="2129062"/>
                </a:lnTo>
                <a:lnTo>
                  <a:pt x="743834" y="2131071"/>
                </a:lnTo>
                <a:lnTo>
                  <a:pt x="722410" y="2130402"/>
                </a:lnTo>
                <a:lnTo>
                  <a:pt x="701655" y="2127723"/>
                </a:lnTo>
                <a:lnTo>
                  <a:pt x="681569" y="2121698"/>
                </a:lnTo>
                <a:lnTo>
                  <a:pt x="664831" y="2112994"/>
                </a:lnTo>
                <a:lnTo>
                  <a:pt x="648763" y="2101612"/>
                </a:lnTo>
                <a:lnTo>
                  <a:pt x="634703" y="2088222"/>
                </a:lnTo>
                <a:lnTo>
                  <a:pt x="620642" y="2072823"/>
                </a:lnTo>
                <a:lnTo>
                  <a:pt x="607922" y="2056754"/>
                </a:lnTo>
                <a:lnTo>
                  <a:pt x="595201" y="2040016"/>
                </a:lnTo>
                <a:lnTo>
                  <a:pt x="582481" y="2023278"/>
                </a:lnTo>
                <a:lnTo>
                  <a:pt x="569760" y="2007210"/>
                </a:lnTo>
                <a:lnTo>
                  <a:pt x="556368" y="1991811"/>
                </a:lnTo>
                <a:lnTo>
                  <a:pt x="540970" y="1978420"/>
                </a:lnTo>
                <a:lnTo>
                  <a:pt x="526241" y="1966370"/>
                </a:lnTo>
                <a:lnTo>
                  <a:pt x="509504" y="1956997"/>
                </a:lnTo>
                <a:lnTo>
                  <a:pt x="491426" y="1948962"/>
                </a:lnTo>
                <a:lnTo>
                  <a:pt x="472011" y="1942267"/>
                </a:lnTo>
                <a:lnTo>
                  <a:pt x="451925" y="1936242"/>
                </a:lnTo>
                <a:lnTo>
                  <a:pt x="431839" y="1930886"/>
                </a:lnTo>
                <a:lnTo>
                  <a:pt x="411084" y="1925529"/>
                </a:lnTo>
                <a:lnTo>
                  <a:pt x="391668" y="1919504"/>
                </a:lnTo>
                <a:lnTo>
                  <a:pt x="372252" y="1912808"/>
                </a:lnTo>
                <a:lnTo>
                  <a:pt x="354176" y="1904774"/>
                </a:lnTo>
                <a:lnTo>
                  <a:pt x="338107" y="1894732"/>
                </a:lnTo>
                <a:lnTo>
                  <a:pt x="323377" y="1882680"/>
                </a:lnTo>
                <a:lnTo>
                  <a:pt x="311327" y="1867952"/>
                </a:lnTo>
                <a:lnTo>
                  <a:pt x="301283" y="1851883"/>
                </a:lnTo>
                <a:lnTo>
                  <a:pt x="293250" y="1833805"/>
                </a:lnTo>
                <a:lnTo>
                  <a:pt x="286555" y="1814390"/>
                </a:lnTo>
                <a:lnTo>
                  <a:pt x="280529" y="1794974"/>
                </a:lnTo>
                <a:lnTo>
                  <a:pt x="275173" y="1774219"/>
                </a:lnTo>
                <a:lnTo>
                  <a:pt x="269817" y="1754133"/>
                </a:lnTo>
                <a:lnTo>
                  <a:pt x="263791" y="1734047"/>
                </a:lnTo>
                <a:lnTo>
                  <a:pt x="257096" y="1714631"/>
                </a:lnTo>
                <a:lnTo>
                  <a:pt x="249062" y="1696554"/>
                </a:lnTo>
                <a:lnTo>
                  <a:pt x="239688" y="1679817"/>
                </a:lnTo>
                <a:lnTo>
                  <a:pt x="227636" y="1665087"/>
                </a:lnTo>
                <a:lnTo>
                  <a:pt x="214246" y="1649688"/>
                </a:lnTo>
                <a:lnTo>
                  <a:pt x="198848" y="1636298"/>
                </a:lnTo>
                <a:lnTo>
                  <a:pt x="182778" y="1623577"/>
                </a:lnTo>
                <a:lnTo>
                  <a:pt x="165371" y="1610856"/>
                </a:lnTo>
                <a:lnTo>
                  <a:pt x="148634" y="1598135"/>
                </a:lnTo>
                <a:lnTo>
                  <a:pt x="132565" y="1585414"/>
                </a:lnTo>
                <a:lnTo>
                  <a:pt x="117167" y="1571355"/>
                </a:lnTo>
                <a:lnTo>
                  <a:pt x="103776" y="1557295"/>
                </a:lnTo>
                <a:lnTo>
                  <a:pt x="92394" y="1541227"/>
                </a:lnTo>
                <a:lnTo>
                  <a:pt x="83691" y="1524489"/>
                </a:lnTo>
                <a:lnTo>
                  <a:pt x="77665" y="1504404"/>
                </a:lnTo>
                <a:lnTo>
                  <a:pt x="74987" y="1483649"/>
                </a:lnTo>
                <a:lnTo>
                  <a:pt x="74317" y="1462224"/>
                </a:lnTo>
                <a:lnTo>
                  <a:pt x="76327" y="1439461"/>
                </a:lnTo>
                <a:lnTo>
                  <a:pt x="79004" y="1416697"/>
                </a:lnTo>
                <a:lnTo>
                  <a:pt x="82352" y="1393933"/>
                </a:lnTo>
                <a:lnTo>
                  <a:pt x="85030" y="1371169"/>
                </a:lnTo>
                <a:lnTo>
                  <a:pt x="86368" y="1348406"/>
                </a:lnTo>
                <a:lnTo>
                  <a:pt x="86368" y="1326312"/>
                </a:lnTo>
                <a:lnTo>
                  <a:pt x="83691" y="1305558"/>
                </a:lnTo>
                <a:lnTo>
                  <a:pt x="78334" y="1284802"/>
                </a:lnTo>
                <a:lnTo>
                  <a:pt x="70301" y="1265386"/>
                </a:lnTo>
                <a:lnTo>
                  <a:pt x="59588" y="1245301"/>
                </a:lnTo>
                <a:lnTo>
                  <a:pt x="48876" y="1225216"/>
                </a:lnTo>
                <a:lnTo>
                  <a:pt x="36825" y="1205130"/>
                </a:lnTo>
                <a:lnTo>
                  <a:pt x="25442" y="1185713"/>
                </a:lnTo>
                <a:lnTo>
                  <a:pt x="15399" y="1164959"/>
                </a:lnTo>
                <a:lnTo>
                  <a:pt x="7365" y="1144872"/>
                </a:lnTo>
                <a:lnTo>
                  <a:pt x="2009" y="1124117"/>
                </a:lnTo>
                <a:lnTo>
                  <a:pt x="0" y="1102693"/>
                </a:lnTo>
                <a:lnTo>
                  <a:pt x="2009" y="1081269"/>
                </a:lnTo>
                <a:lnTo>
                  <a:pt x="7365" y="1060514"/>
                </a:lnTo>
                <a:lnTo>
                  <a:pt x="15399" y="1040429"/>
                </a:lnTo>
                <a:lnTo>
                  <a:pt x="25442" y="1019674"/>
                </a:lnTo>
                <a:lnTo>
                  <a:pt x="36825" y="1000258"/>
                </a:lnTo>
                <a:lnTo>
                  <a:pt x="48876" y="980172"/>
                </a:lnTo>
                <a:lnTo>
                  <a:pt x="59588" y="960086"/>
                </a:lnTo>
                <a:lnTo>
                  <a:pt x="70301" y="940001"/>
                </a:lnTo>
                <a:lnTo>
                  <a:pt x="78334" y="920585"/>
                </a:lnTo>
                <a:lnTo>
                  <a:pt x="83691" y="899830"/>
                </a:lnTo>
                <a:lnTo>
                  <a:pt x="86368" y="879075"/>
                </a:lnTo>
                <a:lnTo>
                  <a:pt x="86368" y="856981"/>
                </a:lnTo>
                <a:lnTo>
                  <a:pt x="85030" y="834217"/>
                </a:lnTo>
                <a:lnTo>
                  <a:pt x="82352" y="811455"/>
                </a:lnTo>
                <a:lnTo>
                  <a:pt x="79004" y="788690"/>
                </a:lnTo>
                <a:lnTo>
                  <a:pt x="76327" y="765926"/>
                </a:lnTo>
                <a:lnTo>
                  <a:pt x="74317" y="743163"/>
                </a:lnTo>
                <a:lnTo>
                  <a:pt x="74987" y="721738"/>
                </a:lnTo>
                <a:lnTo>
                  <a:pt x="77665" y="700983"/>
                </a:lnTo>
                <a:lnTo>
                  <a:pt x="83691" y="680898"/>
                </a:lnTo>
                <a:lnTo>
                  <a:pt x="92394" y="664160"/>
                </a:lnTo>
                <a:lnTo>
                  <a:pt x="103776" y="648092"/>
                </a:lnTo>
                <a:lnTo>
                  <a:pt x="117167" y="634032"/>
                </a:lnTo>
                <a:lnTo>
                  <a:pt x="132565" y="619972"/>
                </a:lnTo>
                <a:lnTo>
                  <a:pt x="148634" y="607251"/>
                </a:lnTo>
                <a:lnTo>
                  <a:pt x="165371" y="594531"/>
                </a:lnTo>
                <a:lnTo>
                  <a:pt x="182778" y="581810"/>
                </a:lnTo>
                <a:lnTo>
                  <a:pt x="198848" y="569088"/>
                </a:lnTo>
                <a:lnTo>
                  <a:pt x="214246" y="555699"/>
                </a:lnTo>
                <a:lnTo>
                  <a:pt x="227636" y="540300"/>
                </a:lnTo>
                <a:lnTo>
                  <a:pt x="239688" y="525570"/>
                </a:lnTo>
                <a:lnTo>
                  <a:pt x="249062" y="508832"/>
                </a:lnTo>
                <a:lnTo>
                  <a:pt x="257096" y="490756"/>
                </a:lnTo>
                <a:lnTo>
                  <a:pt x="263791" y="471339"/>
                </a:lnTo>
                <a:lnTo>
                  <a:pt x="269817" y="451253"/>
                </a:lnTo>
                <a:lnTo>
                  <a:pt x="275173" y="431169"/>
                </a:lnTo>
                <a:lnTo>
                  <a:pt x="280529" y="410413"/>
                </a:lnTo>
                <a:lnTo>
                  <a:pt x="286555" y="390998"/>
                </a:lnTo>
                <a:lnTo>
                  <a:pt x="293250" y="371581"/>
                </a:lnTo>
                <a:lnTo>
                  <a:pt x="301283" y="353504"/>
                </a:lnTo>
                <a:lnTo>
                  <a:pt x="311327" y="337436"/>
                </a:lnTo>
                <a:lnTo>
                  <a:pt x="323377" y="322706"/>
                </a:lnTo>
                <a:lnTo>
                  <a:pt x="338107" y="310655"/>
                </a:lnTo>
                <a:lnTo>
                  <a:pt x="354176" y="300613"/>
                </a:lnTo>
                <a:lnTo>
                  <a:pt x="372252" y="292578"/>
                </a:lnTo>
                <a:lnTo>
                  <a:pt x="391668" y="285883"/>
                </a:lnTo>
                <a:lnTo>
                  <a:pt x="411084" y="279857"/>
                </a:lnTo>
                <a:lnTo>
                  <a:pt x="431839" y="274501"/>
                </a:lnTo>
                <a:lnTo>
                  <a:pt x="451925" y="269145"/>
                </a:lnTo>
                <a:lnTo>
                  <a:pt x="472011" y="263119"/>
                </a:lnTo>
                <a:lnTo>
                  <a:pt x="491426" y="256425"/>
                </a:lnTo>
                <a:lnTo>
                  <a:pt x="509504" y="248390"/>
                </a:lnTo>
                <a:lnTo>
                  <a:pt x="526241" y="239018"/>
                </a:lnTo>
                <a:lnTo>
                  <a:pt x="540970" y="226966"/>
                </a:lnTo>
                <a:lnTo>
                  <a:pt x="556368" y="213575"/>
                </a:lnTo>
                <a:lnTo>
                  <a:pt x="569760" y="198177"/>
                </a:lnTo>
                <a:lnTo>
                  <a:pt x="582481" y="182108"/>
                </a:lnTo>
                <a:lnTo>
                  <a:pt x="595201" y="165370"/>
                </a:lnTo>
                <a:lnTo>
                  <a:pt x="607922" y="148632"/>
                </a:lnTo>
                <a:lnTo>
                  <a:pt x="620642" y="132563"/>
                </a:lnTo>
                <a:lnTo>
                  <a:pt x="634703" y="117165"/>
                </a:lnTo>
                <a:lnTo>
                  <a:pt x="648763" y="103775"/>
                </a:lnTo>
                <a:lnTo>
                  <a:pt x="664831" y="92393"/>
                </a:lnTo>
                <a:lnTo>
                  <a:pt x="681569" y="83689"/>
                </a:lnTo>
                <a:lnTo>
                  <a:pt x="701655" y="77664"/>
                </a:lnTo>
                <a:lnTo>
                  <a:pt x="722410" y="74985"/>
                </a:lnTo>
                <a:lnTo>
                  <a:pt x="743834" y="74315"/>
                </a:lnTo>
                <a:lnTo>
                  <a:pt x="766598" y="76324"/>
                </a:lnTo>
                <a:lnTo>
                  <a:pt x="789361" y="79003"/>
                </a:lnTo>
                <a:lnTo>
                  <a:pt x="812125" y="82350"/>
                </a:lnTo>
                <a:lnTo>
                  <a:pt x="834888" y="85029"/>
                </a:lnTo>
                <a:lnTo>
                  <a:pt x="857651" y="86367"/>
                </a:lnTo>
                <a:lnTo>
                  <a:pt x="879747" y="86367"/>
                </a:lnTo>
                <a:lnTo>
                  <a:pt x="900501" y="83689"/>
                </a:lnTo>
                <a:lnTo>
                  <a:pt x="921925" y="78332"/>
                </a:lnTo>
                <a:lnTo>
                  <a:pt x="941342" y="70298"/>
                </a:lnTo>
                <a:lnTo>
                  <a:pt x="961427" y="59586"/>
                </a:lnTo>
                <a:lnTo>
                  <a:pt x="981512" y="48875"/>
                </a:lnTo>
                <a:lnTo>
                  <a:pt x="1001598" y="36823"/>
                </a:lnTo>
                <a:lnTo>
                  <a:pt x="1021014" y="25441"/>
                </a:lnTo>
                <a:lnTo>
                  <a:pt x="1041769" y="15399"/>
                </a:lnTo>
                <a:lnTo>
                  <a:pt x="1061855" y="7364"/>
                </a:lnTo>
                <a:lnTo>
                  <a:pt x="1082609" y="2008"/>
                </a:lnTo>
                <a:lnTo>
                  <a:pt x="1104034" y="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B8E0-9AD7-5702-D131-9C6C64DE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809D5F-D2A3-43F0-9AF5-6558D933E313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F1DF-39EF-573D-A0E0-7A88F9DC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974E-B703-3EFA-C286-6C1A0832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CC4F1-E36A-15C0-05F3-CFCE866D4EAF}"/>
              </a:ext>
            </a:extLst>
          </p:cNvPr>
          <p:cNvSpPr/>
          <p:nvPr/>
        </p:nvSpPr>
        <p:spPr>
          <a:xfrm>
            <a:off x="3334900" y="1798621"/>
            <a:ext cx="4202821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 of Requirement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FE72D-481F-ADC7-06B3-98FA0D5A4CD9}"/>
              </a:ext>
            </a:extLst>
          </p:cNvPr>
          <p:cNvSpPr/>
          <p:nvPr/>
        </p:nvSpPr>
        <p:spPr>
          <a:xfrm>
            <a:off x="3314384" y="3604924"/>
            <a:ext cx="4202821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Preparation of UAT plan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33A4A6-7B7A-D06B-CB30-8EAA304F1549}"/>
              </a:ext>
            </a:extLst>
          </p:cNvPr>
          <p:cNvSpPr/>
          <p:nvPr/>
        </p:nvSpPr>
        <p:spPr>
          <a:xfrm>
            <a:off x="3356062" y="5345716"/>
            <a:ext cx="4202821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Designing of test data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F454C8-76C2-CA85-8C90-BBABE8562A6B}"/>
              </a:ext>
            </a:extLst>
          </p:cNvPr>
          <p:cNvSpPr/>
          <p:nvPr/>
        </p:nvSpPr>
        <p:spPr>
          <a:xfrm>
            <a:off x="5212561" y="2527678"/>
            <a:ext cx="406466" cy="1092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8FB3DBB-91BD-E6B4-4C92-1EF619BCAD1B}"/>
              </a:ext>
            </a:extLst>
          </p:cNvPr>
          <p:cNvSpPr/>
          <p:nvPr/>
        </p:nvSpPr>
        <p:spPr>
          <a:xfrm>
            <a:off x="5215780" y="4331574"/>
            <a:ext cx="406466" cy="1031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8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5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F85F5-09C7-A31C-5931-C6F2D1AF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527057"/>
            <a:ext cx="5476983" cy="721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of UAT</a:t>
            </a:r>
          </a:p>
        </p:txBody>
      </p:sp>
      <p:grpSp>
        <p:nvGrpSpPr>
          <p:cNvPr id="55" name="Group 47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24F4-2042-F88E-ADA9-5831E75F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7" y="6375679"/>
            <a:ext cx="2063313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16F64B8-DEC4-4D34-9AAE-67BD005BFCA3}" type="datetime1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2/19/2023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ADDF-289C-1337-27F1-9A127616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0663" y="6375679"/>
            <a:ext cx="551743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7FDA-B154-9C8F-7334-3C4318B6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3862" y="6356350"/>
            <a:ext cx="18013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ABADA84-A0D2-44A5-A37E-18ABB081D1C3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E3841-D2EB-4B48-D69C-03A918D3D312}"/>
              </a:ext>
            </a:extLst>
          </p:cNvPr>
          <p:cNvSpPr/>
          <p:nvPr/>
        </p:nvSpPr>
        <p:spPr>
          <a:xfrm>
            <a:off x="3446660" y="1623136"/>
            <a:ext cx="4202821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Execution of 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CB65B-70F5-9DE0-F3B1-3AC697CB5ACE}"/>
              </a:ext>
            </a:extLst>
          </p:cNvPr>
          <p:cNvSpPr/>
          <p:nvPr/>
        </p:nvSpPr>
        <p:spPr>
          <a:xfrm>
            <a:off x="3447403" y="5253959"/>
            <a:ext cx="4304104" cy="7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Creation of UAT closure 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00327-9AB8-7CB8-3A83-64178D75B822}"/>
              </a:ext>
            </a:extLst>
          </p:cNvPr>
          <p:cNvSpPr/>
          <p:nvPr/>
        </p:nvSpPr>
        <p:spPr>
          <a:xfrm>
            <a:off x="3446661" y="3436519"/>
            <a:ext cx="4304102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Sign-off completion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B3C7540-1AF8-875A-7A0F-33D7B599C51C}"/>
              </a:ext>
            </a:extLst>
          </p:cNvPr>
          <p:cNvSpPr/>
          <p:nvPr/>
        </p:nvSpPr>
        <p:spPr>
          <a:xfrm>
            <a:off x="5344837" y="2344496"/>
            <a:ext cx="406466" cy="1092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7BABB30-41A2-95B8-3D2E-648A976EC89C}"/>
              </a:ext>
            </a:extLst>
          </p:cNvPr>
          <p:cNvSpPr/>
          <p:nvPr/>
        </p:nvSpPr>
        <p:spPr>
          <a:xfrm>
            <a:off x="5344837" y="4157879"/>
            <a:ext cx="406466" cy="1092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D9C63A5-E8C9-C4A1-761B-C90E74CEF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r="13756" b="6"/>
          <a:stretch/>
        </p:blipFill>
        <p:spPr>
          <a:xfrm>
            <a:off x="9623862" y="5212965"/>
            <a:ext cx="2208067" cy="1571493"/>
          </a:xfrm>
          <a:custGeom>
            <a:avLst/>
            <a:gdLst/>
            <a:ahLst/>
            <a:cxnLst/>
            <a:rect l="l" t="t" r="r" b="b"/>
            <a:pathLst>
              <a:path w="2208067" h="2205387">
                <a:moveTo>
                  <a:pt x="1104034" y="0"/>
                </a:moveTo>
                <a:lnTo>
                  <a:pt x="1125458" y="2008"/>
                </a:lnTo>
                <a:lnTo>
                  <a:pt x="1146213" y="7364"/>
                </a:lnTo>
                <a:lnTo>
                  <a:pt x="1166298" y="15399"/>
                </a:lnTo>
                <a:lnTo>
                  <a:pt x="1187053" y="25441"/>
                </a:lnTo>
                <a:lnTo>
                  <a:pt x="1206470" y="36823"/>
                </a:lnTo>
                <a:lnTo>
                  <a:pt x="1226555" y="48875"/>
                </a:lnTo>
                <a:lnTo>
                  <a:pt x="1246641" y="59586"/>
                </a:lnTo>
                <a:lnTo>
                  <a:pt x="1266726" y="70298"/>
                </a:lnTo>
                <a:lnTo>
                  <a:pt x="1286811" y="78332"/>
                </a:lnTo>
                <a:lnTo>
                  <a:pt x="1307567" y="83689"/>
                </a:lnTo>
                <a:lnTo>
                  <a:pt x="1328322" y="86367"/>
                </a:lnTo>
                <a:lnTo>
                  <a:pt x="1350416" y="86367"/>
                </a:lnTo>
                <a:lnTo>
                  <a:pt x="1373180" y="85029"/>
                </a:lnTo>
                <a:lnTo>
                  <a:pt x="1395942" y="82350"/>
                </a:lnTo>
                <a:lnTo>
                  <a:pt x="1418706" y="79003"/>
                </a:lnTo>
                <a:lnTo>
                  <a:pt x="1441471" y="76324"/>
                </a:lnTo>
                <a:lnTo>
                  <a:pt x="1464234" y="74315"/>
                </a:lnTo>
                <a:lnTo>
                  <a:pt x="1485659" y="74985"/>
                </a:lnTo>
                <a:lnTo>
                  <a:pt x="1506414" y="77664"/>
                </a:lnTo>
                <a:lnTo>
                  <a:pt x="1526499" y="83689"/>
                </a:lnTo>
                <a:lnTo>
                  <a:pt x="1543237" y="92393"/>
                </a:lnTo>
                <a:lnTo>
                  <a:pt x="1559305" y="103775"/>
                </a:lnTo>
                <a:lnTo>
                  <a:pt x="1573365" y="117165"/>
                </a:lnTo>
                <a:lnTo>
                  <a:pt x="1587426" y="132563"/>
                </a:lnTo>
                <a:lnTo>
                  <a:pt x="1600146" y="148632"/>
                </a:lnTo>
                <a:lnTo>
                  <a:pt x="1612866" y="165370"/>
                </a:lnTo>
                <a:lnTo>
                  <a:pt x="1625587" y="182108"/>
                </a:lnTo>
                <a:lnTo>
                  <a:pt x="1638308" y="198177"/>
                </a:lnTo>
                <a:lnTo>
                  <a:pt x="1651699" y="213575"/>
                </a:lnTo>
                <a:lnTo>
                  <a:pt x="1667097" y="226966"/>
                </a:lnTo>
                <a:lnTo>
                  <a:pt x="1681826" y="239018"/>
                </a:lnTo>
                <a:lnTo>
                  <a:pt x="1698565" y="248390"/>
                </a:lnTo>
                <a:lnTo>
                  <a:pt x="1716642" y="256425"/>
                </a:lnTo>
                <a:lnTo>
                  <a:pt x="1736058" y="263119"/>
                </a:lnTo>
                <a:lnTo>
                  <a:pt x="1756144" y="269145"/>
                </a:lnTo>
                <a:lnTo>
                  <a:pt x="1776228" y="274501"/>
                </a:lnTo>
                <a:lnTo>
                  <a:pt x="1796984" y="279857"/>
                </a:lnTo>
                <a:lnTo>
                  <a:pt x="1816399" y="285883"/>
                </a:lnTo>
                <a:lnTo>
                  <a:pt x="1835816" y="292578"/>
                </a:lnTo>
                <a:lnTo>
                  <a:pt x="1853892" y="300613"/>
                </a:lnTo>
                <a:lnTo>
                  <a:pt x="1869960" y="310655"/>
                </a:lnTo>
                <a:lnTo>
                  <a:pt x="1884691" y="322706"/>
                </a:lnTo>
                <a:lnTo>
                  <a:pt x="1896741" y="337436"/>
                </a:lnTo>
                <a:lnTo>
                  <a:pt x="1906785" y="353504"/>
                </a:lnTo>
                <a:lnTo>
                  <a:pt x="1914819" y="371581"/>
                </a:lnTo>
                <a:lnTo>
                  <a:pt x="1921514" y="390998"/>
                </a:lnTo>
                <a:lnTo>
                  <a:pt x="1927540" y="410413"/>
                </a:lnTo>
                <a:lnTo>
                  <a:pt x="1932896" y="431169"/>
                </a:lnTo>
                <a:lnTo>
                  <a:pt x="1938252" y="451253"/>
                </a:lnTo>
                <a:lnTo>
                  <a:pt x="1944278" y="471339"/>
                </a:lnTo>
                <a:lnTo>
                  <a:pt x="1950972" y="490756"/>
                </a:lnTo>
                <a:lnTo>
                  <a:pt x="1959007" y="508832"/>
                </a:lnTo>
                <a:lnTo>
                  <a:pt x="1968380" y="525570"/>
                </a:lnTo>
                <a:lnTo>
                  <a:pt x="1980431" y="540300"/>
                </a:lnTo>
                <a:lnTo>
                  <a:pt x="1993822" y="555699"/>
                </a:lnTo>
                <a:lnTo>
                  <a:pt x="2009221" y="569088"/>
                </a:lnTo>
                <a:lnTo>
                  <a:pt x="2025959" y="581810"/>
                </a:lnTo>
                <a:lnTo>
                  <a:pt x="2042697" y="594531"/>
                </a:lnTo>
                <a:lnTo>
                  <a:pt x="2059434" y="607251"/>
                </a:lnTo>
                <a:lnTo>
                  <a:pt x="2075502" y="619972"/>
                </a:lnTo>
                <a:lnTo>
                  <a:pt x="2090901" y="634032"/>
                </a:lnTo>
                <a:lnTo>
                  <a:pt x="2104293" y="648092"/>
                </a:lnTo>
                <a:lnTo>
                  <a:pt x="2115673" y="664160"/>
                </a:lnTo>
                <a:lnTo>
                  <a:pt x="2124377" y="680898"/>
                </a:lnTo>
                <a:lnTo>
                  <a:pt x="2130403" y="700983"/>
                </a:lnTo>
                <a:lnTo>
                  <a:pt x="2133081" y="721738"/>
                </a:lnTo>
                <a:lnTo>
                  <a:pt x="2133751" y="743163"/>
                </a:lnTo>
                <a:lnTo>
                  <a:pt x="2131741" y="765926"/>
                </a:lnTo>
                <a:lnTo>
                  <a:pt x="2129065" y="788690"/>
                </a:lnTo>
                <a:lnTo>
                  <a:pt x="2125717" y="811455"/>
                </a:lnTo>
                <a:lnTo>
                  <a:pt x="2123039" y="834217"/>
                </a:lnTo>
                <a:lnTo>
                  <a:pt x="2121699" y="856981"/>
                </a:lnTo>
                <a:lnTo>
                  <a:pt x="2121699" y="879075"/>
                </a:lnTo>
                <a:lnTo>
                  <a:pt x="2124377" y="899830"/>
                </a:lnTo>
                <a:lnTo>
                  <a:pt x="2129733" y="920585"/>
                </a:lnTo>
                <a:lnTo>
                  <a:pt x="2137767" y="940001"/>
                </a:lnTo>
                <a:lnTo>
                  <a:pt x="2147811" y="960086"/>
                </a:lnTo>
                <a:lnTo>
                  <a:pt x="2159193" y="980172"/>
                </a:lnTo>
                <a:lnTo>
                  <a:pt x="2171243" y="1000258"/>
                </a:lnTo>
                <a:lnTo>
                  <a:pt x="2182625" y="1019674"/>
                </a:lnTo>
                <a:lnTo>
                  <a:pt x="2192669" y="1040429"/>
                </a:lnTo>
                <a:lnTo>
                  <a:pt x="2200702" y="1060514"/>
                </a:lnTo>
                <a:lnTo>
                  <a:pt x="2206059" y="1081269"/>
                </a:lnTo>
                <a:lnTo>
                  <a:pt x="2208067" y="1102693"/>
                </a:lnTo>
                <a:lnTo>
                  <a:pt x="2206059" y="1124117"/>
                </a:lnTo>
                <a:lnTo>
                  <a:pt x="2200702" y="1144872"/>
                </a:lnTo>
                <a:lnTo>
                  <a:pt x="2192669" y="1164959"/>
                </a:lnTo>
                <a:lnTo>
                  <a:pt x="2182625" y="1185713"/>
                </a:lnTo>
                <a:lnTo>
                  <a:pt x="2171243" y="1205130"/>
                </a:lnTo>
                <a:lnTo>
                  <a:pt x="2159193" y="1225216"/>
                </a:lnTo>
                <a:lnTo>
                  <a:pt x="2147811" y="1245301"/>
                </a:lnTo>
                <a:lnTo>
                  <a:pt x="2137767" y="1265386"/>
                </a:lnTo>
                <a:lnTo>
                  <a:pt x="2129733" y="1284802"/>
                </a:lnTo>
                <a:lnTo>
                  <a:pt x="2124377" y="1305558"/>
                </a:lnTo>
                <a:lnTo>
                  <a:pt x="2121699" y="1326312"/>
                </a:lnTo>
                <a:lnTo>
                  <a:pt x="2121699" y="1348406"/>
                </a:lnTo>
                <a:lnTo>
                  <a:pt x="2123039" y="1371169"/>
                </a:lnTo>
                <a:lnTo>
                  <a:pt x="2125717" y="1393933"/>
                </a:lnTo>
                <a:lnTo>
                  <a:pt x="2129065" y="1416697"/>
                </a:lnTo>
                <a:lnTo>
                  <a:pt x="2131741" y="1439461"/>
                </a:lnTo>
                <a:lnTo>
                  <a:pt x="2133751" y="1462224"/>
                </a:lnTo>
                <a:lnTo>
                  <a:pt x="2133081" y="1483649"/>
                </a:lnTo>
                <a:lnTo>
                  <a:pt x="2130403" y="1504404"/>
                </a:lnTo>
                <a:lnTo>
                  <a:pt x="2124377" y="1524489"/>
                </a:lnTo>
                <a:lnTo>
                  <a:pt x="2115673" y="1541227"/>
                </a:lnTo>
                <a:lnTo>
                  <a:pt x="2104293" y="1557295"/>
                </a:lnTo>
                <a:lnTo>
                  <a:pt x="2090901" y="1571355"/>
                </a:lnTo>
                <a:lnTo>
                  <a:pt x="2075502" y="1585414"/>
                </a:lnTo>
                <a:lnTo>
                  <a:pt x="2059434" y="1598135"/>
                </a:lnTo>
                <a:lnTo>
                  <a:pt x="2042697" y="1610856"/>
                </a:lnTo>
                <a:lnTo>
                  <a:pt x="2025959" y="1623577"/>
                </a:lnTo>
                <a:lnTo>
                  <a:pt x="2009221" y="1636298"/>
                </a:lnTo>
                <a:lnTo>
                  <a:pt x="1993822" y="1649688"/>
                </a:lnTo>
                <a:lnTo>
                  <a:pt x="1980431" y="1665087"/>
                </a:lnTo>
                <a:lnTo>
                  <a:pt x="1968380" y="1679817"/>
                </a:lnTo>
                <a:lnTo>
                  <a:pt x="1959007" y="1696554"/>
                </a:lnTo>
                <a:lnTo>
                  <a:pt x="1950972" y="1714631"/>
                </a:lnTo>
                <a:lnTo>
                  <a:pt x="1944278" y="1734047"/>
                </a:lnTo>
                <a:lnTo>
                  <a:pt x="1938252" y="1754133"/>
                </a:lnTo>
                <a:lnTo>
                  <a:pt x="1932896" y="1774219"/>
                </a:lnTo>
                <a:lnTo>
                  <a:pt x="1927540" y="1794974"/>
                </a:lnTo>
                <a:lnTo>
                  <a:pt x="1921514" y="1814390"/>
                </a:lnTo>
                <a:lnTo>
                  <a:pt x="1914819" y="1833805"/>
                </a:lnTo>
                <a:lnTo>
                  <a:pt x="1906785" y="1851883"/>
                </a:lnTo>
                <a:lnTo>
                  <a:pt x="1896741" y="1867952"/>
                </a:lnTo>
                <a:lnTo>
                  <a:pt x="1884691" y="1882680"/>
                </a:lnTo>
                <a:lnTo>
                  <a:pt x="1869960" y="1894732"/>
                </a:lnTo>
                <a:lnTo>
                  <a:pt x="1853892" y="1904774"/>
                </a:lnTo>
                <a:lnTo>
                  <a:pt x="1835816" y="1912808"/>
                </a:lnTo>
                <a:lnTo>
                  <a:pt x="1816399" y="1919504"/>
                </a:lnTo>
                <a:lnTo>
                  <a:pt x="1796984" y="1925529"/>
                </a:lnTo>
                <a:lnTo>
                  <a:pt x="1776228" y="1930886"/>
                </a:lnTo>
                <a:lnTo>
                  <a:pt x="1756144" y="1936242"/>
                </a:lnTo>
                <a:lnTo>
                  <a:pt x="1736058" y="1942267"/>
                </a:lnTo>
                <a:lnTo>
                  <a:pt x="1716642" y="1948962"/>
                </a:lnTo>
                <a:lnTo>
                  <a:pt x="1698565" y="1956997"/>
                </a:lnTo>
                <a:lnTo>
                  <a:pt x="1681826" y="1966370"/>
                </a:lnTo>
                <a:lnTo>
                  <a:pt x="1667097" y="1978420"/>
                </a:lnTo>
                <a:lnTo>
                  <a:pt x="1651699" y="1991811"/>
                </a:lnTo>
                <a:lnTo>
                  <a:pt x="1638308" y="2007210"/>
                </a:lnTo>
                <a:lnTo>
                  <a:pt x="1625587" y="2023278"/>
                </a:lnTo>
                <a:lnTo>
                  <a:pt x="1612866" y="2040016"/>
                </a:lnTo>
                <a:lnTo>
                  <a:pt x="1600146" y="2056754"/>
                </a:lnTo>
                <a:lnTo>
                  <a:pt x="1587426" y="2072823"/>
                </a:lnTo>
                <a:lnTo>
                  <a:pt x="1573365" y="2088222"/>
                </a:lnTo>
                <a:lnTo>
                  <a:pt x="1559305" y="2101612"/>
                </a:lnTo>
                <a:lnTo>
                  <a:pt x="1543237" y="2112994"/>
                </a:lnTo>
                <a:lnTo>
                  <a:pt x="1526499" y="2121698"/>
                </a:lnTo>
                <a:lnTo>
                  <a:pt x="1506414" y="2127723"/>
                </a:lnTo>
                <a:lnTo>
                  <a:pt x="1485659" y="2130402"/>
                </a:lnTo>
                <a:lnTo>
                  <a:pt x="1464234" y="2131071"/>
                </a:lnTo>
                <a:lnTo>
                  <a:pt x="1441471" y="2129062"/>
                </a:lnTo>
                <a:lnTo>
                  <a:pt x="1418706" y="2126385"/>
                </a:lnTo>
                <a:lnTo>
                  <a:pt x="1395942" y="2123036"/>
                </a:lnTo>
                <a:lnTo>
                  <a:pt x="1373180" y="2120359"/>
                </a:lnTo>
                <a:lnTo>
                  <a:pt x="1350416" y="2119020"/>
                </a:lnTo>
                <a:lnTo>
                  <a:pt x="1328322" y="2119020"/>
                </a:lnTo>
                <a:lnTo>
                  <a:pt x="1307567" y="2121698"/>
                </a:lnTo>
                <a:lnTo>
                  <a:pt x="1286811" y="2127054"/>
                </a:lnTo>
                <a:lnTo>
                  <a:pt x="1266726" y="2135088"/>
                </a:lnTo>
                <a:lnTo>
                  <a:pt x="1246641" y="2145800"/>
                </a:lnTo>
                <a:lnTo>
                  <a:pt x="1226555" y="2156513"/>
                </a:lnTo>
                <a:lnTo>
                  <a:pt x="1206470" y="2168563"/>
                </a:lnTo>
                <a:lnTo>
                  <a:pt x="1187053" y="2179945"/>
                </a:lnTo>
                <a:lnTo>
                  <a:pt x="1166298" y="2189988"/>
                </a:lnTo>
                <a:lnTo>
                  <a:pt x="1146213" y="2198023"/>
                </a:lnTo>
                <a:lnTo>
                  <a:pt x="1125458" y="2203379"/>
                </a:lnTo>
                <a:lnTo>
                  <a:pt x="1104034" y="2205387"/>
                </a:lnTo>
                <a:lnTo>
                  <a:pt x="1082609" y="2203379"/>
                </a:lnTo>
                <a:lnTo>
                  <a:pt x="1061855" y="2198023"/>
                </a:lnTo>
                <a:lnTo>
                  <a:pt x="1041769" y="2189988"/>
                </a:lnTo>
                <a:lnTo>
                  <a:pt x="1021014" y="2179945"/>
                </a:lnTo>
                <a:lnTo>
                  <a:pt x="1001598" y="2168563"/>
                </a:lnTo>
                <a:lnTo>
                  <a:pt x="981512" y="2156513"/>
                </a:lnTo>
                <a:lnTo>
                  <a:pt x="961427" y="2145800"/>
                </a:lnTo>
                <a:lnTo>
                  <a:pt x="941342" y="2135088"/>
                </a:lnTo>
                <a:lnTo>
                  <a:pt x="921925" y="2127054"/>
                </a:lnTo>
                <a:lnTo>
                  <a:pt x="900501" y="2121698"/>
                </a:lnTo>
                <a:lnTo>
                  <a:pt x="879747" y="2119020"/>
                </a:lnTo>
                <a:lnTo>
                  <a:pt x="857651" y="2119020"/>
                </a:lnTo>
                <a:lnTo>
                  <a:pt x="834888" y="2120359"/>
                </a:lnTo>
                <a:lnTo>
                  <a:pt x="812125" y="2123036"/>
                </a:lnTo>
                <a:lnTo>
                  <a:pt x="789361" y="2126385"/>
                </a:lnTo>
                <a:lnTo>
                  <a:pt x="766598" y="2129062"/>
                </a:lnTo>
                <a:lnTo>
                  <a:pt x="743834" y="2131071"/>
                </a:lnTo>
                <a:lnTo>
                  <a:pt x="722410" y="2130402"/>
                </a:lnTo>
                <a:lnTo>
                  <a:pt x="701655" y="2127723"/>
                </a:lnTo>
                <a:lnTo>
                  <a:pt x="681569" y="2121698"/>
                </a:lnTo>
                <a:lnTo>
                  <a:pt x="664831" y="2112994"/>
                </a:lnTo>
                <a:lnTo>
                  <a:pt x="648763" y="2101612"/>
                </a:lnTo>
                <a:lnTo>
                  <a:pt x="634703" y="2088222"/>
                </a:lnTo>
                <a:lnTo>
                  <a:pt x="620642" y="2072823"/>
                </a:lnTo>
                <a:lnTo>
                  <a:pt x="607922" y="2056754"/>
                </a:lnTo>
                <a:lnTo>
                  <a:pt x="595201" y="2040016"/>
                </a:lnTo>
                <a:lnTo>
                  <a:pt x="582481" y="2023278"/>
                </a:lnTo>
                <a:lnTo>
                  <a:pt x="569760" y="2007210"/>
                </a:lnTo>
                <a:lnTo>
                  <a:pt x="556368" y="1991811"/>
                </a:lnTo>
                <a:lnTo>
                  <a:pt x="540970" y="1978420"/>
                </a:lnTo>
                <a:lnTo>
                  <a:pt x="526241" y="1966370"/>
                </a:lnTo>
                <a:lnTo>
                  <a:pt x="509504" y="1956997"/>
                </a:lnTo>
                <a:lnTo>
                  <a:pt x="491426" y="1948962"/>
                </a:lnTo>
                <a:lnTo>
                  <a:pt x="472011" y="1942267"/>
                </a:lnTo>
                <a:lnTo>
                  <a:pt x="451925" y="1936242"/>
                </a:lnTo>
                <a:lnTo>
                  <a:pt x="431839" y="1930886"/>
                </a:lnTo>
                <a:lnTo>
                  <a:pt x="411084" y="1925529"/>
                </a:lnTo>
                <a:lnTo>
                  <a:pt x="391668" y="1919504"/>
                </a:lnTo>
                <a:lnTo>
                  <a:pt x="372252" y="1912808"/>
                </a:lnTo>
                <a:lnTo>
                  <a:pt x="354176" y="1904774"/>
                </a:lnTo>
                <a:lnTo>
                  <a:pt x="338107" y="1894732"/>
                </a:lnTo>
                <a:lnTo>
                  <a:pt x="323377" y="1882680"/>
                </a:lnTo>
                <a:lnTo>
                  <a:pt x="311327" y="1867952"/>
                </a:lnTo>
                <a:lnTo>
                  <a:pt x="301283" y="1851883"/>
                </a:lnTo>
                <a:lnTo>
                  <a:pt x="293250" y="1833805"/>
                </a:lnTo>
                <a:lnTo>
                  <a:pt x="286555" y="1814390"/>
                </a:lnTo>
                <a:lnTo>
                  <a:pt x="280529" y="1794974"/>
                </a:lnTo>
                <a:lnTo>
                  <a:pt x="275173" y="1774219"/>
                </a:lnTo>
                <a:lnTo>
                  <a:pt x="269817" y="1754133"/>
                </a:lnTo>
                <a:lnTo>
                  <a:pt x="263791" y="1734047"/>
                </a:lnTo>
                <a:lnTo>
                  <a:pt x="257096" y="1714631"/>
                </a:lnTo>
                <a:lnTo>
                  <a:pt x="249062" y="1696554"/>
                </a:lnTo>
                <a:lnTo>
                  <a:pt x="239688" y="1679817"/>
                </a:lnTo>
                <a:lnTo>
                  <a:pt x="227636" y="1665087"/>
                </a:lnTo>
                <a:lnTo>
                  <a:pt x="214246" y="1649688"/>
                </a:lnTo>
                <a:lnTo>
                  <a:pt x="198848" y="1636298"/>
                </a:lnTo>
                <a:lnTo>
                  <a:pt x="182778" y="1623577"/>
                </a:lnTo>
                <a:lnTo>
                  <a:pt x="165371" y="1610856"/>
                </a:lnTo>
                <a:lnTo>
                  <a:pt x="148634" y="1598135"/>
                </a:lnTo>
                <a:lnTo>
                  <a:pt x="132565" y="1585414"/>
                </a:lnTo>
                <a:lnTo>
                  <a:pt x="117167" y="1571355"/>
                </a:lnTo>
                <a:lnTo>
                  <a:pt x="103776" y="1557295"/>
                </a:lnTo>
                <a:lnTo>
                  <a:pt x="92394" y="1541227"/>
                </a:lnTo>
                <a:lnTo>
                  <a:pt x="83691" y="1524489"/>
                </a:lnTo>
                <a:lnTo>
                  <a:pt x="77665" y="1504404"/>
                </a:lnTo>
                <a:lnTo>
                  <a:pt x="74987" y="1483649"/>
                </a:lnTo>
                <a:lnTo>
                  <a:pt x="74317" y="1462224"/>
                </a:lnTo>
                <a:lnTo>
                  <a:pt x="76327" y="1439461"/>
                </a:lnTo>
                <a:lnTo>
                  <a:pt x="79004" y="1416697"/>
                </a:lnTo>
                <a:lnTo>
                  <a:pt x="82352" y="1393933"/>
                </a:lnTo>
                <a:lnTo>
                  <a:pt x="85030" y="1371169"/>
                </a:lnTo>
                <a:lnTo>
                  <a:pt x="86368" y="1348406"/>
                </a:lnTo>
                <a:lnTo>
                  <a:pt x="86368" y="1326312"/>
                </a:lnTo>
                <a:lnTo>
                  <a:pt x="83691" y="1305558"/>
                </a:lnTo>
                <a:lnTo>
                  <a:pt x="78334" y="1284802"/>
                </a:lnTo>
                <a:lnTo>
                  <a:pt x="70301" y="1265386"/>
                </a:lnTo>
                <a:lnTo>
                  <a:pt x="59588" y="1245301"/>
                </a:lnTo>
                <a:lnTo>
                  <a:pt x="48876" y="1225216"/>
                </a:lnTo>
                <a:lnTo>
                  <a:pt x="36825" y="1205130"/>
                </a:lnTo>
                <a:lnTo>
                  <a:pt x="25442" y="1185713"/>
                </a:lnTo>
                <a:lnTo>
                  <a:pt x="15399" y="1164959"/>
                </a:lnTo>
                <a:lnTo>
                  <a:pt x="7365" y="1144872"/>
                </a:lnTo>
                <a:lnTo>
                  <a:pt x="2009" y="1124117"/>
                </a:lnTo>
                <a:lnTo>
                  <a:pt x="0" y="1102693"/>
                </a:lnTo>
                <a:lnTo>
                  <a:pt x="2009" y="1081269"/>
                </a:lnTo>
                <a:lnTo>
                  <a:pt x="7365" y="1060514"/>
                </a:lnTo>
                <a:lnTo>
                  <a:pt x="15399" y="1040429"/>
                </a:lnTo>
                <a:lnTo>
                  <a:pt x="25442" y="1019674"/>
                </a:lnTo>
                <a:lnTo>
                  <a:pt x="36825" y="1000258"/>
                </a:lnTo>
                <a:lnTo>
                  <a:pt x="48876" y="980172"/>
                </a:lnTo>
                <a:lnTo>
                  <a:pt x="59588" y="960086"/>
                </a:lnTo>
                <a:lnTo>
                  <a:pt x="70301" y="940001"/>
                </a:lnTo>
                <a:lnTo>
                  <a:pt x="78334" y="920585"/>
                </a:lnTo>
                <a:lnTo>
                  <a:pt x="83691" y="899830"/>
                </a:lnTo>
                <a:lnTo>
                  <a:pt x="86368" y="879075"/>
                </a:lnTo>
                <a:lnTo>
                  <a:pt x="86368" y="856981"/>
                </a:lnTo>
                <a:lnTo>
                  <a:pt x="85030" y="834217"/>
                </a:lnTo>
                <a:lnTo>
                  <a:pt x="82352" y="811455"/>
                </a:lnTo>
                <a:lnTo>
                  <a:pt x="79004" y="788690"/>
                </a:lnTo>
                <a:lnTo>
                  <a:pt x="76327" y="765926"/>
                </a:lnTo>
                <a:lnTo>
                  <a:pt x="74317" y="743163"/>
                </a:lnTo>
                <a:lnTo>
                  <a:pt x="74987" y="721738"/>
                </a:lnTo>
                <a:lnTo>
                  <a:pt x="77665" y="700983"/>
                </a:lnTo>
                <a:lnTo>
                  <a:pt x="83691" y="680898"/>
                </a:lnTo>
                <a:lnTo>
                  <a:pt x="92394" y="664160"/>
                </a:lnTo>
                <a:lnTo>
                  <a:pt x="103776" y="648092"/>
                </a:lnTo>
                <a:lnTo>
                  <a:pt x="117167" y="634032"/>
                </a:lnTo>
                <a:lnTo>
                  <a:pt x="132565" y="619972"/>
                </a:lnTo>
                <a:lnTo>
                  <a:pt x="148634" y="607251"/>
                </a:lnTo>
                <a:lnTo>
                  <a:pt x="165371" y="594531"/>
                </a:lnTo>
                <a:lnTo>
                  <a:pt x="182778" y="581810"/>
                </a:lnTo>
                <a:lnTo>
                  <a:pt x="198848" y="569088"/>
                </a:lnTo>
                <a:lnTo>
                  <a:pt x="214246" y="555699"/>
                </a:lnTo>
                <a:lnTo>
                  <a:pt x="227636" y="540300"/>
                </a:lnTo>
                <a:lnTo>
                  <a:pt x="239688" y="525570"/>
                </a:lnTo>
                <a:lnTo>
                  <a:pt x="249062" y="508832"/>
                </a:lnTo>
                <a:lnTo>
                  <a:pt x="257096" y="490756"/>
                </a:lnTo>
                <a:lnTo>
                  <a:pt x="263791" y="471339"/>
                </a:lnTo>
                <a:lnTo>
                  <a:pt x="269817" y="451253"/>
                </a:lnTo>
                <a:lnTo>
                  <a:pt x="275173" y="431169"/>
                </a:lnTo>
                <a:lnTo>
                  <a:pt x="280529" y="410413"/>
                </a:lnTo>
                <a:lnTo>
                  <a:pt x="286555" y="390998"/>
                </a:lnTo>
                <a:lnTo>
                  <a:pt x="293250" y="371581"/>
                </a:lnTo>
                <a:lnTo>
                  <a:pt x="301283" y="353504"/>
                </a:lnTo>
                <a:lnTo>
                  <a:pt x="311327" y="337436"/>
                </a:lnTo>
                <a:lnTo>
                  <a:pt x="323377" y="322706"/>
                </a:lnTo>
                <a:lnTo>
                  <a:pt x="338107" y="310655"/>
                </a:lnTo>
                <a:lnTo>
                  <a:pt x="354176" y="300613"/>
                </a:lnTo>
                <a:lnTo>
                  <a:pt x="372252" y="292578"/>
                </a:lnTo>
                <a:lnTo>
                  <a:pt x="391668" y="285883"/>
                </a:lnTo>
                <a:lnTo>
                  <a:pt x="411084" y="279857"/>
                </a:lnTo>
                <a:lnTo>
                  <a:pt x="431839" y="274501"/>
                </a:lnTo>
                <a:lnTo>
                  <a:pt x="451925" y="269145"/>
                </a:lnTo>
                <a:lnTo>
                  <a:pt x="472011" y="263119"/>
                </a:lnTo>
                <a:lnTo>
                  <a:pt x="491426" y="256425"/>
                </a:lnTo>
                <a:lnTo>
                  <a:pt x="509504" y="248390"/>
                </a:lnTo>
                <a:lnTo>
                  <a:pt x="526241" y="239018"/>
                </a:lnTo>
                <a:lnTo>
                  <a:pt x="540970" y="226966"/>
                </a:lnTo>
                <a:lnTo>
                  <a:pt x="556368" y="213575"/>
                </a:lnTo>
                <a:lnTo>
                  <a:pt x="569760" y="198177"/>
                </a:lnTo>
                <a:lnTo>
                  <a:pt x="582481" y="182108"/>
                </a:lnTo>
                <a:lnTo>
                  <a:pt x="595201" y="165370"/>
                </a:lnTo>
                <a:lnTo>
                  <a:pt x="607922" y="148632"/>
                </a:lnTo>
                <a:lnTo>
                  <a:pt x="620642" y="132563"/>
                </a:lnTo>
                <a:lnTo>
                  <a:pt x="634703" y="117165"/>
                </a:lnTo>
                <a:lnTo>
                  <a:pt x="648763" y="103775"/>
                </a:lnTo>
                <a:lnTo>
                  <a:pt x="664831" y="92393"/>
                </a:lnTo>
                <a:lnTo>
                  <a:pt x="681569" y="83689"/>
                </a:lnTo>
                <a:lnTo>
                  <a:pt x="701655" y="77664"/>
                </a:lnTo>
                <a:lnTo>
                  <a:pt x="722410" y="74985"/>
                </a:lnTo>
                <a:lnTo>
                  <a:pt x="743834" y="74315"/>
                </a:lnTo>
                <a:lnTo>
                  <a:pt x="766598" y="76324"/>
                </a:lnTo>
                <a:lnTo>
                  <a:pt x="789361" y="79003"/>
                </a:lnTo>
                <a:lnTo>
                  <a:pt x="812125" y="82350"/>
                </a:lnTo>
                <a:lnTo>
                  <a:pt x="834888" y="85029"/>
                </a:lnTo>
                <a:lnTo>
                  <a:pt x="857651" y="86367"/>
                </a:lnTo>
                <a:lnTo>
                  <a:pt x="879747" y="86367"/>
                </a:lnTo>
                <a:lnTo>
                  <a:pt x="900501" y="83689"/>
                </a:lnTo>
                <a:lnTo>
                  <a:pt x="921925" y="78332"/>
                </a:lnTo>
                <a:lnTo>
                  <a:pt x="941342" y="70298"/>
                </a:lnTo>
                <a:lnTo>
                  <a:pt x="961427" y="59586"/>
                </a:lnTo>
                <a:lnTo>
                  <a:pt x="981512" y="48875"/>
                </a:lnTo>
                <a:lnTo>
                  <a:pt x="1001598" y="36823"/>
                </a:lnTo>
                <a:lnTo>
                  <a:pt x="1021014" y="25441"/>
                </a:lnTo>
                <a:lnTo>
                  <a:pt x="1041769" y="15399"/>
                </a:lnTo>
                <a:lnTo>
                  <a:pt x="1061855" y="7364"/>
                </a:lnTo>
                <a:lnTo>
                  <a:pt x="1082609" y="2008"/>
                </a:lnTo>
                <a:lnTo>
                  <a:pt x="1104034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586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279A52-177D-482C-92C8-10DD7A18F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47DB-943C-977A-7F6A-B97B6C86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51280"/>
            <a:ext cx="5809522" cy="805118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UAT performed on E-CRF (1/5)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CD063E-D4FF-4FB3-8F1D-5DD22888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E5C9C3-37C9-425E-A935-0CE649921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526C943-4313-4653-93E0-80AA1FD61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BB18-49F8-0160-6565-01430F37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>
                <a:solidFill>
                  <a:schemeClr val="tx1">
                    <a:alpha val="60000"/>
                  </a:schemeClr>
                </a:solidFill>
                <a:effectLst/>
              </a:rPr>
              <a:t>Minimum of tests performed on designed eCRF should be based on:</a:t>
            </a:r>
          </a:p>
          <a:p>
            <a:pPr marL="0" indent="0">
              <a:buNone/>
            </a:pPr>
            <a:endParaRPr lang="en-US" sz="1900" b="1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900" b="1" i="0">
                <a:solidFill>
                  <a:schemeClr val="tx1">
                    <a:alpha val="60000"/>
                  </a:schemeClr>
                </a:solidFill>
                <a:effectLst/>
              </a:rPr>
              <a:t>Requirement of entering the value</a:t>
            </a:r>
            <a:r>
              <a:rPr lang="en-US" sz="1900" b="0" i="0">
                <a:solidFill>
                  <a:schemeClr val="tx1">
                    <a:alpha val="60000"/>
                  </a:schemeClr>
                </a:solidFill>
                <a:effectLst/>
              </a:rPr>
              <a:t> </a:t>
            </a: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:-</a:t>
            </a:r>
          </a:p>
          <a:p>
            <a:pPr marL="0" indent="0">
              <a:buNone/>
            </a:pPr>
            <a:r>
              <a:rPr lang="en-US" sz="1900" b="0" i="0">
                <a:solidFill>
                  <a:schemeClr val="tx1">
                    <a:alpha val="60000"/>
                  </a:schemeClr>
                </a:solidFill>
                <a:effectLst/>
              </a:rPr>
              <a:t>              checking if the data needed to be entered is possible to be entered in a particular field</a:t>
            </a:r>
          </a:p>
          <a:p>
            <a:pPr marL="0" indent="0">
              <a:buNone/>
            </a:pPr>
            <a:endParaRPr lang="en-US" sz="19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457200" indent="-457200">
              <a:buAutoNum type="arabicPeriod" startAt="2"/>
            </a:pPr>
            <a:r>
              <a:rPr lang="en-US" sz="1900" b="1" i="0">
                <a:solidFill>
                  <a:schemeClr val="tx1">
                    <a:alpha val="60000"/>
                  </a:schemeClr>
                </a:solidFill>
                <a:effectLst/>
              </a:rPr>
              <a:t>Format of values</a:t>
            </a:r>
            <a:r>
              <a:rPr lang="en-US" sz="1900" b="0" i="0">
                <a:solidFill>
                  <a:schemeClr val="tx1">
                    <a:alpha val="60000"/>
                  </a:schemeClr>
                </a:solidFill>
                <a:effectLst/>
              </a:rPr>
              <a:t> </a:t>
            </a: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:-</a:t>
            </a:r>
          </a:p>
          <a:p>
            <a:pPr marL="0" indent="0">
              <a:buNone/>
            </a:pPr>
            <a:r>
              <a:rPr lang="en-US" sz="1900" b="0" i="0">
                <a:solidFill>
                  <a:schemeClr val="tx1">
                    <a:alpha val="60000"/>
                  </a:schemeClr>
                </a:solidFill>
                <a:effectLst/>
              </a:rPr>
              <a:t>             checking, if all variables are of expected format</a:t>
            </a:r>
          </a:p>
          <a:p>
            <a:pPr marL="0" indent="0">
              <a:buNone/>
            </a:pPr>
            <a:endParaRPr lang="en-IN" sz="19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35FC13-9730-D0EE-5ABF-DC107A9C9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3753" b="2"/>
          <a:stretch/>
        </p:blipFill>
        <p:spPr>
          <a:xfrm>
            <a:off x="9702566" y="5092371"/>
            <a:ext cx="2376814" cy="1629104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D36C-3E68-AB57-1DF1-113BC5DC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438077-9131-4FA3-B963-9FF3586B8C49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FDE3-B7E2-B9C3-E7A1-CED2A127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C583-5504-F6FF-2EF8-96CA21CB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00A9D-7C1F-D89C-2016-840E5F8C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158239"/>
            <a:ext cx="10173560" cy="998159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UAT performed on E-CRF (2/5)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03C7-FE0A-F21F-A414-3E0A81DA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>
                <a:solidFill>
                  <a:schemeClr val="tx1">
                    <a:alpha val="60000"/>
                  </a:schemeClr>
                </a:solidFill>
                <a:effectLst/>
              </a:rPr>
              <a:t>3. Range checks</a:t>
            </a: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 :-  checking if all variables are of expected ranges by using tests for values, which are: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within expected range (approximately central value between two extremes)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within expected range, but close to the extreme values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within expected range, equal to extreme values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beyond expected range, but very close to the expected extreme values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far beyond expected range at both sides of extremes</a:t>
            </a:r>
          </a:p>
          <a:p>
            <a:pPr marL="457200" lvl="1" indent="0">
              <a:buNone/>
            </a:pPr>
            <a:endParaRPr lang="en-US" sz="14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400" b="1" i="0">
                <a:solidFill>
                  <a:schemeClr val="tx1">
                    <a:alpha val="60000"/>
                  </a:schemeClr>
                </a:solidFill>
                <a:effectLst/>
              </a:rPr>
              <a:t>4. Negative value check</a:t>
            </a: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 :- to assess if any numeric data is not negative</a:t>
            </a:r>
          </a:p>
          <a:p>
            <a:pPr marL="0" indent="0">
              <a:buNone/>
            </a:pPr>
            <a:endParaRPr lang="en-US" sz="1400" b="1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400" b="1" i="0">
                <a:solidFill>
                  <a:schemeClr val="tx1">
                    <a:alpha val="60000"/>
                  </a:schemeClr>
                </a:solidFill>
                <a:effectLst/>
              </a:rPr>
              <a:t>5. Future Date Checks</a:t>
            </a:r>
            <a:r>
              <a:rPr lang="en-US" sz="1400" b="0" i="0">
                <a:solidFill>
                  <a:schemeClr val="tx1">
                    <a:alpha val="60000"/>
                  </a:schemeClr>
                </a:solidFill>
                <a:effectLst/>
              </a:rPr>
              <a:t> :- to evaluate if the data fields forbid entering future date</a:t>
            </a:r>
            <a:br>
              <a:rPr lang="en-US" sz="1400">
                <a:solidFill>
                  <a:schemeClr val="tx1">
                    <a:alpha val="60000"/>
                  </a:schemeClr>
                </a:solidFill>
              </a:rPr>
            </a:br>
            <a:endParaRPr lang="en-IN" sz="14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5D32E0D-005C-37C4-0FD7-603B177B1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3754" b="4"/>
          <a:stretch/>
        </p:blipFill>
        <p:spPr>
          <a:xfrm>
            <a:off x="9785294" y="5054577"/>
            <a:ext cx="2270235" cy="1494000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E57B-3A16-0C78-5963-93CE40AF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B265AF-4B25-405F-81D8-DAC3A2B130A4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7C46-0488-AEA8-EC40-391427DC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08DB-3D98-8313-8A98-3DA85543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2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2E32-FDB2-A830-DF6F-05B93C13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1137920"/>
            <a:ext cx="10153650" cy="1018478"/>
          </a:xfrm>
        </p:spPr>
        <p:txBody>
          <a:bodyPr anchor="t">
            <a:normAutofit/>
          </a:bodyPr>
          <a:lstStyle/>
          <a:p>
            <a:r>
              <a:rPr lang="en-IN" sz="3600" b="1" dirty="0"/>
              <a:t>UAT performed on E-CRF (3/5)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77FC-3658-054A-208B-2C47B9B5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>
                <a:solidFill>
                  <a:schemeClr val="tx1">
                    <a:alpha val="60000"/>
                  </a:schemeClr>
                </a:solidFill>
                <a:effectLst/>
              </a:rPr>
              <a:t>6. Multiple data fields</a:t>
            </a:r>
            <a:r>
              <a:rPr lang="en-US" sz="1600" b="0" i="0">
                <a:solidFill>
                  <a:schemeClr val="tx1">
                    <a:alpha val="60000"/>
                  </a:schemeClr>
                </a:solidFill>
                <a:effectLst/>
              </a:rPr>
              <a:t> :- to check, if the fields that should be repeating during the study, work properly within different visits (i.e. Concomitant Medications, Adverse Events)</a:t>
            </a:r>
          </a:p>
          <a:p>
            <a:pPr marL="0" indent="0">
              <a:buNone/>
            </a:pPr>
            <a:endParaRPr lang="en-US" sz="16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600" b="1" i="0">
                <a:solidFill>
                  <a:schemeClr val="tx1">
                    <a:alpha val="60000"/>
                  </a:schemeClr>
                </a:solidFill>
                <a:effectLst/>
              </a:rPr>
              <a:t>7. Duplicated data</a:t>
            </a:r>
            <a:r>
              <a:rPr lang="en-US" sz="1600" b="0" i="0">
                <a:solidFill>
                  <a:schemeClr val="tx1">
                    <a:alpha val="60000"/>
                  </a:schemeClr>
                </a:solidFill>
                <a:effectLst/>
              </a:rPr>
              <a:t> :- to assess if any field was double-added incorrectly to the Ecrf</a:t>
            </a:r>
          </a:p>
          <a:p>
            <a:pPr marL="0" indent="0">
              <a:buNone/>
            </a:pPr>
            <a:endParaRPr lang="en-US" sz="16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600" b="1" i="0">
                <a:solidFill>
                  <a:schemeClr val="tx1">
                    <a:alpha val="60000"/>
                  </a:schemeClr>
                </a:solidFill>
                <a:effectLst/>
              </a:rPr>
              <a:t>8. Auto-queries</a:t>
            </a:r>
            <a:r>
              <a:rPr lang="en-US" sz="1600" b="0" i="0">
                <a:solidFill>
                  <a:schemeClr val="tx1">
                    <a:alpha val="60000"/>
                  </a:schemeClr>
                </a:solidFill>
                <a:effectLst/>
              </a:rPr>
              <a:t> :- checking, if all queries set while designing auto-queries appear in the right position, under the proper circumstances</a:t>
            </a:r>
          </a:p>
          <a:p>
            <a:pPr marL="0" indent="0">
              <a:buNone/>
            </a:pPr>
            <a:endParaRPr lang="en-US" sz="1600" b="0" i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600" b="1" i="0">
                <a:solidFill>
                  <a:schemeClr val="tx1">
                    <a:alpha val="60000"/>
                  </a:schemeClr>
                </a:solidFill>
                <a:effectLst/>
              </a:rPr>
              <a:t>9. Confirmation of logic between particular fields</a:t>
            </a:r>
            <a:r>
              <a:rPr lang="en-US" sz="1600" b="0" i="0">
                <a:solidFill>
                  <a:schemeClr val="tx1">
                    <a:alpha val="60000"/>
                  </a:schemeClr>
                </a:solidFill>
                <a:effectLst/>
              </a:rPr>
              <a:t> :- checking if all logic conditions are valid and work properly</a:t>
            </a:r>
          </a:p>
          <a:p>
            <a:endParaRPr lang="en-IN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A23F22-CF7B-1B8E-65A0-A5425082F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3754" b="4"/>
          <a:stretch/>
        </p:blipFill>
        <p:spPr>
          <a:xfrm>
            <a:off x="9595943" y="5136911"/>
            <a:ext cx="2397411" cy="1494000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5D66-B5B8-0461-D6AA-BAFC418A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588" y="6375679"/>
            <a:ext cx="2063312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78BCD-F907-4ACC-9EF7-02B06B7BB5F9}" type="datetime1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19-02-2023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3781-253D-79A9-07FE-040FD7E1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9" y="6375679"/>
            <a:ext cx="41148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alpha val="60000"/>
                  </a:schemeClr>
                </a:solidFill>
              </a:rPr>
              <a:t>www.siroclinpharm.com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107E-A27A-2A50-296D-F6505BB9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46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BADA84-A0D2-44A5-A37E-18ABB081D1C3}" type="slidenum">
              <a:rPr lang="en-IN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375</TotalTime>
  <Words>924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Wingdings</vt:lpstr>
      <vt:lpstr>Office Theme</vt:lpstr>
      <vt:lpstr>User Acceptance Testing</vt:lpstr>
      <vt:lpstr>Content</vt:lpstr>
      <vt:lpstr>Introduction</vt:lpstr>
      <vt:lpstr>Continued</vt:lpstr>
      <vt:lpstr>Execution of UAT</vt:lpstr>
      <vt:lpstr>Execution of UAT</vt:lpstr>
      <vt:lpstr>UAT performed on E-CRF (1/5) </vt:lpstr>
      <vt:lpstr>UAT performed on E-CRF (2/5)</vt:lpstr>
      <vt:lpstr>UAT performed on E-CRF (3/5)</vt:lpstr>
      <vt:lpstr>UAT performed on E-CRF (4/5)</vt:lpstr>
      <vt:lpstr>UAT performed on E-CRF (5/5)</vt:lpstr>
      <vt:lpstr>Validation of UAT (1/2)</vt:lpstr>
      <vt:lpstr>Validation of UAT (2/2)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Acceptance Testing</dc:title>
  <dc:creator>Aarti Yadgire</dc:creator>
  <cp:lastModifiedBy>Aarti Yadgire</cp:lastModifiedBy>
  <cp:revision>3</cp:revision>
  <dcterms:created xsi:type="dcterms:W3CDTF">2023-02-18T16:19:39Z</dcterms:created>
  <dcterms:modified xsi:type="dcterms:W3CDTF">2023-02-19T16:54:15Z</dcterms:modified>
</cp:coreProperties>
</file>