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C89E1-AB94-467F-90A8-17653B83AFDB}" v="10" dt="2023-02-02T18:54:59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ti Yadgire" userId="6a9c09aea0b97c0a" providerId="LiveId" clId="{37BC89E1-AB94-467F-90A8-17653B83AFDB}"/>
    <pc:docChg chg="undo custSel addSld delSld modSld">
      <pc:chgData name="Aarti Yadgire" userId="6a9c09aea0b97c0a" providerId="LiveId" clId="{37BC89E1-AB94-467F-90A8-17653B83AFDB}" dt="2023-02-02T19:01:49.347" v="350" actId="20577"/>
      <pc:docMkLst>
        <pc:docMk/>
      </pc:docMkLst>
      <pc:sldChg chg="addSp delSp modSp mod setBg">
        <pc:chgData name="Aarti Yadgire" userId="6a9c09aea0b97c0a" providerId="LiveId" clId="{37BC89E1-AB94-467F-90A8-17653B83AFDB}" dt="2023-02-02T18:25:39.390" v="68" actId="26606"/>
        <pc:sldMkLst>
          <pc:docMk/>
          <pc:sldMk cId="3231141549" sldId="256"/>
        </pc:sldMkLst>
        <pc:spChg chg="mod ord">
          <ac:chgData name="Aarti Yadgire" userId="6a9c09aea0b97c0a" providerId="LiveId" clId="{37BC89E1-AB94-467F-90A8-17653B83AFDB}" dt="2023-02-02T18:25:39.390" v="68" actId="26606"/>
          <ac:spMkLst>
            <pc:docMk/>
            <pc:sldMk cId="3231141549" sldId="256"/>
            <ac:spMk id="2" creationId="{2AE19A3C-916A-BF8C-C3C3-8C468397DFCF}"/>
          </ac:spMkLst>
        </pc:spChg>
        <pc:spChg chg="mod ord">
          <ac:chgData name="Aarti Yadgire" userId="6a9c09aea0b97c0a" providerId="LiveId" clId="{37BC89E1-AB94-467F-90A8-17653B83AFDB}" dt="2023-02-02T18:25:39.390" v="68" actId="26606"/>
          <ac:spMkLst>
            <pc:docMk/>
            <pc:sldMk cId="3231141549" sldId="256"/>
            <ac:spMk id="3" creationId="{014D2335-AD16-A06B-D493-A4B91F6E174E}"/>
          </ac:spMkLst>
        </pc:spChg>
        <pc:spChg chg="add del">
          <ac:chgData name="Aarti Yadgire" userId="6a9c09aea0b97c0a" providerId="LiveId" clId="{37BC89E1-AB94-467F-90A8-17653B83AFDB}" dt="2023-02-02T18:25:39.390" v="68" actId="26606"/>
          <ac:spMkLst>
            <pc:docMk/>
            <pc:sldMk cId="3231141549" sldId="256"/>
            <ac:spMk id="12" creationId="{823AC064-BC96-4F32-8AE1-B2FD38754823}"/>
          </ac:spMkLst>
        </pc:spChg>
        <pc:spChg chg="add del">
          <ac:chgData name="Aarti Yadgire" userId="6a9c09aea0b97c0a" providerId="LiveId" clId="{37BC89E1-AB94-467F-90A8-17653B83AFDB}" dt="2023-02-02T18:25:39.390" v="68" actId="26606"/>
          <ac:spMkLst>
            <pc:docMk/>
            <pc:sldMk cId="3231141549" sldId="256"/>
            <ac:spMk id="21" creationId="{27BDFED6-6E33-4606-AFE2-886ADB1C018E}"/>
          </ac:spMkLst>
        </pc:spChg>
        <pc:spChg chg="add del">
          <ac:chgData name="Aarti Yadgire" userId="6a9c09aea0b97c0a" providerId="LiveId" clId="{37BC89E1-AB94-467F-90A8-17653B83AFDB}" dt="2023-02-02T18:25:39.390" v="68" actId="26606"/>
          <ac:spMkLst>
            <pc:docMk/>
            <pc:sldMk cId="3231141549" sldId="256"/>
            <ac:spMk id="23" creationId="{890DEF05-784E-4B61-89E4-04C4ECF4E5A0}"/>
          </ac:spMkLst>
        </pc:spChg>
        <pc:picChg chg="add mod ord">
          <ac:chgData name="Aarti Yadgire" userId="6a9c09aea0b97c0a" providerId="LiveId" clId="{37BC89E1-AB94-467F-90A8-17653B83AFDB}" dt="2023-02-02T18:25:39.390" v="68" actId="26606"/>
          <ac:picMkLst>
            <pc:docMk/>
            <pc:sldMk cId="3231141549" sldId="256"/>
            <ac:picMk id="5" creationId="{E75FB2BC-9DC3-A01C-51ED-FA62F2582D6B}"/>
          </ac:picMkLst>
        </pc:picChg>
        <pc:picChg chg="add mod">
          <ac:chgData name="Aarti Yadgire" userId="6a9c09aea0b97c0a" providerId="LiveId" clId="{37BC89E1-AB94-467F-90A8-17653B83AFDB}" dt="2023-02-02T18:25:39.390" v="68" actId="26606"/>
          <ac:picMkLst>
            <pc:docMk/>
            <pc:sldMk cId="3231141549" sldId="256"/>
            <ac:picMk id="7" creationId="{58A73238-CAAD-5975-BB15-8D82877D9642}"/>
          </ac:picMkLst>
        </pc:picChg>
        <pc:cxnChg chg="add del">
          <ac:chgData name="Aarti Yadgire" userId="6a9c09aea0b97c0a" providerId="LiveId" clId="{37BC89E1-AB94-467F-90A8-17653B83AFDB}" dt="2023-02-02T18:25:39.390" v="68" actId="26606"/>
          <ac:cxnSpMkLst>
            <pc:docMk/>
            <pc:sldMk cId="3231141549" sldId="256"/>
            <ac:cxnSpMk id="14" creationId="{7E7C77BC-7138-40B1-A15B-20F57A494629}"/>
          </ac:cxnSpMkLst>
        </pc:cxnChg>
        <pc:cxnChg chg="add del">
          <ac:chgData name="Aarti Yadgire" userId="6a9c09aea0b97c0a" providerId="LiveId" clId="{37BC89E1-AB94-467F-90A8-17653B83AFDB}" dt="2023-02-02T18:25:39.390" v="68" actId="26606"/>
          <ac:cxnSpMkLst>
            <pc:docMk/>
            <pc:sldMk cId="3231141549" sldId="256"/>
            <ac:cxnSpMk id="16" creationId="{DB146403-F3D6-484B-B2ED-97F9565D0370}"/>
          </ac:cxnSpMkLst>
        </pc:cxnChg>
        <pc:cxnChg chg="add del">
          <ac:chgData name="Aarti Yadgire" userId="6a9c09aea0b97c0a" providerId="LiveId" clId="{37BC89E1-AB94-467F-90A8-17653B83AFDB}" dt="2023-02-02T18:25:39.390" v="68" actId="26606"/>
          <ac:cxnSpMkLst>
            <pc:docMk/>
            <pc:sldMk cId="3231141549" sldId="256"/>
            <ac:cxnSpMk id="25" creationId="{C41BAEC7-F7B0-4224-8B18-8F74B7D87F0B}"/>
          </ac:cxnSpMkLst>
        </pc:cxnChg>
      </pc:sldChg>
      <pc:sldChg chg="addSp delSp modSp mod setBg setClrOvrMap">
        <pc:chgData name="Aarti Yadgire" userId="6a9c09aea0b97c0a" providerId="LiveId" clId="{37BC89E1-AB94-467F-90A8-17653B83AFDB}" dt="2023-02-02T18:45:13.247" v="199" actId="255"/>
        <pc:sldMkLst>
          <pc:docMk/>
          <pc:sldMk cId="3021440579" sldId="257"/>
        </pc:sldMkLst>
        <pc:spChg chg="mod ord">
          <ac:chgData name="Aarti Yadgire" userId="6a9c09aea0b97c0a" providerId="LiveId" clId="{37BC89E1-AB94-467F-90A8-17653B83AFDB}" dt="2023-02-02T18:45:13.247" v="199" actId="255"/>
          <ac:spMkLst>
            <pc:docMk/>
            <pc:sldMk cId="3021440579" sldId="257"/>
            <ac:spMk id="2" creationId="{91AEAEEC-2124-7C1C-B228-C089F7FC7E28}"/>
          </ac:spMkLst>
        </pc:spChg>
        <pc:spChg chg="mod">
          <ac:chgData name="Aarti Yadgire" userId="6a9c09aea0b97c0a" providerId="LiveId" clId="{37BC89E1-AB94-467F-90A8-17653B83AFDB}" dt="2023-02-02T18:26:02.500" v="69" actId="26606"/>
          <ac:spMkLst>
            <pc:docMk/>
            <pc:sldMk cId="3021440579" sldId="257"/>
            <ac:spMk id="3" creationId="{5027D9A1-1156-B251-9BBF-F197FD982B7C}"/>
          </ac:spMkLst>
        </pc:spChg>
        <pc:spChg chg="mod">
          <ac:chgData name="Aarti Yadgire" userId="6a9c09aea0b97c0a" providerId="LiveId" clId="{37BC89E1-AB94-467F-90A8-17653B83AFDB}" dt="2023-02-02T18:26:02.500" v="69" actId="26606"/>
          <ac:spMkLst>
            <pc:docMk/>
            <pc:sldMk cId="3021440579" sldId="257"/>
            <ac:spMk id="4" creationId="{C03CE01D-C6FE-4F63-7143-468B6F238E20}"/>
          </ac:spMkLst>
        </pc:spChg>
        <pc:spChg chg="mod ord">
          <ac:chgData name="Aarti Yadgire" userId="6a9c09aea0b97c0a" providerId="LiveId" clId="{37BC89E1-AB94-467F-90A8-17653B83AFDB}" dt="2023-02-02T18:26:02.500" v="69" actId="26606"/>
          <ac:spMkLst>
            <pc:docMk/>
            <pc:sldMk cId="3021440579" sldId="257"/>
            <ac:spMk id="5" creationId="{40F3FF19-AC4C-318A-7A01-ECC6BB2F91D6}"/>
          </ac:spMkLst>
        </pc:spChg>
        <pc:spChg chg="add">
          <ac:chgData name="Aarti Yadgire" userId="6a9c09aea0b97c0a" providerId="LiveId" clId="{37BC89E1-AB94-467F-90A8-17653B83AFDB}" dt="2023-02-02T18:26:02.500" v="69" actId="26606"/>
          <ac:spMkLst>
            <pc:docMk/>
            <pc:sldMk cId="3021440579" sldId="257"/>
            <ac:spMk id="7" creationId="{85016AEC-0320-4ED0-8ECB-FE11DDDFE17A}"/>
          </ac:spMkLst>
        </pc:spChg>
        <pc:spChg chg="add">
          <ac:chgData name="Aarti Yadgire" userId="6a9c09aea0b97c0a" providerId="LiveId" clId="{37BC89E1-AB94-467F-90A8-17653B83AFDB}" dt="2023-02-02T18:26:02.500" v="69" actId="26606"/>
          <ac:spMkLst>
            <pc:docMk/>
            <pc:sldMk cId="3021440579" sldId="257"/>
            <ac:spMk id="8" creationId="{D3CDB30C-1F82-41E6-A067-831D6E89184F}"/>
          </ac:spMkLst>
        </pc:spChg>
        <pc:spChg chg="add del">
          <ac:chgData name="Aarti Yadgire" userId="6a9c09aea0b97c0a" providerId="LiveId" clId="{37BC89E1-AB94-467F-90A8-17653B83AFDB}" dt="2023-02-02T18:25:35.735" v="67" actId="26606"/>
          <ac:spMkLst>
            <pc:docMk/>
            <pc:sldMk cId="3021440579" sldId="257"/>
            <ac:spMk id="10" creationId="{AD21898E-86C0-4C8A-A76C-DF33E844C87A}"/>
          </ac:spMkLst>
        </pc:spChg>
        <pc:spChg chg="add del">
          <ac:chgData name="Aarti Yadgire" userId="6a9c09aea0b97c0a" providerId="LiveId" clId="{37BC89E1-AB94-467F-90A8-17653B83AFDB}" dt="2023-02-02T18:25:35.735" v="67" actId="26606"/>
          <ac:spMkLst>
            <pc:docMk/>
            <pc:sldMk cId="3021440579" sldId="257"/>
            <ac:spMk id="12" creationId="{5C8F04BD-D093-45D0-B54C-50FDB308B4EE}"/>
          </ac:spMkLst>
        </pc:spChg>
        <pc:spChg chg="add">
          <ac:chgData name="Aarti Yadgire" userId="6a9c09aea0b97c0a" providerId="LiveId" clId="{37BC89E1-AB94-467F-90A8-17653B83AFDB}" dt="2023-02-02T18:26:02.500" v="69" actId="26606"/>
          <ac:spMkLst>
            <pc:docMk/>
            <pc:sldMk cId="3021440579" sldId="257"/>
            <ac:spMk id="14" creationId="{2DDA86DD-F997-4F66-A87C-5B58AB6D19EC}"/>
          </ac:spMkLst>
        </pc:spChg>
        <pc:spChg chg="add">
          <ac:chgData name="Aarti Yadgire" userId="6a9c09aea0b97c0a" providerId="LiveId" clId="{37BC89E1-AB94-467F-90A8-17653B83AFDB}" dt="2023-02-02T18:26:02.500" v="69" actId="26606"/>
          <ac:spMkLst>
            <pc:docMk/>
            <pc:sldMk cId="3021440579" sldId="257"/>
            <ac:spMk id="16" creationId="{D241B827-437E-40A3-A732-669230D6A5BC}"/>
          </ac:spMkLst>
        </pc:spChg>
      </pc:sldChg>
      <pc:sldChg chg="addSp modSp mod setBg">
        <pc:chgData name="Aarti Yadgire" userId="6a9c09aea0b97c0a" providerId="LiveId" clId="{37BC89E1-AB94-467F-90A8-17653B83AFDB}" dt="2023-02-02T18:33:51.693" v="140" actId="27636"/>
        <pc:sldMkLst>
          <pc:docMk/>
          <pc:sldMk cId="1114643706" sldId="258"/>
        </pc:sldMkLst>
        <pc:spChg chg="mod ord">
          <ac:chgData name="Aarti Yadgire" userId="6a9c09aea0b97c0a" providerId="LiveId" clId="{37BC89E1-AB94-467F-90A8-17653B83AFDB}" dt="2023-02-02T18:33:51.693" v="140" actId="27636"/>
          <ac:spMkLst>
            <pc:docMk/>
            <pc:sldMk cId="1114643706" sldId="258"/>
            <ac:spMk id="2" creationId="{524AFE52-8326-02B9-BE23-C22D3BEE1E78}"/>
          </ac:spMkLst>
        </pc:spChg>
        <pc:spChg chg="mod">
          <ac:chgData name="Aarti Yadgire" userId="6a9c09aea0b97c0a" providerId="LiveId" clId="{37BC89E1-AB94-467F-90A8-17653B83AFDB}" dt="2023-02-02T18:26:53.977" v="78" actId="26606"/>
          <ac:spMkLst>
            <pc:docMk/>
            <pc:sldMk cId="1114643706" sldId="258"/>
            <ac:spMk id="3" creationId="{91E0F490-D9AB-8909-D870-44C6AB88F272}"/>
          </ac:spMkLst>
        </pc:spChg>
        <pc:spChg chg="mod">
          <ac:chgData name="Aarti Yadgire" userId="6a9c09aea0b97c0a" providerId="LiveId" clId="{37BC89E1-AB94-467F-90A8-17653B83AFDB}" dt="2023-02-02T18:26:53.977" v="78" actId="26606"/>
          <ac:spMkLst>
            <pc:docMk/>
            <pc:sldMk cId="1114643706" sldId="258"/>
            <ac:spMk id="4" creationId="{466E8B86-11E0-CA28-30C3-2487BE474DC8}"/>
          </ac:spMkLst>
        </pc:spChg>
        <pc:spChg chg="mod ord">
          <ac:chgData name="Aarti Yadgire" userId="6a9c09aea0b97c0a" providerId="LiveId" clId="{37BC89E1-AB94-467F-90A8-17653B83AFDB}" dt="2023-02-02T18:26:53.977" v="78" actId="26606"/>
          <ac:spMkLst>
            <pc:docMk/>
            <pc:sldMk cId="1114643706" sldId="258"/>
            <ac:spMk id="5" creationId="{B4E7426B-D6C1-FC53-4A83-A5F946B8F3FA}"/>
          </ac:spMkLst>
        </pc:spChg>
        <pc:spChg chg="add">
          <ac:chgData name="Aarti Yadgire" userId="6a9c09aea0b97c0a" providerId="LiveId" clId="{37BC89E1-AB94-467F-90A8-17653B83AFDB}" dt="2023-02-02T18:26:53.977" v="78" actId="26606"/>
          <ac:spMkLst>
            <pc:docMk/>
            <pc:sldMk cId="1114643706" sldId="258"/>
            <ac:spMk id="10" creationId="{85016AEC-0320-4ED0-8ECB-FE11DDDFE17A}"/>
          </ac:spMkLst>
        </pc:spChg>
        <pc:spChg chg="add">
          <ac:chgData name="Aarti Yadgire" userId="6a9c09aea0b97c0a" providerId="LiveId" clId="{37BC89E1-AB94-467F-90A8-17653B83AFDB}" dt="2023-02-02T18:26:53.977" v="78" actId="26606"/>
          <ac:spMkLst>
            <pc:docMk/>
            <pc:sldMk cId="1114643706" sldId="258"/>
            <ac:spMk id="12" creationId="{D3CDB30C-1F82-41E6-A067-831D6E89184F}"/>
          </ac:spMkLst>
        </pc:spChg>
        <pc:spChg chg="add">
          <ac:chgData name="Aarti Yadgire" userId="6a9c09aea0b97c0a" providerId="LiveId" clId="{37BC89E1-AB94-467F-90A8-17653B83AFDB}" dt="2023-02-02T18:26:53.977" v="78" actId="26606"/>
          <ac:spMkLst>
            <pc:docMk/>
            <pc:sldMk cId="1114643706" sldId="258"/>
            <ac:spMk id="14" creationId="{2DDA86DD-F997-4F66-A87C-5B58AB6D19EC}"/>
          </ac:spMkLst>
        </pc:spChg>
        <pc:spChg chg="add">
          <ac:chgData name="Aarti Yadgire" userId="6a9c09aea0b97c0a" providerId="LiveId" clId="{37BC89E1-AB94-467F-90A8-17653B83AFDB}" dt="2023-02-02T18:26:53.977" v="78" actId="26606"/>
          <ac:spMkLst>
            <pc:docMk/>
            <pc:sldMk cId="1114643706" sldId="258"/>
            <ac:spMk id="16" creationId="{D241B827-437E-40A3-A732-669230D6A5BC}"/>
          </ac:spMkLst>
        </pc:spChg>
      </pc:sldChg>
      <pc:sldChg chg="addSp modSp mod setBg">
        <pc:chgData name="Aarti Yadgire" userId="6a9c09aea0b97c0a" providerId="LiveId" clId="{37BC89E1-AB94-467F-90A8-17653B83AFDB}" dt="2023-02-02T18:29:18.529" v="93" actId="113"/>
        <pc:sldMkLst>
          <pc:docMk/>
          <pc:sldMk cId="659374405" sldId="259"/>
        </pc:sldMkLst>
        <pc:spChg chg="mod">
          <ac:chgData name="Aarti Yadgire" userId="6a9c09aea0b97c0a" providerId="LiveId" clId="{37BC89E1-AB94-467F-90A8-17653B83AFDB}" dt="2023-02-02T18:27:44.833" v="81" actId="26606"/>
          <ac:spMkLst>
            <pc:docMk/>
            <pc:sldMk cId="659374405" sldId="259"/>
            <ac:spMk id="2" creationId="{BE4C565F-E5AD-AA10-27D0-FB6B6EF2F5A4}"/>
          </ac:spMkLst>
        </pc:spChg>
        <pc:spChg chg="mod">
          <ac:chgData name="Aarti Yadgire" userId="6a9c09aea0b97c0a" providerId="LiveId" clId="{37BC89E1-AB94-467F-90A8-17653B83AFDB}" dt="2023-02-02T18:27:44.833" v="81" actId="26606"/>
          <ac:spMkLst>
            <pc:docMk/>
            <pc:sldMk cId="659374405" sldId="259"/>
            <ac:spMk id="3" creationId="{1F6FB517-F4F6-6FB1-D7CA-6A0D57FF5F5C}"/>
          </ac:spMkLst>
        </pc:spChg>
        <pc:spChg chg="mod ord">
          <ac:chgData name="Aarti Yadgire" userId="6a9c09aea0b97c0a" providerId="LiveId" clId="{37BC89E1-AB94-467F-90A8-17653B83AFDB}" dt="2023-02-02T18:27:44.833" v="81" actId="26606"/>
          <ac:spMkLst>
            <pc:docMk/>
            <pc:sldMk cId="659374405" sldId="259"/>
            <ac:spMk id="4" creationId="{69AF289E-C14F-C511-2E94-F397BE8D11D4}"/>
          </ac:spMkLst>
        </pc:spChg>
        <pc:spChg chg="mod">
          <ac:chgData name="Aarti Yadgire" userId="6a9c09aea0b97c0a" providerId="LiveId" clId="{37BC89E1-AB94-467F-90A8-17653B83AFDB}" dt="2023-02-02T18:29:18.529" v="93" actId="113"/>
          <ac:spMkLst>
            <pc:docMk/>
            <pc:sldMk cId="659374405" sldId="259"/>
            <ac:spMk id="5" creationId="{8DF56DD2-EB07-BCCA-C5AC-EE08C1282978}"/>
          </ac:spMkLst>
        </pc:spChg>
        <pc:spChg chg="add">
          <ac:chgData name="Aarti Yadgire" userId="6a9c09aea0b97c0a" providerId="LiveId" clId="{37BC89E1-AB94-467F-90A8-17653B83AFDB}" dt="2023-02-02T18:27:44.833" v="81" actId="26606"/>
          <ac:spMkLst>
            <pc:docMk/>
            <pc:sldMk cId="659374405" sldId="259"/>
            <ac:spMk id="10" creationId="{85016AEC-0320-4ED0-8ECB-FE11DDDFE17A}"/>
          </ac:spMkLst>
        </pc:spChg>
        <pc:spChg chg="add">
          <ac:chgData name="Aarti Yadgire" userId="6a9c09aea0b97c0a" providerId="LiveId" clId="{37BC89E1-AB94-467F-90A8-17653B83AFDB}" dt="2023-02-02T18:27:44.833" v="81" actId="26606"/>
          <ac:spMkLst>
            <pc:docMk/>
            <pc:sldMk cId="659374405" sldId="259"/>
            <ac:spMk id="12" creationId="{D3CDB30C-1F82-41E6-A067-831D6E89184F}"/>
          </ac:spMkLst>
        </pc:spChg>
        <pc:spChg chg="add">
          <ac:chgData name="Aarti Yadgire" userId="6a9c09aea0b97c0a" providerId="LiveId" clId="{37BC89E1-AB94-467F-90A8-17653B83AFDB}" dt="2023-02-02T18:27:44.833" v="81" actId="26606"/>
          <ac:spMkLst>
            <pc:docMk/>
            <pc:sldMk cId="659374405" sldId="259"/>
            <ac:spMk id="14" creationId="{2DDA86DD-F997-4F66-A87C-5B58AB6D19EC}"/>
          </ac:spMkLst>
        </pc:spChg>
        <pc:spChg chg="add">
          <ac:chgData name="Aarti Yadgire" userId="6a9c09aea0b97c0a" providerId="LiveId" clId="{37BC89E1-AB94-467F-90A8-17653B83AFDB}" dt="2023-02-02T18:27:44.833" v="81" actId="26606"/>
          <ac:spMkLst>
            <pc:docMk/>
            <pc:sldMk cId="659374405" sldId="259"/>
            <ac:spMk id="16" creationId="{D241B827-437E-40A3-A732-669230D6A5BC}"/>
          </ac:spMkLst>
        </pc:spChg>
      </pc:sldChg>
      <pc:sldChg chg="addSp modSp mod setBg">
        <pc:chgData name="Aarti Yadgire" userId="6a9c09aea0b97c0a" providerId="LiveId" clId="{37BC89E1-AB94-467F-90A8-17653B83AFDB}" dt="2023-02-02T18:33:33.452" v="138" actId="255"/>
        <pc:sldMkLst>
          <pc:docMk/>
          <pc:sldMk cId="1632709107" sldId="260"/>
        </pc:sldMkLst>
        <pc:spChg chg="mod">
          <ac:chgData name="Aarti Yadgire" userId="6a9c09aea0b97c0a" providerId="LiveId" clId="{37BC89E1-AB94-467F-90A8-17653B83AFDB}" dt="2023-02-02T18:29:25.884" v="94" actId="26606"/>
          <ac:spMkLst>
            <pc:docMk/>
            <pc:sldMk cId="1632709107" sldId="260"/>
            <ac:spMk id="2" creationId="{44BF6CA1-FFA1-ECF2-CDC2-A780FE948264}"/>
          </ac:spMkLst>
        </pc:spChg>
        <pc:spChg chg="mod">
          <ac:chgData name="Aarti Yadgire" userId="6a9c09aea0b97c0a" providerId="LiveId" clId="{37BC89E1-AB94-467F-90A8-17653B83AFDB}" dt="2023-02-02T18:29:25.884" v="94" actId="26606"/>
          <ac:spMkLst>
            <pc:docMk/>
            <pc:sldMk cId="1632709107" sldId="260"/>
            <ac:spMk id="3" creationId="{A139C4BF-B610-815D-132B-261ED60B0542}"/>
          </ac:spMkLst>
        </pc:spChg>
        <pc:spChg chg="mod ord">
          <ac:chgData name="Aarti Yadgire" userId="6a9c09aea0b97c0a" providerId="LiveId" clId="{37BC89E1-AB94-467F-90A8-17653B83AFDB}" dt="2023-02-02T18:29:25.884" v="94" actId="26606"/>
          <ac:spMkLst>
            <pc:docMk/>
            <pc:sldMk cId="1632709107" sldId="260"/>
            <ac:spMk id="4" creationId="{5B86BB76-3056-B54D-3682-080BF55FCD22}"/>
          </ac:spMkLst>
        </pc:spChg>
        <pc:spChg chg="mod">
          <ac:chgData name="Aarti Yadgire" userId="6a9c09aea0b97c0a" providerId="LiveId" clId="{37BC89E1-AB94-467F-90A8-17653B83AFDB}" dt="2023-02-02T18:33:33.452" v="138" actId="255"/>
          <ac:spMkLst>
            <pc:docMk/>
            <pc:sldMk cId="1632709107" sldId="260"/>
            <ac:spMk id="5" creationId="{F9C0C10C-1FC3-59DB-54AE-B801985BA445}"/>
          </ac:spMkLst>
        </pc:spChg>
        <pc:spChg chg="add">
          <ac:chgData name="Aarti Yadgire" userId="6a9c09aea0b97c0a" providerId="LiveId" clId="{37BC89E1-AB94-467F-90A8-17653B83AFDB}" dt="2023-02-02T18:29:25.884" v="94" actId="26606"/>
          <ac:spMkLst>
            <pc:docMk/>
            <pc:sldMk cId="1632709107" sldId="260"/>
            <ac:spMk id="10" creationId="{85016AEC-0320-4ED0-8ECB-FE11DDDFE17A}"/>
          </ac:spMkLst>
        </pc:spChg>
        <pc:spChg chg="add">
          <ac:chgData name="Aarti Yadgire" userId="6a9c09aea0b97c0a" providerId="LiveId" clId="{37BC89E1-AB94-467F-90A8-17653B83AFDB}" dt="2023-02-02T18:29:25.884" v="94" actId="26606"/>
          <ac:spMkLst>
            <pc:docMk/>
            <pc:sldMk cId="1632709107" sldId="260"/>
            <ac:spMk id="12" creationId="{D3CDB30C-1F82-41E6-A067-831D6E89184F}"/>
          </ac:spMkLst>
        </pc:spChg>
        <pc:spChg chg="add">
          <ac:chgData name="Aarti Yadgire" userId="6a9c09aea0b97c0a" providerId="LiveId" clId="{37BC89E1-AB94-467F-90A8-17653B83AFDB}" dt="2023-02-02T18:29:25.884" v="94" actId="26606"/>
          <ac:spMkLst>
            <pc:docMk/>
            <pc:sldMk cId="1632709107" sldId="260"/>
            <ac:spMk id="14" creationId="{2DDA86DD-F997-4F66-A87C-5B58AB6D19EC}"/>
          </ac:spMkLst>
        </pc:spChg>
        <pc:spChg chg="add">
          <ac:chgData name="Aarti Yadgire" userId="6a9c09aea0b97c0a" providerId="LiveId" clId="{37BC89E1-AB94-467F-90A8-17653B83AFDB}" dt="2023-02-02T18:29:25.884" v="94" actId="26606"/>
          <ac:spMkLst>
            <pc:docMk/>
            <pc:sldMk cId="1632709107" sldId="260"/>
            <ac:spMk id="16" creationId="{D241B827-437E-40A3-A732-669230D6A5BC}"/>
          </ac:spMkLst>
        </pc:spChg>
      </pc:sldChg>
      <pc:sldChg chg="addSp modSp mod setBg">
        <pc:chgData name="Aarti Yadgire" userId="6a9c09aea0b97c0a" providerId="LiveId" clId="{37BC89E1-AB94-467F-90A8-17653B83AFDB}" dt="2023-02-02T18:33:21.583" v="137" actId="27636"/>
        <pc:sldMkLst>
          <pc:docMk/>
          <pc:sldMk cId="649639041" sldId="261"/>
        </pc:sldMkLst>
        <pc:spChg chg="mod">
          <ac:chgData name="Aarti Yadgire" userId="6a9c09aea0b97c0a" providerId="LiveId" clId="{37BC89E1-AB94-467F-90A8-17653B83AFDB}" dt="2023-02-02T18:29:57.295" v="99" actId="26606"/>
          <ac:spMkLst>
            <pc:docMk/>
            <pc:sldMk cId="649639041" sldId="261"/>
            <ac:spMk id="2" creationId="{D84CCFAF-0F01-F683-611D-4DDF6F00957B}"/>
          </ac:spMkLst>
        </pc:spChg>
        <pc:spChg chg="mod">
          <ac:chgData name="Aarti Yadgire" userId="6a9c09aea0b97c0a" providerId="LiveId" clId="{37BC89E1-AB94-467F-90A8-17653B83AFDB}" dt="2023-02-02T18:29:57.295" v="99" actId="26606"/>
          <ac:spMkLst>
            <pc:docMk/>
            <pc:sldMk cId="649639041" sldId="261"/>
            <ac:spMk id="3" creationId="{77354A9A-BE95-6654-98B2-1A04A4C03DBE}"/>
          </ac:spMkLst>
        </pc:spChg>
        <pc:spChg chg="mod ord">
          <ac:chgData name="Aarti Yadgire" userId="6a9c09aea0b97c0a" providerId="LiveId" clId="{37BC89E1-AB94-467F-90A8-17653B83AFDB}" dt="2023-02-02T18:29:57.295" v="99" actId="26606"/>
          <ac:spMkLst>
            <pc:docMk/>
            <pc:sldMk cId="649639041" sldId="261"/>
            <ac:spMk id="4" creationId="{6F124757-A10C-EE2F-F183-C28BD56E3B04}"/>
          </ac:spMkLst>
        </pc:spChg>
        <pc:spChg chg="mod">
          <ac:chgData name="Aarti Yadgire" userId="6a9c09aea0b97c0a" providerId="LiveId" clId="{37BC89E1-AB94-467F-90A8-17653B83AFDB}" dt="2023-02-02T18:33:21.583" v="137" actId="27636"/>
          <ac:spMkLst>
            <pc:docMk/>
            <pc:sldMk cId="649639041" sldId="261"/>
            <ac:spMk id="5" creationId="{C3E33B9B-D5BA-B44E-410A-C3521DC892DD}"/>
          </ac:spMkLst>
        </pc:spChg>
        <pc:spChg chg="add">
          <ac:chgData name="Aarti Yadgire" userId="6a9c09aea0b97c0a" providerId="LiveId" clId="{37BC89E1-AB94-467F-90A8-17653B83AFDB}" dt="2023-02-02T18:29:57.295" v="99" actId="26606"/>
          <ac:spMkLst>
            <pc:docMk/>
            <pc:sldMk cId="649639041" sldId="261"/>
            <ac:spMk id="10" creationId="{85016AEC-0320-4ED0-8ECB-FE11DDDFE17A}"/>
          </ac:spMkLst>
        </pc:spChg>
        <pc:spChg chg="add">
          <ac:chgData name="Aarti Yadgire" userId="6a9c09aea0b97c0a" providerId="LiveId" clId="{37BC89E1-AB94-467F-90A8-17653B83AFDB}" dt="2023-02-02T18:29:57.295" v="99" actId="26606"/>
          <ac:spMkLst>
            <pc:docMk/>
            <pc:sldMk cId="649639041" sldId="261"/>
            <ac:spMk id="12" creationId="{D3CDB30C-1F82-41E6-A067-831D6E89184F}"/>
          </ac:spMkLst>
        </pc:spChg>
        <pc:spChg chg="add">
          <ac:chgData name="Aarti Yadgire" userId="6a9c09aea0b97c0a" providerId="LiveId" clId="{37BC89E1-AB94-467F-90A8-17653B83AFDB}" dt="2023-02-02T18:29:57.295" v="99" actId="26606"/>
          <ac:spMkLst>
            <pc:docMk/>
            <pc:sldMk cId="649639041" sldId="261"/>
            <ac:spMk id="14" creationId="{2DDA86DD-F997-4F66-A87C-5B58AB6D19EC}"/>
          </ac:spMkLst>
        </pc:spChg>
        <pc:spChg chg="add">
          <ac:chgData name="Aarti Yadgire" userId="6a9c09aea0b97c0a" providerId="LiveId" clId="{37BC89E1-AB94-467F-90A8-17653B83AFDB}" dt="2023-02-02T18:29:57.295" v="99" actId="26606"/>
          <ac:spMkLst>
            <pc:docMk/>
            <pc:sldMk cId="649639041" sldId="261"/>
            <ac:spMk id="16" creationId="{D241B827-437E-40A3-A732-669230D6A5BC}"/>
          </ac:spMkLst>
        </pc:spChg>
      </pc:sldChg>
      <pc:sldChg chg="addSp modSp mod setBg">
        <pc:chgData name="Aarti Yadgire" userId="6a9c09aea0b97c0a" providerId="LiveId" clId="{37BC89E1-AB94-467F-90A8-17653B83AFDB}" dt="2023-02-02T18:33:07.790" v="135" actId="255"/>
        <pc:sldMkLst>
          <pc:docMk/>
          <pc:sldMk cId="2079537375" sldId="262"/>
        </pc:sldMkLst>
        <pc:spChg chg="mod">
          <ac:chgData name="Aarti Yadgire" userId="6a9c09aea0b97c0a" providerId="LiveId" clId="{37BC89E1-AB94-467F-90A8-17653B83AFDB}" dt="2023-02-02T18:30:43.378" v="108" actId="26606"/>
          <ac:spMkLst>
            <pc:docMk/>
            <pc:sldMk cId="2079537375" sldId="262"/>
            <ac:spMk id="2" creationId="{DDCA15B8-EA04-8751-9175-C3C562B38DD4}"/>
          </ac:spMkLst>
        </pc:spChg>
        <pc:spChg chg="mod">
          <ac:chgData name="Aarti Yadgire" userId="6a9c09aea0b97c0a" providerId="LiveId" clId="{37BC89E1-AB94-467F-90A8-17653B83AFDB}" dt="2023-02-02T18:30:43.378" v="108" actId="26606"/>
          <ac:spMkLst>
            <pc:docMk/>
            <pc:sldMk cId="2079537375" sldId="262"/>
            <ac:spMk id="3" creationId="{F55B02E0-8946-5035-F6E7-4DAAEB28D5E3}"/>
          </ac:spMkLst>
        </pc:spChg>
        <pc:spChg chg="mod ord">
          <ac:chgData name="Aarti Yadgire" userId="6a9c09aea0b97c0a" providerId="LiveId" clId="{37BC89E1-AB94-467F-90A8-17653B83AFDB}" dt="2023-02-02T18:30:43.378" v="108" actId="26606"/>
          <ac:spMkLst>
            <pc:docMk/>
            <pc:sldMk cId="2079537375" sldId="262"/>
            <ac:spMk id="4" creationId="{8858B547-6A57-C876-5F02-8479109B42E1}"/>
          </ac:spMkLst>
        </pc:spChg>
        <pc:spChg chg="mod">
          <ac:chgData name="Aarti Yadgire" userId="6a9c09aea0b97c0a" providerId="LiveId" clId="{37BC89E1-AB94-467F-90A8-17653B83AFDB}" dt="2023-02-02T18:33:07.790" v="135" actId="255"/>
          <ac:spMkLst>
            <pc:docMk/>
            <pc:sldMk cId="2079537375" sldId="262"/>
            <ac:spMk id="5" creationId="{0D9432DF-FF6D-5CAB-95C5-A48E11D71D84}"/>
          </ac:spMkLst>
        </pc:spChg>
        <pc:spChg chg="add">
          <ac:chgData name="Aarti Yadgire" userId="6a9c09aea0b97c0a" providerId="LiveId" clId="{37BC89E1-AB94-467F-90A8-17653B83AFDB}" dt="2023-02-02T18:30:43.378" v="108" actId="26606"/>
          <ac:spMkLst>
            <pc:docMk/>
            <pc:sldMk cId="2079537375" sldId="262"/>
            <ac:spMk id="10" creationId="{85016AEC-0320-4ED0-8ECB-FE11DDDFE17A}"/>
          </ac:spMkLst>
        </pc:spChg>
        <pc:spChg chg="add">
          <ac:chgData name="Aarti Yadgire" userId="6a9c09aea0b97c0a" providerId="LiveId" clId="{37BC89E1-AB94-467F-90A8-17653B83AFDB}" dt="2023-02-02T18:30:43.378" v="108" actId="26606"/>
          <ac:spMkLst>
            <pc:docMk/>
            <pc:sldMk cId="2079537375" sldId="262"/>
            <ac:spMk id="12" creationId="{D3CDB30C-1F82-41E6-A067-831D6E89184F}"/>
          </ac:spMkLst>
        </pc:spChg>
        <pc:spChg chg="add">
          <ac:chgData name="Aarti Yadgire" userId="6a9c09aea0b97c0a" providerId="LiveId" clId="{37BC89E1-AB94-467F-90A8-17653B83AFDB}" dt="2023-02-02T18:30:43.378" v="108" actId="26606"/>
          <ac:spMkLst>
            <pc:docMk/>
            <pc:sldMk cId="2079537375" sldId="262"/>
            <ac:spMk id="14" creationId="{2DDA86DD-F997-4F66-A87C-5B58AB6D19EC}"/>
          </ac:spMkLst>
        </pc:spChg>
        <pc:spChg chg="add">
          <ac:chgData name="Aarti Yadgire" userId="6a9c09aea0b97c0a" providerId="LiveId" clId="{37BC89E1-AB94-467F-90A8-17653B83AFDB}" dt="2023-02-02T18:30:43.378" v="108" actId="26606"/>
          <ac:spMkLst>
            <pc:docMk/>
            <pc:sldMk cId="2079537375" sldId="262"/>
            <ac:spMk id="16" creationId="{D241B827-437E-40A3-A732-669230D6A5BC}"/>
          </ac:spMkLst>
        </pc:spChg>
      </pc:sldChg>
      <pc:sldChg chg="addSp modSp mod setBg">
        <pc:chgData name="Aarti Yadgire" userId="6a9c09aea0b97c0a" providerId="LiveId" clId="{37BC89E1-AB94-467F-90A8-17653B83AFDB}" dt="2023-02-02T18:32:57.027" v="134" actId="255"/>
        <pc:sldMkLst>
          <pc:docMk/>
          <pc:sldMk cId="1580098862" sldId="263"/>
        </pc:sldMkLst>
        <pc:spChg chg="mod">
          <ac:chgData name="Aarti Yadgire" userId="6a9c09aea0b97c0a" providerId="LiveId" clId="{37BC89E1-AB94-467F-90A8-17653B83AFDB}" dt="2023-02-02T18:31:36.753" v="118" actId="26606"/>
          <ac:spMkLst>
            <pc:docMk/>
            <pc:sldMk cId="1580098862" sldId="263"/>
            <ac:spMk id="2" creationId="{5257262E-23E1-259F-01B5-B7D6F1E4BFA5}"/>
          </ac:spMkLst>
        </pc:spChg>
        <pc:spChg chg="mod">
          <ac:chgData name="Aarti Yadgire" userId="6a9c09aea0b97c0a" providerId="LiveId" clId="{37BC89E1-AB94-467F-90A8-17653B83AFDB}" dt="2023-02-02T18:31:36.753" v="118" actId="26606"/>
          <ac:spMkLst>
            <pc:docMk/>
            <pc:sldMk cId="1580098862" sldId="263"/>
            <ac:spMk id="3" creationId="{621FC689-C150-7012-B762-BB94037AEE8E}"/>
          </ac:spMkLst>
        </pc:spChg>
        <pc:spChg chg="mod ord">
          <ac:chgData name="Aarti Yadgire" userId="6a9c09aea0b97c0a" providerId="LiveId" clId="{37BC89E1-AB94-467F-90A8-17653B83AFDB}" dt="2023-02-02T18:31:36.753" v="118" actId="26606"/>
          <ac:spMkLst>
            <pc:docMk/>
            <pc:sldMk cId="1580098862" sldId="263"/>
            <ac:spMk id="4" creationId="{4CA57F61-6252-D300-B552-80046C8AD618}"/>
          </ac:spMkLst>
        </pc:spChg>
        <pc:spChg chg="mod">
          <ac:chgData name="Aarti Yadgire" userId="6a9c09aea0b97c0a" providerId="LiveId" clId="{37BC89E1-AB94-467F-90A8-17653B83AFDB}" dt="2023-02-02T18:32:57.027" v="134" actId="255"/>
          <ac:spMkLst>
            <pc:docMk/>
            <pc:sldMk cId="1580098862" sldId="263"/>
            <ac:spMk id="5" creationId="{4D411862-1E04-2912-6190-0B055E033407}"/>
          </ac:spMkLst>
        </pc:spChg>
        <pc:spChg chg="add">
          <ac:chgData name="Aarti Yadgire" userId="6a9c09aea0b97c0a" providerId="LiveId" clId="{37BC89E1-AB94-467F-90A8-17653B83AFDB}" dt="2023-02-02T18:31:36.753" v="118" actId="26606"/>
          <ac:spMkLst>
            <pc:docMk/>
            <pc:sldMk cId="1580098862" sldId="263"/>
            <ac:spMk id="10" creationId="{85016AEC-0320-4ED0-8ECB-FE11DDDFE17A}"/>
          </ac:spMkLst>
        </pc:spChg>
        <pc:spChg chg="add">
          <ac:chgData name="Aarti Yadgire" userId="6a9c09aea0b97c0a" providerId="LiveId" clId="{37BC89E1-AB94-467F-90A8-17653B83AFDB}" dt="2023-02-02T18:31:36.753" v="118" actId="26606"/>
          <ac:spMkLst>
            <pc:docMk/>
            <pc:sldMk cId="1580098862" sldId="263"/>
            <ac:spMk id="12" creationId="{D3CDB30C-1F82-41E6-A067-831D6E89184F}"/>
          </ac:spMkLst>
        </pc:spChg>
        <pc:spChg chg="add">
          <ac:chgData name="Aarti Yadgire" userId="6a9c09aea0b97c0a" providerId="LiveId" clId="{37BC89E1-AB94-467F-90A8-17653B83AFDB}" dt="2023-02-02T18:31:36.753" v="118" actId="26606"/>
          <ac:spMkLst>
            <pc:docMk/>
            <pc:sldMk cId="1580098862" sldId="263"/>
            <ac:spMk id="14" creationId="{2DDA86DD-F997-4F66-A87C-5B58AB6D19EC}"/>
          </ac:spMkLst>
        </pc:spChg>
        <pc:spChg chg="add">
          <ac:chgData name="Aarti Yadgire" userId="6a9c09aea0b97c0a" providerId="LiveId" clId="{37BC89E1-AB94-467F-90A8-17653B83AFDB}" dt="2023-02-02T18:31:36.753" v="118" actId="26606"/>
          <ac:spMkLst>
            <pc:docMk/>
            <pc:sldMk cId="1580098862" sldId="263"/>
            <ac:spMk id="16" creationId="{D241B827-437E-40A3-A732-669230D6A5BC}"/>
          </ac:spMkLst>
        </pc:spChg>
      </pc:sldChg>
      <pc:sldChg chg="addSp modSp mod setBg">
        <pc:chgData name="Aarti Yadgire" userId="6a9c09aea0b97c0a" providerId="LiveId" clId="{37BC89E1-AB94-467F-90A8-17653B83AFDB}" dt="2023-02-02T18:32:42.520" v="133" actId="27636"/>
        <pc:sldMkLst>
          <pc:docMk/>
          <pc:sldMk cId="972634709" sldId="264"/>
        </pc:sldMkLst>
        <pc:spChg chg="mod">
          <ac:chgData name="Aarti Yadgire" userId="6a9c09aea0b97c0a" providerId="LiveId" clId="{37BC89E1-AB94-467F-90A8-17653B83AFDB}" dt="2023-02-02T18:32:21.531" v="127" actId="26606"/>
          <ac:spMkLst>
            <pc:docMk/>
            <pc:sldMk cId="972634709" sldId="264"/>
            <ac:spMk id="2" creationId="{E2E98B31-9534-C76B-CD7A-0C19101A9A92}"/>
          </ac:spMkLst>
        </pc:spChg>
        <pc:spChg chg="mod">
          <ac:chgData name="Aarti Yadgire" userId="6a9c09aea0b97c0a" providerId="LiveId" clId="{37BC89E1-AB94-467F-90A8-17653B83AFDB}" dt="2023-02-02T18:32:21.531" v="127" actId="26606"/>
          <ac:spMkLst>
            <pc:docMk/>
            <pc:sldMk cId="972634709" sldId="264"/>
            <ac:spMk id="3" creationId="{97E65EFD-AA48-E8D0-55B1-3C9C3C7A3D5F}"/>
          </ac:spMkLst>
        </pc:spChg>
        <pc:spChg chg="mod ord">
          <ac:chgData name="Aarti Yadgire" userId="6a9c09aea0b97c0a" providerId="LiveId" clId="{37BC89E1-AB94-467F-90A8-17653B83AFDB}" dt="2023-02-02T18:32:21.531" v="127" actId="26606"/>
          <ac:spMkLst>
            <pc:docMk/>
            <pc:sldMk cId="972634709" sldId="264"/>
            <ac:spMk id="4" creationId="{AFB44EC3-DAF7-FCDE-1937-2B8755E94D00}"/>
          </ac:spMkLst>
        </pc:spChg>
        <pc:spChg chg="mod">
          <ac:chgData name="Aarti Yadgire" userId="6a9c09aea0b97c0a" providerId="LiveId" clId="{37BC89E1-AB94-467F-90A8-17653B83AFDB}" dt="2023-02-02T18:32:42.520" v="133" actId="27636"/>
          <ac:spMkLst>
            <pc:docMk/>
            <pc:sldMk cId="972634709" sldId="264"/>
            <ac:spMk id="5" creationId="{62791683-92FF-5EE7-7DC9-A422E30D60F6}"/>
          </ac:spMkLst>
        </pc:spChg>
        <pc:spChg chg="add">
          <ac:chgData name="Aarti Yadgire" userId="6a9c09aea0b97c0a" providerId="LiveId" clId="{37BC89E1-AB94-467F-90A8-17653B83AFDB}" dt="2023-02-02T18:32:21.531" v="127" actId="26606"/>
          <ac:spMkLst>
            <pc:docMk/>
            <pc:sldMk cId="972634709" sldId="264"/>
            <ac:spMk id="10" creationId="{85016AEC-0320-4ED0-8ECB-FE11DDDFE17A}"/>
          </ac:spMkLst>
        </pc:spChg>
        <pc:spChg chg="add">
          <ac:chgData name="Aarti Yadgire" userId="6a9c09aea0b97c0a" providerId="LiveId" clId="{37BC89E1-AB94-467F-90A8-17653B83AFDB}" dt="2023-02-02T18:32:21.531" v="127" actId="26606"/>
          <ac:spMkLst>
            <pc:docMk/>
            <pc:sldMk cId="972634709" sldId="264"/>
            <ac:spMk id="12" creationId="{D3CDB30C-1F82-41E6-A067-831D6E89184F}"/>
          </ac:spMkLst>
        </pc:spChg>
        <pc:spChg chg="add">
          <ac:chgData name="Aarti Yadgire" userId="6a9c09aea0b97c0a" providerId="LiveId" clId="{37BC89E1-AB94-467F-90A8-17653B83AFDB}" dt="2023-02-02T18:32:21.531" v="127" actId="26606"/>
          <ac:spMkLst>
            <pc:docMk/>
            <pc:sldMk cId="972634709" sldId="264"/>
            <ac:spMk id="14" creationId="{2DDA86DD-F997-4F66-A87C-5B58AB6D19EC}"/>
          </ac:spMkLst>
        </pc:spChg>
        <pc:spChg chg="add">
          <ac:chgData name="Aarti Yadgire" userId="6a9c09aea0b97c0a" providerId="LiveId" clId="{37BC89E1-AB94-467F-90A8-17653B83AFDB}" dt="2023-02-02T18:32:21.531" v="127" actId="26606"/>
          <ac:spMkLst>
            <pc:docMk/>
            <pc:sldMk cId="972634709" sldId="264"/>
            <ac:spMk id="16" creationId="{D241B827-437E-40A3-A732-669230D6A5BC}"/>
          </ac:spMkLst>
        </pc:spChg>
      </pc:sldChg>
      <pc:sldChg chg="addSp modSp mod setBg">
        <pc:chgData name="Aarti Yadgire" userId="6a9c09aea0b97c0a" providerId="LiveId" clId="{37BC89E1-AB94-467F-90A8-17653B83AFDB}" dt="2023-02-02T18:34:31.353" v="144" actId="255"/>
        <pc:sldMkLst>
          <pc:docMk/>
          <pc:sldMk cId="44698" sldId="265"/>
        </pc:sldMkLst>
        <pc:spChg chg="mod">
          <ac:chgData name="Aarti Yadgire" userId="6a9c09aea0b97c0a" providerId="LiveId" clId="{37BC89E1-AB94-467F-90A8-17653B83AFDB}" dt="2023-02-02T18:34:06.347" v="141" actId="26606"/>
          <ac:spMkLst>
            <pc:docMk/>
            <pc:sldMk cId="44698" sldId="265"/>
            <ac:spMk id="2" creationId="{333741FB-42E8-7A4F-2FC8-5E63F56A8AF8}"/>
          </ac:spMkLst>
        </pc:spChg>
        <pc:spChg chg="mod">
          <ac:chgData name="Aarti Yadgire" userId="6a9c09aea0b97c0a" providerId="LiveId" clId="{37BC89E1-AB94-467F-90A8-17653B83AFDB}" dt="2023-02-02T18:34:06.347" v="141" actId="26606"/>
          <ac:spMkLst>
            <pc:docMk/>
            <pc:sldMk cId="44698" sldId="265"/>
            <ac:spMk id="3" creationId="{E9F85C66-55AD-FE32-AA53-EAC4EBD3045D}"/>
          </ac:spMkLst>
        </pc:spChg>
        <pc:spChg chg="mod ord">
          <ac:chgData name="Aarti Yadgire" userId="6a9c09aea0b97c0a" providerId="LiveId" clId="{37BC89E1-AB94-467F-90A8-17653B83AFDB}" dt="2023-02-02T18:34:06.347" v="141" actId="26606"/>
          <ac:spMkLst>
            <pc:docMk/>
            <pc:sldMk cId="44698" sldId="265"/>
            <ac:spMk id="4" creationId="{8381D931-D5C2-DA73-AB6A-C0CE72FEE62F}"/>
          </ac:spMkLst>
        </pc:spChg>
        <pc:spChg chg="mod">
          <ac:chgData name="Aarti Yadgire" userId="6a9c09aea0b97c0a" providerId="LiveId" clId="{37BC89E1-AB94-467F-90A8-17653B83AFDB}" dt="2023-02-02T18:34:31.353" v="144" actId="255"/>
          <ac:spMkLst>
            <pc:docMk/>
            <pc:sldMk cId="44698" sldId="265"/>
            <ac:spMk id="5" creationId="{48A69C19-EDA8-6D84-4814-459780C76B78}"/>
          </ac:spMkLst>
        </pc:spChg>
        <pc:spChg chg="add">
          <ac:chgData name="Aarti Yadgire" userId="6a9c09aea0b97c0a" providerId="LiveId" clId="{37BC89E1-AB94-467F-90A8-17653B83AFDB}" dt="2023-02-02T18:34:06.347" v="141" actId="26606"/>
          <ac:spMkLst>
            <pc:docMk/>
            <pc:sldMk cId="44698" sldId="265"/>
            <ac:spMk id="10" creationId="{85016AEC-0320-4ED0-8ECB-FE11DDDFE17A}"/>
          </ac:spMkLst>
        </pc:spChg>
        <pc:spChg chg="add">
          <ac:chgData name="Aarti Yadgire" userId="6a9c09aea0b97c0a" providerId="LiveId" clId="{37BC89E1-AB94-467F-90A8-17653B83AFDB}" dt="2023-02-02T18:34:06.347" v="141" actId="26606"/>
          <ac:spMkLst>
            <pc:docMk/>
            <pc:sldMk cId="44698" sldId="265"/>
            <ac:spMk id="12" creationId="{D3CDB30C-1F82-41E6-A067-831D6E89184F}"/>
          </ac:spMkLst>
        </pc:spChg>
        <pc:spChg chg="add">
          <ac:chgData name="Aarti Yadgire" userId="6a9c09aea0b97c0a" providerId="LiveId" clId="{37BC89E1-AB94-467F-90A8-17653B83AFDB}" dt="2023-02-02T18:34:06.347" v="141" actId="26606"/>
          <ac:spMkLst>
            <pc:docMk/>
            <pc:sldMk cId="44698" sldId="265"/>
            <ac:spMk id="14" creationId="{2DDA86DD-F997-4F66-A87C-5B58AB6D19EC}"/>
          </ac:spMkLst>
        </pc:spChg>
        <pc:spChg chg="add">
          <ac:chgData name="Aarti Yadgire" userId="6a9c09aea0b97c0a" providerId="LiveId" clId="{37BC89E1-AB94-467F-90A8-17653B83AFDB}" dt="2023-02-02T18:34:06.347" v="141" actId="26606"/>
          <ac:spMkLst>
            <pc:docMk/>
            <pc:sldMk cId="44698" sldId="265"/>
            <ac:spMk id="16" creationId="{D241B827-437E-40A3-A732-669230D6A5BC}"/>
          </ac:spMkLst>
        </pc:spChg>
      </pc:sldChg>
      <pc:sldChg chg="addSp modSp mod setBg">
        <pc:chgData name="Aarti Yadgire" userId="6a9c09aea0b97c0a" providerId="LiveId" clId="{37BC89E1-AB94-467F-90A8-17653B83AFDB}" dt="2023-02-02T19:01:49.347" v="350" actId="20577"/>
        <pc:sldMkLst>
          <pc:docMk/>
          <pc:sldMk cId="3973259878" sldId="266"/>
        </pc:sldMkLst>
        <pc:spChg chg="mod">
          <ac:chgData name="Aarti Yadgire" userId="6a9c09aea0b97c0a" providerId="LiveId" clId="{37BC89E1-AB94-467F-90A8-17653B83AFDB}" dt="2023-02-02T18:34:38.451" v="145" actId="26606"/>
          <ac:spMkLst>
            <pc:docMk/>
            <pc:sldMk cId="3973259878" sldId="266"/>
            <ac:spMk id="2" creationId="{2B46FF49-9AC9-D3D7-609F-3E1EAEC2400F}"/>
          </ac:spMkLst>
        </pc:spChg>
        <pc:spChg chg="mod">
          <ac:chgData name="Aarti Yadgire" userId="6a9c09aea0b97c0a" providerId="LiveId" clId="{37BC89E1-AB94-467F-90A8-17653B83AFDB}" dt="2023-02-02T18:34:38.451" v="145" actId="26606"/>
          <ac:spMkLst>
            <pc:docMk/>
            <pc:sldMk cId="3973259878" sldId="266"/>
            <ac:spMk id="3" creationId="{490B1BBD-9C24-CCB9-D068-985E18877C1E}"/>
          </ac:spMkLst>
        </pc:spChg>
        <pc:spChg chg="mod ord">
          <ac:chgData name="Aarti Yadgire" userId="6a9c09aea0b97c0a" providerId="LiveId" clId="{37BC89E1-AB94-467F-90A8-17653B83AFDB}" dt="2023-02-02T18:34:38.451" v="145" actId="26606"/>
          <ac:spMkLst>
            <pc:docMk/>
            <pc:sldMk cId="3973259878" sldId="266"/>
            <ac:spMk id="4" creationId="{6A4A7BA7-706A-6173-798B-C20FD86B4E64}"/>
          </ac:spMkLst>
        </pc:spChg>
        <pc:spChg chg="mod">
          <ac:chgData name="Aarti Yadgire" userId="6a9c09aea0b97c0a" providerId="LiveId" clId="{37BC89E1-AB94-467F-90A8-17653B83AFDB}" dt="2023-02-02T19:01:49.347" v="350" actId="20577"/>
          <ac:spMkLst>
            <pc:docMk/>
            <pc:sldMk cId="3973259878" sldId="266"/>
            <ac:spMk id="5" creationId="{A8B23964-BD94-85F2-A861-49F6391871F6}"/>
          </ac:spMkLst>
        </pc:spChg>
        <pc:spChg chg="add">
          <ac:chgData name="Aarti Yadgire" userId="6a9c09aea0b97c0a" providerId="LiveId" clId="{37BC89E1-AB94-467F-90A8-17653B83AFDB}" dt="2023-02-02T18:34:38.451" v="145" actId="26606"/>
          <ac:spMkLst>
            <pc:docMk/>
            <pc:sldMk cId="3973259878" sldId="266"/>
            <ac:spMk id="10" creationId="{85016AEC-0320-4ED0-8ECB-FE11DDDFE17A}"/>
          </ac:spMkLst>
        </pc:spChg>
        <pc:spChg chg="add">
          <ac:chgData name="Aarti Yadgire" userId="6a9c09aea0b97c0a" providerId="LiveId" clId="{37BC89E1-AB94-467F-90A8-17653B83AFDB}" dt="2023-02-02T18:34:38.451" v="145" actId="26606"/>
          <ac:spMkLst>
            <pc:docMk/>
            <pc:sldMk cId="3973259878" sldId="266"/>
            <ac:spMk id="12" creationId="{D3CDB30C-1F82-41E6-A067-831D6E89184F}"/>
          </ac:spMkLst>
        </pc:spChg>
        <pc:spChg chg="add">
          <ac:chgData name="Aarti Yadgire" userId="6a9c09aea0b97c0a" providerId="LiveId" clId="{37BC89E1-AB94-467F-90A8-17653B83AFDB}" dt="2023-02-02T18:34:38.451" v="145" actId="26606"/>
          <ac:spMkLst>
            <pc:docMk/>
            <pc:sldMk cId="3973259878" sldId="266"/>
            <ac:spMk id="14" creationId="{2DDA86DD-F997-4F66-A87C-5B58AB6D19EC}"/>
          </ac:spMkLst>
        </pc:spChg>
        <pc:spChg chg="add">
          <ac:chgData name="Aarti Yadgire" userId="6a9c09aea0b97c0a" providerId="LiveId" clId="{37BC89E1-AB94-467F-90A8-17653B83AFDB}" dt="2023-02-02T18:34:38.451" v="145" actId="26606"/>
          <ac:spMkLst>
            <pc:docMk/>
            <pc:sldMk cId="3973259878" sldId="266"/>
            <ac:spMk id="16" creationId="{D241B827-437E-40A3-A732-669230D6A5BC}"/>
          </ac:spMkLst>
        </pc:spChg>
      </pc:sldChg>
      <pc:sldChg chg="addSp delSp modSp del mod setBg setClrOvrMap">
        <pc:chgData name="Aarti Yadgire" userId="6a9c09aea0b97c0a" providerId="LiveId" clId="{37BC89E1-AB94-467F-90A8-17653B83AFDB}" dt="2023-02-02T18:54:38.776" v="274" actId="47"/>
        <pc:sldMkLst>
          <pc:docMk/>
          <pc:sldMk cId="2372853369" sldId="267"/>
        </pc:sldMkLst>
        <pc:spChg chg="mod ord">
          <ac:chgData name="Aarti Yadgire" userId="6a9c09aea0b97c0a" providerId="LiveId" clId="{37BC89E1-AB94-467F-90A8-17653B83AFDB}" dt="2023-02-02T18:54:24.847" v="273" actId="26606"/>
          <ac:spMkLst>
            <pc:docMk/>
            <pc:sldMk cId="2372853369" sldId="267"/>
            <ac:spMk id="2" creationId="{A15D9EB7-4B49-E6C9-8162-AB6C2B13D21E}"/>
          </ac:spMkLst>
        </pc:spChg>
        <pc:spChg chg="mod ord">
          <ac:chgData name="Aarti Yadgire" userId="6a9c09aea0b97c0a" providerId="LiveId" clId="{37BC89E1-AB94-467F-90A8-17653B83AFDB}" dt="2023-02-02T18:54:24.847" v="273" actId="26606"/>
          <ac:spMkLst>
            <pc:docMk/>
            <pc:sldMk cId="2372853369" sldId="267"/>
            <ac:spMk id="3" creationId="{3C6F1C2F-B16D-C64F-46D0-9391F2726293}"/>
          </ac:spMkLst>
        </pc:spChg>
        <pc:spChg chg="mod ord">
          <ac:chgData name="Aarti Yadgire" userId="6a9c09aea0b97c0a" providerId="LiveId" clId="{37BC89E1-AB94-467F-90A8-17653B83AFDB}" dt="2023-02-02T18:54:24.847" v="273" actId="26606"/>
          <ac:spMkLst>
            <pc:docMk/>
            <pc:sldMk cId="2372853369" sldId="267"/>
            <ac:spMk id="4" creationId="{6D38AA33-DCFE-4335-18FE-9D72A40962D1}"/>
          </ac:spMkLst>
        </pc:spChg>
        <pc:spChg chg="add del mod ord">
          <ac:chgData name="Aarti Yadgire" userId="6a9c09aea0b97c0a" providerId="LiveId" clId="{37BC89E1-AB94-467F-90A8-17653B83AFDB}" dt="2023-02-02T18:54:21.650" v="271" actId="26606"/>
          <ac:spMkLst>
            <pc:docMk/>
            <pc:sldMk cId="2372853369" sldId="267"/>
            <ac:spMk id="7" creationId="{20F5BBEB-B889-CFC7-AC4A-B9CE1DBA72E2}"/>
          </ac:spMkLst>
        </pc:spChg>
        <pc:spChg chg="add del">
          <ac:chgData name="Aarti Yadgire" userId="6a9c09aea0b97c0a" providerId="LiveId" clId="{37BC89E1-AB94-467F-90A8-17653B83AFDB}" dt="2023-02-02T18:45:04.978" v="194" actId="26606"/>
          <ac:spMkLst>
            <pc:docMk/>
            <pc:sldMk cId="2372853369" sldId="267"/>
            <ac:spMk id="9" creationId="{4BC99CB9-DDAD-44A2-8A1C-E3AF4E72DF5C}"/>
          </ac:spMkLst>
        </pc:spChg>
        <pc:spChg chg="add del">
          <ac:chgData name="Aarti Yadgire" userId="6a9c09aea0b97c0a" providerId="LiveId" clId="{37BC89E1-AB94-467F-90A8-17653B83AFDB}" dt="2023-02-02T18:45:04.978" v="194" actId="26606"/>
          <ac:spMkLst>
            <pc:docMk/>
            <pc:sldMk cId="2372853369" sldId="267"/>
            <ac:spMk id="10" creationId="{64053CBF-3932-45FF-8285-EE5146085F3A}"/>
          </ac:spMkLst>
        </pc:spChg>
        <pc:spChg chg="add del">
          <ac:chgData name="Aarti Yadgire" userId="6a9c09aea0b97c0a" providerId="LiveId" clId="{37BC89E1-AB94-467F-90A8-17653B83AFDB}" dt="2023-02-02T18:43:43.273" v="189" actId="26606"/>
          <ac:spMkLst>
            <pc:docMk/>
            <pc:sldMk cId="2372853369" sldId="267"/>
            <ac:spMk id="12" creationId="{85016AEC-0320-4ED0-8ECB-FE11DDDFE17A}"/>
          </ac:spMkLst>
        </pc:spChg>
        <pc:spChg chg="add del">
          <ac:chgData name="Aarti Yadgire" userId="6a9c09aea0b97c0a" providerId="LiveId" clId="{37BC89E1-AB94-467F-90A8-17653B83AFDB}" dt="2023-02-02T18:48:54.759" v="223" actId="26606"/>
          <ac:spMkLst>
            <pc:docMk/>
            <pc:sldMk cId="2372853369" sldId="267"/>
            <ac:spMk id="13" creationId="{488333BA-AE6E-427A-9B16-A39C8073F4EB}"/>
          </ac:spMkLst>
        </pc:spChg>
        <pc:spChg chg="add del">
          <ac:chgData name="Aarti Yadgire" userId="6a9c09aea0b97c0a" providerId="LiveId" clId="{37BC89E1-AB94-467F-90A8-17653B83AFDB}" dt="2023-02-02T18:43:43.273" v="189" actId="26606"/>
          <ac:spMkLst>
            <pc:docMk/>
            <pc:sldMk cId="2372853369" sldId="267"/>
            <ac:spMk id="14" creationId="{D3CDB30C-1F82-41E6-A067-831D6E89184F}"/>
          </ac:spMkLst>
        </pc:spChg>
        <pc:spChg chg="add del">
          <ac:chgData name="Aarti Yadgire" userId="6a9c09aea0b97c0a" providerId="LiveId" clId="{37BC89E1-AB94-467F-90A8-17653B83AFDB}" dt="2023-02-02T18:48:54.759" v="223" actId="26606"/>
          <ac:spMkLst>
            <pc:docMk/>
            <pc:sldMk cId="2372853369" sldId="267"/>
            <ac:spMk id="15" creationId="{F98ED85F-DCEE-4B50-802E-71A6E3E12B04}"/>
          </ac:spMkLst>
        </pc:spChg>
        <pc:spChg chg="add del">
          <ac:chgData name="Aarti Yadgire" userId="6a9c09aea0b97c0a" providerId="LiveId" clId="{37BC89E1-AB94-467F-90A8-17653B83AFDB}" dt="2023-02-02T18:43:43.273" v="189" actId="26606"/>
          <ac:spMkLst>
            <pc:docMk/>
            <pc:sldMk cId="2372853369" sldId="267"/>
            <ac:spMk id="16" creationId="{2DDA86DD-F997-4F66-A87C-5B58AB6D19EC}"/>
          </ac:spMkLst>
        </pc:spChg>
        <pc:spChg chg="add del">
          <ac:chgData name="Aarti Yadgire" userId="6a9c09aea0b97c0a" providerId="LiveId" clId="{37BC89E1-AB94-467F-90A8-17653B83AFDB}" dt="2023-02-02T18:43:43.273" v="189" actId="26606"/>
          <ac:spMkLst>
            <pc:docMk/>
            <pc:sldMk cId="2372853369" sldId="267"/>
            <ac:spMk id="18" creationId="{D241B827-437E-40A3-A732-669230D6A5BC}"/>
          </ac:spMkLst>
        </pc:spChg>
        <pc:spChg chg="add del">
          <ac:chgData name="Aarti Yadgire" userId="6a9c09aea0b97c0a" providerId="LiveId" clId="{37BC89E1-AB94-467F-90A8-17653B83AFDB}" dt="2023-02-02T18:43:28.548" v="187" actId="26606"/>
          <ac:spMkLst>
            <pc:docMk/>
            <pc:sldMk cId="2372853369" sldId="267"/>
            <ac:spMk id="20" creationId="{5FB946D7-1CA4-446E-8795-007CACFDEB88}"/>
          </ac:spMkLst>
        </pc:spChg>
        <pc:spChg chg="add del">
          <ac:chgData name="Aarti Yadgire" userId="6a9c09aea0b97c0a" providerId="LiveId" clId="{37BC89E1-AB94-467F-90A8-17653B83AFDB}" dt="2023-02-02T18:43:28.548" v="187" actId="26606"/>
          <ac:spMkLst>
            <pc:docMk/>
            <pc:sldMk cId="2372853369" sldId="267"/>
            <ac:spMk id="21" creationId="{192416F2-BC84-4D7C-80C6-6296C10C3819}"/>
          </ac:spMkLst>
        </pc:spChg>
        <pc:spChg chg="add del">
          <ac:chgData name="Aarti Yadgire" userId="6a9c09aea0b97c0a" providerId="LiveId" clId="{37BC89E1-AB94-467F-90A8-17653B83AFDB}" dt="2023-02-02T18:36:07.057" v="154" actId="26606"/>
          <ac:spMkLst>
            <pc:docMk/>
            <pc:sldMk cId="2372853369" sldId="267"/>
            <ac:spMk id="23" creationId="{73A25D70-4A55-4F72-B9C5-A69CDBF4DB42}"/>
          </ac:spMkLst>
        </pc:spChg>
        <pc:spChg chg="add del">
          <ac:chgData name="Aarti Yadgire" userId="6a9c09aea0b97c0a" providerId="LiveId" clId="{37BC89E1-AB94-467F-90A8-17653B83AFDB}" dt="2023-02-02T18:36:07.057" v="154" actId="26606"/>
          <ac:spMkLst>
            <pc:docMk/>
            <pc:sldMk cId="2372853369" sldId="267"/>
            <ac:spMk id="25" creationId="{54957100-6D8B-4161-9F2F-C0A949EC84C4}"/>
          </ac:spMkLst>
        </pc:spChg>
        <pc:spChg chg="add del">
          <ac:chgData name="Aarti Yadgire" userId="6a9c09aea0b97c0a" providerId="LiveId" clId="{37BC89E1-AB94-467F-90A8-17653B83AFDB}" dt="2023-02-02T18:41:50.817" v="175" actId="26606"/>
          <ac:spMkLst>
            <pc:docMk/>
            <pc:sldMk cId="2372853369" sldId="267"/>
            <ac:spMk id="26" creationId="{AB8C311F-7253-4AED-9701-7FC0708C41C7}"/>
          </ac:spMkLst>
        </pc:spChg>
        <pc:spChg chg="add del">
          <ac:chgData name="Aarti Yadgire" userId="6a9c09aea0b97c0a" providerId="LiveId" clId="{37BC89E1-AB94-467F-90A8-17653B83AFDB}" dt="2023-02-02T18:36:07.057" v="154" actId="26606"/>
          <ac:spMkLst>
            <pc:docMk/>
            <pc:sldMk cId="2372853369" sldId="267"/>
            <ac:spMk id="27" creationId="{0BD8B065-EE51-4AE2-A94C-86249998FD7B}"/>
          </ac:spMkLst>
        </pc:spChg>
        <pc:spChg chg="add del">
          <ac:chgData name="Aarti Yadgire" userId="6a9c09aea0b97c0a" providerId="LiveId" clId="{37BC89E1-AB94-467F-90A8-17653B83AFDB}" dt="2023-02-02T18:40:13.121" v="160" actId="26606"/>
          <ac:spMkLst>
            <pc:docMk/>
            <pc:sldMk cId="2372853369" sldId="267"/>
            <ac:spMk id="28" creationId="{E49CC64F-7275-4E33-961B-0C5CDC439875}"/>
          </ac:spMkLst>
        </pc:spChg>
        <pc:spChg chg="add del">
          <ac:chgData name="Aarti Yadgire" userId="6a9c09aea0b97c0a" providerId="LiveId" clId="{37BC89E1-AB94-467F-90A8-17653B83AFDB}" dt="2023-02-02T18:41:50.817" v="175" actId="26606"/>
          <ac:spMkLst>
            <pc:docMk/>
            <pc:sldMk cId="2372853369" sldId="267"/>
            <ac:spMk id="30" creationId="{E2384209-CB15-4CDF-9D31-C44FD9A3F20D}"/>
          </ac:spMkLst>
        </pc:spChg>
        <pc:spChg chg="add del">
          <ac:chgData name="Aarti Yadgire" userId="6a9c09aea0b97c0a" providerId="LiveId" clId="{37BC89E1-AB94-467F-90A8-17653B83AFDB}" dt="2023-02-02T18:41:50.817" v="175" actId="26606"/>
          <ac:spMkLst>
            <pc:docMk/>
            <pc:sldMk cId="2372853369" sldId="267"/>
            <ac:spMk id="31" creationId="{2633B3B5-CC90-43F0-8714-D31D1F3F0209}"/>
          </ac:spMkLst>
        </pc:spChg>
        <pc:spChg chg="add del">
          <ac:chgData name="Aarti Yadgire" userId="6a9c09aea0b97c0a" providerId="LiveId" clId="{37BC89E1-AB94-467F-90A8-17653B83AFDB}" dt="2023-02-02T18:41:50.817" v="175" actId="26606"/>
          <ac:spMkLst>
            <pc:docMk/>
            <pc:sldMk cId="2372853369" sldId="267"/>
            <ac:spMk id="33" creationId="{A8D57A06-A426-446D-B02C-A2DC6B62E45E}"/>
          </ac:spMkLst>
        </pc:spChg>
        <pc:spChg chg="add del">
          <ac:chgData name="Aarti Yadgire" userId="6a9c09aea0b97c0a" providerId="LiveId" clId="{37BC89E1-AB94-467F-90A8-17653B83AFDB}" dt="2023-02-02T18:45:09.054" v="196" actId="26606"/>
          <ac:spMkLst>
            <pc:docMk/>
            <pc:sldMk cId="2372853369" sldId="267"/>
            <ac:spMk id="40" creationId="{7CB4857B-ED7C-444D-9F04-2F885114A1C2}"/>
          </ac:spMkLst>
        </pc:spChg>
        <pc:spChg chg="add del">
          <ac:chgData name="Aarti Yadgire" userId="6a9c09aea0b97c0a" providerId="LiveId" clId="{37BC89E1-AB94-467F-90A8-17653B83AFDB}" dt="2023-02-02T18:45:09.054" v="196" actId="26606"/>
          <ac:spMkLst>
            <pc:docMk/>
            <pc:sldMk cId="2372853369" sldId="267"/>
            <ac:spMk id="41" creationId="{D18046FB-44EA-4FD8-A585-EA09A319B2D0}"/>
          </ac:spMkLst>
        </pc:spChg>
        <pc:spChg chg="add del">
          <ac:chgData name="Aarti Yadgire" userId="6a9c09aea0b97c0a" providerId="LiveId" clId="{37BC89E1-AB94-467F-90A8-17653B83AFDB}" dt="2023-02-02T18:45:09.054" v="196" actId="26606"/>
          <ac:spMkLst>
            <pc:docMk/>
            <pc:sldMk cId="2372853369" sldId="267"/>
            <ac:spMk id="42" creationId="{479F5F2B-8B58-4140-AE6A-51F6C67B18D9}"/>
          </ac:spMkLst>
        </pc:spChg>
        <pc:spChg chg="add del">
          <ac:chgData name="Aarti Yadgire" userId="6a9c09aea0b97c0a" providerId="LiveId" clId="{37BC89E1-AB94-467F-90A8-17653B83AFDB}" dt="2023-02-02T18:45:12.357" v="198" actId="26606"/>
          <ac:spMkLst>
            <pc:docMk/>
            <pc:sldMk cId="2372853369" sldId="267"/>
            <ac:spMk id="44" creationId="{4BC99CB9-DDAD-44A2-8A1C-E3AF4E72DF5C}"/>
          </ac:spMkLst>
        </pc:spChg>
        <pc:spChg chg="add del">
          <ac:chgData name="Aarti Yadgire" userId="6a9c09aea0b97c0a" providerId="LiveId" clId="{37BC89E1-AB94-467F-90A8-17653B83AFDB}" dt="2023-02-02T18:45:12.357" v="198" actId="26606"/>
          <ac:spMkLst>
            <pc:docMk/>
            <pc:sldMk cId="2372853369" sldId="267"/>
            <ac:spMk id="45" creationId="{64053CBF-3932-45FF-8285-EE5146085F3A}"/>
          </ac:spMkLst>
        </pc:spChg>
        <pc:spChg chg="add del">
          <ac:chgData name="Aarti Yadgire" userId="6a9c09aea0b97c0a" providerId="LiveId" clId="{37BC89E1-AB94-467F-90A8-17653B83AFDB}" dt="2023-02-02T18:49:15.066" v="228" actId="26606"/>
          <ac:spMkLst>
            <pc:docMk/>
            <pc:sldMk cId="2372853369" sldId="267"/>
            <ac:spMk id="48" creationId="{1500B4A4-B1F1-41EA-886A-B8A210DBCA3B}"/>
          </ac:spMkLst>
        </pc:spChg>
        <pc:spChg chg="add del">
          <ac:chgData name="Aarti Yadgire" userId="6a9c09aea0b97c0a" providerId="LiveId" clId="{37BC89E1-AB94-467F-90A8-17653B83AFDB}" dt="2023-02-02T18:49:15.066" v="228" actId="26606"/>
          <ac:spMkLst>
            <pc:docMk/>
            <pc:sldMk cId="2372853369" sldId="267"/>
            <ac:spMk id="50" creationId="{5E55A99C-0BDC-4DBE-8E40-9FA66F629FA1}"/>
          </ac:spMkLst>
        </pc:spChg>
        <pc:spChg chg="add del mod">
          <ac:chgData name="Aarti Yadgire" userId="6a9c09aea0b97c0a" providerId="LiveId" clId="{37BC89E1-AB94-467F-90A8-17653B83AFDB}" dt="2023-02-02T18:53:27.652" v="259" actId="478"/>
          <ac:spMkLst>
            <pc:docMk/>
            <pc:sldMk cId="2372853369" sldId="267"/>
            <ac:spMk id="54" creationId="{E301D972-DFD3-4FF6-5FF5-F413016C1B47}"/>
          </ac:spMkLst>
        </pc:spChg>
        <pc:spChg chg="add del">
          <ac:chgData name="Aarti Yadgire" userId="6a9c09aea0b97c0a" providerId="LiveId" clId="{37BC89E1-AB94-467F-90A8-17653B83AFDB}" dt="2023-02-02T18:49:57.143" v="235" actId="26606"/>
          <ac:spMkLst>
            <pc:docMk/>
            <pc:sldMk cId="2372853369" sldId="267"/>
            <ac:spMk id="55" creationId="{ED55A19D-297C-4231-AD1F-08EF9B4AA8F4}"/>
          </ac:spMkLst>
        </pc:spChg>
        <pc:spChg chg="add del">
          <ac:chgData name="Aarti Yadgire" userId="6a9c09aea0b97c0a" providerId="LiveId" clId="{37BC89E1-AB94-467F-90A8-17653B83AFDB}" dt="2023-02-02T18:49:57.143" v="235" actId="26606"/>
          <ac:spMkLst>
            <pc:docMk/>
            <pc:sldMk cId="2372853369" sldId="267"/>
            <ac:spMk id="57" creationId="{EBAB6C56-3D38-4923-996E-BD474BBB91E9}"/>
          </ac:spMkLst>
        </pc:spChg>
        <pc:spChg chg="add del">
          <ac:chgData name="Aarti Yadgire" userId="6a9c09aea0b97c0a" providerId="LiveId" clId="{37BC89E1-AB94-467F-90A8-17653B83AFDB}" dt="2023-02-02T18:49:57.143" v="235" actId="26606"/>
          <ac:spMkLst>
            <pc:docMk/>
            <pc:sldMk cId="2372853369" sldId="267"/>
            <ac:spMk id="59" creationId="{20CD21DB-082D-417D-A5AB-FC838AF9D944}"/>
          </ac:spMkLst>
        </pc:spChg>
        <pc:spChg chg="add del">
          <ac:chgData name="Aarti Yadgire" userId="6a9c09aea0b97c0a" providerId="LiveId" clId="{37BC89E1-AB94-467F-90A8-17653B83AFDB}" dt="2023-02-02T18:49:57.143" v="234" actId="26606"/>
          <ac:spMkLst>
            <pc:docMk/>
            <pc:sldMk cId="2372853369" sldId="267"/>
            <ac:spMk id="64" creationId="{ED55A19D-297C-4231-AD1F-08EF9B4AA8F4}"/>
          </ac:spMkLst>
        </pc:spChg>
        <pc:spChg chg="add del">
          <ac:chgData name="Aarti Yadgire" userId="6a9c09aea0b97c0a" providerId="LiveId" clId="{37BC89E1-AB94-467F-90A8-17653B83AFDB}" dt="2023-02-02T18:49:57.143" v="234" actId="26606"/>
          <ac:spMkLst>
            <pc:docMk/>
            <pc:sldMk cId="2372853369" sldId="267"/>
            <ac:spMk id="66" creationId="{EBAB6C56-3D38-4923-996E-BD474BBB91E9}"/>
          </ac:spMkLst>
        </pc:spChg>
        <pc:spChg chg="add del">
          <ac:chgData name="Aarti Yadgire" userId="6a9c09aea0b97c0a" providerId="LiveId" clId="{37BC89E1-AB94-467F-90A8-17653B83AFDB}" dt="2023-02-02T18:49:57.143" v="234" actId="26606"/>
          <ac:spMkLst>
            <pc:docMk/>
            <pc:sldMk cId="2372853369" sldId="267"/>
            <ac:spMk id="68" creationId="{20CD21DB-082D-417D-A5AB-FC838AF9D944}"/>
          </ac:spMkLst>
        </pc:spChg>
        <pc:spChg chg="add del">
          <ac:chgData name="Aarti Yadgire" userId="6a9c09aea0b97c0a" providerId="LiveId" clId="{37BC89E1-AB94-467F-90A8-17653B83AFDB}" dt="2023-02-02T18:54:24.847" v="273" actId="26606"/>
          <ac:spMkLst>
            <pc:docMk/>
            <pc:sldMk cId="2372853369" sldId="267"/>
            <ac:spMk id="70" creationId="{1500B4A4-B1F1-41EA-886A-B8A210DBCA3B}"/>
          </ac:spMkLst>
        </pc:spChg>
        <pc:spChg chg="add del">
          <ac:chgData name="Aarti Yadgire" userId="6a9c09aea0b97c0a" providerId="LiveId" clId="{37BC89E1-AB94-467F-90A8-17653B83AFDB}" dt="2023-02-02T18:54:24.847" v="273" actId="26606"/>
          <ac:spMkLst>
            <pc:docMk/>
            <pc:sldMk cId="2372853369" sldId="267"/>
            <ac:spMk id="71" creationId="{5E55A99C-0BDC-4DBE-8E40-9FA66F629FA1}"/>
          </ac:spMkLst>
        </pc:spChg>
        <pc:spChg chg="add del">
          <ac:chgData name="Aarti Yadgire" userId="6a9c09aea0b97c0a" providerId="LiveId" clId="{37BC89E1-AB94-467F-90A8-17653B83AFDB}" dt="2023-02-02T18:54:19.547" v="269" actId="26606"/>
          <ac:spMkLst>
            <pc:docMk/>
            <pc:sldMk cId="2372853369" sldId="267"/>
            <ac:spMk id="76" creationId="{ED55A19D-297C-4231-AD1F-08EF9B4AA8F4}"/>
          </ac:spMkLst>
        </pc:spChg>
        <pc:spChg chg="add del">
          <ac:chgData name="Aarti Yadgire" userId="6a9c09aea0b97c0a" providerId="LiveId" clId="{37BC89E1-AB94-467F-90A8-17653B83AFDB}" dt="2023-02-02T18:54:19.547" v="269" actId="26606"/>
          <ac:spMkLst>
            <pc:docMk/>
            <pc:sldMk cId="2372853369" sldId="267"/>
            <ac:spMk id="78" creationId="{EBAB6C56-3D38-4923-996E-BD474BBB91E9}"/>
          </ac:spMkLst>
        </pc:spChg>
        <pc:spChg chg="add del">
          <ac:chgData name="Aarti Yadgire" userId="6a9c09aea0b97c0a" providerId="LiveId" clId="{37BC89E1-AB94-467F-90A8-17653B83AFDB}" dt="2023-02-02T18:54:19.547" v="269" actId="26606"/>
          <ac:spMkLst>
            <pc:docMk/>
            <pc:sldMk cId="2372853369" sldId="267"/>
            <ac:spMk id="80" creationId="{20CD21DB-082D-417D-A5AB-FC838AF9D944}"/>
          </ac:spMkLst>
        </pc:spChg>
        <pc:spChg chg="add del">
          <ac:chgData name="Aarti Yadgire" userId="6a9c09aea0b97c0a" providerId="LiveId" clId="{37BC89E1-AB94-467F-90A8-17653B83AFDB}" dt="2023-02-02T18:54:21.650" v="271" actId="26606"/>
          <ac:spMkLst>
            <pc:docMk/>
            <pc:sldMk cId="2372853369" sldId="267"/>
            <ac:spMk id="82" creationId="{1500B4A4-B1F1-41EA-886A-B8A210DBCA3B}"/>
          </ac:spMkLst>
        </pc:spChg>
        <pc:spChg chg="add del">
          <ac:chgData name="Aarti Yadgire" userId="6a9c09aea0b97c0a" providerId="LiveId" clId="{37BC89E1-AB94-467F-90A8-17653B83AFDB}" dt="2023-02-02T18:54:21.650" v="271" actId="26606"/>
          <ac:spMkLst>
            <pc:docMk/>
            <pc:sldMk cId="2372853369" sldId="267"/>
            <ac:spMk id="83" creationId="{5E55A99C-0BDC-4DBE-8E40-9FA66F629FA1}"/>
          </ac:spMkLst>
        </pc:spChg>
        <pc:spChg chg="add del">
          <ac:chgData name="Aarti Yadgire" userId="6a9c09aea0b97c0a" providerId="LiveId" clId="{37BC89E1-AB94-467F-90A8-17653B83AFDB}" dt="2023-02-02T18:54:24.847" v="273" actId="26606"/>
          <ac:spMkLst>
            <pc:docMk/>
            <pc:sldMk cId="2372853369" sldId="267"/>
            <ac:spMk id="85" creationId="{B670DBD5-770C-4383-9F54-5B86E86BD5BB}"/>
          </ac:spMkLst>
        </pc:spChg>
        <pc:grpChg chg="add del">
          <ac:chgData name="Aarti Yadgire" userId="6a9c09aea0b97c0a" providerId="LiveId" clId="{37BC89E1-AB94-467F-90A8-17653B83AFDB}" dt="2023-02-02T18:45:04.978" v="194" actId="26606"/>
          <ac:grpSpMkLst>
            <pc:docMk/>
            <pc:sldMk cId="2372853369" sldId="267"/>
            <ac:grpSpMk id="11" creationId="{2E751C04-BEA6-446B-A678-9C74819EBD4C}"/>
          </ac:grpSpMkLst>
        </pc:grpChg>
        <pc:grpChg chg="add del">
          <ac:chgData name="Aarti Yadgire" userId="6a9c09aea0b97c0a" providerId="LiveId" clId="{37BC89E1-AB94-467F-90A8-17653B83AFDB}" dt="2023-02-02T18:36:07.057" v="154" actId="26606"/>
          <ac:grpSpMkLst>
            <pc:docMk/>
            <pc:sldMk cId="2372853369" sldId="267"/>
            <ac:grpSpMk id="29" creationId="{18999293-B054-4B57-A26F-D04C2BB11338}"/>
          </ac:grpSpMkLst>
        </pc:grpChg>
        <pc:grpChg chg="add del">
          <ac:chgData name="Aarti Yadgire" userId="6a9c09aea0b97c0a" providerId="LiveId" clId="{37BC89E1-AB94-467F-90A8-17653B83AFDB}" dt="2023-02-02T18:45:04.978" v="194" actId="26606"/>
          <ac:grpSpMkLst>
            <pc:docMk/>
            <pc:sldMk cId="2372853369" sldId="267"/>
            <ac:grpSpMk id="32" creationId="{B63ACBA3-DEFD-4C6D-BBA0-64468FA99C2D}"/>
          </ac:grpSpMkLst>
        </pc:grpChg>
        <pc:grpChg chg="add del">
          <ac:chgData name="Aarti Yadgire" userId="6a9c09aea0b97c0a" providerId="LiveId" clId="{37BC89E1-AB94-467F-90A8-17653B83AFDB}" dt="2023-02-02T18:36:07.057" v="154" actId="26606"/>
          <ac:grpSpMkLst>
            <pc:docMk/>
            <pc:sldMk cId="2372853369" sldId="267"/>
            <ac:grpSpMk id="35" creationId="{761945C4-D997-42F3-B59A-984CF0066715}"/>
          </ac:grpSpMkLst>
        </pc:grpChg>
        <pc:grpChg chg="add del">
          <ac:chgData name="Aarti Yadgire" userId="6a9c09aea0b97c0a" providerId="LiveId" clId="{37BC89E1-AB94-467F-90A8-17653B83AFDB}" dt="2023-02-02T18:45:12.357" v="198" actId="26606"/>
          <ac:grpSpMkLst>
            <pc:docMk/>
            <pc:sldMk cId="2372853369" sldId="267"/>
            <ac:grpSpMk id="46" creationId="{2E751C04-BEA6-446B-A678-9C74819EBD4C}"/>
          </ac:grpSpMkLst>
        </pc:grpChg>
        <pc:grpChg chg="add del">
          <ac:chgData name="Aarti Yadgire" userId="6a9c09aea0b97c0a" providerId="LiveId" clId="{37BC89E1-AB94-467F-90A8-17653B83AFDB}" dt="2023-02-02T18:45:12.357" v="198" actId="26606"/>
          <ac:grpSpMkLst>
            <pc:docMk/>
            <pc:sldMk cId="2372853369" sldId="267"/>
            <ac:grpSpMk id="49" creationId="{B63ACBA3-DEFD-4C6D-BBA0-64468FA99C2D}"/>
          </ac:grpSpMkLst>
        </pc:grpChg>
        <pc:picChg chg="add del mod ord">
          <ac:chgData name="Aarti Yadgire" userId="6a9c09aea0b97c0a" providerId="LiveId" clId="{37BC89E1-AB94-467F-90A8-17653B83AFDB}" dt="2023-02-02T18:42:14.435" v="183" actId="931"/>
          <ac:picMkLst>
            <pc:docMk/>
            <pc:sldMk cId="2372853369" sldId="267"/>
            <ac:picMk id="6" creationId="{C7DB5BDD-2D96-E780-E19B-062CF9B696E0}"/>
          </ac:picMkLst>
        </pc:picChg>
        <pc:picChg chg="add del">
          <ac:chgData name="Aarti Yadgire" userId="6a9c09aea0b97c0a" providerId="LiveId" clId="{37BC89E1-AB94-467F-90A8-17653B83AFDB}" dt="2023-02-02T18:40:13.121" v="160" actId="26606"/>
          <ac:picMkLst>
            <pc:docMk/>
            <pc:sldMk cId="2372853369" sldId="267"/>
            <ac:picMk id="24" creationId="{CE495BF9-774E-446D-B5B7-91F7579D135A}"/>
          </ac:picMkLst>
        </pc:picChg>
        <pc:picChg chg="add del mod ord">
          <ac:chgData name="Aarti Yadgire" userId="6a9c09aea0b97c0a" providerId="LiveId" clId="{37BC89E1-AB94-467F-90A8-17653B83AFDB}" dt="2023-02-02T18:50:30.975" v="241" actId="478"/>
          <ac:picMkLst>
            <pc:docMk/>
            <pc:sldMk cId="2372853369" sldId="267"/>
            <ac:picMk id="43" creationId="{8B09F1FD-92EE-CE96-9679-DF9F1ED59FB2}"/>
          </ac:picMkLst>
        </pc:picChg>
        <pc:picChg chg="add mod ord">
          <ac:chgData name="Aarti Yadgire" userId="6a9c09aea0b97c0a" providerId="LiveId" clId="{37BC89E1-AB94-467F-90A8-17653B83AFDB}" dt="2023-02-02T18:54:24.847" v="273" actId="26606"/>
          <ac:picMkLst>
            <pc:docMk/>
            <pc:sldMk cId="2372853369" sldId="267"/>
            <ac:picMk id="58" creationId="{08903215-7428-ACF6-13E9-75252A55137F}"/>
          </ac:picMkLst>
        </pc:picChg>
        <pc:cxnChg chg="add del">
          <ac:chgData name="Aarti Yadgire" userId="6a9c09aea0b97c0a" providerId="LiveId" clId="{37BC89E1-AB94-467F-90A8-17653B83AFDB}" dt="2023-02-02T18:43:28.548" v="187" actId="26606"/>
          <ac:cxnSpMkLst>
            <pc:docMk/>
            <pc:sldMk cId="2372853369" sldId="267"/>
            <ac:cxnSpMk id="22" creationId="{2330623A-AB89-4E04-AC9A-2BAFBF85AE3A}"/>
          </ac:cxnSpMkLst>
        </pc:cxnChg>
      </pc:sldChg>
      <pc:sldChg chg="addSp modSp new mod setBg">
        <pc:chgData name="Aarti Yadgire" userId="6a9c09aea0b97c0a" providerId="LiveId" clId="{37BC89E1-AB94-467F-90A8-17653B83AFDB}" dt="2023-02-02T18:56:04.577" v="294" actId="14100"/>
        <pc:sldMkLst>
          <pc:docMk/>
          <pc:sldMk cId="3597983712" sldId="267"/>
        </pc:sldMkLst>
        <pc:spChg chg="mod">
          <ac:chgData name="Aarti Yadgire" userId="6a9c09aea0b97c0a" providerId="LiveId" clId="{37BC89E1-AB94-467F-90A8-17653B83AFDB}" dt="2023-02-02T18:55:33.537" v="290" actId="26606"/>
          <ac:spMkLst>
            <pc:docMk/>
            <pc:sldMk cId="3597983712" sldId="267"/>
            <ac:spMk id="2" creationId="{A8233037-9653-DDEC-159B-BCEC2BE3FD0E}"/>
          </ac:spMkLst>
        </pc:spChg>
        <pc:spChg chg="mod">
          <ac:chgData name="Aarti Yadgire" userId="6a9c09aea0b97c0a" providerId="LiveId" clId="{37BC89E1-AB94-467F-90A8-17653B83AFDB}" dt="2023-02-02T18:55:33.537" v="290" actId="26606"/>
          <ac:spMkLst>
            <pc:docMk/>
            <pc:sldMk cId="3597983712" sldId="267"/>
            <ac:spMk id="3" creationId="{F6CFE2CC-CBE2-01EF-5C2E-8F3DAEE94F60}"/>
          </ac:spMkLst>
        </pc:spChg>
        <pc:spChg chg="mod ord">
          <ac:chgData name="Aarti Yadgire" userId="6a9c09aea0b97c0a" providerId="LiveId" clId="{37BC89E1-AB94-467F-90A8-17653B83AFDB}" dt="2023-02-02T18:55:33.537" v="290" actId="26606"/>
          <ac:spMkLst>
            <pc:docMk/>
            <pc:sldMk cId="3597983712" sldId="267"/>
            <ac:spMk id="4" creationId="{52A1BDD4-542F-B009-7D1E-8ACDF5FE0D33}"/>
          </ac:spMkLst>
        </pc:spChg>
        <pc:spChg chg="add mod">
          <ac:chgData name="Aarti Yadgire" userId="6a9c09aea0b97c0a" providerId="LiveId" clId="{37BC89E1-AB94-467F-90A8-17653B83AFDB}" dt="2023-02-02T18:56:04.577" v="294" actId="14100"/>
          <ac:spMkLst>
            <pc:docMk/>
            <pc:sldMk cId="3597983712" sldId="267"/>
            <ac:spMk id="5" creationId="{276073BA-BFE7-E617-740C-982A78082CC2}"/>
          </ac:spMkLst>
        </pc:spChg>
        <pc:spChg chg="add">
          <ac:chgData name="Aarti Yadgire" userId="6a9c09aea0b97c0a" providerId="LiveId" clId="{37BC89E1-AB94-467F-90A8-17653B83AFDB}" dt="2023-02-02T18:55:33.537" v="290" actId="26606"/>
          <ac:spMkLst>
            <pc:docMk/>
            <pc:sldMk cId="3597983712" sldId="267"/>
            <ac:spMk id="10" creationId="{85016AEC-0320-4ED0-8ECB-FE11DDDFE17A}"/>
          </ac:spMkLst>
        </pc:spChg>
        <pc:spChg chg="add">
          <ac:chgData name="Aarti Yadgire" userId="6a9c09aea0b97c0a" providerId="LiveId" clId="{37BC89E1-AB94-467F-90A8-17653B83AFDB}" dt="2023-02-02T18:55:33.537" v="290" actId="26606"/>
          <ac:spMkLst>
            <pc:docMk/>
            <pc:sldMk cId="3597983712" sldId="267"/>
            <ac:spMk id="12" creationId="{D3CDB30C-1F82-41E6-A067-831D6E89184F}"/>
          </ac:spMkLst>
        </pc:spChg>
        <pc:spChg chg="add">
          <ac:chgData name="Aarti Yadgire" userId="6a9c09aea0b97c0a" providerId="LiveId" clId="{37BC89E1-AB94-467F-90A8-17653B83AFDB}" dt="2023-02-02T18:55:33.537" v="290" actId="26606"/>
          <ac:spMkLst>
            <pc:docMk/>
            <pc:sldMk cId="3597983712" sldId="267"/>
            <ac:spMk id="14" creationId="{2DDA86DD-F997-4F66-A87C-5B58AB6D19EC}"/>
          </ac:spMkLst>
        </pc:spChg>
        <pc:spChg chg="add">
          <ac:chgData name="Aarti Yadgire" userId="6a9c09aea0b97c0a" providerId="LiveId" clId="{37BC89E1-AB94-467F-90A8-17653B83AFDB}" dt="2023-02-02T18:55:33.537" v="290" actId="26606"/>
          <ac:spMkLst>
            <pc:docMk/>
            <pc:sldMk cId="3597983712" sldId="267"/>
            <ac:spMk id="16" creationId="{D241B827-437E-40A3-A732-669230D6A5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53CE0-97A8-4F51-8B33-4DF0A33DCD3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36D20-1421-47C9-8E9A-D825963C8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9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2603-E573-4845-78CC-B534F76B8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59D8C-0A90-CB5F-3BDD-D404000F7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321F-46B2-6984-C187-6B9585BC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BC7-2125-4865-BB0F-ACD9543109EF}" type="datetime1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5267-15AD-DE0C-5976-8E4A5309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Management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541C-FFA8-2B90-2BD6-A15D17CC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9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768A-A6ED-19F0-AFF5-EB64449C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6AC5-19CD-F37F-8D74-D9666C74A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7C7B-DE4C-F82B-A44A-D5D5E4AA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817B-9C9B-4E03-95A5-52E9BA53DB6A}" type="datetime1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278F-22C8-3BA6-C5B1-98EAB69C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Management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EA2B1-F4FE-F6A2-0918-B97FE785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43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A9414-1163-F2E9-F805-9FD0D7936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5ADC-6649-9FAD-33E6-48C791006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607FF-D154-8E7E-E0C3-211BCC84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F5A9-8C63-47B3-93B7-6ACAFEC6CF9D}" type="datetime1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1F9E6-DF98-8B11-DC7B-FD423E70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Management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2AB45-9E04-6A6C-0138-1BCCC4CC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44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4274-07CF-CF95-CB78-904BEBA9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E3F5-AE40-E672-C616-E388D1CF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500F-1BC5-0BBB-3EC4-9B67B3AF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A2B6-599C-4B01-AF09-060F00A810A5}" type="datetime1">
              <a:rPr lang="en-IN" smtClean="0"/>
              <a:t>07-02-2023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EB3A-E726-7935-7795-F6F6BF77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56BB1F-3E54-AA72-4EBC-2E5A15939D1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IN" dirty="0"/>
              <a:t>Siro Clinical Research Institute                   www.siroinstitute.com</a:t>
            </a: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84BEAAE-7EF5-5026-B022-D18D2C958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811092"/>
            <a:ext cx="2882348" cy="15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4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4BEC-689D-7024-B343-67C286C2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F605-7E1F-E430-A6A0-4121B2386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544E-BB87-470E-632A-4F455D58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5D14-AEE7-48C2-A539-1179E6BCDE47}" type="datetime1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5E74-106B-734A-1617-BA0137B8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Management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BA36D-AD4C-ED39-D019-5853C0A0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9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0C95-AF50-A493-46B7-62A6BDC7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0D65-C234-DFEF-6AF8-67A126346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C0386-316B-6AF0-43F4-CD3E86505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DCDC-175E-BCE1-D2D3-ED72673F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3AE1-3F87-4EFB-A36A-4310422D6527}" type="datetime1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205-EEB2-3E0D-02DD-A9024315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Management Plan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C0154-45AD-4985-FFAD-67812A3C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1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D771-3187-9E04-B5DD-5617030A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D3D6-81A5-0608-3C4F-778D1C85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AEDA8-EBEC-39F2-6C66-F0DCE750B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EE367-AFCC-8152-22F3-1160E41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95B15-42B9-76A5-4941-D2E214B21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6F0FE-8D12-0931-2A95-0F9F83ED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F46-A780-4AE4-8C87-49CCB33C766D}" type="datetime1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C8316-A204-1C49-73F4-2B9013E0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Management Plan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93B67-5DD4-B839-49C6-FE50EFF1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6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1D95-48AC-F198-858E-BAC53365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169A6-EAF9-167C-6D63-1533B704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667-AF93-436D-AFF6-DE2CB64AEC22}" type="datetime1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4988D-95D3-DB9A-617A-8791E6E6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Management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CB3E2-21AE-8A72-5600-481F18F4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0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006CF-7FB1-32E2-9871-E4CAC01A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EFA-FE28-4A46-A014-4FA5CD61A636}" type="datetime1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20383-F919-EAD1-F791-184BFF16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Management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257B7-4F48-1FD4-E1EE-3A4BA10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5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7D1E-F6DB-08E0-572A-E28D3DDD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49EC-1D2B-C0A5-A9CD-0837271D6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DED9-75C7-47C6-6886-EE3A256D4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50D4-B1A1-34FD-C632-521B2D01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447D-6695-438F-BD2E-924C8CCDDBC7}" type="datetime1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7A78E-E829-242D-103A-65DABAEA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Management Plan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526A-7AEA-1042-D4BA-2C4FB093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48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DED1-D7A2-2292-93BC-68C26A96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E7B15-F70F-1324-15D7-BD8C884F9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43BC9-9C45-53A7-37D3-091C14015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966D-4B9C-CA60-7270-3D08C264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7216-31BF-4F2E-9F1C-F84DA42ED550}" type="datetime1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1420F-E02C-3BD7-3A36-B93A00BB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Management Plan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9F6C-4C05-0CBF-089B-5289B1F0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3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F07A8-AFF8-2063-4E53-4F67B93E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2582-D6EA-CA23-3EBB-FA32AAF0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4169-0AF7-06DE-E76B-D130DFB77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F371-47A0-44C1-AA21-69A8C472A8FD}" type="datetime1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927A-0544-EF32-0C81-C644E52BE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Data Management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66A1-E63C-DAB7-F277-8CB5E19FC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7DCF-C496-4578-ADAA-CF8796E77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1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management.hms.harvard.edu/plan-design/data-management-plan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19A3C-916A-BF8C-C3C3-8C468397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Data Management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D2335-AD16-A06B-D493-A4B91F6E1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IN" sz="2000" b="1">
                <a:solidFill>
                  <a:srgbClr val="FFA953"/>
                </a:solidFill>
              </a:rPr>
              <a:t>Presented by:- Aarti &amp; Adil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8A73238-CAAD-5975-BB15-8D82877D9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22885"/>
            <a:ext cx="5455917" cy="38055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in a classroom&#10;&#10;Description automatically generated with low confidence">
            <a:extLst>
              <a:ext uri="{FF2B5EF4-FFF2-40B4-BE49-F238E27FC236}">
                <a16:creationId xmlns:a16="http://schemas.microsoft.com/office/drawing/2014/main" id="{E75FB2BC-9DC3-A01C-51ED-FA62F2582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13918"/>
            <a:ext cx="5455917" cy="28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4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1D931-D5C2-DA73-AB6A-C0CE72FE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5B7DCF-C496-4578-ADAA-CF8796E77E3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741FB-42E8-7A4F-2FC8-5E63F56A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837944" y="3593592"/>
            <a:ext cx="4224528" cy="356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F2F9FEFA-FE28-4A46-A014-4FA5CD61A636}" type="datetime1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85C66-55AD-FE32-AA53-EAC4EBD3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69C19-EDA8-6D84-4814-459780C76B78}"/>
              </a:ext>
            </a:extLst>
          </p:cNvPr>
          <p:cNvSpPr txBox="1"/>
          <p:nvPr/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Benefits of DMP(2/2)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Maintains a record of data handling activities by different individuals during process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Provide continuity for data management activities when personnel in data management team changes or study goes on for long duration</a:t>
            </a:r>
          </a:p>
        </p:txBody>
      </p:sp>
    </p:spTree>
    <p:extLst>
      <p:ext uri="{BB962C8B-B14F-4D97-AF65-F5344CB8AC3E}">
        <p14:creationId xmlns:p14="http://schemas.microsoft.com/office/powerpoint/2010/main" val="4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A7BA7-706A-6173-798B-C20FD86B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5B7DCF-C496-4578-ADAA-CF8796E77E3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6FF49-9AC9-D3D7-609F-3E1EAEC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837944" y="3593592"/>
            <a:ext cx="4224528" cy="356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F2F9FEFA-FE28-4A46-A014-4FA5CD61A636}" type="datetime1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B1BBD-9C24-CCB9-D068-985E1887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23964-BD94-85F2-A861-49F6391871F6}"/>
              </a:ext>
            </a:extLst>
          </p:cNvPr>
          <p:cNvSpPr txBox="1"/>
          <p:nvPr/>
        </p:nvSpPr>
        <p:spPr>
          <a:xfrm>
            <a:off x="1524000" y="2399099"/>
            <a:ext cx="9465564" cy="340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References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https://datamanagement.hms.harvard.edu/plan-design/data-management-plans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325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1BDD4-542F-B009-7D1E-8ACDF5FE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5B7DCF-C496-4578-ADAA-CF8796E77E3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33037-9653-DDEC-159B-BCEC2BE3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837944" y="3593592"/>
            <a:ext cx="4224528" cy="356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F2F9FEFA-FE28-4A46-A014-4FA5CD61A636}" type="datetime1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FE2CC-CBE2-01EF-5C2E-8F3DAEE9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073BA-BFE7-E617-740C-982A78082CC2}"/>
              </a:ext>
            </a:extLst>
          </p:cNvPr>
          <p:cNvSpPr txBox="1"/>
          <p:nvPr/>
        </p:nvSpPr>
        <p:spPr>
          <a:xfrm>
            <a:off x="4561840" y="3068320"/>
            <a:ext cx="738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5979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3FF19-AC4C-318A-7A01-ECC6BB2F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5B7DCF-C496-4578-ADAA-CF8796E77E3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7D9A1-1156-B251-9BBF-F197FD98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837944" y="3593592"/>
            <a:ext cx="4224528" cy="356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DEA8E77-8734-4BF4-B086-7C53FF46B80F}" type="datetime1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CE01D-C6FE-4F63-7143-468B6F23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Management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EAEEC-2124-7C1C-B228-C089F7FC7E28}"/>
              </a:ext>
            </a:extLst>
          </p:cNvPr>
          <p:cNvSpPr txBox="1"/>
          <p:nvPr/>
        </p:nvSpPr>
        <p:spPr>
          <a:xfrm>
            <a:off x="1930400" y="1581912"/>
            <a:ext cx="9059164" cy="4218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     </a:t>
            </a:r>
            <a:r>
              <a:rPr lang="en-US" sz="2600" b="1" dirty="0"/>
              <a:t>Content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Management Plan (DMP)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Purpose of DPM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What includes in DMP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Activities Described in DMP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Components of DMP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Benefits of DMP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References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144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7426B-D6C1-FC53-4A83-A5F946B8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5B7DCF-C496-4578-ADAA-CF8796E77E3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0F490-D9AB-8909-D870-44C6AB88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837944" y="3593592"/>
            <a:ext cx="4224528" cy="356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F0C0A7F-3349-4443-98B2-47C643C5BB29}" type="datetime1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E8B86-11E0-CA28-30C3-2487BE4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Management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AFE52-8326-02B9-BE23-C22D3BEE1E78}"/>
              </a:ext>
            </a:extLst>
          </p:cNvPr>
          <p:cNvSpPr txBox="1"/>
          <p:nvPr/>
        </p:nvSpPr>
        <p:spPr>
          <a:xfrm>
            <a:off x="1645920" y="1581913"/>
            <a:ext cx="9343644" cy="4218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Data Management Plan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data management plan, or DPM is a formal document that outlines what you will do with your data during and after a research project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DMP is not required by law or regulation but it is commonly used document during clinical trial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contains all the details related to data handling hence it is a auditable document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is critical document in any data management plan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Revision needed whenever there is any significant change in trial protocol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1464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F289E-C14F-C511-2E94-F397BE8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5B7DCF-C496-4578-ADAA-CF8796E77E3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C565F-E5AD-AA10-27D0-FB6B6EF2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837944" y="3593592"/>
            <a:ext cx="4224528" cy="356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F2F9FEFA-FE28-4A46-A014-4FA5CD61A636}" type="datetime1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FB517-F4F6-6FB1-D7CA-6A0D57FF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56DD2-EB07-BCCA-C5AC-EE08C1282978}"/>
              </a:ext>
            </a:extLst>
          </p:cNvPr>
          <p:cNvSpPr txBox="1"/>
          <p:nvPr/>
        </p:nvSpPr>
        <p:spPr>
          <a:xfrm>
            <a:off x="1798320" y="1655065"/>
            <a:ext cx="9191244" cy="414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Purpose of DMP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Purpose of DMP is to clearly communicate about plan of data handling during the particular trial to all stakeholders and personnel involved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It leads to generation of accurate, consistent, valid and correct data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DMP saves time in ling term because there is no need to re-organize , re-format, or try to remember details about data</a:t>
            </a:r>
          </a:p>
        </p:txBody>
      </p:sp>
    </p:spTree>
    <p:extLst>
      <p:ext uri="{BB962C8B-B14F-4D97-AF65-F5344CB8AC3E}">
        <p14:creationId xmlns:p14="http://schemas.microsoft.com/office/powerpoint/2010/main" val="65937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6BB76-3056-B54D-3682-080BF55F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5B7DCF-C496-4578-ADAA-CF8796E77E3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F6CA1-FFA1-ECF2-CDC2-A780FE94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837944" y="3593592"/>
            <a:ext cx="4224528" cy="356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F2F9FEFA-FE28-4A46-A014-4FA5CD61A636}" type="datetime1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9C4BF-B610-815D-132B-261ED60B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0C10C-1FC3-59DB-54AE-B801985BA445}"/>
              </a:ext>
            </a:extLst>
          </p:cNvPr>
          <p:cNvSpPr txBox="1"/>
          <p:nvPr/>
        </p:nvSpPr>
        <p:spPr>
          <a:xfrm>
            <a:off x="1767840" y="1581913"/>
            <a:ext cx="9221724" cy="4218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What Includes in DMP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Details of activities which are needed to be performed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Who will do what activities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Details of SOP and guidelines which are needed to be followed during data management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Details of type of documentation and data which are needed to be collected</a:t>
            </a:r>
          </a:p>
        </p:txBody>
      </p:sp>
    </p:spTree>
    <p:extLst>
      <p:ext uri="{BB962C8B-B14F-4D97-AF65-F5344CB8AC3E}">
        <p14:creationId xmlns:p14="http://schemas.microsoft.com/office/powerpoint/2010/main" val="163270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24757-A10C-EE2F-F183-C28BD56E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5B7DCF-C496-4578-ADAA-CF8796E77E3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CCFAF-0F01-F683-611D-4DDF6F00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837944" y="3593592"/>
            <a:ext cx="4224528" cy="356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F2F9FEFA-FE28-4A46-A014-4FA5CD61A636}" type="datetime1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54A9A-BE95-6654-98B2-1A04A4C0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33B9B-D5BA-B44E-410A-C3521DC892DD}"/>
              </a:ext>
            </a:extLst>
          </p:cNvPr>
          <p:cNvSpPr txBox="1"/>
          <p:nvPr/>
        </p:nvSpPr>
        <p:spPr>
          <a:xfrm>
            <a:off x="1524000" y="1655065"/>
            <a:ext cx="9465564" cy="4145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Activities Described in DMP (1/2)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CRF/</a:t>
            </a:r>
            <a:r>
              <a:rPr lang="en-US" sz="2000" dirty="0" err="1"/>
              <a:t>Ecrf</a:t>
            </a:r>
            <a:r>
              <a:rPr lang="en-US" sz="2000" dirty="0"/>
              <a:t> creation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Database design and build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Edit check specification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Study database testing and release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Data/ paper workflow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Reports and metrics</a:t>
            </a:r>
          </a:p>
        </p:txBody>
      </p:sp>
    </p:spTree>
    <p:extLst>
      <p:ext uri="{BB962C8B-B14F-4D97-AF65-F5344CB8AC3E}">
        <p14:creationId xmlns:p14="http://schemas.microsoft.com/office/powerpoint/2010/main" val="64963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8B547-6A57-C876-5F02-8479109B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5B7DCF-C496-4578-ADAA-CF8796E77E3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A15B8-EA04-8751-9175-C3C562B3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837944" y="3593592"/>
            <a:ext cx="4224528" cy="356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F2F9FEFA-FE28-4A46-A014-4FA5CD61A636}" type="datetime1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B02E0-8946-5035-F6E7-4DAAEB28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432DF-FF6D-5CAB-95C5-A48E11D71D84}"/>
              </a:ext>
            </a:extLst>
          </p:cNvPr>
          <p:cNvSpPr txBox="1"/>
          <p:nvPr/>
        </p:nvSpPr>
        <p:spPr>
          <a:xfrm>
            <a:off x="1859280" y="1581912"/>
            <a:ext cx="9130284" cy="4218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Activities Described in DPM(2/2)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Query management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Managing lab data and other non- CRF data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Coding reported terms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Handling SAEs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Transferring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Study database lock</a:t>
            </a:r>
          </a:p>
        </p:txBody>
      </p:sp>
    </p:spTree>
    <p:extLst>
      <p:ext uri="{BB962C8B-B14F-4D97-AF65-F5344CB8AC3E}">
        <p14:creationId xmlns:p14="http://schemas.microsoft.com/office/powerpoint/2010/main" val="207953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7F61-6252-D300-B552-80046C8A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5B7DCF-C496-4578-ADAA-CF8796E77E3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7262E-23E1-259F-01B5-B7D6F1E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837944" y="3593592"/>
            <a:ext cx="4224528" cy="356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F2F9FEFA-FE28-4A46-A014-4FA5CD61A636}" type="datetime1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FC689-C150-7012-B762-BB94037A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11862-1E04-2912-6190-0B055E033407}"/>
              </a:ext>
            </a:extLst>
          </p:cNvPr>
          <p:cNvSpPr txBox="1"/>
          <p:nvPr/>
        </p:nvSpPr>
        <p:spPr>
          <a:xfrm>
            <a:off x="1849120" y="1412240"/>
            <a:ext cx="9140444" cy="438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Components of DMP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Information about data and data format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Metadata content and format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Policies for access, sharing, and re-use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Long – term storage and data management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58009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44EC3-DAF7-FCDE-1937-2B8755E9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5B7DCF-C496-4578-ADAA-CF8796E77E38}" type="slidenum">
              <a:rPr lang="en-US" sz="3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98B31-9534-C76B-CD7A-0C19101A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837944" y="3593592"/>
            <a:ext cx="4224528" cy="356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F2F9FEFA-FE28-4A46-A014-4FA5CD61A636}" type="datetime1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2/7/2023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65EFD-AA48-E8D0-55B1-3C9C3C7A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72768" y="366674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91683-92FF-5EE7-7DC9-A422E30D60F6}"/>
              </a:ext>
            </a:extLst>
          </p:cNvPr>
          <p:cNvSpPr txBox="1"/>
          <p:nvPr/>
        </p:nvSpPr>
        <p:spPr>
          <a:xfrm>
            <a:off x="1524000" y="1655065"/>
            <a:ext cx="9465564" cy="414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Benefits of DMP (1/2)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Serves as a document which will be helpful in proper planning, training, communication and execution of data management activities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Ensures compliance with good clinical data management practices throughout the trial and thus assures production of quality data during trial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Makes personnel involved in data management activities aware about their respective roles and responsibilities which enhance the smoothness of process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263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268</TotalTime>
  <Words>485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Management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Plan</dc:title>
  <dc:creator>Aarti Yadgire</dc:creator>
  <cp:lastModifiedBy>Aarti Yadgire</cp:lastModifiedBy>
  <cp:revision>2</cp:revision>
  <dcterms:created xsi:type="dcterms:W3CDTF">2023-02-02T16:22:11Z</dcterms:created>
  <dcterms:modified xsi:type="dcterms:W3CDTF">2023-02-07T08:11:46Z</dcterms:modified>
</cp:coreProperties>
</file>