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2" r:id="rId7"/>
    <p:sldId id="263" r:id="rId8"/>
    <p:sldId id="264" r:id="rId9"/>
    <p:sldId id="265" r:id="rId10"/>
    <p:sldId id="268" r:id="rId11"/>
    <p:sldId id="271" r:id="rId12"/>
    <p:sldId id="272" r:id="rId13"/>
    <p:sldId id="290" r:id="rId14"/>
    <p:sldId id="291" r:id="rId15"/>
    <p:sldId id="293" r:id="rId16"/>
    <p:sldId id="273" r:id="rId17"/>
    <p:sldId id="269" r:id="rId18"/>
    <p:sldId id="270" r:id="rId19"/>
    <p:sldId id="274" r:id="rId20"/>
    <p:sldId id="275" r:id="rId21"/>
    <p:sldId id="276" r:id="rId22"/>
    <p:sldId id="277" r:id="rId23"/>
    <p:sldId id="283" r:id="rId24"/>
    <p:sldId id="292"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DE0357-0BD4-42AA-8C05-0C4053D2F9BA}">
          <p14:sldIdLst>
            <p14:sldId id="256"/>
            <p14:sldId id="257"/>
            <p14:sldId id="258"/>
            <p14:sldId id="259"/>
            <p14:sldId id="260"/>
            <p14:sldId id="262"/>
            <p14:sldId id="263"/>
            <p14:sldId id="264"/>
            <p14:sldId id="265"/>
            <p14:sldId id="268"/>
            <p14:sldId id="271"/>
            <p14:sldId id="272"/>
            <p14:sldId id="290"/>
            <p14:sldId id="291"/>
            <p14:sldId id="293"/>
            <p14:sldId id="273"/>
            <p14:sldId id="269"/>
            <p14:sldId id="270"/>
            <p14:sldId id="274"/>
            <p14:sldId id="275"/>
            <p14:sldId id="276"/>
            <p14:sldId id="277"/>
            <p14:sldId id="283"/>
            <p14:sldId id="292"/>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1C2C7-45C7-467F-9AC2-138FE9122F74}" type="doc">
      <dgm:prSet loTypeId="urn:microsoft.com/office/officeart/2005/8/layout/hList1" loCatId="list" qsTypeId="urn:microsoft.com/office/officeart/2005/8/quickstyle/3d3" qsCatId="3D" csTypeId="urn:microsoft.com/office/officeart/2005/8/colors/accent1_4" csCatId="accent1" phldr="1"/>
      <dgm:spPr/>
      <dgm:t>
        <a:bodyPr/>
        <a:lstStyle/>
        <a:p>
          <a:endParaRPr lang="en-IN"/>
        </a:p>
      </dgm:t>
    </dgm:pt>
    <dgm:pt modelId="{71DCF4BF-5976-4F61-8419-F0DB167545C5}">
      <dgm:prSet phldrT="[Text]" custT="1"/>
      <dgm:spPr/>
      <dgm:t>
        <a:bodyPr/>
        <a:lstStyle/>
        <a:p>
          <a:pPr algn="l"/>
          <a:r>
            <a:rPr lang="en-US" sz="4800" dirty="0" smtClean="0"/>
            <a:t>01</a:t>
          </a:r>
          <a:endParaRPr lang="en-IN" sz="4800" dirty="0"/>
        </a:p>
      </dgm:t>
    </dgm:pt>
    <dgm:pt modelId="{398E4C67-EEA2-47DF-BA65-4ACBE2C5A322}" type="parTrans" cxnId="{ACD1C4CF-CD1C-41D3-A131-89F9922F7704}">
      <dgm:prSet/>
      <dgm:spPr/>
      <dgm:t>
        <a:bodyPr/>
        <a:lstStyle/>
        <a:p>
          <a:endParaRPr lang="en-IN"/>
        </a:p>
      </dgm:t>
    </dgm:pt>
    <dgm:pt modelId="{2D1CF070-8519-4D78-AD3B-100ABC422517}" type="sibTrans" cxnId="{ACD1C4CF-CD1C-41D3-A131-89F9922F7704}">
      <dgm:prSet/>
      <dgm:spPr/>
      <dgm:t>
        <a:bodyPr/>
        <a:lstStyle/>
        <a:p>
          <a:endParaRPr lang="en-IN"/>
        </a:p>
      </dgm:t>
    </dgm:pt>
    <dgm:pt modelId="{5DD6F22A-6465-48D0-A09C-35C86E094049}">
      <dgm:prSet phldrT="[Text]" custT="1"/>
      <dgm:spPr/>
      <dgm:t>
        <a:bodyPr/>
        <a:lstStyle/>
        <a:p>
          <a:r>
            <a:rPr lang="en-US" sz="3200" dirty="0" smtClean="0"/>
            <a:t>CLINICAL RESEARCH </a:t>
          </a:r>
          <a:endParaRPr lang="en-IN" sz="3200" dirty="0"/>
        </a:p>
      </dgm:t>
    </dgm:pt>
    <dgm:pt modelId="{0861FDC6-C141-4FE2-AC9E-67195AD0B6F5}" type="parTrans" cxnId="{15513308-3247-49BC-B9CE-522692C8B2AF}">
      <dgm:prSet/>
      <dgm:spPr/>
      <dgm:t>
        <a:bodyPr/>
        <a:lstStyle/>
        <a:p>
          <a:endParaRPr lang="en-IN"/>
        </a:p>
      </dgm:t>
    </dgm:pt>
    <dgm:pt modelId="{6D3D0329-E40A-46B3-AFB3-5D1040E3B363}" type="sibTrans" cxnId="{15513308-3247-49BC-B9CE-522692C8B2AF}">
      <dgm:prSet/>
      <dgm:spPr/>
      <dgm:t>
        <a:bodyPr/>
        <a:lstStyle/>
        <a:p>
          <a:endParaRPr lang="en-IN"/>
        </a:p>
      </dgm:t>
    </dgm:pt>
    <dgm:pt modelId="{CE28887F-7452-4621-BE0B-DFAA7B817DB8}">
      <dgm:prSet phldrT="[Text]" custT="1"/>
      <dgm:spPr/>
      <dgm:t>
        <a:bodyPr/>
        <a:lstStyle/>
        <a:p>
          <a:pPr algn="l"/>
          <a:r>
            <a:rPr lang="en-US" sz="4800" dirty="0" smtClean="0"/>
            <a:t>02</a:t>
          </a:r>
          <a:endParaRPr lang="en-IN" sz="4800" dirty="0"/>
        </a:p>
      </dgm:t>
    </dgm:pt>
    <dgm:pt modelId="{0D9410B4-F04B-48C9-8930-610C7AC67D98}" type="parTrans" cxnId="{425505EC-2AE0-468D-8D92-457E21FA0EFC}">
      <dgm:prSet/>
      <dgm:spPr/>
      <dgm:t>
        <a:bodyPr/>
        <a:lstStyle/>
        <a:p>
          <a:endParaRPr lang="en-IN"/>
        </a:p>
      </dgm:t>
    </dgm:pt>
    <dgm:pt modelId="{A5A7945A-946B-404A-99DC-8B55D73BF236}" type="sibTrans" cxnId="{425505EC-2AE0-468D-8D92-457E21FA0EFC}">
      <dgm:prSet/>
      <dgm:spPr/>
      <dgm:t>
        <a:bodyPr/>
        <a:lstStyle/>
        <a:p>
          <a:endParaRPr lang="en-IN"/>
        </a:p>
      </dgm:t>
    </dgm:pt>
    <dgm:pt modelId="{12D96543-4022-4F43-BA02-F6848764A323}">
      <dgm:prSet phldrT="[Text]" custT="1"/>
      <dgm:spPr/>
      <dgm:t>
        <a:bodyPr/>
        <a:lstStyle/>
        <a:p>
          <a:r>
            <a:rPr lang="en-US" sz="3200" dirty="0" smtClean="0"/>
            <a:t>CLINICAL TRIAL </a:t>
          </a:r>
          <a:endParaRPr lang="en-IN" sz="3200" dirty="0"/>
        </a:p>
      </dgm:t>
    </dgm:pt>
    <dgm:pt modelId="{04F1112D-F74E-45D4-AE5C-07D7BA749FAF}" type="parTrans" cxnId="{05FDD61F-FCD3-4768-98D1-55037E31A83A}">
      <dgm:prSet/>
      <dgm:spPr/>
      <dgm:t>
        <a:bodyPr/>
        <a:lstStyle/>
        <a:p>
          <a:endParaRPr lang="en-IN"/>
        </a:p>
      </dgm:t>
    </dgm:pt>
    <dgm:pt modelId="{1F61403B-FF70-4AB7-B83C-F2A2A3B30D57}" type="sibTrans" cxnId="{05FDD61F-FCD3-4768-98D1-55037E31A83A}">
      <dgm:prSet/>
      <dgm:spPr/>
      <dgm:t>
        <a:bodyPr/>
        <a:lstStyle/>
        <a:p>
          <a:endParaRPr lang="en-IN"/>
        </a:p>
      </dgm:t>
    </dgm:pt>
    <dgm:pt modelId="{033F4E50-7160-4996-9F8A-FDD1A8C36757}">
      <dgm:prSet phldrT="[Text]" custT="1"/>
      <dgm:spPr/>
      <dgm:t>
        <a:bodyPr/>
        <a:lstStyle/>
        <a:p>
          <a:pPr algn="l"/>
          <a:r>
            <a:rPr lang="en-US" sz="4800" dirty="0" smtClean="0"/>
            <a:t>03</a:t>
          </a:r>
          <a:endParaRPr lang="en-IN" sz="4800" dirty="0"/>
        </a:p>
      </dgm:t>
    </dgm:pt>
    <dgm:pt modelId="{48CDEBA1-606A-44C8-BD67-EF8E81039730}" type="parTrans" cxnId="{D9D5C362-EC69-4C47-96A6-E154EE943D0A}">
      <dgm:prSet/>
      <dgm:spPr/>
      <dgm:t>
        <a:bodyPr/>
        <a:lstStyle/>
        <a:p>
          <a:endParaRPr lang="en-IN"/>
        </a:p>
      </dgm:t>
    </dgm:pt>
    <dgm:pt modelId="{078F18B5-B1C4-4619-89A3-5A6E655CFD3B}" type="sibTrans" cxnId="{D9D5C362-EC69-4C47-96A6-E154EE943D0A}">
      <dgm:prSet/>
      <dgm:spPr/>
      <dgm:t>
        <a:bodyPr/>
        <a:lstStyle/>
        <a:p>
          <a:endParaRPr lang="en-IN"/>
        </a:p>
      </dgm:t>
    </dgm:pt>
    <dgm:pt modelId="{FA2A6D95-FC0F-4AF5-8795-C9E4003DF294}">
      <dgm:prSet phldrT="[Text]" custT="1"/>
      <dgm:spPr/>
      <dgm:t>
        <a:bodyPr/>
        <a:lstStyle/>
        <a:p>
          <a:r>
            <a:rPr lang="en-US" sz="3200" dirty="0" smtClean="0"/>
            <a:t>CLINICAL TRIALS REGISTRY-INDIA (CTRI)</a:t>
          </a:r>
          <a:endParaRPr lang="en-IN" sz="3200" dirty="0"/>
        </a:p>
      </dgm:t>
    </dgm:pt>
    <dgm:pt modelId="{A62905C1-A465-42AD-9784-E6C67D7A491A}" type="parTrans" cxnId="{453887E1-09E0-482A-AAE9-57E793AF6445}">
      <dgm:prSet/>
      <dgm:spPr/>
      <dgm:t>
        <a:bodyPr/>
        <a:lstStyle/>
        <a:p>
          <a:endParaRPr lang="en-IN"/>
        </a:p>
      </dgm:t>
    </dgm:pt>
    <dgm:pt modelId="{99A55154-A5AB-4221-8040-8693A5A7BF10}" type="sibTrans" cxnId="{453887E1-09E0-482A-AAE9-57E793AF6445}">
      <dgm:prSet/>
      <dgm:spPr/>
      <dgm:t>
        <a:bodyPr/>
        <a:lstStyle/>
        <a:p>
          <a:endParaRPr lang="en-IN"/>
        </a:p>
      </dgm:t>
    </dgm:pt>
    <dgm:pt modelId="{41B67689-8877-4088-9476-06BB66831F8D}" type="pres">
      <dgm:prSet presAssocID="{E251C2C7-45C7-467F-9AC2-138FE9122F74}" presName="Name0" presStyleCnt="0">
        <dgm:presLayoutVars>
          <dgm:dir/>
          <dgm:animLvl val="lvl"/>
          <dgm:resizeHandles val="exact"/>
        </dgm:presLayoutVars>
      </dgm:prSet>
      <dgm:spPr/>
      <dgm:t>
        <a:bodyPr/>
        <a:lstStyle/>
        <a:p>
          <a:endParaRPr lang="en-IN"/>
        </a:p>
      </dgm:t>
    </dgm:pt>
    <dgm:pt modelId="{BB903525-5C1B-475E-8339-8866A6F34DF0}" type="pres">
      <dgm:prSet presAssocID="{71DCF4BF-5976-4F61-8419-F0DB167545C5}" presName="composite" presStyleCnt="0"/>
      <dgm:spPr/>
    </dgm:pt>
    <dgm:pt modelId="{89BDD69C-C1BF-4DED-8764-1ACCFA3BDE54}" type="pres">
      <dgm:prSet presAssocID="{71DCF4BF-5976-4F61-8419-F0DB167545C5}" presName="parTx" presStyleLbl="alignNode1" presStyleIdx="0" presStyleCnt="3">
        <dgm:presLayoutVars>
          <dgm:chMax val="0"/>
          <dgm:chPref val="0"/>
          <dgm:bulletEnabled val="1"/>
        </dgm:presLayoutVars>
      </dgm:prSet>
      <dgm:spPr/>
      <dgm:t>
        <a:bodyPr/>
        <a:lstStyle/>
        <a:p>
          <a:endParaRPr lang="en-IN"/>
        </a:p>
      </dgm:t>
    </dgm:pt>
    <dgm:pt modelId="{95F8BCA6-AE4A-477A-832F-BE958F792B97}" type="pres">
      <dgm:prSet presAssocID="{71DCF4BF-5976-4F61-8419-F0DB167545C5}" presName="desTx" presStyleLbl="alignAccFollowNode1" presStyleIdx="0" presStyleCnt="3">
        <dgm:presLayoutVars>
          <dgm:bulletEnabled val="1"/>
        </dgm:presLayoutVars>
      </dgm:prSet>
      <dgm:spPr/>
      <dgm:t>
        <a:bodyPr/>
        <a:lstStyle/>
        <a:p>
          <a:endParaRPr lang="en-IN"/>
        </a:p>
      </dgm:t>
    </dgm:pt>
    <dgm:pt modelId="{40DB2A22-2B15-4C96-AEB5-EE9BA7A5F8DE}" type="pres">
      <dgm:prSet presAssocID="{2D1CF070-8519-4D78-AD3B-100ABC422517}" presName="space" presStyleCnt="0"/>
      <dgm:spPr/>
    </dgm:pt>
    <dgm:pt modelId="{D4FE91BC-79BA-4D5B-92BF-BA2F4B32DFD8}" type="pres">
      <dgm:prSet presAssocID="{CE28887F-7452-4621-BE0B-DFAA7B817DB8}" presName="composite" presStyleCnt="0"/>
      <dgm:spPr/>
    </dgm:pt>
    <dgm:pt modelId="{EF1EF309-BF09-4B2D-88C6-7C9C963498DE}" type="pres">
      <dgm:prSet presAssocID="{CE28887F-7452-4621-BE0B-DFAA7B817DB8}" presName="parTx" presStyleLbl="alignNode1" presStyleIdx="1" presStyleCnt="3">
        <dgm:presLayoutVars>
          <dgm:chMax val="0"/>
          <dgm:chPref val="0"/>
          <dgm:bulletEnabled val="1"/>
        </dgm:presLayoutVars>
      </dgm:prSet>
      <dgm:spPr/>
      <dgm:t>
        <a:bodyPr/>
        <a:lstStyle/>
        <a:p>
          <a:endParaRPr lang="en-IN"/>
        </a:p>
      </dgm:t>
    </dgm:pt>
    <dgm:pt modelId="{916521BE-DEEB-48F8-A63C-0DA3776AA1F0}" type="pres">
      <dgm:prSet presAssocID="{CE28887F-7452-4621-BE0B-DFAA7B817DB8}" presName="desTx" presStyleLbl="alignAccFollowNode1" presStyleIdx="1" presStyleCnt="3">
        <dgm:presLayoutVars>
          <dgm:bulletEnabled val="1"/>
        </dgm:presLayoutVars>
      </dgm:prSet>
      <dgm:spPr/>
      <dgm:t>
        <a:bodyPr/>
        <a:lstStyle/>
        <a:p>
          <a:endParaRPr lang="en-IN"/>
        </a:p>
      </dgm:t>
    </dgm:pt>
    <dgm:pt modelId="{ED22663E-F128-4F99-A725-A0A8B1A3A3B5}" type="pres">
      <dgm:prSet presAssocID="{A5A7945A-946B-404A-99DC-8B55D73BF236}" presName="space" presStyleCnt="0"/>
      <dgm:spPr/>
    </dgm:pt>
    <dgm:pt modelId="{5211DD74-724A-4558-8612-194A5D99F2C4}" type="pres">
      <dgm:prSet presAssocID="{033F4E50-7160-4996-9F8A-FDD1A8C36757}" presName="composite" presStyleCnt="0"/>
      <dgm:spPr/>
    </dgm:pt>
    <dgm:pt modelId="{C5C901E8-C5C7-4A05-8D41-B73018C00AEB}" type="pres">
      <dgm:prSet presAssocID="{033F4E50-7160-4996-9F8A-FDD1A8C36757}" presName="parTx" presStyleLbl="alignNode1" presStyleIdx="2" presStyleCnt="3">
        <dgm:presLayoutVars>
          <dgm:chMax val="0"/>
          <dgm:chPref val="0"/>
          <dgm:bulletEnabled val="1"/>
        </dgm:presLayoutVars>
      </dgm:prSet>
      <dgm:spPr/>
      <dgm:t>
        <a:bodyPr/>
        <a:lstStyle/>
        <a:p>
          <a:endParaRPr lang="en-IN"/>
        </a:p>
      </dgm:t>
    </dgm:pt>
    <dgm:pt modelId="{FF095920-1559-4816-9A21-0DBC3F5930E6}" type="pres">
      <dgm:prSet presAssocID="{033F4E50-7160-4996-9F8A-FDD1A8C36757}" presName="desTx" presStyleLbl="alignAccFollowNode1" presStyleIdx="2" presStyleCnt="3">
        <dgm:presLayoutVars>
          <dgm:bulletEnabled val="1"/>
        </dgm:presLayoutVars>
      </dgm:prSet>
      <dgm:spPr/>
      <dgm:t>
        <a:bodyPr/>
        <a:lstStyle/>
        <a:p>
          <a:endParaRPr lang="en-IN"/>
        </a:p>
      </dgm:t>
    </dgm:pt>
  </dgm:ptLst>
  <dgm:cxnLst>
    <dgm:cxn modelId="{05FDD61F-FCD3-4768-98D1-55037E31A83A}" srcId="{CE28887F-7452-4621-BE0B-DFAA7B817DB8}" destId="{12D96543-4022-4F43-BA02-F6848764A323}" srcOrd="0" destOrd="0" parTransId="{04F1112D-F74E-45D4-AE5C-07D7BA749FAF}" sibTransId="{1F61403B-FF70-4AB7-B83C-F2A2A3B30D57}"/>
    <dgm:cxn modelId="{5C031F44-40AD-4C2E-84F5-6C48A8F6C8BD}" type="presOf" srcId="{71DCF4BF-5976-4F61-8419-F0DB167545C5}" destId="{89BDD69C-C1BF-4DED-8764-1ACCFA3BDE54}" srcOrd="0" destOrd="0" presId="urn:microsoft.com/office/officeart/2005/8/layout/hList1"/>
    <dgm:cxn modelId="{ACD1C4CF-CD1C-41D3-A131-89F9922F7704}" srcId="{E251C2C7-45C7-467F-9AC2-138FE9122F74}" destId="{71DCF4BF-5976-4F61-8419-F0DB167545C5}" srcOrd="0" destOrd="0" parTransId="{398E4C67-EEA2-47DF-BA65-4ACBE2C5A322}" sibTransId="{2D1CF070-8519-4D78-AD3B-100ABC422517}"/>
    <dgm:cxn modelId="{B183EFAC-AEDC-4404-BBAE-2FDA1FDE5DC8}" type="presOf" srcId="{E251C2C7-45C7-467F-9AC2-138FE9122F74}" destId="{41B67689-8877-4088-9476-06BB66831F8D}" srcOrd="0" destOrd="0" presId="urn:microsoft.com/office/officeart/2005/8/layout/hList1"/>
    <dgm:cxn modelId="{15513308-3247-49BC-B9CE-522692C8B2AF}" srcId="{71DCF4BF-5976-4F61-8419-F0DB167545C5}" destId="{5DD6F22A-6465-48D0-A09C-35C86E094049}" srcOrd="0" destOrd="0" parTransId="{0861FDC6-C141-4FE2-AC9E-67195AD0B6F5}" sibTransId="{6D3D0329-E40A-46B3-AFB3-5D1040E3B363}"/>
    <dgm:cxn modelId="{D9D5C362-EC69-4C47-96A6-E154EE943D0A}" srcId="{E251C2C7-45C7-467F-9AC2-138FE9122F74}" destId="{033F4E50-7160-4996-9F8A-FDD1A8C36757}" srcOrd="2" destOrd="0" parTransId="{48CDEBA1-606A-44C8-BD67-EF8E81039730}" sibTransId="{078F18B5-B1C4-4619-89A3-5A6E655CFD3B}"/>
    <dgm:cxn modelId="{A152A1A6-A7CA-4286-8412-889F0B089CD6}" type="presOf" srcId="{12D96543-4022-4F43-BA02-F6848764A323}" destId="{916521BE-DEEB-48F8-A63C-0DA3776AA1F0}" srcOrd="0" destOrd="0" presId="urn:microsoft.com/office/officeart/2005/8/layout/hList1"/>
    <dgm:cxn modelId="{54A66E38-076A-45D4-B410-9D84675AA62E}" type="presOf" srcId="{CE28887F-7452-4621-BE0B-DFAA7B817DB8}" destId="{EF1EF309-BF09-4B2D-88C6-7C9C963498DE}" srcOrd="0" destOrd="0" presId="urn:microsoft.com/office/officeart/2005/8/layout/hList1"/>
    <dgm:cxn modelId="{F41B5609-033E-43C1-A822-E46CF548E033}" type="presOf" srcId="{5DD6F22A-6465-48D0-A09C-35C86E094049}" destId="{95F8BCA6-AE4A-477A-832F-BE958F792B97}" srcOrd="0" destOrd="0" presId="urn:microsoft.com/office/officeart/2005/8/layout/hList1"/>
    <dgm:cxn modelId="{425505EC-2AE0-468D-8D92-457E21FA0EFC}" srcId="{E251C2C7-45C7-467F-9AC2-138FE9122F74}" destId="{CE28887F-7452-4621-BE0B-DFAA7B817DB8}" srcOrd="1" destOrd="0" parTransId="{0D9410B4-F04B-48C9-8930-610C7AC67D98}" sibTransId="{A5A7945A-946B-404A-99DC-8B55D73BF236}"/>
    <dgm:cxn modelId="{A86A146A-D452-4AEA-9F82-767512CF1924}" type="presOf" srcId="{FA2A6D95-FC0F-4AF5-8795-C9E4003DF294}" destId="{FF095920-1559-4816-9A21-0DBC3F5930E6}" srcOrd="0" destOrd="0" presId="urn:microsoft.com/office/officeart/2005/8/layout/hList1"/>
    <dgm:cxn modelId="{453887E1-09E0-482A-AAE9-57E793AF6445}" srcId="{033F4E50-7160-4996-9F8A-FDD1A8C36757}" destId="{FA2A6D95-FC0F-4AF5-8795-C9E4003DF294}" srcOrd="0" destOrd="0" parTransId="{A62905C1-A465-42AD-9784-E6C67D7A491A}" sibTransId="{99A55154-A5AB-4221-8040-8693A5A7BF10}"/>
    <dgm:cxn modelId="{54CC0D5A-143A-4643-87BB-B8988FF6CD4A}" type="presOf" srcId="{033F4E50-7160-4996-9F8A-FDD1A8C36757}" destId="{C5C901E8-C5C7-4A05-8D41-B73018C00AEB}" srcOrd="0" destOrd="0" presId="urn:microsoft.com/office/officeart/2005/8/layout/hList1"/>
    <dgm:cxn modelId="{CEB9E39C-64BE-408D-92D6-3FB879E87A1C}" type="presParOf" srcId="{41B67689-8877-4088-9476-06BB66831F8D}" destId="{BB903525-5C1B-475E-8339-8866A6F34DF0}" srcOrd="0" destOrd="0" presId="urn:microsoft.com/office/officeart/2005/8/layout/hList1"/>
    <dgm:cxn modelId="{0246AE62-7FC7-4212-AB5A-88E34F057032}" type="presParOf" srcId="{BB903525-5C1B-475E-8339-8866A6F34DF0}" destId="{89BDD69C-C1BF-4DED-8764-1ACCFA3BDE54}" srcOrd="0" destOrd="0" presId="urn:microsoft.com/office/officeart/2005/8/layout/hList1"/>
    <dgm:cxn modelId="{AF814A29-0155-40A9-9AF9-1A19B04DF1FA}" type="presParOf" srcId="{BB903525-5C1B-475E-8339-8866A6F34DF0}" destId="{95F8BCA6-AE4A-477A-832F-BE958F792B97}" srcOrd="1" destOrd="0" presId="urn:microsoft.com/office/officeart/2005/8/layout/hList1"/>
    <dgm:cxn modelId="{7BE736AE-6790-4F30-85C7-EB24EBE7A6F3}" type="presParOf" srcId="{41B67689-8877-4088-9476-06BB66831F8D}" destId="{40DB2A22-2B15-4C96-AEB5-EE9BA7A5F8DE}" srcOrd="1" destOrd="0" presId="urn:microsoft.com/office/officeart/2005/8/layout/hList1"/>
    <dgm:cxn modelId="{1194E4CF-8CD6-4AE2-BBDE-8F8FBC5AB115}" type="presParOf" srcId="{41B67689-8877-4088-9476-06BB66831F8D}" destId="{D4FE91BC-79BA-4D5B-92BF-BA2F4B32DFD8}" srcOrd="2" destOrd="0" presId="urn:microsoft.com/office/officeart/2005/8/layout/hList1"/>
    <dgm:cxn modelId="{40703192-496B-4138-9011-3EF7F528D086}" type="presParOf" srcId="{D4FE91BC-79BA-4D5B-92BF-BA2F4B32DFD8}" destId="{EF1EF309-BF09-4B2D-88C6-7C9C963498DE}" srcOrd="0" destOrd="0" presId="urn:microsoft.com/office/officeart/2005/8/layout/hList1"/>
    <dgm:cxn modelId="{A2A2DDE8-612E-40C4-B0D0-27A4E4FDD5D6}" type="presParOf" srcId="{D4FE91BC-79BA-4D5B-92BF-BA2F4B32DFD8}" destId="{916521BE-DEEB-48F8-A63C-0DA3776AA1F0}" srcOrd="1" destOrd="0" presId="urn:microsoft.com/office/officeart/2005/8/layout/hList1"/>
    <dgm:cxn modelId="{D1B0CA3D-F383-4F84-B084-CB00A95A3F81}" type="presParOf" srcId="{41B67689-8877-4088-9476-06BB66831F8D}" destId="{ED22663E-F128-4F99-A725-A0A8B1A3A3B5}" srcOrd="3" destOrd="0" presId="urn:microsoft.com/office/officeart/2005/8/layout/hList1"/>
    <dgm:cxn modelId="{EF36BBE7-58DF-4DB4-BF36-AD01A5E71964}" type="presParOf" srcId="{41B67689-8877-4088-9476-06BB66831F8D}" destId="{5211DD74-724A-4558-8612-194A5D99F2C4}" srcOrd="4" destOrd="0" presId="urn:microsoft.com/office/officeart/2005/8/layout/hList1"/>
    <dgm:cxn modelId="{E5F2699B-5408-4DCC-80DC-9D077CD288FA}" type="presParOf" srcId="{5211DD74-724A-4558-8612-194A5D99F2C4}" destId="{C5C901E8-C5C7-4A05-8D41-B73018C00AEB}" srcOrd="0" destOrd="0" presId="urn:microsoft.com/office/officeart/2005/8/layout/hList1"/>
    <dgm:cxn modelId="{6D69F0E1-9876-4C0D-AC15-66E3A92D7219}" type="presParOf" srcId="{5211DD74-724A-4558-8612-194A5D99F2C4}" destId="{FF095920-1559-4816-9A21-0DBC3F5930E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D9BA25-A4B5-48BD-BC63-14D4F0F0BE05}"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IN"/>
        </a:p>
      </dgm:t>
    </dgm:pt>
    <dgm:pt modelId="{3D72015C-4E57-48E7-81B2-9415F68159FD}">
      <dgm:prSet phldrT="[Text]"/>
      <dgm:spPr/>
      <dgm:t>
        <a:bodyPr/>
        <a:lstStyle/>
        <a:p>
          <a:pPr algn="ctr"/>
          <a:r>
            <a:rPr lang="en-US" sz="2200" b="1" dirty="0" smtClean="0"/>
            <a:t>PRECLINICAL</a:t>
          </a:r>
          <a:r>
            <a:rPr lang="en-US" sz="2200" dirty="0" smtClean="0"/>
            <a:t> </a:t>
          </a:r>
          <a:endParaRPr lang="en-IN" sz="2200" dirty="0"/>
        </a:p>
      </dgm:t>
    </dgm:pt>
    <dgm:pt modelId="{D098838E-803E-491A-A885-315593430882}" type="parTrans" cxnId="{6CEA6B9D-8099-4AA4-8991-28C977A0F2EB}">
      <dgm:prSet/>
      <dgm:spPr/>
      <dgm:t>
        <a:bodyPr/>
        <a:lstStyle/>
        <a:p>
          <a:endParaRPr lang="en-IN"/>
        </a:p>
      </dgm:t>
    </dgm:pt>
    <dgm:pt modelId="{1D3F0B54-F6C2-4269-9480-56DBB9276569}" type="sibTrans" cxnId="{6CEA6B9D-8099-4AA4-8991-28C977A0F2EB}">
      <dgm:prSet/>
      <dgm:spPr/>
      <dgm:t>
        <a:bodyPr/>
        <a:lstStyle/>
        <a:p>
          <a:endParaRPr lang="en-IN"/>
        </a:p>
      </dgm:t>
    </dgm:pt>
    <dgm:pt modelId="{9C4C26B5-0C4D-4A55-9106-A44AEE70A2BA}">
      <dgm:prSet phldrT="[Text]" custT="1"/>
      <dgm:spPr/>
      <dgm:t>
        <a:bodyPr/>
        <a:lstStyle/>
        <a:p>
          <a:pPr algn="l"/>
          <a:r>
            <a:rPr lang="en-US" sz="2200" dirty="0" smtClean="0"/>
            <a:t>Animal Studies</a:t>
          </a:r>
          <a:endParaRPr lang="en-IN" sz="2200" dirty="0"/>
        </a:p>
      </dgm:t>
    </dgm:pt>
    <dgm:pt modelId="{6016C3D7-FD8E-410F-964F-C19D1E8DA3F2}" type="parTrans" cxnId="{41C68160-D3E9-4D8E-A4CC-758C78956679}">
      <dgm:prSet/>
      <dgm:spPr/>
      <dgm:t>
        <a:bodyPr/>
        <a:lstStyle/>
        <a:p>
          <a:endParaRPr lang="en-IN"/>
        </a:p>
      </dgm:t>
    </dgm:pt>
    <dgm:pt modelId="{C0ECEFD7-272C-4895-A7EE-038C3D8813D9}" type="sibTrans" cxnId="{41C68160-D3E9-4D8E-A4CC-758C78956679}">
      <dgm:prSet/>
      <dgm:spPr/>
      <dgm:t>
        <a:bodyPr/>
        <a:lstStyle/>
        <a:p>
          <a:endParaRPr lang="en-IN"/>
        </a:p>
      </dgm:t>
    </dgm:pt>
    <dgm:pt modelId="{A87C9C19-2E6E-4BF1-AE15-FABA2D06D269}">
      <dgm:prSet phldrT="[Text]" custT="1"/>
      <dgm:spPr/>
      <dgm:t>
        <a:bodyPr/>
        <a:lstStyle/>
        <a:p>
          <a:pPr algn="ctr"/>
          <a:r>
            <a:rPr lang="en-US" sz="2400" b="1" dirty="0" smtClean="0"/>
            <a:t>PHASE I </a:t>
          </a:r>
          <a:endParaRPr lang="en-IN" sz="2400" b="1" dirty="0"/>
        </a:p>
      </dgm:t>
    </dgm:pt>
    <dgm:pt modelId="{78174069-B8B8-4094-89DC-3356DF7628F1}" type="parTrans" cxnId="{A40E7E65-9675-4410-8F70-B860B0A9CAB5}">
      <dgm:prSet/>
      <dgm:spPr/>
      <dgm:t>
        <a:bodyPr/>
        <a:lstStyle/>
        <a:p>
          <a:endParaRPr lang="en-IN"/>
        </a:p>
      </dgm:t>
    </dgm:pt>
    <dgm:pt modelId="{14C6E054-33EC-490F-8B45-037AEABAA240}" type="sibTrans" cxnId="{A40E7E65-9675-4410-8F70-B860B0A9CAB5}">
      <dgm:prSet/>
      <dgm:spPr/>
      <dgm:t>
        <a:bodyPr/>
        <a:lstStyle/>
        <a:p>
          <a:endParaRPr lang="en-IN"/>
        </a:p>
      </dgm:t>
    </dgm:pt>
    <dgm:pt modelId="{77049AFF-7CD7-421E-985F-0281EE90EEB9}">
      <dgm:prSet phldrT="[Text]" custT="1"/>
      <dgm:spPr/>
      <dgm:t>
        <a:bodyPr/>
        <a:lstStyle/>
        <a:p>
          <a:pPr algn="l"/>
          <a:r>
            <a:rPr lang="en-US" sz="1700" dirty="0" smtClean="0"/>
            <a:t>Human Pharmacology </a:t>
          </a:r>
          <a:endParaRPr lang="en-IN" sz="1700" dirty="0"/>
        </a:p>
      </dgm:t>
    </dgm:pt>
    <dgm:pt modelId="{B7EE3942-8DB3-4B7F-9564-E0CDC5650051}" type="parTrans" cxnId="{35A1C8B6-1F79-4E40-8843-ABDB227BC685}">
      <dgm:prSet/>
      <dgm:spPr/>
      <dgm:t>
        <a:bodyPr/>
        <a:lstStyle/>
        <a:p>
          <a:endParaRPr lang="en-IN"/>
        </a:p>
      </dgm:t>
    </dgm:pt>
    <dgm:pt modelId="{35AA4A60-0ECD-449C-85D5-234E514CDE6C}" type="sibTrans" cxnId="{35A1C8B6-1F79-4E40-8843-ABDB227BC685}">
      <dgm:prSet/>
      <dgm:spPr/>
      <dgm:t>
        <a:bodyPr/>
        <a:lstStyle/>
        <a:p>
          <a:endParaRPr lang="en-IN"/>
        </a:p>
      </dgm:t>
    </dgm:pt>
    <dgm:pt modelId="{137BFC8A-B662-44B2-821F-62E09C9D75EB}">
      <dgm:prSet phldrT="[Text]" custT="1"/>
      <dgm:spPr/>
      <dgm:t>
        <a:bodyPr/>
        <a:lstStyle/>
        <a:p>
          <a:pPr algn="ctr"/>
          <a:r>
            <a:rPr lang="en-US" sz="2400" b="1" dirty="0" smtClean="0"/>
            <a:t>PHASE IV </a:t>
          </a:r>
          <a:endParaRPr lang="en-IN" sz="2400" b="1" dirty="0"/>
        </a:p>
      </dgm:t>
    </dgm:pt>
    <dgm:pt modelId="{942FF08B-82EA-4DC8-8043-A0F9CD95DB06}" type="parTrans" cxnId="{EDAA35CD-30DB-4FA4-9F0E-39062A9A3020}">
      <dgm:prSet/>
      <dgm:spPr/>
      <dgm:t>
        <a:bodyPr/>
        <a:lstStyle/>
        <a:p>
          <a:endParaRPr lang="en-IN"/>
        </a:p>
      </dgm:t>
    </dgm:pt>
    <dgm:pt modelId="{16F0BD24-6ED2-46BE-A37C-FA9D4CF9011C}" type="sibTrans" cxnId="{EDAA35CD-30DB-4FA4-9F0E-39062A9A3020}">
      <dgm:prSet/>
      <dgm:spPr/>
      <dgm:t>
        <a:bodyPr/>
        <a:lstStyle/>
        <a:p>
          <a:endParaRPr lang="en-IN"/>
        </a:p>
      </dgm:t>
    </dgm:pt>
    <dgm:pt modelId="{5A2F993F-064F-4628-91D2-3CFCF13B39EE}">
      <dgm:prSet phldrT="[Text]" custT="1"/>
      <dgm:spPr/>
      <dgm:t>
        <a:bodyPr/>
        <a:lstStyle/>
        <a:p>
          <a:pPr algn="l"/>
          <a:r>
            <a:rPr lang="en-US" sz="2000" dirty="0" smtClean="0"/>
            <a:t>Post-marketing Studies</a:t>
          </a:r>
          <a:endParaRPr lang="en-IN" sz="2000" dirty="0"/>
        </a:p>
      </dgm:t>
    </dgm:pt>
    <dgm:pt modelId="{6BE3793E-B177-4DA0-ADA1-E1A57D83692F}" type="parTrans" cxnId="{2CB930F9-6126-433A-BEEF-A040ED6B4D73}">
      <dgm:prSet/>
      <dgm:spPr/>
      <dgm:t>
        <a:bodyPr/>
        <a:lstStyle/>
        <a:p>
          <a:endParaRPr lang="en-IN"/>
        </a:p>
      </dgm:t>
    </dgm:pt>
    <dgm:pt modelId="{5B864BF7-0A00-4912-BE0B-F90634210A90}" type="sibTrans" cxnId="{2CB930F9-6126-433A-BEEF-A040ED6B4D73}">
      <dgm:prSet/>
      <dgm:spPr/>
      <dgm:t>
        <a:bodyPr/>
        <a:lstStyle/>
        <a:p>
          <a:endParaRPr lang="en-IN"/>
        </a:p>
      </dgm:t>
    </dgm:pt>
    <dgm:pt modelId="{100AE6CE-4437-43ED-94C3-95233565A20F}">
      <dgm:prSet custT="1"/>
      <dgm:spPr/>
      <dgm:t>
        <a:bodyPr/>
        <a:lstStyle/>
        <a:p>
          <a:pPr algn="ctr"/>
          <a:r>
            <a:rPr lang="en-US" sz="2400" b="1" dirty="0" smtClean="0"/>
            <a:t>PHASE II </a:t>
          </a:r>
          <a:endParaRPr lang="en-IN" sz="2400" b="1" dirty="0"/>
        </a:p>
      </dgm:t>
    </dgm:pt>
    <dgm:pt modelId="{C03AAB59-AD24-42CD-B002-A76EC7D9E487}" type="parTrans" cxnId="{A0F37192-0F3E-46D8-AF54-80DBDFAEB72A}">
      <dgm:prSet/>
      <dgm:spPr/>
      <dgm:t>
        <a:bodyPr/>
        <a:lstStyle/>
        <a:p>
          <a:endParaRPr lang="en-IN"/>
        </a:p>
      </dgm:t>
    </dgm:pt>
    <dgm:pt modelId="{472AF8A7-9175-4C4A-81DB-6F749D73AC5E}" type="sibTrans" cxnId="{A0F37192-0F3E-46D8-AF54-80DBDFAEB72A}">
      <dgm:prSet/>
      <dgm:spPr/>
      <dgm:t>
        <a:bodyPr/>
        <a:lstStyle/>
        <a:p>
          <a:endParaRPr lang="en-IN"/>
        </a:p>
      </dgm:t>
    </dgm:pt>
    <dgm:pt modelId="{9F3CBD07-AE80-4560-A479-3FD58268C45E}">
      <dgm:prSet custT="1"/>
      <dgm:spPr/>
      <dgm:t>
        <a:bodyPr/>
        <a:lstStyle/>
        <a:p>
          <a:pPr algn="l"/>
          <a:r>
            <a:rPr lang="en-US" sz="2000" dirty="0" smtClean="0"/>
            <a:t>Therapeutic Exploratory</a:t>
          </a:r>
          <a:endParaRPr lang="en-IN" sz="2000" dirty="0"/>
        </a:p>
      </dgm:t>
    </dgm:pt>
    <dgm:pt modelId="{A98A44F4-9DF7-4C1E-88C9-30E2707532C1}" type="parTrans" cxnId="{AA527076-0A79-48FB-9AB8-AC199382C645}">
      <dgm:prSet/>
      <dgm:spPr/>
      <dgm:t>
        <a:bodyPr/>
        <a:lstStyle/>
        <a:p>
          <a:endParaRPr lang="en-IN"/>
        </a:p>
      </dgm:t>
    </dgm:pt>
    <dgm:pt modelId="{CB3B7A25-2745-4B6F-9FCD-45E7C6FC7126}" type="sibTrans" cxnId="{AA527076-0A79-48FB-9AB8-AC199382C645}">
      <dgm:prSet/>
      <dgm:spPr/>
      <dgm:t>
        <a:bodyPr/>
        <a:lstStyle/>
        <a:p>
          <a:endParaRPr lang="en-IN"/>
        </a:p>
      </dgm:t>
    </dgm:pt>
    <dgm:pt modelId="{C7454B58-71E3-43AE-954D-8336C3BCDF4E}">
      <dgm:prSet custT="1"/>
      <dgm:spPr/>
      <dgm:t>
        <a:bodyPr/>
        <a:lstStyle/>
        <a:p>
          <a:pPr algn="ctr"/>
          <a:r>
            <a:rPr lang="en-US" sz="2400" b="1" dirty="0" smtClean="0"/>
            <a:t>PHASE III </a:t>
          </a:r>
          <a:endParaRPr lang="en-IN" sz="2400" b="1" dirty="0"/>
        </a:p>
      </dgm:t>
    </dgm:pt>
    <dgm:pt modelId="{9FF70D64-7E38-4DAC-87B0-6348900CF750}" type="parTrans" cxnId="{F7E6F06A-A050-4811-8463-873C4A1DC57D}">
      <dgm:prSet/>
      <dgm:spPr/>
      <dgm:t>
        <a:bodyPr/>
        <a:lstStyle/>
        <a:p>
          <a:endParaRPr lang="en-IN"/>
        </a:p>
      </dgm:t>
    </dgm:pt>
    <dgm:pt modelId="{A88E1F0B-0423-4341-880D-C73BD1D713BF}" type="sibTrans" cxnId="{F7E6F06A-A050-4811-8463-873C4A1DC57D}">
      <dgm:prSet/>
      <dgm:spPr/>
      <dgm:t>
        <a:bodyPr/>
        <a:lstStyle/>
        <a:p>
          <a:endParaRPr lang="en-IN"/>
        </a:p>
      </dgm:t>
    </dgm:pt>
    <dgm:pt modelId="{6FA0E89F-24F0-4182-80D4-B5B1C0C1DA03}">
      <dgm:prSet custT="1"/>
      <dgm:spPr/>
      <dgm:t>
        <a:bodyPr/>
        <a:lstStyle/>
        <a:p>
          <a:pPr algn="l"/>
          <a:r>
            <a:rPr lang="en-US" sz="1800" dirty="0" smtClean="0"/>
            <a:t>Therapeutic Confirmatory </a:t>
          </a:r>
          <a:endParaRPr lang="en-IN" sz="1800" dirty="0"/>
        </a:p>
      </dgm:t>
    </dgm:pt>
    <dgm:pt modelId="{B56217AB-6C02-482E-9668-64D258653963}" type="parTrans" cxnId="{AACC0310-C5CF-43BF-BBEE-DE2C7AFC763F}">
      <dgm:prSet/>
      <dgm:spPr/>
      <dgm:t>
        <a:bodyPr/>
        <a:lstStyle/>
        <a:p>
          <a:endParaRPr lang="en-IN"/>
        </a:p>
      </dgm:t>
    </dgm:pt>
    <dgm:pt modelId="{97D0387E-2DA9-4684-90C1-2D648A33E73A}" type="sibTrans" cxnId="{AACC0310-C5CF-43BF-BBEE-DE2C7AFC763F}">
      <dgm:prSet/>
      <dgm:spPr/>
      <dgm:t>
        <a:bodyPr/>
        <a:lstStyle/>
        <a:p>
          <a:endParaRPr lang="en-IN"/>
        </a:p>
      </dgm:t>
    </dgm:pt>
    <dgm:pt modelId="{C7978B58-3C02-4577-B41B-CF06E6CADA46}">
      <dgm:prSet custT="1"/>
      <dgm:spPr/>
      <dgm:t>
        <a:bodyPr/>
        <a:lstStyle/>
        <a:p>
          <a:pPr algn="ctr"/>
          <a:r>
            <a:rPr lang="en-US" sz="2400" b="1" dirty="0" smtClean="0"/>
            <a:t>FDA APPROVAL</a:t>
          </a:r>
          <a:endParaRPr lang="en-IN" sz="2400" b="1" dirty="0"/>
        </a:p>
      </dgm:t>
    </dgm:pt>
    <dgm:pt modelId="{81B6FB36-2FE6-4D10-9BB9-7454A7959CDE}" type="parTrans" cxnId="{4FA81C5C-6E05-4E93-9DD1-6941F2C2EBBD}">
      <dgm:prSet/>
      <dgm:spPr/>
      <dgm:t>
        <a:bodyPr/>
        <a:lstStyle/>
        <a:p>
          <a:endParaRPr lang="en-IN"/>
        </a:p>
      </dgm:t>
    </dgm:pt>
    <dgm:pt modelId="{9A87A8D8-3D81-4A13-9680-0D54FB471DF5}" type="sibTrans" cxnId="{4FA81C5C-6E05-4E93-9DD1-6941F2C2EBBD}">
      <dgm:prSet/>
      <dgm:spPr/>
      <dgm:t>
        <a:bodyPr/>
        <a:lstStyle/>
        <a:p>
          <a:endParaRPr lang="en-IN"/>
        </a:p>
      </dgm:t>
    </dgm:pt>
    <dgm:pt modelId="{52366B2C-E6C3-4C78-8038-16A7CF0FFBE7}">
      <dgm:prSet/>
      <dgm:spPr/>
      <dgm:t>
        <a:bodyPr/>
        <a:lstStyle/>
        <a:p>
          <a:pPr algn="l"/>
          <a:endParaRPr lang="en-IN" sz="1700" dirty="0"/>
        </a:p>
      </dgm:t>
    </dgm:pt>
    <dgm:pt modelId="{C2AE362C-821B-448E-A2C7-545148DE4743}" type="parTrans" cxnId="{6A1125D1-3425-4C22-8EA0-9140ED3A4116}">
      <dgm:prSet/>
      <dgm:spPr/>
      <dgm:t>
        <a:bodyPr/>
        <a:lstStyle/>
        <a:p>
          <a:endParaRPr lang="en-IN"/>
        </a:p>
      </dgm:t>
    </dgm:pt>
    <dgm:pt modelId="{CD04CC46-7534-4C05-BE55-782F1ABC314A}" type="sibTrans" cxnId="{6A1125D1-3425-4C22-8EA0-9140ED3A4116}">
      <dgm:prSet/>
      <dgm:spPr/>
      <dgm:t>
        <a:bodyPr/>
        <a:lstStyle/>
        <a:p>
          <a:endParaRPr lang="en-IN"/>
        </a:p>
      </dgm:t>
    </dgm:pt>
    <dgm:pt modelId="{98FB0BFB-EFFE-4B66-983C-1046117C8901}" type="pres">
      <dgm:prSet presAssocID="{0ED9BA25-A4B5-48BD-BC63-14D4F0F0BE05}" presName="Name0" presStyleCnt="0">
        <dgm:presLayoutVars>
          <dgm:dir/>
          <dgm:resizeHandles val="exact"/>
        </dgm:presLayoutVars>
      </dgm:prSet>
      <dgm:spPr/>
      <dgm:t>
        <a:bodyPr/>
        <a:lstStyle/>
        <a:p>
          <a:endParaRPr lang="en-IN"/>
        </a:p>
      </dgm:t>
    </dgm:pt>
    <dgm:pt modelId="{19E35FCB-15D6-493B-9870-877189ED8B90}" type="pres">
      <dgm:prSet presAssocID="{0ED9BA25-A4B5-48BD-BC63-14D4F0F0BE05}" presName="fgShape" presStyleLbl="fgShp" presStyleIdx="0" presStyleCnt="1"/>
      <dgm:spPr/>
    </dgm:pt>
    <dgm:pt modelId="{FADB3782-FDAE-44DA-8740-E5B6FFC29DAF}" type="pres">
      <dgm:prSet presAssocID="{0ED9BA25-A4B5-48BD-BC63-14D4F0F0BE05}" presName="linComp" presStyleCnt="0"/>
      <dgm:spPr/>
    </dgm:pt>
    <dgm:pt modelId="{78D50514-BC3F-4EDC-B8CB-687DA10B6316}" type="pres">
      <dgm:prSet presAssocID="{3D72015C-4E57-48E7-81B2-9415F68159FD}" presName="compNode" presStyleCnt="0"/>
      <dgm:spPr/>
    </dgm:pt>
    <dgm:pt modelId="{5D406252-145E-46DC-938B-21638DEAFCB3}" type="pres">
      <dgm:prSet presAssocID="{3D72015C-4E57-48E7-81B2-9415F68159FD}" presName="bkgdShape" presStyleLbl="node1" presStyleIdx="0" presStyleCnt="6"/>
      <dgm:spPr/>
      <dgm:t>
        <a:bodyPr/>
        <a:lstStyle/>
        <a:p>
          <a:endParaRPr lang="en-IN"/>
        </a:p>
      </dgm:t>
    </dgm:pt>
    <dgm:pt modelId="{6EBC901B-40DD-4638-BB55-26EF149FCD4D}" type="pres">
      <dgm:prSet presAssocID="{3D72015C-4E57-48E7-81B2-9415F68159FD}" presName="nodeTx" presStyleLbl="node1" presStyleIdx="0" presStyleCnt="6">
        <dgm:presLayoutVars>
          <dgm:bulletEnabled val="1"/>
        </dgm:presLayoutVars>
      </dgm:prSet>
      <dgm:spPr/>
      <dgm:t>
        <a:bodyPr/>
        <a:lstStyle/>
        <a:p>
          <a:endParaRPr lang="en-IN"/>
        </a:p>
      </dgm:t>
    </dgm:pt>
    <dgm:pt modelId="{A7C838D4-8A0A-4000-91DE-0DCD1912AC47}" type="pres">
      <dgm:prSet presAssocID="{3D72015C-4E57-48E7-81B2-9415F68159FD}" presName="invisiNode" presStyleLbl="node1" presStyleIdx="0" presStyleCnt="6"/>
      <dgm:spPr/>
    </dgm:pt>
    <dgm:pt modelId="{1C0CF5A6-5431-45B0-939E-5CC4CE63DAFF}" type="pres">
      <dgm:prSet presAssocID="{3D72015C-4E57-48E7-81B2-9415F68159FD}" presName="imagNode" presStyleLbl="fgImgPlace1" presStyleIdx="0" presStyleCnt="6"/>
      <dgm:spPr>
        <a:blipFill rotWithShape="1">
          <a:blip xmlns:r="http://schemas.openxmlformats.org/officeDocument/2006/relationships" r:embed="rId1"/>
          <a:stretch>
            <a:fillRect/>
          </a:stretch>
        </a:blipFill>
      </dgm:spPr>
      <dgm:t>
        <a:bodyPr/>
        <a:lstStyle/>
        <a:p>
          <a:endParaRPr lang="en-IN"/>
        </a:p>
      </dgm:t>
    </dgm:pt>
    <dgm:pt modelId="{3B1E8CE2-3583-414D-9455-36A64E78C68C}" type="pres">
      <dgm:prSet presAssocID="{1D3F0B54-F6C2-4269-9480-56DBB9276569}" presName="sibTrans" presStyleLbl="sibTrans2D1" presStyleIdx="0" presStyleCnt="0"/>
      <dgm:spPr/>
      <dgm:t>
        <a:bodyPr/>
        <a:lstStyle/>
        <a:p>
          <a:endParaRPr lang="en-IN"/>
        </a:p>
      </dgm:t>
    </dgm:pt>
    <dgm:pt modelId="{14554245-EFBE-448D-8F6B-795DA9331D14}" type="pres">
      <dgm:prSet presAssocID="{A87C9C19-2E6E-4BF1-AE15-FABA2D06D269}" presName="compNode" presStyleCnt="0"/>
      <dgm:spPr/>
    </dgm:pt>
    <dgm:pt modelId="{EA2683E5-1E5C-421F-8086-096C9C684BA1}" type="pres">
      <dgm:prSet presAssocID="{A87C9C19-2E6E-4BF1-AE15-FABA2D06D269}" presName="bkgdShape" presStyleLbl="node1" presStyleIdx="1" presStyleCnt="6"/>
      <dgm:spPr/>
      <dgm:t>
        <a:bodyPr/>
        <a:lstStyle/>
        <a:p>
          <a:endParaRPr lang="en-IN"/>
        </a:p>
      </dgm:t>
    </dgm:pt>
    <dgm:pt modelId="{2BF01CF1-C460-40EB-BCF4-340BDC9CCD69}" type="pres">
      <dgm:prSet presAssocID="{A87C9C19-2E6E-4BF1-AE15-FABA2D06D269}" presName="nodeTx" presStyleLbl="node1" presStyleIdx="1" presStyleCnt="6">
        <dgm:presLayoutVars>
          <dgm:bulletEnabled val="1"/>
        </dgm:presLayoutVars>
      </dgm:prSet>
      <dgm:spPr/>
      <dgm:t>
        <a:bodyPr/>
        <a:lstStyle/>
        <a:p>
          <a:endParaRPr lang="en-IN"/>
        </a:p>
      </dgm:t>
    </dgm:pt>
    <dgm:pt modelId="{3DA7CEA8-C57D-4A14-8988-DBB0C1775186}" type="pres">
      <dgm:prSet presAssocID="{A87C9C19-2E6E-4BF1-AE15-FABA2D06D269}" presName="invisiNode" presStyleLbl="node1" presStyleIdx="1" presStyleCnt="6"/>
      <dgm:spPr/>
    </dgm:pt>
    <dgm:pt modelId="{C71027BA-E0A1-4C39-A650-B7E1CB199AF2}" type="pres">
      <dgm:prSet presAssocID="{A87C9C19-2E6E-4BF1-AE15-FABA2D06D269}" presName="imagNode" presStyleLbl="fgImgPlace1" presStyleIdx="1" presStyleCnt="6"/>
      <dgm:spPr>
        <a:blipFill rotWithShape="1">
          <a:blip xmlns:r="http://schemas.openxmlformats.org/officeDocument/2006/relationships" r:embed="rId2"/>
          <a:stretch>
            <a:fillRect/>
          </a:stretch>
        </a:blipFill>
      </dgm:spPr>
    </dgm:pt>
    <dgm:pt modelId="{FDCB89D2-9C59-407C-BEFE-151E1869A5DC}" type="pres">
      <dgm:prSet presAssocID="{14C6E054-33EC-490F-8B45-037AEABAA240}" presName="sibTrans" presStyleLbl="sibTrans2D1" presStyleIdx="0" presStyleCnt="0"/>
      <dgm:spPr/>
      <dgm:t>
        <a:bodyPr/>
        <a:lstStyle/>
        <a:p>
          <a:endParaRPr lang="en-IN"/>
        </a:p>
      </dgm:t>
    </dgm:pt>
    <dgm:pt modelId="{BFA053E4-54D3-42F3-9A5E-52C47B31E720}" type="pres">
      <dgm:prSet presAssocID="{100AE6CE-4437-43ED-94C3-95233565A20F}" presName="compNode" presStyleCnt="0"/>
      <dgm:spPr/>
    </dgm:pt>
    <dgm:pt modelId="{A437ECCE-D289-4974-A362-7BA0D4C2DE24}" type="pres">
      <dgm:prSet presAssocID="{100AE6CE-4437-43ED-94C3-95233565A20F}" presName="bkgdShape" presStyleLbl="node1" presStyleIdx="2" presStyleCnt="6"/>
      <dgm:spPr/>
      <dgm:t>
        <a:bodyPr/>
        <a:lstStyle/>
        <a:p>
          <a:endParaRPr lang="en-IN"/>
        </a:p>
      </dgm:t>
    </dgm:pt>
    <dgm:pt modelId="{500FC7B5-09A1-4848-9D46-2E6EF428FB16}" type="pres">
      <dgm:prSet presAssocID="{100AE6CE-4437-43ED-94C3-95233565A20F}" presName="nodeTx" presStyleLbl="node1" presStyleIdx="2" presStyleCnt="6">
        <dgm:presLayoutVars>
          <dgm:bulletEnabled val="1"/>
        </dgm:presLayoutVars>
      </dgm:prSet>
      <dgm:spPr/>
      <dgm:t>
        <a:bodyPr/>
        <a:lstStyle/>
        <a:p>
          <a:endParaRPr lang="en-IN"/>
        </a:p>
      </dgm:t>
    </dgm:pt>
    <dgm:pt modelId="{A2B3BFD3-369B-4A9C-9EA1-469E24535018}" type="pres">
      <dgm:prSet presAssocID="{100AE6CE-4437-43ED-94C3-95233565A20F}" presName="invisiNode" presStyleLbl="node1" presStyleIdx="2" presStyleCnt="6"/>
      <dgm:spPr/>
    </dgm:pt>
    <dgm:pt modelId="{0C313E90-6D89-4B28-96B4-F23D88E84118}" type="pres">
      <dgm:prSet presAssocID="{100AE6CE-4437-43ED-94C3-95233565A20F}" presName="imagNode" presStyleLbl="fgImgPlace1" presStyleIdx="2" presStyleCnt="6"/>
      <dgm:spPr>
        <a:blipFill rotWithShape="1">
          <a:blip xmlns:r="http://schemas.openxmlformats.org/officeDocument/2006/relationships" r:embed="rId3"/>
          <a:stretch>
            <a:fillRect/>
          </a:stretch>
        </a:blipFill>
      </dgm:spPr>
    </dgm:pt>
    <dgm:pt modelId="{75EC907B-4BC5-4900-884A-7EDDEAE882F9}" type="pres">
      <dgm:prSet presAssocID="{472AF8A7-9175-4C4A-81DB-6F749D73AC5E}" presName="sibTrans" presStyleLbl="sibTrans2D1" presStyleIdx="0" presStyleCnt="0"/>
      <dgm:spPr/>
      <dgm:t>
        <a:bodyPr/>
        <a:lstStyle/>
        <a:p>
          <a:endParaRPr lang="en-IN"/>
        </a:p>
      </dgm:t>
    </dgm:pt>
    <dgm:pt modelId="{AEFDE295-68A6-4D48-827C-A728BBBF34DC}" type="pres">
      <dgm:prSet presAssocID="{C7454B58-71E3-43AE-954D-8336C3BCDF4E}" presName="compNode" presStyleCnt="0"/>
      <dgm:spPr/>
    </dgm:pt>
    <dgm:pt modelId="{5605A5DA-28B2-4F66-8C6B-A5D9C00ABCCC}" type="pres">
      <dgm:prSet presAssocID="{C7454B58-71E3-43AE-954D-8336C3BCDF4E}" presName="bkgdShape" presStyleLbl="node1" presStyleIdx="3" presStyleCnt="6"/>
      <dgm:spPr/>
      <dgm:t>
        <a:bodyPr/>
        <a:lstStyle/>
        <a:p>
          <a:endParaRPr lang="en-IN"/>
        </a:p>
      </dgm:t>
    </dgm:pt>
    <dgm:pt modelId="{F1CB28B1-FD89-4844-BDB7-7692BD1B38E4}" type="pres">
      <dgm:prSet presAssocID="{C7454B58-71E3-43AE-954D-8336C3BCDF4E}" presName="nodeTx" presStyleLbl="node1" presStyleIdx="3" presStyleCnt="6">
        <dgm:presLayoutVars>
          <dgm:bulletEnabled val="1"/>
        </dgm:presLayoutVars>
      </dgm:prSet>
      <dgm:spPr/>
      <dgm:t>
        <a:bodyPr/>
        <a:lstStyle/>
        <a:p>
          <a:endParaRPr lang="en-IN"/>
        </a:p>
      </dgm:t>
    </dgm:pt>
    <dgm:pt modelId="{B8538415-92D6-43A4-8159-9EFC5187A338}" type="pres">
      <dgm:prSet presAssocID="{C7454B58-71E3-43AE-954D-8336C3BCDF4E}" presName="invisiNode" presStyleLbl="node1" presStyleIdx="3" presStyleCnt="6"/>
      <dgm:spPr/>
    </dgm:pt>
    <dgm:pt modelId="{3ECFF844-58A5-4CD8-ABE6-3F360B03595C}" type="pres">
      <dgm:prSet presAssocID="{C7454B58-71E3-43AE-954D-8336C3BCDF4E}" presName="imagNode" presStyleLbl="fgImgPlace1" presStyleIdx="3" presStyleCnt="6"/>
      <dgm:spPr>
        <a:blipFill rotWithShape="1">
          <a:blip xmlns:r="http://schemas.openxmlformats.org/officeDocument/2006/relationships" r:embed="rId4"/>
          <a:stretch>
            <a:fillRect/>
          </a:stretch>
        </a:blipFill>
      </dgm:spPr>
    </dgm:pt>
    <dgm:pt modelId="{1CC5D852-E570-4D4A-954F-3DC34585966F}" type="pres">
      <dgm:prSet presAssocID="{A88E1F0B-0423-4341-880D-C73BD1D713BF}" presName="sibTrans" presStyleLbl="sibTrans2D1" presStyleIdx="0" presStyleCnt="0"/>
      <dgm:spPr/>
      <dgm:t>
        <a:bodyPr/>
        <a:lstStyle/>
        <a:p>
          <a:endParaRPr lang="en-IN"/>
        </a:p>
      </dgm:t>
    </dgm:pt>
    <dgm:pt modelId="{628CB63F-0C85-42D0-A1F8-098A575B2852}" type="pres">
      <dgm:prSet presAssocID="{C7978B58-3C02-4577-B41B-CF06E6CADA46}" presName="compNode" presStyleCnt="0"/>
      <dgm:spPr/>
    </dgm:pt>
    <dgm:pt modelId="{07FE8CD5-B9CD-43C2-9605-B50DE66D283C}" type="pres">
      <dgm:prSet presAssocID="{C7978B58-3C02-4577-B41B-CF06E6CADA46}" presName="bkgdShape" presStyleLbl="node1" presStyleIdx="4" presStyleCnt="6"/>
      <dgm:spPr/>
      <dgm:t>
        <a:bodyPr/>
        <a:lstStyle/>
        <a:p>
          <a:endParaRPr lang="en-IN"/>
        </a:p>
      </dgm:t>
    </dgm:pt>
    <dgm:pt modelId="{206D8EBB-AA49-423B-9765-BD17C50ED927}" type="pres">
      <dgm:prSet presAssocID="{C7978B58-3C02-4577-B41B-CF06E6CADA46}" presName="nodeTx" presStyleLbl="node1" presStyleIdx="4" presStyleCnt="6">
        <dgm:presLayoutVars>
          <dgm:bulletEnabled val="1"/>
        </dgm:presLayoutVars>
      </dgm:prSet>
      <dgm:spPr/>
      <dgm:t>
        <a:bodyPr/>
        <a:lstStyle/>
        <a:p>
          <a:endParaRPr lang="en-IN"/>
        </a:p>
      </dgm:t>
    </dgm:pt>
    <dgm:pt modelId="{0DC1C74E-262E-4D9A-90B0-F2C42BE6A043}" type="pres">
      <dgm:prSet presAssocID="{C7978B58-3C02-4577-B41B-CF06E6CADA46}" presName="invisiNode" presStyleLbl="node1" presStyleIdx="4" presStyleCnt="6"/>
      <dgm:spPr/>
    </dgm:pt>
    <dgm:pt modelId="{4156F8A4-8BF9-43B8-A30D-59AB29F2B1B7}" type="pres">
      <dgm:prSet presAssocID="{C7978B58-3C02-4577-B41B-CF06E6CADA46}" presName="imagNode" presStyleLbl="fgImgPlace1" presStyleIdx="4" presStyleCnt="6"/>
      <dgm:spPr>
        <a:blipFill rotWithShape="1">
          <a:blip xmlns:r="http://schemas.openxmlformats.org/officeDocument/2006/relationships" r:embed="rId5"/>
          <a:stretch>
            <a:fillRect/>
          </a:stretch>
        </a:blipFill>
      </dgm:spPr>
    </dgm:pt>
    <dgm:pt modelId="{F98EF53D-6D9F-4FBD-9309-0BA17C5C7B01}" type="pres">
      <dgm:prSet presAssocID="{9A87A8D8-3D81-4A13-9680-0D54FB471DF5}" presName="sibTrans" presStyleLbl="sibTrans2D1" presStyleIdx="0" presStyleCnt="0"/>
      <dgm:spPr/>
      <dgm:t>
        <a:bodyPr/>
        <a:lstStyle/>
        <a:p>
          <a:endParaRPr lang="en-IN"/>
        </a:p>
      </dgm:t>
    </dgm:pt>
    <dgm:pt modelId="{3AC1625F-DC07-42B3-B2B8-B316DF30ED31}" type="pres">
      <dgm:prSet presAssocID="{137BFC8A-B662-44B2-821F-62E09C9D75EB}" presName="compNode" presStyleCnt="0"/>
      <dgm:spPr/>
    </dgm:pt>
    <dgm:pt modelId="{C20D0EBF-AB08-40CC-A7FA-B20B4524AF1D}" type="pres">
      <dgm:prSet presAssocID="{137BFC8A-B662-44B2-821F-62E09C9D75EB}" presName="bkgdShape" presStyleLbl="node1" presStyleIdx="5" presStyleCnt="6"/>
      <dgm:spPr/>
      <dgm:t>
        <a:bodyPr/>
        <a:lstStyle/>
        <a:p>
          <a:endParaRPr lang="en-IN"/>
        </a:p>
      </dgm:t>
    </dgm:pt>
    <dgm:pt modelId="{301A9635-4DCB-422F-A037-18DF7A1B186A}" type="pres">
      <dgm:prSet presAssocID="{137BFC8A-B662-44B2-821F-62E09C9D75EB}" presName="nodeTx" presStyleLbl="node1" presStyleIdx="5" presStyleCnt="6">
        <dgm:presLayoutVars>
          <dgm:bulletEnabled val="1"/>
        </dgm:presLayoutVars>
      </dgm:prSet>
      <dgm:spPr/>
      <dgm:t>
        <a:bodyPr/>
        <a:lstStyle/>
        <a:p>
          <a:endParaRPr lang="en-IN"/>
        </a:p>
      </dgm:t>
    </dgm:pt>
    <dgm:pt modelId="{BEDF7A62-496D-4415-9893-324BC0556404}" type="pres">
      <dgm:prSet presAssocID="{137BFC8A-B662-44B2-821F-62E09C9D75EB}" presName="invisiNode" presStyleLbl="node1" presStyleIdx="5" presStyleCnt="6"/>
      <dgm:spPr/>
    </dgm:pt>
    <dgm:pt modelId="{A8CF4D2A-3682-48D4-9C0A-05EAB8AA1474}" type="pres">
      <dgm:prSet presAssocID="{137BFC8A-B662-44B2-821F-62E09C9D75EB}" presName="imagNode" presStyleLbl="fgImgPlace1" presStyleIdx="5" presStyleCnt="6"/>
      <dgm:spPr>
        <a:blipFill rotWithShape="1">
          <a:blip xmlns:r="http://schemas.openxmlformats.org/officeDocument/2006/relationships" r:embed="rId6"/>
          <a:stretch>
            <a:fillRect/>
          </a:stretch>
        </a:blipFill>
      </dgm:spPr>
    </dgm:pt>
  </dgm:ptLst>
  <dgm:cxnLst>
    <dgm:cxn modelId="{6433B78B-A3D2-402B-AF5A-D0F0D2CB7210}" type="presOf" srcId="{A87C9C19-2E6E-4BF1-AE15-FABA2D06D269}" destId="{EA2683E5-1E5C-421F-8086-096C9C684BA1}" srcOrd="0" destOrd="0" presId="urn:microsoft.com/office/officeart/2005/8/layout/hList7"/>
    <dgm:cxn modelId="{4643F1E1-F3A3-49DF-BA88-74A6837574C8}" type="presOf" srcId="{5A2F993F-064F-4628-91D2-3CFCF13B39EE}" destId="{301A9635-4DCB-422F-A037-18DF7A1B186A}" srcOrd="1" destOrd="1" presId="urn:microsoft.com/office/officeart/2005/8/layout/hList7"/>
    <dgm:cxn modelId="{B6889F4C-3413-4B44-AF61-7A0DB2F5F0BF}" type="presOf" srcId="{3D72015C-4E57-48E7-81B2-9415F68159FD}" destId="{6EBC901B-40DD-4638-BB55-26EF149FCD4D}" srcOrd="1" destOrd="0" presId="urn:microsoft.com/office/officeart/2005/8/layout/hList7"/>
    <dgm:cxn modelId="{7D84858E-798F-4336-94AB-A3D37F497231}" type="presOf" srcId="{137BFC8A-B662-44B2-821F-62E09C9D75EB}" destId="{C20D0EBF-AB08-40CC-A7FA-B20B4524AF1D}" srcOrd="0" destOrd="0" presId="urn:microsoft.com/office/officeart/2005/8/layout/hList7"/>
    <dgm:cxn modelId="{76D36B07-69E1-4C97-8465-813E84D3A7BC}" type="presOf" srcId="{C7978B58-3C02-4577-B41B-CF06E6CADA46}" destId="{206D8EBB-AA49-423B-9765-BD17C50ED927}" srcOrd="1" destOrd="0" presId="urn:microsoft.com/office/officeart/2005/8/layout/hList7"/>
    <dgm:cxn modelId="{2CB930F9-6126-433A-BEEF-A040ED6B4D73}" srcId="{137BFC8A-B662-44B2-821F-62E09C9D75EB}" destId="{5A2F993F-064F-4628-91D2-3CFCF13B39EE}" srcOrd="0" destOrd="0" parTransId="{6BE3793E-B177-4DA0-ADA1-E1A57D83692F}" sibTransId="{5B864BF7-0A00-4912-BE0B-F90634210A90}"/>
    <dgm:cxn modelId="{2CD57DA2-A9B7-4856-B4AB-0575233A322F}" type="presOf" srcId="{C7454B58-71E3-43AE-954D-8336C3BCDF4E}" destId="{5605A5DA-28B2-4F66-8C6B-A5D9C00ABCCC}" srcOrd="0" destOrd="0" presId="urn:microsoft.com/office/officeart/2005/8/layout/hList7"/>
    <dgm:cxn modelId="{B5C0BE63-C163-45AE-8FDB-11790EC60EE1}" type="presOf" srcId="{137BFC8A-B662-44B2-821F-62E09C9D75EB}" destId="{301A9635-4DCB-422F-A037-18DF7A1B186A}" srcOrd="1" destOrd="0" presId="urn:microsoft.com/office/officeart/2005/8/layout/hList7"/>
    <dgm:cxn modelId="{A5BA1410-6F7B-4083-ACB0-9E99A3218172}" type="presOf" srcId="{14C6E054-33EC-490F-8B45-037AEABAA240}" destId="{FDCB89D2-9C59-407C-BEFE-151E1869A5DC}" srcOrd="0" destOrd="0" presId="urn:microsoft.com/office/officeart/2005/8/layout/hList7"/>
    <dgm:cxn modelId="{35A1C8B6-1F79-4E40-8843-ABDB227BC685}" srcId="{A87C9C19-2E6E-4BF1-AE15-FABA2D06D269}" destId="{77049AFF-7CD7-421E-985F-0281EE90EEB9}" srcOrd="0" destOrd="0" parTransId="{B7EE3942-8DB3-4B7F-9564-E0CDC5650051}" sibTransId="{35AA4A60-0ECD-449C-85D5-234E514CDE6C}"/>
    <dgm:cxn modelId="{6A1125D1-3425-4C22-8EA0-9140ED3A4116}" srcId="{C7978B58-3C02-4577-B41B-CF06E6CADA46}" destId="{52366B2C-E6C3-4C78-8038-16A7CF0FFBE7}" srcOrd="0" destOrd="0" parTransId="{C2AE362C-821B-448E-A2C7-545148DE4743}" sibTransId="{CD04CC46-7534-4C05-BE55-782F1ABC314A}"/>
    <dgm:cxn modelId="{8E24122D-CE0E-4634-992D-DB31A9BA2178}" type="presOf" srcId="{5A2F993F-064F-4628-91D2-3CFCF13B39EE}" destId="{C20D0EBF-AB08-40CC-A7FA-B20B4524AF1D}" srcOrd="0" destOrd="1" presId="urn:microsoft.com/office/officeart/2005/8/layout/hList7"/>
    <dgm:cxn modelId="{AACC0310-C5CF-43BF-BBEE-DE2C7AFC763F}" srcId="{C7454B58-71E3-43AE-954D-8336C3BCDF4E}" destId="{6FA0E89F-24F0-4182-80D4-B5B1C0C1DA03}" srcOrd="0" destOrd="0" parTransId="{B56217AB-6C02-482E-9668-64D258653963}" sibTransId="{97D0387E-2DA9-4684-90C1-2D648A33E73A}"/>
    <dgm:cxn modelId="{B3478E3C-D9DF-41F6-A717-B13150F7AC45}" type="presOf" srcId="{1D3F0B54-F6C2-4269-9480-56DBB9276569}" destId="{3B1E8CE2-3583-414D-9455-36A64E78C68C}" srcOrd="0" destOrd="0" presId="urn:microsoft.com/office/officeart/2005/8/layout/hList7"/>
    <dgm:cxn modelId="{039A7D1E-2D23-4903-BD10-8E63D0158986}" type="presOf" srcId="{100AE6CE-4437-43ED-94C3-95233565A20F}" destId="{500FC7B5-09A1-4848-9D46-2E6EF428FB16}" srcOrd="1" destOrd="0" presId="urn:microsoft.com/office/officeart/2005/8/layout/hList7"/>
    <dgm:cxn modelId="{6B144832-89C9-4A85-8A2C-7B963EDAB5C5}" type="presOf" srcId="{52366B2C-E6C3-4C78-8038-16A7CF0FFBE7}" destId="{07FE8CD5-B9CD-43C2-9605-B50DE66D283C}" srcOrd="0" destOrd="1" presId="urn:microsoft.com/office/officeart/2005/8/layout/hList7"/>
    <dgm:cxn modelId="{41C68160-D3E9-4D8E-A4CC-758C78956679}" srcId="{3D72015C-4E57-48E7-81B2-9415F68159FD}" destId="{9C4C26B5-0C4D-4A55-9106-A44AEE70A2BA}" srcOrd="0" destOrd="0" parTransId="{6016C3D7-FD8E-410F-964F-C19D1E8DA3F2}" sibTransId="{C0ECEFD7-272C-4895-A7EE-038C3D8813D9}"/>
    <dgm:cxn modelId="{F7E6F06A-A050-4811-8463-873C4A1DC57D}" srcId="{0ED9BA25-A4B5-48BD-BC63-14D4F0F0BE05}" destId="{C7454B58-71E3-43AE-954D-8336C3BCDF4E}" srcOrd="3" destOrd="0" parTransId="{9FF70D64-7E38-4DAC-87B0-6348900CF750}" sibTransId="{A88E1F0B-0423-4341-880D-C73BD1D713BF}"/>
    <dgm:cxn modelId="{F6AAB83D-9093-40DF-81ED-5494F862D80E}" type="presOf" srcId="{A87C9C19-2E6E-4BF1-AE15-FABA2D06D269}" destId="{2BF01CF1-C460-40EB-BCF4-340BDC9CCD69}" srcOrd="1" destOrd="0" presId="urn:microsoft.com/office/officeart/2005/8/layout/hList7"/>
    <dgm:cxn modelId="{510BE6B0-4499-4DCD-86DD-2C76365E5B3B}" type="presOf" srcId="{77049AFF-7CD7-421E-985F-0281EE90EEB9}" destId="{EA2683E5-1E5C-421F-8086-096C9C684BA1}" srcOrd="0" destOrd="1" presId="urn:microsoft.com/office/officeart/2005/8/layout/hList7"/>
    <dgm:cxn modelId="{72A5096B-D21F-437F-87C8-B38C975493E6}" type="presOf" srcId="{3D72015C-4E57-48E7-81B2-9415F68159FD}" destId="{5D406252-145E-46DC-938B-21638DEAFCB3}" srcOrd="0" destOrd="0" presId="urn:microsoft.com/office/officeart/2005/8/layout/hList7"/>
    <dgm:cxn modelId="{6CEA6B9D-8099-4AA4-8991-28C977A0F2EB}" srcId="{0ED9BA25-A4B5-48BD-BC63-14D4F0F0BE05}" destId="{3D72015C-4E57-48E7-81B2-9415F68159FD}" srcOrd="0" destOrd="0" parTransId="{D098838E-803E-491A-A885-315593430882}" sibTransId="{1D3F0B54-F6C2-4269-9480-56DBB9276569}"/>
    <dgm:cxn modelId="{A0F37192-0F3E-46D8-AF54-80DBDFAEB72A}" srcId="{0ED9BA25-A4B5-48BD-BC63-14D4F0F0BE05}" destId="{100AE6CE-4437-43ED-94C3-95233565A20F}" srcOrd="2" destOrd="0" parTransId="{C03AAB59-AD24-42CD-B002-A76EC7D9E487}" sibTransId="{472AF8A7-9175-4C4A-81DB-6F749D73AC5E}"/>
    <dgm:cxn modelId="{BEF80497-22C9-4398-A694-FDE6D1A99057}" type="presOf" srcId="{100AE6CE-4437-43ED-94C3-95233565A20F}" destId="{A437ECCE-D289-4974-A362-7BA0D4C2DE24}" srcOrd="0" destOrd="0" presId="urn:microsoft.com/office/officeart/2005/8/layout/hList7"/>
    <dgm:cxn modelId="{B8765FFA-6296-4B6F-99E7-A716F65EC25C}" type="presOf" srcId="{9C4C26B5-0C4D-4A55-9106-A44AEE70A2BA}" destId="{5D406252-145E-46DC-938B-21638DEAFCB3}" srcOrd="0" destOrd="1" presId="urn:microsoft.com/office/officeart/2005/8/layout/hList7"/>
    <dgm:cxn modelId="{A40E7E65-9675-4410-8F70-B860B0A9CAB5}" srcId="{0ED9BA25-A4B5-48BD-BC63-14D4F0F0BE05}" destId="{A87C9C19-2E6E-4BF1-AE15-FABA2D06D269}" srcOrd="1" destOrd="0" parTransId="{78174069-B8B8-4094-89DC-3356DF7628F1}" sibTransId="{14C6E054-33EC-490F-8B45-037AEABAA240}"/>
    <dgm:cxn modelId="{7B2B1F6B-DCF5-4979-8EF2-13A8810A41DE}" type="presOf" srcId="{9F3CBD07-AE80-4560-A479-3FD58268C45E}" destId="{A437ECCE-D289-4974-A362-7BA0D4C2DE24}" srcOrd="0" destOrd="1" presId="urn:microsoft.com/office/officeart/2005/8/layout/hList7"/>
    <dgm:cxn modelId="{4BA5EB29-1F8A-4C8B-A6D4-75545D5EA98C}" type="presOf" srcId="{6FA0E89F-24F0-4182-80D4-B5B1C0C1DA03}" destId="{F1CB28B1-FD89-4844-BDB7-7692BD1B38E4}" srcOrd="1" destOrd="1" presId="urn:microsoft.com/office/officeart/2005/8/layout/hList7"/>
    <dgm:cxn modelId="{88B6AB15-7F4C-4883-BAF1-16791869D82B}" type="presOf" srcId="{9C4C26B5-0C4D-4A55-9106-A44AEE70A2BA}" destId="{6EBC901B-40DD-4638-BB55-26EF149FCD4D}" srcOrd="1" destOrd="1" presId="urn:microsoft.com/office/officeart/2005/8/layout/hList7"/>
    <dgm:cxn modelId="{CC2D5E71-8AE2-4212-9F08-BA7C90BC5D32}" type="presOf" srcId="{A88E1F0B-0423-4341-880D-C73BD1D713BF}" destId="{1CC5D852-E570-4D4A-954F-3DC34585966F}" srcOrd="0" destOrd="0" presId="urn:microsoft.com/office/officeart/2005/8/layout/hList7"/>
    <dgm:cxn modelId="{6269F445-AB85-4DE6-B45D-700A25C26A78}" type="presOf" srcId="{9F3CBD07-AE80-4560-A479-3FD58268C45E}" destId="{500FC7B5-09A1-4848-9D46-2E6EF428FB16}" srcOrd="1" destOrd="1" presId="urn:microsoft.com/office/officeart/2005/8/layout/hList7"/>
    <dgm:cxn modelId="{58867751-2E9D-4309-91AE-62407AD37C35}" type="presOf" srcId="{9A87A8D8-3D81-4A13-9680-0D54FB471DF5}" destId="{F98EF53D-6D9F-4FBD-9309-0BA17C5C7B01}" srcOrd="0" destOrd="0" presId="urn:microsoft.com/office/officeart/2005/8/layout/hList7"/>
    <dgm:cxn modelId="{EDAA35CD-30DB-4FA4-9F0E-39062A9A3020}" srcId="{0ED9BA25-A4B5-48BD-BC63-14D4F0F0BE05}" destId="{137BFC8A-B662-44B2-821F-62E09C9D75EB}" srcOrd="5" destOrd="0" parTransId="{942FF08B-82EA-4DC8-8043-A0F9CD95DB06}" sibTransId="{16F0BD24-6ED2-46BE-A37C-FA9D4CF9011C}"/>
    <dgm:cxn modelId="{C3DE810B-70F6-4BA3-901E-2A226B4A8660}" type="presOf" srcId="{52366B2C-E6C3-4C78-8038-16A7CF0FFBE7}" destId="{206D8EBB-AA49-423B-9765-BD17C50ED927}" srcOrd="1" destOrd="1" presId="urn:microsoft.com/office/officeart/2005/8/layout/hList7"/>
    <dgm:cxn modelId="{AA527076-0A79-48FB-9AB8-AC199382C645}" srcId="{100AE6CE-4437-43ED-94C3-95233565A20F}" destId="{9F3CBD07-AE80-4560-A479-3FD58268C45E}" srcOrd="0" destOrd="0" parTransId="{A98A44F4-9DF7-4C1E-88C9-30E2707532C1}" sibTransId="{CB3B7A25-2745-4B6F-9FCD-45E7C6FC7126}"/>
    <dgm:cxn modelId="{BE355D9A-08B2-4906-B1BA-561740AAB6FC}" type="presOf" srcId="{C7978B58-3C02-4577-B41B-CF06E6CADA46}" destId="{07FE8CD5-B9CD-43C2-9605-B50DE66D283C}" srcOrd="0" destOrd="0" presId="urn:microsoft.com/office/officeart/2005/8/layout/hList7"/>
    <dgm:cxn modelId="{E4A17928-56F2-4DC9-B2C6-95866A1CA50B}" type="presOf" srcId="{472AF8A7-9175-4C4A-81DB-6F749D73AC5E}" destId="{75EC907B-4BC5-4900-884A-7EDDEAE882F9}" srcOrd="0" destOrd="0" presId="urn:microsoft.com/office/officeart/2005/8/layout/hList7"/>
    <dgm:cxn modelId="{75673BA5-EFED-42A0-9F6D-97F5367A5F42}" type="presOf" srcId="{77049AFF-7CD7-421E-985F-0281EE90EEB9}" destId="{2BF01CF1-C460-40EB-BCF4-340BDC9CCD69}" srcOrd="1" destOrd="1" presId="urn:microsoft.com/office/officeart/2005/8/layout/hList7"/>
    <dgm:cxn modelId="{764D8480-28C5-4286-93DD-92A87CDF844A}" type="presOf" srcId="{6FA0E89F-24F0-4182-80D4-B5B1C0C1DA03}" destId="{5605A5DA-28B2-4F66-8C6B-A5D9C00ABCCC}" srcOrd="0" destOrd="1" presId="urn:microsoft.com/office/officeart/2005/8/layout/hList7"/>
    <dgm:cxn modelId="{90C431F1-D4A6-4AF9-AF43-68FC3D36DC73}" type="presOf" srcId="{0ED9BA25-A4B5-48BD-BC63-14D4F0F0BE05}" destId="{98FB0BFB-EFFE-4B66-983C-1046117C8901}" srcOrd="0" destOrd="0" presId="urn:microsoft.com/office/officeart/2005/8/layout/hList7"/>
    <dgm:cxn modelId="{0FFF9025-980F-4BE9-BDCB-0D03B187D0AB}" type="presOf" srcId="{C7454B58-71E3-43AE-954D-8336C3BCDF4E}" destId="{F1CB28B1-FD89-4844-BDB7-7692BD1B38E4}" srcOrd="1" destOrd="0" presId="urn:microsoft.com/office/officeart/2005/8/layout/hList7"/>
    <dgm:cxn modelId="{4FA81C5C-6E05-4E93-9DD1-6941F2C2EBBD}" srcId="{0ED9BA25-A4B5-48BD-BC63-14D4F0F0BE05}" destId="{C7978B58-3C02-4577-B41B-CF06E6CADA46}" srcOrd="4" destOrd="0" parTransId="{81B6FB36-2FE6-4D10-9BB9-7454A7959CDE}" sibTransId="{9A87A8D8-3D81-4A13-9680-0D54FB471DF5}"/>
    <dgm:cxn modelId="{B910FE1E-AFFF-4B18-9CFA-4BFD4740C3C6}" type="presParOf" srcId="{98FB0BFB-EFFE-4B66-983C-1046117C8901}" destId="{19E35FCB-15D6-493B-9870-877189ED8B90}" srcOrd="0" destOrd="0" presId="urn:microsoft.com/office/officeart/2005/8/layout/hList7"/>
    <dgm:cxn modelId="{90897283-4EFC-425F-AA19-50EF8411D11A}" type="presParOf" srcId="{98FB0BFB-EFFE-4B66-983C-1046117C8901}" destId="{FADB3782-FDAE-44DA-8740-E5B6FFC29DAF}" srcOrd="1" destOrd="0" presId="urn:microsoft.com/office/officeart/2005/8/layout/hList7"/>
    <dgm:cxn modelId="{8C2E6F06-268A-447D-BE68-998C038217F0}" type="presParOf" srcId="{FADB3782-FDAE-44DA-8740-E5B6FFC29DAF}" destId="{78D50514-BC3F-4EDC-B8CB-687DA10B6316}" srcOrd="0" destOrd="0" presId="urn:microsoft.com/office/officeart/2005/8/layout/hList7"/>
    <dgm:cxn modelId="{62F0B0FD-CBE9-4F8A-A453-0793E3A93FC5}" type="presParOf" srcId="{78D50514-BC3F-4EDC-B8CB-687DA10B6316}" destId="{5D406252-145E-46DC-938B-21638DEAFCB3}" srcOrd="0" destOrd="0" presId="urn:microsoft.com/office/officeart/2005/8/layout/hList7"/>
    <dgm:cxn modelId="{844F2608-D52C-44AC-A2E5-77CC1F5C527B}" type="presParOf" srcId="{78D50514-BC3F-4EDC-B8CB-687DA10B6316}" destId="{6EBC901B-40DD-4638-BB55-26EF149FCD4D}" srcOrd="1" destOrd="0" presId="urn:microsoft.com/office/officeart/2005/8/layout/hList7"/>
    <dgm:cxn modelId="{80BE4A07-8D33-420B-BE48-770B8891141B}" type="presParOf" srcId="{78D50514-BC3F-4EDC-B8CB-687DA10B6316}" destId="{A7C838D4-8A0A-4000-91DE-0DCD1912AC47}" srcOrd="2" destOrd="0" presId="urn:microsoft.com/office/officeart/2005/8/layout/hList7"/>
    <dgm:cxn modelId="{11DBCF59-63BD-4BD5-BD16-AFA1A149BD06}" type="presParOf" srcId="{78D50514-BC3F-4EDC-B8CB-687DA10B6316}" destId="{1C0CF5A6-5431-45B0-939E-5CC4CE63DAFF}" srcOrd="3" destOrd="0" presId="urn:microsoft.com/office/officeart/2005/8/layout/hList7"/>
    <dgm:cxn modelId="{A2F0EE2C-DD16-43D4-B002-8C2A84EE2745}" type="presParOf" srcId="{FADB3782-FDAE-44DA-8740-E5B6FFC29DAF}" destId="{3B1E8CE2-3583-414D-9455-36A64E78C68C}" srcOrd="1" destOrd="0" presId="urn:microsoft.com/office/officeart/2005/8/layout/hList7"/>
    <dgm:cxn modelId="{D1367A3A-EDB3-4D13-B098-43EE6C28D4A2}" type="presParOf" srcId="{FADB3782-FDAE-44DA-8740-E5B6FFC29DAF}" destId="{14554245-EFBE-448D-8F6B-795DA9331D14}" srcOrd="2" destOrd="0" presId="urn:microsoft.com/office/officeart/2005/8/layout/hList7"/>
    <dgm:cxn modelId="{1AC4CF14-7A8C-4B78-B7DC-F61EA7B88E05}" type="presParOf" srcId="{14554245-EFBE-448D-8F6B-795DA9331D14}" destId="{EA2683E5-1E5C-421F-8086-096C9C684BA1}" srcOrd="0" destOrd="0" presId="urn:microsoft.com/office/officeart/2005/8/layout/hList7"/>
    <dgm:cxn modelId="{5638CAC4-E6C8-4134-A431-1821BF81F632}" type="presParOf" srcId="{14554245-EFBE-448D-8F6B-795DA9331D14}" destId="{2BF01CF1-C460-40EB-BCF4-340BDC9CCD69}" srcOrd="1" destOrd="0" presId="urn:microsoft.com/office/officeart/2005/8/layout/hList7"/>
    <dgm:cxn modelId="{AFEAB70F-1DE7-453D-833E-41C3B4D78C06}" type="presParOf" srcId="{14554245-EFBE-448D-8F6B-795DA9331D14}" destId="{3DA7CEA8-C57D-4A14-8988-DBB0C1775186}" srcOrd="2" destOrd="0" presId="urn:microsoft.com/office/officeart/2005/8/layout/hList7"/>
    <dgm:cxn modelId="{1303C6AA-836A-41D1-9A80-3AFD0617156C}" type="presParOf" srcId="{14554245-EFBE-448D-8F6B-795DA9331D14}" destId="{C71027BA-E0A1-4C39-A650-B7E1CB199AF2}" srcOrd="3" destOrd="0" presId="urn:microsoft.com/office/officeart/2005/8/layout/hList7"/>
    <dgm:cxn modelId="{745953A3-58E0-49F2-BE18-5726C06972C5}" type="presParOf" srcId="{FADB3782-FDAE-44DA-8740-E5B6FFC29DAF}" destId="{FDCB89D2-9C59-407C-BEFE-151E1869A5DC}" srcOrd="3" destOrd="0" presId="urn:microsoft.com/office/officeart/2005/8/layout/hList7"/>
    <dgm:cxn modelId="{9353C663-EC58-4B04-96D0-7D1B732F4DD3}" type="presParOf" srcId="{FADB3782-FDAE-44DA-8740-E5B6FFC29DAF}" destId="{BFA053E4-54D3-42F3-9A5E-52C47B31E720}" srcOrd="4" destOrd="0" presId="urn:microsoft.com/office/officeart/2005/8/layout/hList7"/>
    <dgm:cxn modelId="{060242DA-E508-45CE-ABDB-E60DED1BD983}" type="presParOf" srcId="{BFA053E4-54D3-42F3-9A5E-52C47B31E720}" destId="{A437ECCE-D289-4974-A362-7BA0D4C2DE24}" srcOrd="0" destOrd="0" presId="urn:microsoft.com/office/officeart/2005/8/layout/hList7"/>
    <dgm:cxn modelId="{25B79AEC-8F8F-4FA7-9BFD-B9375934D41E}" type="presParOf" srcId="{BFA053E4-54D3-42F3-9A5E-52C47B31E720}" destId="{500FC7B5-09A1-4848-9D46-2E6EF428FB16}" srcOrd="1" destOrd="0" presId="urn:microsoft.com/office/officeart/2005/8/layout/hList7"/>
    <dgm:cxn modelId="{19D52FBD-CDE6-4BFA-AAD5-D42FDDD928B6}" type="presParOf" srcId="{BFA053E4-54D3-42F3-9A5E-52C47B31E720}" destId="{A2B3BFD3-369B-4A9C-9EA1-469E24535018}" srcOrd="2" destOrd="0" presId="urn:microsoft.com/office/officeart/2005/8/layout/hList7"/>
    <dgm:cxn modelId="{B0E461AA-75D5-49BE-9095-D93DCB97CFB5}" type="presParOf" srcId="{BFA053E4-54D3-42F3-9A5E-52C47B31E720}" destId="{0C313E90-6D89-4B28-96B4-F23D88E84118}" srcOrd="3" destOrd="0" presId="urn:microsoft.com/office/officeart/2005/8/layout/hList7"/>
    <dgm:cxn modelId="{88920037-C0B2-440E-9191-C0EC6D275A80}" type="presParOf" srcId="{FADB3782-FDAE-44DA-8740-E5B6FFC29DAF}" destId="{75EC907B-4BC5-4900-884A-7EDDEAE882F9}" srcOrd="5" destOrd="0" presId="urn:microsoft.com/office/officeart/2005/8/layout/hList7"/>
    <dgm:cxn modelId="{A45F4A0D-4ED7-45AF-B4CE-3EB729B0A0EC}" type="presParOf" srcId="{FADB3782-FDAE-44DA-8740-E5B6FFC29DAF}" destId="{AEFDE295-68A6-4D48-827C-A728BBBF34DC}" srcOrd="6" destOrd="0" presId="urn:microsoft.com/office/officeart/2005/8/layout/hList7"/>
    <dgm:cxn modelId="{986840DE-3922-4D9C-B5D4-7D69B6C3AA87}" type="presParOf" srcId="{AEFDE295-68A6-4D48-827C-A728BBBF34DC}" destId="{5605A5DA-28B2-4F66-8C6B-A5D9C00ABCCC}" srcOrd="0" destOrd="0" presId="urn:microsoft.com/office/officeart/2005/8/layout/hList7"/>
    <dgm:cxn modelId="{EC5A2D5F-3C4A-4FB5-971C-10229E40D18D}" type="presParOf" srcId="{AEFDE295-68A6-4D48-827C-A728BBBF34DC}" destId="{F1CB28B1-FD89-4844-BDB7-7692BD1B38E4}" srcOrd="1" destOrd="0" presId="urn:microsoft.com/office/officeart/2005/8/layout/hList7"/>
    <dgm:cxn modelId="{128D2390-55CE-4650-86ED-3E1346BF1B7A}" type="presParOf" srcId="{AEFDE295-68A6-4D48-827C-A728BBBF34DC}" destId="{B8538415-92D6-43A4-8159-9EFC5187A338}" srcOrd="2" destOrd="0" presId="urn:microsoft.com/office/officeart/2005/8/layout/hList7"/>
    <dgm:cxn modelId="{7E0DFF3C-53B6-4434-9E71-CC604722AD43}" type="presParOf" srcId="{AEFDE295-68A6-4D48-827C-A728BBBF34DC}" destId="{3ECFF844-58A5-4CD8-ABE6-3F360B03595C}" srcOrd="3" destOrd="0" presId="urn:microsoft.com/office/officeart/2005/8/layout/hList7"/>
    <dgm:cxn modelId="{C2D80D3C-1FD5-4DDF-B2C9-113FF368FD03}" type="presParOf" srcId="{FADB3782-FDAE-44DA-8740-E5B6FFC29DAF}" destId="{1CC5D852-E570-4D4A-954F-3DC34585966F}" srcOrd="7" destOrd="0" presId="urn:microsoft.com/office/officeart/2005/8/layout/hList7"/>
    <dgm:cxn modelId="{908C35C0-2E50-4D57-8CB8-6DFE1A385A0A}" type="presParOf" srcId="{FADB3782-FDAE-44DA-8740-E5B6FFC29DAF}" destId="{628CB63F-0C85-42D0-A1F8-098A575B2852}" srcOrd="8" destOrd="0" presId="urn:microsoft.com/office/officeart/2005/8/layout/hList7"/>
    <dgm:cxn modelId="{451FBEBC-97FF-4C54-B1E1-55A4CD5EB6B6}" type="presParOf" srcId="{628CB63F-0C85-42D0-A1F8-098A575B2852}" destId="{07FE8CD5-B9CD-43C2-9605-B50DE66D283C}" srcOrd="0" destOrd="0" presId="urn:microsoft.com/office/officeart/2005/8/layout/hList7"/>
    <dgm:cxn modelId="{64B4CA28-55B9-4C7D-BDB9-ACA0FE6FAC46}" type="presParOf" srcId="{628CB63F-0C85-42D0-A1F8-098A575B2852}" destId="{206D8EBB-AA49-423B-9765-BD17C50ED927}" srcOrd="1" destOrd="0" presId="urn:microsoft.com/office/officeart/2005/8/layout/hList7"/>
    <dgm:cxn modelId="{E28BC87A-CCC4-4FAD-AF8F-B2E46E4E85CD}" type="presParOf" srcId="{628CB63F-0C85-42D0-A1F8-098A575B2852}" destId="{0DC1C74E-262E-4D9A-90B0-F2C42BE6A043}" srcOrd="2" destOrd="0" presId="urn:microsoft.com/office/officeart/2005/8/layout/hList7"/>
    <dgm:cxn modelId="{87E76B2F-9F86-4FE6-A531-2875A8ECA0C7}" type="presParOf" srcId="{628CB63F-0C85-42D0-A1F8-098A575B2852}" destId="{4156F8A4-8BF9-43B8-A30D-59AB29F2B1B7}" srcOrd="3" destOrd="0" presId="urn:microsoft.com/office/officeart/2005/8/layout/hList7"/>
    <dgm:cxn modelId="{4C58F9BD-6FF6-45EC-8ED0-036CF2A43050}" type="presParOf" srcId="{FADB3782-FDAE-44DA-8740-E5B6FFC29DAF}" destId="{F98EF53D-6D9F-4FBD-9309-0BA17C5C7B01}" srcOrd="9" destOrd="0" presId="urn:microsoft.com/office/officeart/2005/8/layout/hList7"/>
    <dgm:cxn modelId="{D4433664-B724-4A6B-A4CC-B8DCAD0CCE33}" type="presParOf" srcId="{FADB3782-FDAE-44DA-8740-E5B6FFC29DAF}" destId="{3AC1625F-DC07-42B3-B2B8-B316DF30ED31}" srcOrd="10" destOrd="0" presId="urn:microsoft.com/office/officeart/2005/8/layout/hList7"/>
    <dgm:cxn modelId="{0178CA43-AA25-4F8E-BBEA-A1F905EE6D7C}" type="presParOf" srcId="{3AC1625F-DC07-42B3-B2B8-B316DF30ED31}" destId="{C20D0EBF-AB08-40CC-A7FA-B20B4524AF1D}" srcOrd="0" destOrd="0" presId="urn:microsoft.com/office/officeart/2005/8/layout/hList7"/>
    <dgm:cxn modelId="{F920709F-39D0-438A-A53B-F2C6B29B2A52}" type="presParOf" srcId="{3AC1625F-DC07-42B3-B2B8-B316DF30ED31}" destId="{301A9635-4DCB-422F-A037-18DF7A1B186A}" srcOrd="1" destOrd="0" presId="urn:microsoft.com/office/officeart/2005/8/layout/hList7"/>
    <dgm:cxn modelId="{35D4F61F-A08B-41EB-8F85-67CCF910B386}" type="presParOf" srcId="{3AC1625F-DC07-42B3-B2B8-B316DF30ED31}" destId="{BEDF7A62-496D-4415-9893-324BC0556404}" srcOrd="2" destOrd="0" presId="urn:microsoft.com/office/officeart/2005/8/layout/hList7"/>
    <dgm:cxn modelId="{D75D02C1-EEEC-4242-8013-ADCA9159A87E}" type="presParOf" srcId="{3AC1625F-DC07-42B3-B2B8-B316DF30ED31}" destId="{A8CF4D2A-3682-48D4-9C0A-05EAB8AA147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46C399-2C03-406C-AF26-6B5581D85B0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D558F420-5159-4763-94A0-19F1B8186153}">
      <dgm:prSet phldrT="[Text]" custT="1"/>
      <dgm:spPr/>
      <dgm:t>
        <a:bodyPr/>
        <a:lstStyle/>
        <a:p>
          <a:r>
            <a:rPr lang="en-US" sz="2800" dirty="0" smtClean="0"/>
            <a:t>1</a:t>
          </a:r>
          <a:endParaRPr lang="en-IN" sz="2100" dirty="0"/>
        </a:p>
      </dgm:t>
    </dgm:pt>
    <dgm:pt modelId="{E9CCAC50-A5F7-4CDC-A11C-FB1594674B8A}" type="parTrans" cxnId="{FF434AEF-8E17-479C-8DFF-045B10D3DFF2}">
      <dgm:prSet/>
      <dgm:spPr/>
      <dgm:t>
        <a:bodyPr/>
        <a:lstStyle/>
        <a:p>
          <a:endParaRPr lang="en-IN"/>
        </a:p>
      </dgm:t>
    </dgm:pt>
    <dgm:pt modelId="{E20CF46C-B488-40E6-8CAE-CB731C41B369}" type="sibTrans" cxnId="{FF434AEF-8E17-479C-8DFF-045B10D3DFF2}">
      <dgm:prSet/>
      <dgm:spPr/>
      <dgm:t>
        <a:bodyPr/>
        <a:lstStyle/>
        <a:p>
          <a:endParaRPr lang="en-IN"/>
        </a:p>
      </dgm:t>
    </dgm:pt>
    <dgm:pt modelId="{CB645FBC-2E10-43CF-9066-7724CF3CD490}">
      <dgm:prSet phldrT="[Text]"/>
      <dgm:spPr/>
      <dgm:t>
        <a:bodyPr/>
        <a:lstStyle/>
        <a:p>
          <a:r>
            <a:rPr lang="en-US" dirty="0" smtClean="0"/>
            <a:t>Prospective Registration </a:t>
          </a:r>
          <a:endParaRPr lang="en-IN" dirty="0"/>
        </a:p>
      </dgm:t>
    </dgm:pt>
    <dgm:pt modelId="{B2D9FE80-5405-40C0-ACEB-E84CD6DBA867}" type="parTrans" cxnId="{E7B19746-F363-4DDC-92F5-E6F927DD1162}">
      <dgm:prSet/>
      <dgm:spPr/>
      <dgm:t>
        <a:bodyPr/>
        <a:lstStyle/>
        <a:p>
          <a:endParaRPr lang="en-IN"/>
        </a:p>
      </dgm:t>
    </dgm:pt>
    <dgm:pt modelId="{F4C1D90E-2D73-46E7-9F55-07932B53FF6E}" type="sibTrans" cxnId="{E7B19746-F363-4DDC-92F5-E6F927DD1162}">
      <dgm:prSet/>
      <dgm:spPr/>
      <dgm:t>
        <a:bodyPr/>
        <a:lstStyle/>
        <a:p>
          <a:endParaRPr lang="en-IN"/>
        </a:p>
      </dgm:t>
    </dgm:pt>
    <dgm:pt modelId="{C9C27EFA-7CDE-4E3A-B6D0-6F1B8546228F}">
      <dgm:prSet phldrT="[Text]" custT="1"/>
      <dgm:spPr/>
      <dgm:t>
        <a:bodyPr/>
        <a:lstStyle/>
        <a:p>
          <a:r>
            <a:rPr lang="en-US" sz="2800" dirty="0" smtClean="0"/>
            <a:t>2</a:t>
          </a:r>
          <a:endParaRPr lang="en-IN" sz="2100" dirty="0"/>
        </a:p>
      </dgm:t>
    </dgm:pt>
    <dgm:pt modelId="{7E065B13-5637-4F58-B36A-FE6E5489E86D}" type="parTrans" cxnId="{6148AF96-A851-426D-A62C-CB0413875853}">
      <dgm:prSet/>
      <dgm:spPr/>
      <dgm:t>
        <a:bodyPr/>
        <a:lstStyle/>
        <a:p>
          <a:endParaRPr lang="en-IN"/>
        </a:p>
      </dgm:t>
    </dgm:pt>
    <dgm:pt modelId="{E336B888-D5C6-49E1-8CB4-9AB468024A5B}" type="sibTrans" cxnId="{6148AF96-A851-426D-A62C-CB0413875853}">
      <dgm:prSet/>
      <dgm:spPr/>
      <dgm:t>
        <a:bodyPr/>
        <a:lstStyle/>
        <a:p>
          <a:endParaRPr lang="en-IN"/>
        </a:p>
      </dgm:t>
    </dgm:pt>
    <dgm:pt modelId="{0F266486-6363-4348-940F-5386745175B1}">
      <dgm:prSet phldrT="[Text]"/>
      <dgm:spPr/>
      <dgm:t>
        <a:bodyPr/>
        <a:lstStyle/>
        <a:p>
          <a:r>
            <a:rPr lang="en-US" dirty="0" smtClean="0"/>
            <a:t>Retrospective Registration </a:t>
          </a:r>
          <a:endParaRPr lang="en-IN" dirty="0"/>
        </a:p>
      </dgm:t>
    </dgm:pt>
    <dgm:pt modelId="{56A639B0-9FC2-4BC2-AA58-B6BA975F2F96}" type="parTrans" cxnId="{7BC3C304-9D71-47EC-A24E-A54DA0385695}">
      <dgm:prSet/>
      <dgm:spPr/>
      <dgm:t>
        <a:bodyPr/>
        <a:lstStyle/>
        <a:p>
          <a:endParaRPr lang="en-IN"/>
        </a:p>
      </dgm:t>
    </dgm:pt>
    <dgm:pt modelId="{D1D10A52-45E2-47FA-A2F5-3E84F2E69236}" type="sibTrans" cxnId="{7BC3C304-9D71-47EC-A24E-A54DA0385695}">
      <dgm:prSet/>
      <dgm:spPr/>
      <dgm:t>
        <a:bodyPr/>
        <a:lstStyle/>
        <a:p>
          <a:endParaRPr lang="en-IN"/>
        </a:p>
      </dgm:t>
    </dgm:pt>
    <dgm:pt modelId="{2247AEDE-9BF8-4A50-B758-74424A59ECD3}">
      <dgm:prSet phldrT="[Text]" custT="1"/>
      <dgm:spPr/>
      <dgm:t>
        <a:bodyPr/>
        <a:lstStyle/>
        <a:p>
          <a:r>
            <a:rPr lang="en-US" sz="2800" dirty="0" smtClean="0"/>
            <a:t>3</a:t>
          </a:r>
          <a:endParaRPr lang="en-IN" sz="2100" dirty="0"/>
        </a:p>
      </dgm:t>
    </dgm:pt>
    <dgm:pt modelId="{E35EAFFA-3731-40B1-A096-23D2BF5931B2}" type="parTrans" cxnId="{83EF44D2-FFB6-4D63-8005-E77ECC832EDE}">
      <dgm:prSet/>
      <dgm:spPr/>
      <dgm:t>
        <a:bodyPr/>
        <a:lstStyle/>
        <a:p>
          <a:endParaRPr lang="en-IN"/>
        </a:p>
      </dgm:t>
    </dgm:pt>
    <dgm:pt modelId="{D3E67089-B8B1-44D1-9982-AD1558904398}" type="sibTrans" cxnId="{83EF44D2-FFB6-4D63-8005-E77ECC832EDE}">
      <dgm:prSet/>
      <dgm:spPr/>
      <dgm:t>
        <a:bodyPr/>
        <a:lstStyle/>
        <a:p>
          <a:endParaRPr lang="en-IN"/>
        </a:p>
      </dgm:t>
    </dgm:pt>
    <dgm:pt modelId="{5C62F679-969C-4FEE-A9DB-762395275AD0}">
      <dgm:prSet phldrT="[Text]"/>
      <dgm:spPr/>
      <dgm:t>
        <a:bodyPr/>
        <a:lstStyle/>
        <a:p>
          <a:r>
            <a:rPr lang="en-US" dirty="0" smtClean="0"/>
            <a:t>Yet to be submitted Trials </a:t>
          </a:r>
          <a:endParaRPr lang="en-IN" dirty="0"/>
        </a:p>
      </dgm:t>
    </dgm:pt>
    <dgm:pt modelId="{252C1A82-9D84-4951-9927-10DAEAD8DAF4}" type="parTrans" cxnId="{9B15518F-7864-4520-9580-CAB70D77038F}">
      <dgm:prSet/>
      <dgm:spPr/>
      <dgm:t>
        <a:bodyPr/>
        <a:lstStyle/>
        <a:p>
          <a:endParaRPr lang="en-IN"/>
        </a:p>
      </dgm:t>
    </dgm:pt>
    <dgm:pt modelId="{CFE6A58E-A947-4D14-BE39-1EB40A5633AC}" type="sibTrans" cxnId="{9B15518F-7864-4520-9580-CAB70D77038F}">
      <dgm:prSet/>
      <dgm:spPr/>
      <dgm:t>
        <a:bodyPr/>
        <a:lstStyle/>
        <a:p>
          <a:endParaRPr lang="en-IN"/>
        </a:p>
      </dgm:t>
    </dgm:pt>
    <dgm:pt modelId="{B588313F-48CA-4CDB-8318-83614C78BA51}">
      <dgm:prSet custT="1"/>
      <dgm:spPr/>
      <dgm:t>
        <a:bodyPr/>
        <a:lstStyle/>
        <a:p>
          <a:r>
            <a:rPr lang="en-US" sz="2800" dirty="0" smtClean="0"/>
            <a:t>4</a:t>
          </a:r>
          <a:endParaRPr lang="en-IN" sz="2100" dirty="0"/>
        </a:p>
      </dgm:t>
    </dgm:pt>
    <dgm:pt modelId="{517E7A86-E15B-4561-8E50-7DB0AB983174}" type="parTrans" cxnId="{BDB31B85-C92C-4745-829D-283AA30EF308}">
      <dgm:prSet/>
      <dgm:spPr/>
      <dgm:t>
        <a:bodyPr/>
        <a:lstStyle/>
        <a:p>
          <a:endParaRPr lang="en-IN"/>
        </a:p>
      </dgm:t>
    </dgm:pt>
    <dgm:pt modelId="{F74CDDC5-D7E2-4409-B211-857F0DD42810}" type="sibTrans" cxnId="{BDB31B85-C92C-4745-829D-283AA30EF308}">
      <dgm:prSet/>
      <dgm:spPr/>
      <dgm:t>
        <a:bodyPr/>
        <a:lstStyle/>
        <a:p>
          <a:endParaRPr lang="en-IN"/>
        </a:p>
      </dgm:t>
    </dgm:pt>
    <dgm:pt modelId="{DD4A5118-1A37-458D-9E85-2A44C61C301E}">
      <dgm:prSet/>
      <dgm:spPr/>
      <dgm:t>
        <a:bodyPr/>
        <a:lstStyle/>
        <a:p>
          <a:r>
            <a:rPr lang="en-US" dirty="0" smtClean="0"/>
            <a:t>Updating Registered Trials </a:t>
          </a:r>
          <a:endParaRPr lang="en-IN" dirty="0"/>
        </a:p>
      </dgm:t>
    </dgm:pt>
    <dgm:pt modelId="{53053562-1E79-4EB9-AD2C-F92AB8FE5A43}" type="parTrans" cxnId="{DB7402DC-B92C-4909-9FEF-CCAAF26234EE}">
      <dgm:prSet/>
      <dgm:spPr/>
      <dgm:t>
        <a:bodyPr/>
        <a:lstStyle/>
        <a:p>
          <a:endParaRPr lang="en-IN"/>
        </a:p>
      </dgm:t>
    </dgm:pt>
    <dgm:pt modelId="{1B11CB94-8754-46C7-A263-5D49B6EE9A4A}" type="sibTrans" cxnId="{DB7402DC-B92C-4909-9FEF-CCAAF26234EE}">
      <dgm:prSet/>
      <dgm:spPr/>
      <dgm:t>
        <a:bodyPr/>
        <a:lstStyle/>
        <a:p>
          <a:endParaRPr lang="en-IN"/>
        </a:p>
      </dgm:t>
    </dgm:pt>
    <dgm:pt modelId="{204CD33B-A165-4B2B-B3DC-6C6060C66A62}" type="pres">
      <dgm:prSet presAssocID="{DA46C399-2C03-406C-AF26-6B5581D85B0D}" presName="linearFlow" presStyleCnt="0">
        <dgm:presLayoutVars>
          <dgm:dir/>
          <dgm:animLvl val="lvl"/>
          <dgm:resizeHandles val="exact"/>
        </dgm:presLayoutVars>
      </dgm:prSet>
      <dgm:spPr/>
      <dgm:t>
        <a:bodyPr/>
        <a:lstStyle/>
        <a:p>
          <a:endParaRPr lang="en-IN"/>
        </a:p>
      </dgm:t>
    </dgm:pt>
    <dgm:pt modelId="{7DDFCC5E-E601-4249-95F9-017337117792}" type="pres">
      <dgm:prSet presAssocID="{D558F420-5159-4763-94A0-19F1B8186153}" presName="composite" presStyleCnt="0"/>
      <dgm:spPr/>
    </dgm:pt>
    <dgm:pt modelId="{399D8EF1-A054-4BCC-8053-9E6BEADD2016}" type="pres">
      <dgm:prSet presAssocID="{D558F420-5159-4763-94A0-19F1B8186153}" presName="parentText" presStyleLbl="alignNode1" presStyleIdx="0" presStyleCnt="4">
        <dgm:presLayoutVars>
          <dgm:chMax val="1"/>
          <dgm:bulletEnabled val="1"/>
        </dgm:presLayoutVars>
      </dgm:prSet>
      <dgm:spPr/>
      <dgm:t>
        <a:bodyPr/>
        <a:lstStyle/>
        <a:p>
          <a:endParaRPr lang="en-IN"/>
        </a:p>
      </dgm:t>
    </dgm:pt>
    <dgm:pt modelId="{D683C239-71A6-4CC5-B0EC-673A0CDE6BAE}" type="pres">
      <dgm:prSet presAssocID="{D558F420-5159-4763-94A0-19F1B8186153}" presName="descendantText" presStyleLbl="alignAcc1" presStyleIdx="0" presStyleCnt="4">
        <dgm:presLayoutVars>
          <dgm:bulletEnabled val="1"/>
        </dgm:presLayoutVars>
      </dgm:prSet>
      <dgm:spPr/>
      <dgm:t>
        <a:bodyPr/>
        <a:lstStyle/>
        <a:p>
          <a:endParaRPr lang="en-IN"/>
        </a:p>
      </dgm:t>
    </dgm:pt>
    <dgm:pt modelId="{7CE30C2F-7E60-4D2E-ADDF-703F86C0EF1B}" type="pres">
      <dgm:prSet presAssocID="{E20CF46C-B488-40E6-8CAE-CB731C41B369}" presName="sp" presStyleCnt="0"/>
      <dgm:spPr/>
    </dgm:pt>
    <dgm:pt modelId="{A52BF5D3-D984-49CA-9B67-8553EA6C6438}" type="pres">
      <dgm:prSet presAssocID="{C9C27EFA-7CDE-4E3A-B6D0-6F1B8546228F}" presName="composite" presStyleCnt="0"/>
      <dgm:spPr/>
    </dgm:pt>
    <dgm:pt modelId="{89CB36EB-4852-4400-B882-B452B5F3D61E}" type="pres">
      <dgm:prSet presAssocID="{C9C27EFA-7CDE-4E3A-B6D0-6F1B8546228F}" presName="parentText" presStyleLbl="alignNode1" presStyleIdx="1" presStyleCnt="4">
        <dgm:presLayoutVars>
          <dgm:chMax val="1"/>
          <dgm:bulletEnabled val="1"/>
        </dgm:presLayoutVars>
      </dgm:prSet>
      <dgm:spPr/>
      <dgm:t>
        <a:bodyPr/>
        <a:lstStyle/>
        <a:p>
          <a:endParaRPr lang="en-IN"/>
        </a:p>
      </dgm:t>
    </dgm:pt>
    <dgm:pt modelId="{67DBADC0-92C4-4064-9CF0-35A7408F7AE2}" type="pres">
      <dgm:prSet presAssocID="{C9C27EFA-7CDE-4E3A-B6D0-6F1B8546228F}" presName="descendantText" presStyleLbl="alignAcc1" presStyleIdx="1" presStyleCnt="4">
        <dgm:presLayoutVars>
          <dgm:bulletEnabled val="1"/>
        </dgm:presLayoutVars>
      </dgm:prSet>
      <dgm:spPr/>
      <dgm:t>
        <a:bodyPr/>
        <a:lstStyle/>
        <a:p>
          <a:endParaRPr lang="en-IN"/>
        </a:p>
      </dgm:t>
    </dgm:pt>
    <dgm:pt modelId="{67ADCCC7-35BF-4B43-90BF-288FD238CF3A}" type="pres">
      <dgm:prSet presAssocID="{E336B888-D5C6-49E1-8CB4-9AB468024A5B}" presName="sp" presStyleCnt="0"/>
      <dgm:spPr/>
    </dgm:pt>
    <dgm:pt modelId="{74CAB004-91E8-4DD6-AEDE-543E9FA37B26}" type="pres">
      <dgm:prSet presAssocID="{2247AEDE-9BF8-4A50-B758-74424A59ECD3}" presName="composite" presStyleCnt="0"/>
      <dgm:spPr/>
    </dgm:pt>
    <dgm:pt modelId="{ABC400A9-717D-4359-B79A-588C92910F91}" type="pres">
      <dgm:prSet presAssocID="{2247AEDE-9BF8-4A50-B758-74424A59ECD3}" presName="parentText" presStyleLbl="alignNode1" presStyleIdx="2" presStyleCnt="4">
        <dgm:presLayoutVars>
          <dgm:chMax val="1"/>
          <dgm:bulletEnabled val="1"/>
        </dgm:presLayoutVars>
      </dgm:prSet>
      <dgm:spPr/>
      <dgm:t>
        <a:bodyPr/>
        <a:lstStyle/>
        <a:p>
          <a:endParaRPr lang="en-IN"/>
        </a:p>
      </dgm:t>
    </dgm:pt>
    <dgm:pt modelId="{2A270E26-F90E-48D2-BF6F-7DA33046980C}" type="pres">
      <dgm:prSet presAssocID="{2247AEDE-9BF8-4A50-B758-74424A59ECD3}" presName="descendantText" presStyleLbl="alignAcc1" presStyleIdx="2" presStyleCnt="4">
        <dgm:presLayoutVars>
          <dgm:bulletEnabled val="1"/>
        </dgm:presLayoutVars>
      </dgm:prSet>
      <dgm:spPr/>
      <dgm:t>
        <a:bodyPr/>
        <a:lstStyle/>
        <a:p>
          <a:endParaRPr lang="en-IN"/>
        </a:p>
      </dgm:t>
    </dgm:pt>
    <dgm:pt modelId="{7BDAF932-6896-4BB5-A84B-76189B602EA4}" type="pres">
      <dgm:prSet presAssocID="{D3E67089-B8B1-44D1-9982-AD1558904398}" presName="sp" presStyleCnt="0"/>
      <dgm:spPr/>
    </dgm:pt>
    <dgm:pt modelId="{109C770B-6CF3-487C-ACA8-3A097A09A9A2}" type="pres">
      <dgm:prSet presAssocID="{B588313F-48CA-4CDB-8318-83614C78BA51}" presName="composite" presStyleCnt="0"/>
      <dgm:spPr/>
    </dgm:pt>
    <dgm:pt modelId="{99437B50-BD38-4275-9CA2-0F112597E272}" type="pres">
      <dgm:prSet presAssocID="{B588313F-48CA-4CDB-8318-83614C78BA51}" presName="parentText" presStyleLbl="alignNode1" presStyleIdx="3" presStyleCnt="4">
        <dgm:presLayoutVars>
          <dgm:chMax val="1"/>
          <dgm:bulletEnabled val="1"/>
        </dgm:presLayoutVars>
      </dgm:prSet>
      <dgm:spPr/>
      <dgm:t>
        <a:bodyPr/>
        <a:lstStyle/>
        <a:p>
          <a:endParaRPr lang="en-IN"/>
        </a:p>
      </dgm:t>
    </dgm:pt>
    <dgm:pt modelId="{1B21F02D-43FC-431F-99C7-6D1C97052121}" type="pres">
      <dgm:prSet presAssocID="{B588313F-48CA-4CDB-8318-83614C78BA51}" presName="descendantText" presStyleLbl="alignAcc1" presStyleIdx="3" presStyleCnt="4">
        <dgm:presLayoutVars>
          <dgm:bulletEnabled val="1"/>
        </dgm:presLayoutVars>
      </dgm:prSet>
      <dgm:spPr/>
      <dgm:t>
        <a:bodyPr/>
        <a:lstStyle/>
        <a:p>
          <a:endParaRPr lang="en-IN"/>
        </a:p>
      </dgm:t>
    </dgm:pt>
  </dgm:ptLst>
  <dgm:cxnLst>
    <dgm:cxn modelId="{185C8585-3B8B-4E68-B5C9-96C1998FFDFE}" type="presOf" srcId="{2247AEDE-9BF8-4A50-B758-74424A59ECD3}" destId="{ABC400A9-717D-4359-B79A-588C92910F91}" srcOrd="0" destOrd="0" presId="urn:microsoft.com/office/officeart/2005/8/layout/chevron2"/>
    <dgm:cxn modelId="{6148AF96-A851-426D-A62C-CB0413875853}" srcId="{DA46C399-2C03-406C-AF26-6B5581D85B0D}" destId="{C9C27EFA-7CDE-4E3A-B6D0-6F1B8546228F}" srcOrd="1" destOrd="0" parTransId="{7E065B13-5637-4F58-B36A-FE6E5489E86D}" sibTransId="{E336B888-D5C6-49E1-8CB4-9AB468024A5B}"/>
    <dgm:cxn modelId="{2937ADF0-7890-4058-89C1-07D1C4EB4203}" type="presOf" srcId="{B588313F-48CA-4CDB-8318-83614C78BA51}" destId="{99437B50-BD38-4275-9CA2-0F112597E272}" srcOrd="0" destOrd="0" presId="urn:microsoft.com/office/officeart/2005/8/layout/chevron2"/>
    <dgm:cxn modelId="{DB7402DC-B92C-4909-9FEF-CCAAF26234EE}" srcId="{B588313F-48CA-4CDB-8318-83614C78BA51}" destId="{DD4A5118-1A37-458D-9E85-2A44C61C301E}" srcOrd="0" destOrd="0" parTransId="{53053562-1E79-4EB9-AD2C-F92AB8FE5A43}" sibTransId="{1B11CB94-8754-46C7-A263-5D49B6EE9A4A}"/>
    <dgm:cxn modelId="{E7B19746-F363-4DDC-92F5-E6F927DD1162}" srcId="{D558F420-5159-4763-94A0-19F1B8186153}" destId="{CB645FBC-2E10-43CF-9066-7724CF3CD490}" srcOrd="0" destOrd="0" parTransId="{B2D9FE80-5405-40C0-ACEB-E84CD6DBA867}" sibTransId="{F4C1D90E-2D73-46E7-9F55-07932B53FF6E}"/>
    <dgm:cxn modelId="{5473E7CD-7863-405E-8199-4485C985216B}" type="presOf" srcId="{5C62F679-969C-4FEE-A9DB-762395275AD0}" destId="{2A270E26-F90E-48D2-BF6F-7DA33046980C}" srcOrd="0" destOrd="0" presId="urn:microsoft.com/office/officeart/2005/8/layout/chevron2"/>
    <dgm:cxn modelId="{78D7441C-55C4-4383-B9DF-546B4AD1AF4D}" type="presOf" srcId="{DD4A5118-1A37-458D-9E85-2A44C61C301E}" destId="{1B21F02D-43FC-431F-99C7-6D1C97052121}" srcOrd="0" destOrd="0" presId="urn:microsoft.com/office/officeart/2005/8/layout/chevron2"/>
    <dgm:cxn modelId="{30A4AF80-9A32-444B-BDCD-EBE4D33EE3B3}" type="presOf" srcId="{CB645FBC-2E10-43CF-9066-7724CF3CD490}" destId="{D683C239-71A6-4CC5-B0EC-673A0CDE6BAE}" srcOrd="0" destOrd="0" presId="urn:microsoft.com/office/officeart/2005/8/layout/chevron2"/>
    <dgm:cxn modelId="{7BC3C304-9D71-47EC-A24E-A54DA0385695}" srcId="{C9C27EFA-7CDE-4E3A-B6D0-6F1B8546228F}" destId="{0F266486-6363-4348-940F-5386745175B1}" srcOrd="0" destOrd="0" parTransId="{56A639B0-9FC2-4BC2-AA58-B6BA975F2F96}" sibTransId="{D1D10A52-45E2-47FA-A2F5-3E84F2E69236}"/>
    <dgm:cxn modelId="{3938057E-E546-4BA9-A69E-EF488EDF4E7B}" type="presOf" srcId="{DA46C399-2C03-406C-AF26-6B5581D85B0D}" destId="{204CD33B-A165-4B2B-B3DC-6C6060C66A62}" srcOrd="0" destOrd="0" presId="urn:microsoft.com/office/officeart/2005/8/layout/chevron2"/>
    <dgm:cxn modelId="{BDB31B85-C92C-4745-829D-283AA30EF308}" srcId="{DA46C399-2C03-406C-AF26-6B5581D85B0D}" destId="{B588313F-48CA-4CDB-8318-83614C78BA51}" srcOrd="3" destOrd="0" parTransId="{517E7A86-E15B-4561-8E50-7DB0AB983174}" sibTransId="{F74CDDC5-D7E2-4409-B211-857F0DD42810}"/>
    <dgm:cxn modelId="{9293EF80-5A8A-448F-A036-A66C0406CC4C}" type="presOf" srcId="{C9C27EFA-7CDE-4E3A-B6D0-6F1B8546228F}" destId="{89CB36EB-4852-4400-B882-B452B5F3D61E}" srcOrd="0" destOrd="0" presId="urn:microsoft.com/office/officeart/2005/8/layout/chevron2"/>
    <dgm:cxn modelId="{4D7D56B7-17E9-4B2B-A398-EA5CF2B05C17}" type="presOf" srcId="{0F266486-6363-4348-940F-5386745175B1}" destId="{67DBADC0-92C4-4064-9CF0-35A7408F7AE2}" srcOrd="0" destOrd="0" presId="urn:microsoft.com/office/officeart/2005/8/layout/chevron2"/>
    <dgm:cxn modelId="{83EF44D2-FFB6-4D63-8005-E77ECC832EDE}" srcId="{DA46C399-2C03-406C-AF26-6B5581D85B0D}" destId="{2247AEDE-9BF8-4A50-B758-74424A59ECD3}" srcOrd="2" destOrd="0" parTransId="{E35EAFFA-3731-40B1-A096-23D2BF5931B2}" sibTransId="{D3E67089-B8B1-44D1-9982-AD1558904398}"/>
    <dgm:cxn modelId="{624930E5-0082-41F3-ABA6-D88580568E85}" type="presOf" srcId="{D558F420-5159-4763-94A0-19F1B8186153}" destId="{399D8EF1-A054-4BCC-8053-9E6BEADD2016}" srcOrd="0" destOrd="0" presId="urn:microsoft.com/office/officeart/2005/8/layout/chevron2"/>
    <dgm:cxn modelId="{9B15518F-7864-4520-9580-CAB70D77038F}" srcId="{2247AEDE-9BF8-4A50-B758-74424A59ECD3}" destId="{5C62F679-969C-4FEE-A9DB-762395275AD0}" srcOrd="0" destOrd="0" parTransId="{252C1A82-9D84-4951-9927-10DAEAD8DAF4}" sibTransId="{CFE6A58E-A947-4D14-BE39-1EB40A5633AC}"/>
    <dgm:cxn modelId="{FF434AEF-8E17-479C-8DFF-045B10D3DFF2}" srcId="{DA46C399-2C03-406C-AF26-6B5581D85B0D}" destId="{D558F420-5159-4763-94A0-19F1B8186153}" srcOrd="0" destOrd="0" parTransId="{E9CCAC50-A5F7-4CDC-A11C-FB1594674B8A}" sibTransId="{E20CF46C-B488-40E6-8CAE-CB731C41B369}"/>
    <dgm:cxn modelId="{68986958-46BA-44C0-9C42-A4A3E0D9245A}" type="presParOf" srcId="{204CD33B-A165-4B2B-B3DC-6C6060C66A62}" destId="{7DDFCC5E-E601-4249-95F9-017337117792}" srcOrd="0" destOrd="0" presId="urn:microsoft.com/office/officeart/2005/8/layout/chevron2"/>
    <dgm:cxn modelId="{DA99249D-6A67-4995-B0C4-39BB991ECFA0}" type="presParOf" srcId="{7DDFCC5E-E601-4249-95F9-017337117792}" destId="{399D8EF1-A054-4BCC-8053-9E6BEADD2016}" srcOrd="0" destOrd="0" presId="urn:microsoft.com/office/officeart/2005/8/layout/chevron2"/>
    <dgm:cxn modelId="{BC570B44-7D91-4B89-BDF4-1FD96E9BB7D9}" type="presParOf" srcId="{7DDFCC5E-E601-4249-95F9-017337117792}" destId="{D683C239-71A6-4CC5-B0EC-673A0CDE6BAE}" srcOrd="1" destOrd="0" presId="urn:microsoft.com/office/officeart/2005/8/layout/chevron2"/>
    <dgm:cxn modelId="{08937525-4F15-49A1-8662-4E6089CC4392}" type="presParOf" srcId="{204CD33B-A165-4B2B-B3DC-6C6060C66A62}" destId="{7CE30C2F-7E60-4D2E-ADDF-703F86C0EF1B}" srcOrd="1" destOrd="0" presId="urn:microsoft.com/office/officeart/2005/8/layout/chevron2"/>
    <dgm:cxn modelId="{0D457E95-B11F-48E5-A498-0FA7EE37327E}" type="presParOf" srcId="{204CD33B-A165-4B2B-B3DC-6C6060C66A62}" destId="{A52BF5D3-D984-49CA-9B67-8553EA6C6438}" srcOrd="2" destOrd="0" presId="urn:microsoft.com/office/officeart/2005/8/layout/chevron2"/>
    <dgm:cxn modelId="{5AD218AA-00CB-461B-9C97-D72D6A080946}" type="presParOf" srcId="{A52BF5D3-D984-49CA-9B67-8553EA6C6438}" destId="{89CB36EB-4852-4400-B882-B452B5F3D61E}" srcOrd="0" destOrd="0" presId="urn:microsoft.com/office/officeart/2005/8/layout/chevron2"/>
    <dgm:cxn modelId="{27C9FC0D-706D-43FA-A869-36946BFBEE47}" type="presParOf" srcId="{A52BF5D3-D984-49CA-9B67-8553EA6C6438}" destId="{67DBADC0-92C4-4064-9CF0-35A7408F7AE2}" srcOrd="1" destOrd="0" presId="urn:microsoft.com/office/officeart/2005/8/layout/chevron2"/>
    <dgm:cxn modelId="{08BB2A19-BB15-4C35-A28F-B2319299B508}" type="presParOf" srcId="{204CD33B-A165-4B2B-B3DC-6C6060C66A62}" destId="{67ADCCC7-35BF-4B43-90BF-288FD238CF3A}" srcOrd="3" destOrd="0" presId="urn:microsoft.com/office/officeart/2005/8/layout/chevron2"/>
    <dgm:cxn modelId="{3FFEBC86-BFFB-4AF2-81B0-D92052ECBF01}" type="presParOf" srcId="{204CD33B-A165-4B2B-B3DC-6C6060C66A62}" destId="{74CAB004-91E8-4DD6-AEDE-543E9FA37B26}" srcOrd="4" destOrd="0" presId="urn:microsoft.com/office/officeart/2005/8/layout/chevron2"/>
    <dgm:cxn modelId="{90C37C50-4BCB-4816-B8C2-499A67241505}" type="presParOf" srcId="{74CAB004-91E8-4DD6-AEDE-543E9FA37B26}" destId="{ABC400A9-717D-4359-B79A-588C92910F91}" srcOrd="0" destOrd="0" presId="urn:microsoft.com/office/officeart/2005/8/layout/chevron2"/>
    <dgm:cxn modelId="{59696EA0-28C9-4A01-BF8D-041674CC4C0E}" type="presParOf" srcId="{74CAB004-91E8-4DD6-AEDE-543E9FA37B26}" destId="{2A270E26-F90E-48D2-BF6F-7DA33046980C}" srcOrd="1" destOrd="0" presId="urn:microsoft.com/office/officeart/2005/8/layout/chevron2"/>
    <dgm:cxn modelId="{7BFF46BD-9E8F-4901-A9AB-9E5B77F0F72A}" type="presParOf" srcId="{204CD33B-A165-4B2B-B3DC-6C6060C66A62}" destId="{7BDAF932-6896-4BB5-A84B-76189B602EA4}" srcOrd="5" destOrd="0" presId="urn:microsoft.com/office/officeart/2005/8/layout/chevron2"/>
    <dgm:cxn modelId="{015D93F8-5BC0-4C38-BC23-24E790F73D50}" type="presParOf" srcId="{204CD33B-A165-4B2B-B3DC-6C6060C66A62}" destId="{109C770B-6CF3-487C-ACA8-3A097A09A9A2}" srcOrd="6" destOrd="0" presId="urn:microsoft.com/office/officeart/2005/8/layout/chevron2"/>
    <dgm:cxn modelId="{DC678A76-ACFE-4D10-A890-878BEC83DE9B}" type="presParOf" srcId="{109C770B-6CF3-487C-ACA8-3A097A09A9A2}" destId="{99437B50-BD38-4275-9CA2-0F112597E272}" srcOrd="0" destOrd="0" presId="urn:microsoft.com/office/officeart/2005/8/layout/chevron2"/>
    <dgm:cxn modelId="{D0E5D589-BAE9-4869-8A3C-A321786734A5}" type="presParOf" srcId="{109C770B-6CF3-487C-ACA8-3A097A09A9A2}" destId="{1B21F02D-43FC-431F-99C7-6D1C9705212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DD69C-C1BF-4DED-8764-1ACCFA3BDE54}">
      <dsp:nvSpPr>
        <dsp:cNvPr id="0" name=""/>
        <dsp:cNvSpPr/>
      </dsp:nvSpPr>
      <dsp:spPr>
        <a:xfrm>
          <a:off x="2858" y="89487"/>
          <a:ext cx="2786934" cy="1114773"/>
        </a:xfrm>
        <a:prstGeom prst="rect">
          <a:avLst/>
        </a:prstGeom>
        <a:solidFill>
          <a:schemeClr val="accent1">
            <a:shade val="50000"/>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1376" tIns="195072" rIns="341376" bIns="195072" numCol="1" spcCol="1270" anchor="ctr" anchorCtr="0">
          <a:noAutofit/>
        </a:bodyPr>
        <a:lstStyle/>
        <a:p>
          <a:pPr lvl="0" algn="l" defTabSz="2133600">
            <a:lnSpc>
              <a:spcPct val="90000"/>
            </a:lnSpc>
            <a:spcBef>
              <a:spcPct val="0"/>
            </a:spcBef>
            <a:spcAft>
              <a:spcPct val="35000"/>
            </a:spcAft>
          </a:pPr>
          <a:r>
            <a:rPr lang="en-US" sz="4800" kern="1200" dirty="0" smtClean="0"/>
            <a:t>01</a:t>
          </a:r>
          <a:endParaRPr lang="en-IN" sz="4800" kern="1200" dirty="0"/>
        </a:p>
      </dsp:txBody>
      <dsp:txXfrm>
        <a:off x="2858" y="89487"/>
        <a:ext cx="2786934" cy="1114773"/>
      </dsp:txXfrm>
    </dsp:sp>
    <dsp:sp modelId="{95F8BCA6-AE4A-477A-832F-BE958F792B97}">
      <dsp:nvSpPr>
        <dsp:cNvPr id="0" name=""/>
        <dsp:cNvSpPr/>
      </dsp:nvSpPr>
      <dsp:spPr>
        <a:xfrm>
          <a:off x="2858" y="1204260"/>
          <a:ext cx="2786934" cy="2854800"/>
        </a:xfrm>
        <a:prstGeom prst="rect">
          <a:avLst/>
        </a:prstGeom>
        <a:solidFill>
          <a:schemeClr val="accent1">
            <a:alpha val="90000"/>
            <a:tint val="55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CLINICAL RESEARCH </a:t>
          </a:r>
          <a:endParaRPr lang="en-IN" sz="3200" kern="1200" dirty="0"/>
        </a:p>
      </dsp:txBody>
      <dsp:txXfrm>
        <a:off x="2858" y="1204260"/>
        <a:ext cx="2786934" cy="2854800"/>
      </dsp:txXfrm>
    </dsp:sp>
    <dsp:sp modelId="{EF1EF309-BF09-4B2D-88C6-7C9C963498DE}">
      <dsp:nvSpPr>
        <dsp:cNvPr id="0" name=""/>
        <dsp:cNvSpPr/>
      </dsp:nvSpPr>
      <dsp:spPr>
        <a:xfrm>
          <a:off x="3179963" y="89487"/>
          <a:ext cx="2786934" cy="1114773"/>
        </a:xfrm>
        <a:prstGeom prst="rect">
          <a:avLst/>
        </a:prstGeom>
        <a:solidFill>
          <a:schemeClr val="accent1">
            <a:shade val="50000"/>
            <a:hueOff val="-502427"/>
            <a:satOff val="-13803"/>
            <a:lumOff val="31747"/>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1376" tIns="195072" rIns="341376" bIns="195072" numCol="1" spcCol="1270" anchor="ctr" anchorCtr="0">
          <a:noAutofit/>
        </a:bodyPr>
        <a:lstStyle/>
        <a:p>
          <a:pPr lvl="0" algn="l" defTabSz="2133600">
            <a:lnSpc>
              <a:spcPct val="90000"/>
            </a:lnSpc>
            <a:spcBef>
              <a:spcPct val="0"/>
            </a:spcBef>
            <a:spcAft>
              <a:spcPct val="35000"/>
            </a:spcAft>
          </a:pPr>
          <a:r>
            <a:rPr lang="en-US" sz="4800" kern="1200" dirty="0" smtClean="0"/>
            <a:t>02</a:t>
          </a:r>
          <a:endParaRPr lang="en-IN" sz="4800" kern="1200" dirty="0"/>
        </a:p>
      </dsp:txBody>
      <dsp:txXfrm>
        <a:off x="3179963" y="89487"/>
        <a:ext cx="2786934" cy="1114773"/>
      </dsp:txXfrm>
    </dsp:sp>
    <dsp:sp modelId="{916521BE-DEEB-48F8-A63C-0DA3776AA1F0}">
      <dsp:nvSpPr>
        <dsp:cNvPr id="0" name=""/>
        <dsp:cNvSpPr/>
      </dsp:nvSpPr>
      <dsp:spPr>
        <a:xfrm>
          <a:off x="3179963" y="1204260"/>
          <a:ext cx="2786934" cy="2854800"/>
        </a:xfrm>
        <a:prstGeom prst="rect">
          <a:avLst/>
        </a:prstGeom>
        <a:solidFill>
          <a:schemeClr val="accent1">
            <a:alpha val="90000"/>
            <a:tint val="55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CLINICAL TRIAL </a:t>
          </a:r>
          <a:endParaRPr lang="en-IN" sz="3200" kern="1200" dirty="0"/>
        </a:p>
      </dsp:txBody>
      <dsp:txXfrm>
        <a:off x="3179963" y="1204260"/>
        <a:ext cx="2786934" cy="2854800"/>
      </dsp:txXfrm>
    </dsp:sp>
    <dsp:sp modelId="{C5C901E8-C5C7-4A05-8D41-B73018C00AEB}">
      <dsp:nvSpPr>
        <dsp:cNvPr id="0" name=""/>
        <dsp:cNvSpPr/>
      </dsp:nvSpPr>
      <dsp:spPr>
        <a:xfrm>
          <a:off x="6357068" y="89487"/>
          <a:ext cx="2786934" cy="1114773"/>
        </a:xfrm>
        <a:prstGeom prst="rect">
          <a:avLst/>
        </a:prstGeom>
        <a:solidFill>
          <a:schemeClr val="accent1">
            <a:shade val="50000"/>
            <a:hueOff val="-502427"/>
            <a:satOff val="-13803"/>
            <a:lumOff val="31747"/>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1376" tIns="195072" rIns="341376" bIns="195072" numCol="1" spcCol="1270" anchor="ctr" anchorCtr="0">
          <a:noAutofit/>
        </a:bodyPr>
        <a:lstStyle/>
        <a:p>
          <a:pPr lvl="0" algn="l" defTabSz="2133600">
            <a:lnSpc>
              <a:spcPct val="90000"/>
            </a:lnSpc>
            <a:spcBef>
              <a:spcPct val="0"/>
            </a:spcBef>
            <a:spcAft>
              <a:spcPct val="35000"/>
            </a:spcAft>
          </a:pPr>
          <a:r>
            <a:rPr lang="en-US" sz="4800" kern="1200" dirty="0" smtClean="0"/>
            <a:t>03</a:t>
          </a:r>
          <a:endParaRPr lang="en-IN" sz="4800" kern="1200" dirty="0"/>
        </a:p>
      </dsp:txBody>
      <dsp:txXfrm>
        <a:off x="6357068" y="89487"/>
        <a:ext cx="2786934" cy="1114773"/>
      </dsp:txXfrm>
    </dsp:sp>
    <dsp:sp modelId="{FF095920-1559-4816-9A21-0DBC3F5930E6}">
      <dsp:nvSpPr>
        <dsp:cNvPr id="0" name=""/>
        <dsp:cNvSpPr/>
      </dsp:nvSpPr>
      <dsp:spPr>
        <a:xfrm>
          <a:off x="6357068" y="1204260"/>
          <a:ext cx="2786934" cy="2854800"/>
        </a:xfrm>
        <a:prstGeom prst="rect">
          <a:avLst/>
        </a:prstGeom>
        <a:solidFill>
          <a:schemeClr val="accent1">
            <a:alpha val="90000"/>
            <a:tint val="55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CLINICAL TRIALS REGISTRY-INDIA (CTRI)</a:t>
          </a:r>
          <a:endParaRPr lang="en-IN" sz="3200" kern="1200" dirty="0"/>
        </a:p>
      </dsp:txBody>
      <dsp:txXfrm>
        <a:off x="6357068" y="1204260"/>
        <a:ext cx="2786934"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72C48-56D0-4987-B91E-F1579CB0E67B}" type="datetimeFigureOut">
              <a:rPr lang="en-IN" smtClean="0"/>
              <a:t>10-11-2022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1B3680-8A64-4AAE-B789-519CD194DA68}" type="slidenum">
              <a:rPr lang="en-IN" smtClean="0"/>
              <a:t>‹#›</a:t>
            </a:fld>
            <a:endParaRPr lang="en-IN"/>
          </a:p>
        </p:txBody>
      </p:sp>
    </p:spTree>
    <p:extLst>
      <p:ext uri="{BB962C8B-B14F-4D97-AF65-F5344CB8AC3E}">
        <p14:creationId xmlns:p14="http://schemas.microsoft.com/office/powerpoint/2010/main" val="170065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4BB34-AB38-4B1E-A713-987D5FA2DCCF}" type="datetimeFigureOut">
              <a:rPr lang="en-IN" smtClean="0"/>
              <a:t>10-11-2022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1C54E-F9FC-4FFE-B9AD-8769F5C66CAB}" type="slidenum">
              <a:rPr lang="en-IN" smtClean="0"/>
              <a:t>‹#›</a:t>
            </a:fld>
            <a:endParaRPr lang="en-IN" dirty="0"/>
          </a:p>
        </p:txBody>
      </p:sp>
    </p:spTree>
    <p:extLst>
      <p:ext uri="{BB962C8B-B14F-4D97-AF65-F5344CB8AC3E}">
        <p14:creationId xmlns:p14="http://schemas.microsoft.com/office/powerpoint/2010/main" val="89647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71C54E-F9FC-4FFE-B9AD-8769F5C66CAB}" type="slidenum">
              <a:rPr lang="en-IN" smtClean="0"/>
              <a:t>2</a:t>
            </a:fld>
            <a:endParaRPr lang="en-IN" dirty="0"/>
          </a:p>
        </p:txBody>
      </p:sp>
    </p:spTree>
    <p:extLst>
      <p:ext uri="{BB962C8B-B14F-4D97-AF65-F5344CB8AC3E}">
        <p14:creationId xmlns:p14="http://schemas.microsoft.com/office/powerpoint/2010/main" val="122737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IN" smtClean="0"/>
              <a:t>CLINICAL TRIALS REGISTRY-INDIA (CTRI)</a:t>
            </a:r>
            <a:endParaRPr lang="en-IN" dirty="0"/>
          </a:p>
        </p:txBody>
      </p:sp>
      <p:sp>
        <p:nvSpPr>
          <p:cNvPr id="5" name="Slide Number Placeholder 4"/>
          <p:cNvSpPr>
            <a:spLocks noGrp="1"/>
          </p:cNvSpPr>
          <p:nvPr>
            <p:ph type="sldNum" sz="quarter" idx="11"/>
          </p:nvPr>
        </p:nvSpPr>
        <p:spPr/>
        <p:txBody>
          <a:bodyPr/>
          <a:lstStyle/>
          <a:p>
            <a:fld id="{6871C54E-F9FC-4FFE-B9AD-8769F5C66CAB}" type="slidenum">
              <a:rPr lang="en-IN" smtClean="0"/>
              <a:t>3</a:t>
            </a:fld>
            <a:endParaRPr lang="en-IN" dirty="0"/>
          </a:p>
        </p:txBody>
      </p:sp>
    </p:spTree>
    <p:extLst>
      <p:ext uri="{BB962C8B-B14F-4D97-AF65-F5344CB8AC3E}">
        <p14:creationId xmlns:p14="http://schemas.microsoft.com/office/powerpoint/2010/main" val="57347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71C54E-F9FC-4FFE-B9AD-8769F5C66CAB}" type="slidenum">
              <a:rPr lang="en-IN" smtClean="0"/>
              <a:t>5</a:t>
            </a:fld>
            <a:endParaRPr lang="en-IN" dirty="0"/>
          </a:p>
        </p:txBody>
      </p:sp>
    </p:spTree>
    <p:extLst>
      <p:ext uri="{BB962C8B-B14F-4D97-AF65-F5344CB8AC3E}">
        <p14:creationId xmlns:p14="http://schemas.microsoft.com/office/powerpoint/2010/main" val="67733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smtClean="0"/>
          </a:p>
          <a:p>
            <a:pPr marL="228600" indent="-228600">
              <a:buFont typeface="+mj-lt"/>
              <a:buAutoNum type="arabicPeriod"/>
            </a:pPr>
            <a:endParaRPr lang="en-US" dirty="0" smtClean="0"/>
          </a:p>
          <a:p>
            <a:pPr marL="228600" indent="-228600">
              <a:buFont typeface="+mj-lt"/>
              <a:buAutoNum type="arabicPeriod"/>
            </a:pPr>
            <a:r>
              <a:rPr lang="en-US" dirty="0" smtClean="0"/>
              <a:t>Especially</a:t>
            </a:r>
            <a:r>
              <a:rPr lang="en-US" baseline="0" dirty="0" smtClean="0"/>
              <a:t> </a:t>
            </a:r>
            <a:r>
              <a:rPr lang="en-US" dirty="0" smtClean="0"/>
              <a:t>for</a:t>
            </a:r>
            <a:r>
              <a:rPr lang="en-US" baseline="0" dirty="0" smtClean="0"/>
              <a:t> Prospective registration we find the trial registration most effective </a:t>
            </a:r>
          </a:p>
          <a:p>
            <a:pPr marL="228600" indent="-228600">
              <a:buFont typeface="+mj-lt"/>
              <a:buAutoNum type="arabicPeriod"/>
            </a:pPr>
            <a:r>
              <a:rPr lang="en-US" baseline="0" dirty="0" smtClean="0"/>
              <a:t>Also this are the advantages of CTRI </a:t>
            </a:r>
            <a:endParaRPr lang="en-IN" dirty="0"/>
          </a:p>
        </p:txBody>
      </p:sp>
      <p:sp>
        <p:nvSpPr>
          <p:cNvPr id="4" name="Slide Number Placeholder 3"/>
          <p:cNvSpPr>
            <a:spLocks noGrp="1"/>
          </p:cNvSpPr>
          <p:nvPr>
            <p:ph type="sldNum" sz="quarter" idx="10"/>
          </p:nvPr>
        </p:nvSpPr>
        <p:spPr/>
        <p:txBody>
          <a:bodyPr/>
          <a:lstStyle/>
          <a:p>
            <a:fld id="{6871C54E-F9FC-4FFE-B9AD-8769F5C66CAB}" type="slidenum">
              <a:rPr lang="en-IN" smtClean="0"/>
              <a:t>11</a:t>
            </a:fld>
            <a:endParaRPr lang="en-IN" dirty="0"/>
          </a:p>
        </p:txBody>
      </p:sp>
    </p:spTree>
    <p:extLst>
      <p:ext uri="{BB962C8B-B14F-4D97-AF65-F5344CB8AC3E}">
        <p14:creationId xmlns:p14="http://schemas.microsoft.com/office/powerpoint/2010/main" val="165163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Host</a:t>
            </a:r>
            <a:r>
              <a:rPr lang="en-US" baseline="0" dirty="0" smtClean="0"/>
              <a:t> :- </a:t>
            </a:r>
            <a:endParaRPr lang="en-IN" dirty="0"/>
          </a:p>
        </p:txBody>
      </p:sp>
      <p:sp>
        <p:nvSpPr>
          <p:cNvPr id="4" name="Slide Number Placeholder 3"/>
          <p:cNvSpPr>
            <a:spLocks noGrp="1"/>
          </p:cNvSpPr>
          <p:nvPr>
            <p:ph type="sldNum" sz="quarter" idx="10"/>
          </p:nvPr>
        </p:nvSpPr>
        <p:spPr/>
        <p:txBody>
          <a:bodyPr/>
          <a:lstStyle/>
          <a:p>
            <a:fld id="{6871C54E-F9FC-4FFE-B9AD-8769F5C66CAB}" type="slidenum">
              <a:rPr lang="en-IN" smtClean="0"/>
              <a:t>14</a:t>
            </a:fld>
            <a:endParaRPr lang="en-IN" dirty="0"/>
          </a:p>
        </p:txBody>
      </p:sp>
    </p:spTree>
    <p:extLst>
      <p:ext uri="{BB962C8B-B14F-4D97-AF65-F5344CB8AC3E}">
        <p14:creationId xmlns:p14="http://schemas.microsoft.com/office/powerpoint/2010/main" val="189159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9129A4-60CE-4DA2-BCF0-98A41C81D1FB}"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E823FD-AB5F-4E6E-8063-4F06311422A6}"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FA04D3-B7A6-438A-B04F-E852D8C95185}"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64783105-B581-445E-AE46-A5A619FC638C}" type="datetime1">
              <a:rPr lang="en-US" smtClean="0"/>
              <a:t>11/10/2022</a:t>
            </a:fld>
            <a:endParaRPr lang="en-US" dirty="0"/>
          </a:p>
        </p:txBody>
      </p:sp>
      <p:sp>
        <p:nvSpPr>
          <p:cNvPr id="5" name="Footer Placeholder 4"/>
          <p:cNvSpPr>
            <a:spLocks noGrp="1"/>
          </p:cNvSpPr>
          <p:nvPr>
            <p:ph type="ftr" sz="quarter" idx="11"/>
          </p:nvPr>
        </p:nvSpPr>
        <p:spPr/>
        <p:txBody>
          <a:bodyPr/>
          <a:lstStyle>
            <a:lvl1pPr>
              <a:defRPr sz="1200"/>
            </a:lvl1p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lvl1pPr>
              <a:defRPr sz="1200"/>
            </a:lvl1pPr>
          </a:lstStyle>
          <a:p>
            <a:fld id="{6113E31D-E2AB-40D1-8B51-AFA5AFEF39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13556C-DDE5-4489-9AF4-4D55F8AEC29A}"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3930BE-B325-4E81-BF8B-9E439413E829}" type="datetime1">
              <a:rPr lang="en-US" smtClean="0"/>
              <a:t>11/10/2022</a:t>
            </a:fld>
            <a:endParaRPr lang="en-US" dirty="0"/>
          </a:p>
        </p:txBody>
      </p:sp>
      <p:sp>
        <p:nvSpPr>
          <p:cNvPr id="6" name="Footer Placeholder 5"/>
          <p:cNvSpPr>
            <a:spLocks noGrp="1"/>
          </p:cNvSpPr>
          <p:nvPr>
            <p:ph type="ftr" sz="quarter" idx="11"/>
          </p:nvPr>
        </p:nvSpPr>
        <p:spPr/>
        <p:txBody>
          <a:bodyPr/>
          <a:lstStyle/>
          <a:p>
            <a:r>
              <a:rPr lang="en-US" smtClean="0"/>
              <a:t>CTRI - CONFIDENTIAL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917F8D-0563-4CCF-B53B-68746DEA33A0}" type="datetime1">
              <a:rPr lang="en-US" smtClean="0"/>
              <a:t>11/10/2022</a:t>
            </a:fld>
            <a:endParaRPr lang="en-US" dirty="0"/>
          </a:p>
        </p:txBody>
      </p:sp>
      <p:sp>
        <p:nvSpPr>
          <p:cNvPr id="8" name="Footer Placeholder 7"/>
          <p:cNvSpPr>
            <a:spLocks noGrp="1"/>
          </p:cNvSpPr>
          <p:nvPr>
            <p:ph type="ftr" sz="quarter" idx="11"/>
          </p:nvPr>
        </p:nvSpPr>
        <p:spPr/>
        <p:txBody>
          <a:bodyPr/>
          <a:lstStyle/>
          <a:p>
            <a:r>
              <a:rPr lang="en-US" smtClean="0"/>
              <a:t>CTRI - CONFIDENTIAL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F8EAF9-3C53-4CEC-A56F-0608694116FF}" type="datetime1">
              <a:rPr lang="en-US" smtClean="0"/>
              <a:t>11/10/2022</a:t>
            </a:fld>
            <a:endParaRPr lang="en-US" dirty="0"/>
          </a:p>
        </p:txBody>
      </p:sp>
      <p:sp>
        <p:nvSpPr>
          <p:cNvPr id="4" name="Footer Placeholder 3"/>
          <p:cNvSpPr>
            <a:spLocks noGrp="1"/>
          </p:cNvSpPr>
          <p:nvPr>
            <p:ph type="ftr" sz="quarter" idx="11"/>
          </p:nvPr>
        </p:nvSpPr>
        <p:spPr/>
        <p:txBody>
          <a:bodyPr/>
          <a:lstStyle/>
          <a:p>
            <a:r>
              <a:rPr lang="en-US" smtClean="0"/>
              <a:t>CTRI - CONFIDENTIAL</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C59EBF-073C-4C62-8EF4-F6470EE773C6}" type="datetime1">
              <a:rPr lang="en-US" smtClean="0"/>
              <a:t>11/10/2022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CTRI - CONFIDENTIAL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655F41-EEE2-4F46-B3FB-1EBF672454C8}" type="datetime1">
              <a:rPr lang="en-US" smtClean="0"/>
              <a:t>11/10/2022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CTRI - CONFIDENTIAL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0278A-3B33-4CB1-947B-57A9A14BBAC4}" type="datetime1">
              <a:rPr lang="en-US" smtClean="0"/>
              <a:t>11/10/2022</a:t>
            </a:fld>
            <a:endParaRPr lang="en-US" dirty="0"/>
          </a:p>
        </p:txBody>
      </p:sp>
      <p:sp>
        <p:nvSpPr>
          <p:cNvPr id="6" name="Footer Placeholder 5"/>
          <p:cNvSpPr>
            <a:spLocks noGrp="1"/>
          </p:cNvSpPr>
          <p:nvPr>
            <p:ph type="ftr" sz="quarter" idx="11"/>
          </p:nvPr>
        </p:nvSpPr>
        <p:spPr/>
        <p:txBody>
          <a:bodyPr/>
          <a:lstStyle/>
          <a:p>
            <a:r>
              <a:rPr lang="en-US" smtClean="0"/>
              <a:t>CTRI - CONFIDENTIAL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4141BD-897D-4168-9105-3432A342400B}" type="datetime1">
              <a:rPr lang="en-US" smtClean="0"/>
              <a:t>11/10/2022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CTRI - CONFIDENTIAL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who.int/ictrp/search/e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ho.int/clinical-trials-registry-platform/the-ictrp-search-portal" TargetMode="External"/><Relationship Id="rId2" Type="http://schemas.openxmlformats.org/officeDocument/2006/relationships/hyperlink" Target="http://www.ctri.nic.i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ctri.nic.in/Clinicaltrials/news/NewsBulletin_2017.pdf" TargetMode="External"/><Relationship Id="rId2" Type="http://schemas.openxmlformats.org/officeDocument/2006/relationships/hyperlink" Target="https://www.researchgate.net/publication/324758508_CTRI_-_CLINICAL_TRIAL_REGISTRY_-_INDIA" TargetMode="External"/><Relationship Id="rId1" Type="http://schemas.openxmlformats.org/officeDocument/2006/relationships/slideLayout" Target="../slideLayouts/slideLayout2.xml"/><Relationship Id="rId4" Type="http://schemas.openxmlformats.org/officeDocument/2006/relationships/hyperlink" Target="https://www.ijp-online.com/article.asp?issn=0253-7613;year=2018;volume=50;issue=4;spage=208;epage=211;aulast=Vardhan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solidFill>
                  <a:schemeClr val="accent2">
                    <a:lumMod val="75000"/>
                  </a:schemeClr>
                </a:solidFill>
              </a:rPr>
              <a:t>CLINICAL TRIALS REGISTRY-INDIA</a:t>
            </a:r>
            <a:endParaRPr lang="en-IN" sz="6000" b="1" dirty="0">
              <a:solidFill>
                <a:schemeClr val="accent2">
                  <a:lumMod val="75000"/>
                </a:schemeClr>
              </a:solidFill>
            </a:endParaRPr>
          </a:p>
        </p:txBody>
      </p:sp>
      <p:sp>
        <p:nvSpPr>
          <p:cNvPr id="3" name="Subtitle 2"/>
          <p:cNvSpPr>
            <a:spLocks noGrp="1"/>
          </p:cNvSpPr>
          <p:nvPr>
            <p:ph type="subTitle" idx="1"/>
          </p:nvPr>
        </p:nvSpPr>
        <p:spPr>
          <a:xfrm>
            <a:off x="1100051" y="4455620"/>
            <a:ext cx="10058400" cy="1391388"/>
          </a:xfrm>
        </p:spPr>
        <p:txBody>
          <a:bodyPr>
            <a:noAutofit/>
          </a:bodyPr>
          <a:lstStyle/>
          <a:p>
            <a:r>
              <a:rPr lang="en-US" b="1" dirty="0" smtClean="0">
                <a:solidFill>
                  <a:schemeClr val="accent5">
                    <a:lumMod val="50000"/>
                  </a:schemeClr>
                </a:solidFill>
              </a:rPr>
              <a:t>Manasi dhamal</a:t>
            </a:r>
          </a:p>
          <a:p>
            <a:r>
              <a:rPr lang="en-US" b="1" dirty="0" smtClean="0">
                <a:solidFill>
                  <a:schemeClr val="accent5">
                    <a:lumMod val="50000"/>
                  </a:schemeClr>
                </a:solidFill>
              </a:rPr>
              <a:t>Akshata chandak </a:t>
            </a:r>
          </a:p>
          <a:p>
            <a:r>
              <a:rPr lang="en-US" b="1" dirty="0" smtClean="0">
                <a:solidFill>
                  <a:schemeClr val="accent5">
                    <a:lumMod val="50000"/>
                  </a:schemeClr>
                </a:solidFill>
              </a:rPr>
              <a:t>Aarti yadgire </a:t>
            </a:r>
            <a:endParaRPr lang="en-IN" b="1" dirty="0">
              <a:solidFill>
                <a:schemeClr val="accent5">
                  <a:lumMod val="50000"/>
                </a:schemeClr>
              </a:solidFill>
            </a:endParaRPr>
          </a:p>
        </p:txBody>
      </p:sp>
    </p:spTree>
    <p:extLst>
      <p:ext uri="{BB962C8B-B14F-4D97-AF65-F5344CB8AC3E}">
        <p14:creationId xmlns:p14="http://schemas.microsoft.com/office/powerpoint/2010/main" val="26286595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b="1" dirty="0" smtClean="0">
                <a:solidFill>
                  <a:schemeClr val="accent2">
                    <a:lumMod val="75000"/>
                  </a:schemeClr>
                </a:solidFill>
              </a:rPr>
              <a:t>OBJECTIVE, MISSION &amp; VISION OF CTRI</a:t>
            </a:r>
            <a:endParaRPr lang="en-IN" sz="4900" b="1" dirty="0">
              <a:solidFill>
                <a:schemeClr val="accent2">
                  <a:lumMod val="75000"/>
                </a:schemeClr>
              </a:solidFill>
            </a:endParaRPr>
          </a:p>
        </p:txBody>
      </p:sp>
      <p:sp>
        <p:nvSpPr>
          <p:cNvPr id="3" name="Content Placeholder 2"/>
          <p:cNvSpPr>
            <a:spLocks noGrp="1"/>
          </p:cNvSpPr>
          <p:nvPr>
            <p:ph idx="1"/>
          </p:nvPr>
        </p:nvSpPr>
        <p:spPr>
          <a:xfrm>
            <a:off x="1097280" y="1845734"/>
            <a:ext cx="10058400" cy="4258852"/>
          </a:xfrm>
        </p:spPr>
        <p:txBody>
          <a:bodyPr>
            <a:normAutofit/>
          </a:bodyPr>
          <a:lstStyle/>
          <a:p>
            <a:pPr>
              <a:buFont typeface="Wingdings" panose="05000000000000000000" pitchFamily="2" charset="2"/>
              <a:buChar char="q"/>
            </a:pPr>
            <a:r>
              <a:rPr lang="en-US" dirty="0" smtClean="0"/>
              <a:t> </a:t>
            </a:r>
            <a:r>
              <a:rPr lang="en-US" sz="2400" b="1" dirty="0" smtClean="0"/>
              <a:t>Objective </a:t>
            </a:r>
            <a:r>
              <a:rPr lang="en-US" sz="2400" b="1" dirty="0"/>
              <a:t>of CTRI:</a:t>
            </a:r>
          </a:p>
          <a:p>
            <a:r>
              <a:rPr lang="en-US" dirty="0" smtClean="0"/>
              <a:t>                     The </a:t>
            </a:r>
            <a:r>
              <a:rPr lang="en-US" dirty="0"/>
              <a:t>main objective of this CTRI is to ensure transparency, accountability </a:t>
            </a:r>
            <a:r>
              <a:rPr lang="en-US" dirty="0" smtClean="0"/>
              <a:t>and accessibility </a:t>
            </a:r>
            <a:r>
              <a:rPr lang="en-US" dirty="0"/>
              <a:t>of all the clinical trials that are being conducted in India. </a:t>
            </a:r>
          </a:p>
          <a:p>
            <a:pPr>
              <a:buFont typeface="Wingdings" panose="05000000000000000000" pitchFamily="2" charset="2"/>
              <a:buChar char="q"/>
            </a:pPr>
            <a:r>
              <a:rPr lang="en-US" dirty="0" smtClean="0"/>
              <a:t> </a:t>
            </a:r>
            <a:r>
              <a:rPr lang="en-US" sz="2400" b="1" dirty="0" smtClean="0"/>
              <a:t>Mission </a:t>
            </a:r>
            <a:r>
              <a:rPr lang="en-US" sz="2400" b="1" dirty="0"/>
              <a:t>of CTRI: </a:t>
            </a:r>
          </a:p>
          <a:p>
            <a:r>
              <a:rPr lang="en-US" dirty="0" smtClean="0"/>
              <a:t>                      The </a:t>
            </a:r>
            <a:r>
              <a:rPr lang="en-US" dirty="0"/>
              <a:t>mission of CTRI is to encourage all clinical trials conducted in India to </a:t>
            </a:r>
            <a:r>
              <a:rPr lang="en-US" dirty="0" smtClean="0"/>
              <a:t>be prospectively </a:t>
            </a:r>
            <a:r>
              <a:rPr lang="en-US" dirty="0"/>
              <a:t>registered. </a:t>
            </a:r>
            <a:r>
              <a:rPr lang="en-US" dirty="0" smtClean="0"/>
              <a:t>i.e. </a:t>
            </a:r>
            <a:r>
              <a:rPr lang="en-US" dirty="0"/>
              <a:t>before the </a:t>
            </a:r>
            <a:r>
              <a:rPr lang="en-US" dirty="0" smtClean="0"/>
              <a:t>enrollment of </a:t>
            </a:r>
            <a:r>
              <a:rPr lang="en-US" dirty="0"/>
              <a:t>first participant.</a:t>
            </a:r>
          </a:p>
          <a:p>
            <a:pPr>
              <a:buFont typeface="Wingdings" panose="05000000000000000000" pitchFamily="2" charset="2"/>
              <a:buChar char="q"/>
            </a:pPr>
            <a:r>
              <a:rPr lang="en-US" dirty="0" smtClean="0"/>
              <a:t> </a:t>
            </a:r>
            <a:r>
              <a:rPr lang="en-US" sz="2400" b="1" dirty="0" smtClean="0"/>
              <a:t>Vision </a:t>
            </a:r>
            <a:r>
              <a:rPr lang="en-US" sz="2400" b="1" dirty="0"/>
              <a:t>of CTRI: </a:t>
            </a:r>
          </a:p>
          <a:p>
            <a:r>
              <a:rPr lang="en-US" dirty="0" smtClean="0"/>
              <a:t>                       The </a:t>
            </a:r>
            <a:r>
              <a:rPr lang="en-US" dirty="0"/>
              <a:t>vision of CTRI is to ensure every clinical trial conducted in the region </a:t>
            </a:r>
            <a:r>
              <a:rPr lang="en-US" dirty="0" smtClean="0"/>
              <a:t>is prospectively </a:t>
            </a:r>
            <a:r>
              <a:rPr lang="en-US" dirty="0"/>
              <a:t>registered with full disclosure of the trial data set times. Though this register </a:t>
            </a:r>
            <a:r>
              <a:rPr lang="en-US" dirty="0" smtClean="0"/>
              <a:t>is primarily </a:t>
            </a:r>
            <a:r>
              <a:rPr lang="en-US" dirty="0"/>
              <a:t>meant for trials conducted in India, the CTRI will also accept registration of </a:t>
            </a:r>
            <a:r>
              <a:rPr lang="en-US" dirty="0" smtClean="0"/>
              <a:t>trials conducted </a:t>
            </a:r>
            <a:r>
              <a:rPr lang="en-US" dirty="0"/>
              <a:t>in other countries in the region, which do not have a primary registry of its own.</a:t>
            </a:r>
          </a:p>
          <a:p>
            <a:endParaRPr lang="en-IN" dirty="0"/>
          </a:p>
        </p:txBody>
      </p:sp>
      <p:sp>
        <p:nvSpPr>
          <p:cNvPr id="4" name="Date Placeholder 3"/>
          <p:cNvSpPr>
            <a:spLocks noGrp="1"/>
          </p:cNvSpPr>
          <p:nvPr>
            <p:ph type="dt" sz="half" idx="10"/>
          </p:nvPr>
        </p:nvSpPr>
        <p:spPr/>
        <p:txBody>
          <a:bodyPr/>
          <a:lstStyle/>
          <a:p>
            <a:fld id="{1E3229B6-0E38-41D1-AD7D-E7CC33EDEC01}"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10</a:t>
            </a:fld>
            <a:endParaRPr lang="en-US" dirty="0"/>
          </a:p>
        </p:txBody>
      </p:sp>
    </p:spTree>
    <p:extLst>
      <p:ext uri="{BB962C8B-B14F-4D97-AF65-F5344CB8AC3E}">
        <p14:creationId xmlns:p14="http://schemas.microsoft.com/office/powerpoint/2010/main" val="4279821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accent2">
                    <a:lumMod val="75000"/>
                  </a:schemeClr>
                </a:solidFill>
              </a:rPr>
              <a:t>Why is Trial Registration Important?</a:t>
            </a:r>
            <a:endParaRPr lang="en-IN" sz="5400" b="1"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 </a:t>
            </a:r>
            <a:r>
              <a:rPr lang="en-US" sz="2400" dirty="0"/>
              <a:t>Prevent selective reporting and publication of positive results </a:t>
            </a:r>
          </a:p>
          <a:p>
            <a:pPr>
              <a:buFont typeface="Wingdings" panose="05000000000000000000" pitchFamily="2" charset="2"/>
              <a:buChar char="q"/>
            </a:pPr>
            <a:r>
              <a:rPr lang="en-US" sz="2400" dirty="0" smtClean="0"/>
              <a:t> Prevent </a:t>
            </a:r>
            <a:r>
              <a:rPr lang="en-US" sz="2400" dirty="0"/>
              <a:t>unnecessary duplication of research efforts </a:t>
            </a:r>
          </a:p>
          <a:p>
            <a:pPr>
              <a:buFont typeface="Wingdings" panose="05000000000000000000" pitchFamily="2" charset="2"/>
              <a:buChar char="q"/>
            </a:pPr>
            <a:r>
              <a:rPr lang="en-US" sz="2400" dirty="0" smtClean="0"/>
              <a:t> Empower </a:t>
            </a:r>
            <a:r>
              <a:rPr lang="en-US" sz="2400" dirty="0"/>
              <a:t>patients and the public about planned or </a:t>
            </a:r>
            <a:r>
              <a:rPr lang="en-US" sz="2400" dirty="0" smtClean="0"/>
              <a:t>ongoing </a:t>
            </a:r>
            <a:r>
              <a:rPr lang="en-US" sz="2400" dirty="0"/>
              <a:t>trials and if necessary </a:t>
            </a:r>
            <a:r>
              <a:rPr lang="en-US" sz="2400" dirty="0" smtClean="0"/>
              <a:t>enroll </a:t>
            </a:r>
            <a:r>
              <a:rPr lang="en-US" sz="2400" dirty="0"/>
              <a:t>in them. </a:t>
            </a:r>
          </a:p>
          <a:p>
            <a:pPr>
              <a:buFont typeface="Wingdings" panose="05000000000000000000" pitchFamily="2" charset="2"/>
              <a:buChar char="q"/>
            </a:pPr>
            <a:r>
              <a:rPr lang="en-US" sz="2400" dirty="0" smtClean="0"/>
              <a:t> Give </a:t>
            </a:r>
            <a:r>
              <a:rPr lang="en-US" sz="2400" dirty="0"/>
              <a:t>ethics committees and researchers access to studies being conducted and compare them to research that is under their consideration or is being planned. </a:t>
            </a:r>
            <a:endParaRPr lang="en-IN" sz="2400" dirty="0"/>
          </a:p>
        </p:txBody>
      </p:sp>
      <p:sp>
        <p:nvSpPr>
          <p:cNvPr id="4" name="Date Placeholder 3"/>
          <p:cNvSpPr>
            <a:spLocks noGrp="1"/>
          </p:cNvSpPr>
          <p:nvPr>
            <p:ph type="dt" sz="half" idx="10"/>
          </p:nvPr>
        </p:nvSpPr>
        <p:spPr/>
        <p:txBody>
          <a:bodyPr/>
          <a:lstStyle/>
          <a:p>
            <a:fld id="{1118830C-BE43-429B-A3E2-F7D96F0B5CA3}"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11</a:t>
            </a:fld>
            <a:endParaRPr lang="en-US" dirty="0"/>
          </a:p>
        </p:txBody>
      </p:sp>
    </p:spTree>
    <p:extLst>
      <p:ext uri="{BB962C8B-B14F-4D97-AF65-F5344CB8AC3E}">
        <p14:creationId xmlns:p14="http://schemas.microsoft.com/office/powerpoint/2010/main" val="18153491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solidFill>
                  <a:schemeClr val="accent2">
                    <a:lumMod val="75000"/>
                  </a:schemeClr>
                </a:solidFill>
              </a:rPr>
              <a:t>Signatories to Joint Statement</a:t>
            </a:r>
            <a:endParaRPr lang="en-IN" sz="6000" b="1" dirty="0">
              <a:solidFill>
                <a:schemeClr val="accent2">
                  <a:lumMod val="75000"/>
                </a:schemeClr>
              </a:solidFill>
            </a:endParaRPr>
          </a:p>
        </p:txBody>
      </p:sp>
      <p:sp>
        <p:nvSpPr>
          <p:cNvPr id="3" name="Content Placeholder 2"/>
          <p:cNvSpPr>
            <a:spLocks noGrp="1"/>
          </p:cNvSpPr>
          <p:nvPr>
            <p:ph idx="1"/>
          </p:nvPr>
        </p:nvSpPr>
        <p:spPr>
          <a:xfrm>
            <a:off x="1097280" y="1845733"/>
            <a:ext cx="10058400" cy="4404942"/>
          </a:xfrm>
        </p:spPr>
        <p:txBody>
          <a:bodyPr>
            <a:noAutofit/>
          </a:bodyPr>
          <a:lstStyle/>
          <a:p>
            <a:pPr>
              <a:buFont typeface="Wingdings" panose="05000000000000000000" pitchFamily="2" charset="2"/>
              <a:buChar char="v"/>
            </a:pPr>
            <a:r>
              <a:rPr lang="en-US" dirty="0" smtClean="0"/>
              <a:t>Indian </a:t>
            </a:r>
            <a:r>
              <a:rPr lang="en-US" dirty="0"/>
              <a:t>Council of Medical Research </a:t>
            </a:r>
            <a:r>
              <a:rPr lang="en-US" dirty="0" smtClean="0"/>
              <a:t>(ICMR)</a:t>
            </a:r>
          </a:p>
          <a:p>
            <a:pPr>
              <a:buFont typeface="Wingdings" panose="05000000000000000000" pitchFamily="2" charset="2"/>
              <a:buChar char="v"/>
            </a:pPr>
            <a:r>
              <a:rPr lang="en-US" dirty="0" smtClean="0"/>
              <a:t>Research </a:t>
            </a:r>
            <a:r>
              <a:rPr lang="en-US" dirty="0"/>
              <a:t>Council of Norway </a:t>
            </a:r>
            <a:endParaRPr lang="en-US" dirty="0" smtClean="0"/>
          </a:p>
          <a:p>
            <a:pPr>
              <a:buFont typeface="Wingdings" panose="05000000000000000000" pitchFamily="2" charset="2"/>
              <a:buChar char="v"/>
            </a:pPr>
            <a:r>
              <a:rPr lang="en-US" dirty="0" smtClean="0"/>
              <a:t>UK </a:t>
            </a:r>
            <a:r>
              <a:rPr lang="en-US" dirty="0"/>
              <a:t>Medical </a:t>
            </a:r>
            <a:r>
              <a:rPr lang="en-US" dirty="0" smtClean="0"/>
              <a:t>Research </a:t>
            </a:r>
            <a:r>
              <a:rPr lang="en-US" dirty="0"/>
              <a:t>Council </a:t>
            </a:r>
            <a:endParaRPr lang="en-US" dirty="0" smtClean="0"/>
          </a:p>
          <a:p>
            <a:pPr>
              <a:buFont typeface="Wingdings" panose="05000000000000000000" pitchFamily="2" charset="2"/>
              <a:buChar char="v"/>
            </a:pPr>
            <a:r>
              <a:rPr lang="en-US" dirty="0" smtClean="0"/>
              <a:t>Medicines' </a:t>
            </a:r>
            <a:r>
              <a:rPr lang="en-US" dirty="0"/>
              <a:t>Sans </a:t>
            </a:r>
            <a:r>
              <a:rPr lang="en-US" dirty="0" smtClean="0"/>
              <a:t>Frontier's </a:t>
            </a:r>
          </a:p>
          <a:p>
            <a:pPr>
              <a:buFont typeface="Wingdings" panose="05000000000000000000" pitchFamily="2" charset="2"/>
              <a:buChar char="v"/>
            </a:pPr>
            <a:r>
              <a:rPr lang="en-US" dirty="0" smtClean="0"/>
              <a:t>Epicenters </a:t>
            </a:r>
          </a:p>
          <a:p>
            <a:pPr>
              <a:buFont typeface="Wingdings" panose="05000000000000000000" pitchFamily="2" charset="2"/>
              <a:buChar char="v"/>
            </a:pPr>
            <a:r>
              <a:rPr lang="en-US" dirty="0" smtClean="0"/>
              <a:t>CEPI (Coalition for Epidemic Preparedness Innovations)</a:t>
            </a:r>
          </a:p>
          <a:p>
            <a:pPr>
              <a:buFont typeface="Wingdings" panose="05000000000000000000" pitchFamily="2" charset="2"/>
              <a:buChar char="v"/>
            </a:pPr>
            <a:r>
              <a:rPr lang="en-US" dirty="0" smtClean="0"/>
              <a:t>PATH (Program for Appropriate Technology in Health) </a:t>
            </a:r>
          </a:p>
          <a:p>
            <a:pPr>
              <a:buFont typeface="Wingdings" panose="05000000000000000000" pitchFamily="2" charset="2"/>
              <a:buChar char="v"/>
            </a:pPr>
            <a:r>
              <a:rPr lang="en-US" dirty="0" smtClean="0"/>
              <a:t>Institute </a:t>
            </a:r>
            <a:r>
              <a:rPr lang="en-US" dirty="0"/>
              <a:t>Pasteur </a:t>
            </a:r>
            <a:endParaRPr lang="en-US" dirty="0" smtClean="0"/>
          </a:p>
          <a:p>
            <a:pPr>
              <a:buFont typeface="Wingdings" panose="05000000000000000000" pitchFamily="2" charset="2"/>
              <a:buChar char="v"/>
            </a:pPr>
            <a:r>
              <a:rPr lang="en-US" dirty="0" smtClean="0"/>
              <a:t>Bill </a:t>
            </a:r>
            <a:r>
              <a:rPr lang="en-US" dirty="0"/>
              <a:t>and Melinda Gates Foundation </a:t>
            </a:r>
            <a:endParaRPr lang="en-US" dirty="0" smtClean="0"/>
          </a:p>
          <a:p>
            <a:pPr>
              <a:buFont typeface="Wingdings" panose="05000000000000000000" pitchFamily="2" charset="2"/>
              <a:buChar char="v"/>
            </a:pPr>
            <a:r>
              <a:rPr lang="en-US" dirty="0" smtClean="0"/>
              <a:t>Welcome </a:t>
            </a:r>
            <a:r>
              <a:rPr lang="en-US" dirty="0"/>
              <a:t>Trust</a:t>
            </a:r>
            <a:endParaRPr lang="en-IN" dirty="0"/>
          </a:p>
        </p:txBody>
      </p:sp>
      <p:sp>
        <p:nvSpPr>
          <p:cNvPr id="4" name="Date Placeholder 3"/>
          <p:cNvSpPr>
            <a:spLocks noGrp="1"/>
          </p:cNvSpPr>
          <p:nvPr>
            <p:ph type="dt" sz="half" idx="10"/>
          </p:nvPr>
        </p:nvSpPr>
        <p:spPr/>
        <p:txBody>
          <a:bodyPr/>
          <a:lstStyle/>
          <a:p>
            <a:fld id="{0358779C-744B-45DF-9F81-92FF1355604B}"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12</a:t>
            </a:fld>
            <a:endParaRPr lang="en-US" dirty="0"/>
          </a:p>
        </p:txBody>
      </p:sp>
    </p:spTree>
    <p:extLst>
      <p:ext uri="{BB962C8B-B14F-4D97-AF65-F5344CB8AC3E}">
        <p14:creationId xmlns:p14="http://schemas.microsoft.com/office/powerpoint/2010/main" val="3624495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2">
                    <a:lumMod val="75000"/>
                  </a:schemeClr>
                </a:solidFill>
              </a:rPr>
              <a:t>TYPES OF TRIAL REGISTRATION</a:t>
            </a:r>
            <a:endParaRPr lang="en-IN" sz="5400" b="1" dirty="0">
              <a:solidFill>
                <a:schemeClr val="accent2">
                  <a:lumMod val="75000"/>
                </a:schemeClr>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0471763"/>
              </p:ext>
            </p:extLst>
          </p:nvPr>
        </p:nvGraphicFramePr>
        <p:xfrm>
          <a:off x="1097280" y="1955445"/>
          <a:ext cx="10058400" cy="4158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9958796F-9DC1-4D41-96C8-DAAA30F5F818}"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13</a:t>
            </a:fld>
            <a:endParaRPr lang="en-US" dirty="0"/>
          </a:p>
        </p:txBody>
      </p:sp>
    </p:spTree>
    <p:extLst>
      <p:ext uri="{BB962C8B-B14F-4D97-AF65-F5344CB8AC3E}">
        <p14:creationId xmlns:p14="http://schemas.microsoft.com/office/powerpoint/2010/main" val="24351137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solidFill>
                  <a:schemeClr val="accent2">
                    <a:lumMod val="75000"/>
                  </a:schemeClr>
                </a:solidFill>
              </a:rPr>
              <a:t>I</a:t>
            </a:r>
            <a:r>
              <a:rPr lang="en-US" sz="6600" b="1" dirty="0" smtClean="0">
                <a:solidFill>
                  <a:schemeClr val="accent2">
                    <a:lumMod val="75000"/>
                  </a:schemeClr>
                </a:solidFill>
              </a:rPr>
              <a:t>MPACT OF CTRI </a:t>
            </a:r>
            <a:endParaRPr lang="en-IN" sz="6600" b="1"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3200" dirty="0" smtClean="0"/>
              <a:t>Information </a:t>
            </a:r>
            <a:r>
              <a:rPr lang="en-IN" sz="3200" dirty="0"/>
              <a:t>base for </a:t>
            </a:r>
            <a:r>
              <a:rPr lang="en-IN" sz="3200" dirty="0" smtClean="0"/>
              <a:t>stakeholders</a:t>
            </a:r>
          </a:p>
          <a:p>
            <a:pPr>
              <a:buFont typeface="Wingdings" panose="05000000000000000000" pitchFamily="2" charset="2"/>
              <a:buChar char="q"/>
            </a:pPr>
            <a:r>
              <a:rPr lang="en-IN" sz="3200" dirty="0" smtClean="0"/>
              <a:t>A </a:t>
            </a:r>
            <a:r>
              <a:rPr lang="en-IN" sz="3200" dirty="0"/>
              <a:t>learning </a:t>
            </a:r>
            <a:r>
              <a:rPr lang="en-IN" sz="3200" dirty="0" smtClean="0"/>
              <a:t>tool</a:t>
            </a:r>
          </a:p>
          <a:p>
            <a:pPr>
              <a:buFont typeface="Wingdings" panose="05000000000000000000" pitchFamily="2" charset="2"/>
              <a:buChar char="q"/>
            </a:pPr>
            <a:r>
              <a:rPr lang="en-US" sz="3200" dirty="0" smtClean="0"/>
              <a:t>Impact </a:t>
            </a:r>
            <a:r>
              <a:rPr lang="en-US" sz="3200" dirty="0"/>
              <a:t>on ethics of </a:t>
            </a:r>
            <a:r>
              <a:rPr lang="en-US" sz="3200" dirty="0" smtClean="0"/>
              <a:t>research</a:t>
            </a:r>
          </a:p>
          <a:p>
            <a:pPr marL="0" indent="0">
              <a:buNone/>
            </a:pPr>
            <a:endParaRPr lang="en-IN" sz="3200" dirty="0"/>
          </a:p>
        </p:txBody>
      </p:sp>
      <p:sp>
        <p:nvSpPr>
          <p:cNvPr id="4" name="Date Placeholder 3"/>
          <p:cNvSpPr>
            <a:spLocks noGrp="1"/>
          </p:cNvSpPr>
          <p:nvPr>
            <p:ph type="dt" sz="half" idx="10"/>
          </p:nvPr>
        </p:nvSpPr>
        <p:spPr/>
        <p:txBody>
          <a:bodyPr/>
          <a:lstStyle/>
          <a:p>
            <a:fld id="{E6A339C1-018A-4763-8C3F-8539A6119971}" type="datetime1">
              <a:rPr lang="en-US" sz="1200" smtClean="0"/>
              <a:t>11/10/2022</a:t>
            </a:fld>
            <a:endParaRPr lang="en-US" sz="1200" dirty="0"/>
          </a:p>
        </p:txBody>
      </p:sp>
      <p:sp>
        <p:nvSpPr>
          <p:cNvPr id="5" name="Footer Placeholder 4"/>
          <p:cNvSpPr>
            <a:spLocks noGrp="1"/>
          </p:cNvSpPr>
          <p:nvPr>
            <p:ph type="ftr" sz="quarter" idx="11"/>
          </p:nvPr>
        </p:nvSpPr>
        <p:spPr/>
        <p:txBody>
          <a:bodyPr/>
          <a:lstStyle/>
          <a:p>
            <a:r>
              <a:rPr lang="en-US" sz="1200" smtClean="0"/>
              <a:t>CTRI - CONFIDENTIAL</a:t>
            </a:r>
            <a:endParaRPr lang="en-US" sz="1200" dirty="0" smtClean="0"/>
          </a:p>
        </p:txBody>
      </p:sp>
      <p:sp>
        <p:nvSpPr>
          <p:cNvPr id="6" name="Slide Number Placeholder 5"/>
          <p:cNvSpPr>
            <a:spLocks noGrp="1"/>
          </p:cNvSpPr>
          <p:nvPr>
            <p:ph type="sldNum" sz="quarter" idx="12"/>
          </p:nvPr>
        </p:nvSpPr>
        <p:spPr/>
        <p:txBody>
          <a:bodyPr/>
          <a:lstStyle/>
          <a:p>
            <a:fld id="{6113E31D-E2AB-40D1-8B51-AFA5AFEF393A}" type="slidenum">
              <a:rPr lang="en-US" sz="1200" smtClean="0"/>
              <a:pPr/>
              <a:t>14</a:t>
            </a:fld>
            <a:endParaRPr lang="en-US" sz="1200" dirty="0"/>
          </a:p>
        </p:txBody>
      </p:sp>
    </p:spTree>
    <p:extLst>
      <p:ext uri="{BB962C8B-B14F-4D97-AF65-F5344CB8AC3E}">
        <p14:creationId xmlns:p14="http://schemas.microsoft.com/office/powerpoint/2010/main" val="20924679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solidFill>
                  <a:schemeClr val="accent2">
                    <a:lumMod val="75000"/>
                  </a:schemeClr>
                </a:solidFill>
              </a:rPr>
              <a:t>Financial support and </a:t>
            </a:r>
            <a:r>
              <a:rPr lang="en-IN" sz="5400" b="1" dirty="0" smtClean="0">
                <a:solidFill>
                  <a:schemeClr val="accent2">
                    <a:lumMod val="75000"/>
                  </a:schemeClr>
                </a:solidFill>
              </a:rPr>
              <a:t>sponsorship</a:t>
            </a:r>
            <a:endParaRPr lang="en-IN" sz="5400" dirty="0">
              <a:solidFill>
                <a:schemeClr val="accent2">
                  <a:lumMod val="75000"/>
                </a:schemeClr>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The CTRI has been set up with financial support </a:t>
            </a:r>
            <a:r>
              <a:rPr lang="en-US" sz="2400" b="1" dirty="0" smtClean="0"/>
              <a:t>from :-</a:t>
            </a:r>
          </a:p>
          <a:p>
            <a:pPr marL="457200" indent="-457200">
              <a:buFont typeface="+mj-lt"/>
              <a:buAutoNum type="arabicPeriod"/>
            </a:pPr>
            <a:r>
              <a:rPr lang="en-US" sz="2400" dirty="0"/>
              <a:t>T</a:t>
            </a:r>
            <a:r>
              <a:rPr lang="en-US" sz="2400" dirty="0" smtClean="0"/>
              <a:t>he </a:t>
            </a:r>
            <a:r>
              <a:rPr lang="en-US" sz="2400" dirty="0"/>
              <a:t>Department of Science and </a:t>
            </a:r>
            <a:r>
              <a:rPr lang="en-US" sz="2400" dirty="0" smtClean="0"/>
              <a:t>Technology (DST)</a:t>
            </a:r>
          </a:p>
          <a:p>
            <a:pPr marL="457200" indent="-457200">
              <a:buFont typeface="+mj-lt"/>
              <a:buAutoNum type="arabicPeriod"/>
            </a:pPr>
            <a:r>
              <a:rPr lang="en-US" sz="2400" dirty="0" smtClean="0"/>
              <a:t>The </a:t>
            </a:r>
            <a:r>
              <a:rPr lang="en-US" sz="2400" dirty="0"/>
              <a:t>Government of </a:t>
            </a:r>
            <a:r>
              <a:rPr lang="en-US" sz="2400" dirty="0" smtClean="0"/>
              <a:t>India (GOI)</a:t>
            </a:r>
          </a:p>
          <a:p>
            <a:pPr marL="457200" indent="-457200">
              <a:buFont typeface="+mj-lt"/>
              <a:buAutoNum type="arabicPeriod"/>
            </a:pPr>
            <a:r>
              <a:rPr lang="en-US" sz="2400" dirty="0" smtClean="0"/>
              <a:t>The </a:t>
            </a:r>
            <a:r>
              <a:rPr lang="en-US" sz="2400" dirty="0"/>
              <a:t>Indian Council of Medical </a:t>
            </a:r>
            <a:r>
              <a:rPr lang="en-US" sz="2400" dirty="0" smtClean="0"/>
              <a:t>Research (ICMR)</a:t>
            </a:r>
          </a:p>
          <a:p>
            <a:pPr marL="457200" indent="-457200">
              <a:buFont typeface="+mj-lt"/>
              <a:buAutoNum type="arabicPeriod"/>
            </a:pPr>
            <a:r>
              <a:rPr lang="en-US" sz="2400" dirty="0" smtClean="0"/>
              <a:t>The </a:t>
            </a:r>
            <a:r>
              <a:rPr lang="en-US" sz="2400" dirty="0"/>
              <a:t>Ministry of Health and Family </a:t>
            </a:r>
            <a:r>
              <a:rPr lang="en-US" sz="2400" dirty="0" smtClean="0"/>
              <a:t>Welfare (MOHFW)</a:t>
            </a:r>
          </a:p>
          <a:p>
            <a:pPr marL="457200" indent="-457200">
              <a:buFont typeface="+mj-lt"/>
              <a:buAutoNum type="arabicPeriod"/>
            </a:pPr>
            <a:r>
              <a:rPr lang="en-US" sz="2400" dirty="0" smtClean="0"/>
              <a:t>World </a:t>
            </a:r>
            <a:r>
              <a:rPr lang="en-US" sz="2400" dirty="0"/>
              <a:t>Health </a:t>
            </a:r>
            <a:r>
              <a:rPr lang="en-US" sz="2400" dirty="0" smtClean="0"/>
              <a:t>Organization (WHO) </a:t>
            </a:r>
            <a:r>
              <a:rPr lang="en-US" sz="2400" dirty="0"/>
              <a:t>New Delhi, </a:t>
            </a:r>
            <a:r>
              <a:rPr lang="en-US" sz="2400" dirty="0" smtClean="0"/>
              <a:t>India </a:t>
            </a:r>
          </a:p>
          <a:p>
            <a:pPr marL="0" indent="0">
              <a:buNone/>
            </a:pPr>
            <a:r>
              <a:rPr lang="en-US" sz="2400" dirty="0"/>
              <a:t> </a:t>
            </a:r>
            <a:r>
              <a:rPr lang="en-US" sz="3200" dirty="0" smtClean="0"/>
              <a:t>NOTE</a:t>
            </a:r>
            <a:r>
              <a:rPr lang="en-US" sz="2400" dirty="0" smtClean="0"/>
              <a:t> - No </a:t>
            </a:r>
            <a:r>
              <a:rPr lang="en-US" sz="2400" dirty="0"/>
              <a:t>funding has been received for the preparation of this manuscript.</a:t>
            </a:r>
            <a:br>
              <a:rPr lang="en-US" sz="2400" dirty="0"/>
            </a:br>
            <a:endParaRPr lang="en-IN" sz="2400" dirty="0"/>
          </a:p>
        </p:txBody>
      </p:sp>
      <p:sp>
        <p:nvSpPr>
          <p:cNvPr id="4" name="Date Placeholder 3"/>
          <p:cNvSpPr>
            <a:spLocks noGrp="1"/>
          </p:cNvSpPr>
          <p:nvPr>
            <p:ph type="dt" sz="half" idx="10"/>
          </p:nvPr>
        </p:nvSpPr>
        <p:spPr/>
        <p:txBody>
          <a:bodyPr/>
          <a:lstStyle/>
          <a:p>
            <a:fld id="{72687588-7154-4423-BD60-F4E0CE2E2D70}"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15</a:t>
            </a:fld>
            <a:endParaRPr lang="en-US" dirty="0"/>
          </a:p>
        </p:txBody>
      </p:sp>
    </p:spTree>
    <p:extLst>
      <p:ext uri="{BB962C8B-B14F-4D97-AF65-F5344CB8AC3E}">
        <p14:creationId xmlns:p14="http://schemas.microsoft.com/office/powerpoint/2010/main" val="10131322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solidFill>
                  <a:schemeClr val="accent2">
                    <a:lumMod val="75000"/>
                  </a:schemeClr>
                </a:solidFill>
              </a:rPr>
              <a:t>How to Register a </a:t>
            </a:r>
            <a:r>
              <a:rPr lang="en-US" sz="6600" b="1" dirty="0" smtClean="0">
                <a:solidFill>
                  <a:schemeClr val="accent2">
                    <a:lumMod val="75000"/>
                  </a:schemeClr>
                </a:solidFill>
              </a:rPr>
              <a:t>Trial?</a:t>
            </a:r>
            <a:endParaRPr lang="en-IN" sz="6600" b="1" dirty="0">
              <a:solidFill>
                <a:schemeClr val="accent2">
                  <a:lumMod val="75000"/>
                </a:schemeClr>
              </a:solidFill>
            </a:endParaRPr>
          </a:p>
        </p:txBody>
      </p:sp>
      <p:sp>
        <p:nvSpPr>
          <p:cNvPr id="3" name="Content Placeholder 2"/>
          <p:cNvSpPr>
            <a:spLocks noGrp="1"/>
          </p:cNvSpPr>
          <p:nvPr>
            <p:ph idx="1"/>
          </p:nvPr>
        </p:nvSpPr>
        <p:spPr>
          <a:xfrm>
            <a:off x="1097280" y="1845733"/>
            <a:ext cx="10058400" cy="4458149"/>
          </a:xfrm>
        </p:spPr>
        <p:txBody>
          <a:bodyPr/>
          <a:lstStyle/>
          <a:p>
            <a:pPr>
              <a:buFont typeface="Wingdings" panose="05000000000000000000" pitchFamily="2" charset="2"/>
              <a:buChar char="q"/>
            </a:pPr>
            <a:r>
              <a:rPr lang="en-US" dirty="0"/>
              <a:t> Trial registration in the CTRI is an online process and free of cost. The trial registration dataset of the CTRI is given </a:t>
            </a:r>
            <a:r>
              <a:rPr lang="en-US" dirty="0" smtClean="0"/>
              <a:t>in the below picture.</a:t>
            </a:r>
          </a:p>
          <a:p>
            <a:pPr>
              <a:buFont typeface="Wingdings" panose="05000000000000000000" pitchFamily="2" charset="2"/>
              <a:buChar char="q"/>
            </a:pPr>
            <a:r>
              <a:rPr lang="en-US" dirty="0"/>
              <a:t> Process of trial registration is discussed in detail in the E- tutorial on the home page of </a:t>
            </a:r>
            <a:r>
              <a:rPr lang="en-US" dirty="0" smtClean="0"/>
              <a:t>CTRI.</a:t>
            </a:r>
            <a:endParaRPr lang="en-IN" dirty="0"/>
          </a:p>
        </p:txBody>
      </p:sp>
      <p:sp>
        <p:nvSpPr>
          <p:cNvPr id="4" name="Date Placeholder 3"/>
          <p:cNvSpPr>
            <a:spLocks noGrp="1"/>
          </p:cNvSpPr>
          <p:nvPr>
            <p:ph type="dt" sz="half" idx="10"/>
          </p:nvPr>
        </p:nvSpPr>
        <p:spPr/>
        <p:txBody>
          <a:bodyPr/>
          <a:lstStyle/>
          <a:p>
            <a:fld id="{7CCE533B-6EB6-4CF7-9E4A-AB8A45700E96}"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16</a:t>
            </a:fld>
            <a:endParaRPr lang="en-US" dirty="0"/>
          </a:p>
        </p:txBody>
      </p:sp>
      <p:pic>
        <p:nvPicPr>
          <p:cNvPr id="7" name="Picture 6"/>
          <p:cNvPicPr>
            <a:picLocks noChangeAspect="1"/>
          </p:cNvPicPr>
          <p:nvPr/>
        </p:nvPicPr>
        <p:blipFill>
          <a:blip r:embed="rId2"/>
          <a:stretch>
            <a:fillRect/>
          </a:stretch>
        </p:blipFill>
        <p:spPr>
          <a:xfrm>
            <a:off x="1612783" y="3212614"/>
            <a:ext cx="3527792" cy="2951826"/>
          </a:xfrm>
          <a:prstGeom prst="rect">
            <a:avLst/>
          </a:prstGeom>
        </p:spPr>
      </p:pic>
      <p:pic>
        <p:nvPicPr>
          <p:cNvPr id="8" name="Picture 7"/>
          <p:cNvPicPr>
            <a:picLocks noChangeAspect="1"/>
          </p:cNvPicPr>
          <p:nvPr/>
        </p:nvPicPr>
        <p:blipFill>
          <a:blip r:embed="rId3"/>
          <a:stretch>
            <a:fillRect/>
          </a:stretch>
        </p:blipFill>
        <p:spPr>
          <a:xfrm>
            <a:off x="5786651" y="2912593"/>
            <a:ext cx="5297280" cy="3251847"/>
          </a:xfrm>
          <a:prstGeom prst="rect">
            <a:avLst/>
          </a:prstGeom>
        </p:spPr>
      </p:pic>
    </p:spTree>
    <p:extLst>
      <p:ext uri="{BB962C8B-B14F-4D97-AF65-F5344CB8AC3E}">
        <p14:creationId xmlns:p14="http://schemas.microsoft.com/office/powerpoint/2010/main" val="4162689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2">
                    <a:lumMod val="75000"/>
                  </a:schemeClr>
                </a:solidFill>
              </a:rPr>
              <a:t>REGISTRATION PROCESS (1/2)</a:t>
            </a:r>
            <a:endParaRPr lang="en-IN" sz="6000" b="1" dirty="0">
              <a:solidFill>
                <a:schemeClr val="accent2">
                  <a:lumMod val="75000"/>
                </a:schemeClr>
              </a:solidFill>
            </a:endParaRPr>
          </a:p>
        </p:txBody>
      </p:sp>
      <p:sp>
        <p:nvSpPr>
          <p:cNvPr id="3" name="Content Placeholder 2"/>
          <p:cNvSpPr>
            <a:spLocks noGrp="1"/>
          </p:cNvSpPr>
          <p:nvPr>
            <p:ph idx="1"/>
          </p:nvPr>
        </p:nvSpPr>
        <p:spPr>
          <a:xfrm>
            <a:off x="1097280" y="1845733"/>
            <a:ext cx="10058400" cy="4310367"/>
          </a:xfrm>
        </p:spPr>
        <p:txBody>
          <a:bodyPr>
            <a:normAutofit lnSpcReduction="10000"/>
          </a:bodyPr>
          <a:lstStyle/>
          <a:p>
            <a:pPr>
              <a:buFont typeface="Wingdings" panose="05000000000000000000" pitchFamily="2" charset="2"/>
              <a:buChar char="v"/>
            </a:pPr>
            <a:r>
              <a:rPr lang="en-US" sz="2500" dirty="0" smtClean="0"/>
              <a:t>Public </a:t>
            </a:r>
            <a:r>
              <a:rPr lang="en-US" sz="2500" dirty="0"/>
              <a:t>declaration and Identification of Trial </a:t>
            </a:r>
            <a:r>
              <a:rPr lang="en-US" sz="2500" dirty="0" smtClean="0"/>
              <a:t>Investigators</a:t>
            </a:r>
          </a:p>
          <a:p>
            <a:pPr>
              <a:buFont typeface="Wingdings" panose="05000000000000000000" pitchFamily="2" charset="2"/>
              <a:buChar char="v"/>
            </a:pPr>
            <a:r>
              <a:rPr lang="en-US" sz="2500" dirty="0" smtClean="0"/>
              <a:t>Sponsor </a:t>
            </a:r>
            <a:r>
              <a:rPr lang="en-US" sz="2500" dirty="0"/>
              <a:t>details </a:t>
            </a:r>
            <a:r>
              <a:rPr lang="en-US" sz="2500" dirty="0" smtClean="0"/>
              <a:t> </a:t>
            </a:r>
          </a:p>
          <a:p>
            <a:pPr>
              <a:buFont typeface="Wingdings" panose="05000000000000000000" pitchFamily="2" charset="2"/>
              <a:buChar char="v"/>
            </a:pPr>
            <a:r>
              <a:rPr lang="en-US" sz="2500" dirty="0" smtClean="0"/>
              <a:t>Intervention details </a:t>
            </a:r>
          </a:p>
          <a:p>
            <a:pPr>
              <a:buFont typeface="Wingdings" panose="05000000000000000000" pitchFamily="2" charset="2"/>
              <a:buChar char="v"/>
            </a:pPr>
            <a:r>
              <a:rPr lang="en-US" sz="2500" dirty="0" smtClean="0"/>
              <a:t>Study </a:t>
            </a:r>
            <a:r>
              <a:rPr lang="en-US" sz="2500" dirty="0"/>
              <a:t>details like Method and conduct of Study, Population, Study Place, </a:t>
            </a:r>
            <a:r>
              <a:rPr lang="en-US" sz="2500" dirty="0" smtClean="0"/>
              <a:t>Health condition/problem </a:t>
            </a:r>
            <a:r>
              <a:rPr lang="en-US" sz="2500" dirty="0"/>
              <a:t>studied, Study type</a:t>
            </a:r>
          </a:p>
          <a:p>
            <a:pPr>
              <a:buFont typeface="Wingdings" panose="05000000000000000000" pitchFamily="2" charset="2"/>
              <a:buChar char="v"/>
            </a:pPr>
            <a:r>
              <a:rPr lang="en-US" sz="2500" dirty="0"/>
              <a:t>Trial sites</a:t>
            </a:r>
          </a:p>
          <a:p>
            <a:pPr>
              <a:buFont typeface="Wingdings" panose="05000000000000000000" pitchFamily="2" charset="2"/>
              <a:buChar char="v"/>
            </a:pPr>
            <a:r>
              <a:rPr lang="en-US" sz="2500" dirty="0"/>
              <a:t>IEC/DCGI approval </a:t>
            </a:r>
          </a:p>
          <a:p>
            <a:pPr>
              <a:buFont typeface="Wingdings" panose="05000000000000000000" pitchFamily="2" charset="2"/>
              <a:buChar char="v"/>
            </a:pPr>
            <a:r>
              <a:rPr lang="en-US" sz="2500" dirty="0"/>
              <a:t>Outcome of the study</a:t>
            </a:r>
          </a:p>
          <a:p>
            <a:pPr>
              <a:buFont typeface="Wingdings" panose="05000000000000000000" pitchFamily="2" charset="2"/>
              <a:buChar char="v"/>
            </a:pPr>
            <a:r>
              <a:rPr lang="en-US" sz="2500" dirty="0"/>
              <a:t>Recruitment status of the </a:t>
            </a:r>
            <a:r>
              <a:rPr lang="en-US" sz="2500" dirty="0" smtClean="0"/>
              <a:t>trial</a:t>
            </a:r>
            <a:endParaRPr lang="en-US" sz="2500" dirty="0"/>
          </a:p>
        </p:txBody>
      </p:sp>
      <p:sp>
        <p:nvSpPr>
          <p:cNvPr id="4" name="Date Placeholder 3"/>
          <p:cNvSpPr>
            <a:spLocks noGrp="1"/>
          </p:cNvSpPr>
          <p:nvPr>
            <p:ph type="dt" sz="half" idx="10"/>
          </p:nvPr>
        </p:nvSpPr>
        <p:spPr/>
        <p:txBody>
          <a:bodyPr/>
          <a:lstStyle/>
          <a:p>
            <a:fld id="{08F0EFB3-CF00-446F-A708-AD5EB8FD8E50}"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17</a:t>
            </a:fld>
            <a:endParaRPr lang="en-US" dirty="0"/>
          </a:p>
        </p:txBody>
      </p:sp>
    </p:spTree>
    <p:extLst>
      <p:ext uri="{BB962C8B-B14F-4D97-AF65-F5344CB8AC3E}">
        <p14:creationId xmlns:p14="http://schemas.microsoft.com/office/powerpoint/2010/main" val="2566218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2">
                    <a:lumMod val="75000"/>
                  </a:schemeClr>
                </a:solidFill>
              </a:rPr>
              <a:t>REGISTRATION PROCESS (2/2)</a:t>
            </a:r>
            <a:endParaRPr lang="en-IN" sz="6000" b="1"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a:t>
            </a:r>
            <a:r>
              <a:rPr lang="en-US" sz="2400" dirty="0"/>
              <a:t>Brief summary </a:t>
            </a:r>
          </a:p>
          <a:p>
            <a:pPr>
              <a:buFont typeface="Wingdings" panose="05000000000000000000" pitchFamily="2" charset="2"/>
              <a:buChar char="v"/>
            </a:pPr>
            <a:r>
              <a:rPr lang="en-US" sz="2400" dirty="0"/>
              <a:t>Estimated duration of the trial</a:t>
            </a:r>
          </a:p>
          <a:p>
            <a:pPr>
              <a:buFont typeface="Wingdings" panose="05000000000000000000" pitchFamily="2" charset="2"/>
              <a:buChar char="v"/>
            </a:pPr>
            <a:r>
              <a:rPr lang="en-US" sz="2400" dirty="0"/>
              <a:t>Recruitment status of the </a:t>
            </a:r>
            <a:r>
              <a:rPr lang="en-US" sz="2400" dirty="0" smtClean="0"/>
              <a:t>trial</a:t>
            </a:r>
            <a:endParaRPr lang="en-US" sz="2400" dirty="0"/>
          </a:p>
          <a:p>
            <a:pPr marL="0" indent="0">
              <a:buNone/>
            </a:pPr>
            <a:r>
              <a:rPr lang="en-US" sz="2400" dirty="0" smtClean="0"/>
              <a:t>                          After </a:t>
            </a:r>
            <a:r>
              <a:rPr lang="en-US" sz="2400" dirty="0"/>
              <a:t>registration of a trial, the trial lists and changes are updated regularly and are recorded. The details are available for public display. Being a Primary Register of the International Clinical Trials Registry Platform (ICTRP) (</a:t>
            </a:r>
            <a:r>
              <a:rPr lang="en-US" sz="2400" dirty="0">
                <a:hlinkClick r:id="rId2"/>
              </a:rPr>
              <a:t>http://www.who.int/ictrp/search/en/</a:t>
            </a:r>
            <a:r>
              <a:rPr lang="en-US" sz="2400" dirty="0"/>
              <a:t>), registered trials are freely searchable both from the WHO’s search portal, the ICTRP as well as from the CTRI (</a:t>
            </a:r>
            <a:r>
              <a:rPr lang="en-US" sz="2400" dirty="0">
                <a:solidFill>
                  <a:srgbClr val="0070C0"/>
                </a:solidFill>
              </a:rPr>
              <a:t>www.ctri.nic.in</a:t>
            </a:r>
            <a:r>
              <a:rPr lang="en-US" sz="2400" dirty="0" smtClean="0"/>
              <a:t>)</a:t>
            </a:r>
            <a:endParaRPr lang="en-IN" dirty="0"/>
          </a:p>
          <a:p>
            <a:endParaRPr lang="en-IN" dirty="0"/>
          </a:p>
        </p:txBody>
      </p:sp>
      <p:sp>
        <p:nvSpPr>
          <p:cNvPr id="4" name="Date Placeholder 3"/>
          <p:cNvSpPr>
            <a:spLocks noGrp="1"/>
          </p:cNvSpPr>
          <p:nvPr>
            <p:ph type="dt" sz="half" idx="10"/>
          </p:nvPr>
        </p:nvSpPr>
        <p:spPr/>
        <p:txBody>
          <a:bodyPr/>
          <a:lstStyle/>
          <a:p>
            <a:fld id="{7706F5CA-0015-4F16-9F60-B27CDD6FFAAE}"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18</a:t>
            </a:fld>
            <a:endParaRPr lang="en-US" dirty="0"/>
          </a:p>
        </p:txBody>
      </p:sp>
    </p:spTree>
    <p:extLst>
      <p:ext uri="{BB962C8B-B14F-4D97-AF65-F5344CB8AC3E}">
        <p14:creationId xmlns:p14="http://schemas.microsoft.com/office/powerpoint/2010/main" val="303436956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Registration Data Set of the </a:t>
            </a:r>
            <a:r>
              <a:rPr lang="en-US" b="1" dirty="0" smtClean="0">
                <a:solidFill>
                  <a:schemeClr val="accent2">
                    <a:lumMod val="75000"/>
                  </a:schemeClr>
                </a:solidFill>
              </a:rPr>
              <a:t>CTRI (1/4)</a:t>
            </a:r>
            <a:endParaRPr lang="en-IN" b="1" dirty="0">
              <a:solidFill>
                <a:schemeClr val="accent2">
                  <a:lumMod val="75000"/>
                </a:schemeClr>
              </a:solidFill>
            </a:endParaRPr>
          </a:p>
        </p:txBody>
      </p:sp>
      <p:sp>
        <p:nvSpPr>
          <p:cNvPr id="3" name="Content Placeholder 2"/>
          <p:cNvSpPr>
            <a:spLocks noGrp="1"/>
          </p:cNvSpPr>
          <p:nvPr>
            <p:ph idx="1"/>
          </p:nvPr>
        </p:nvSpPr>
        <p:spPr>
          <a:xfrm>
            <a:off x="1097280" y="1845733"/>
            <a:ext cx="10058400" cy="4241167"/>
          </a:xfrm>
        </p:spPr>
        <p:txBody>
          <a:bodyPr>
            <a:normAutofit fontScale="92500" lnSpcReduction="20000"/>
          </a:bodyPr>
          <a:lstStyle/>
          <a:p>
            <a:pPr marL="457200" indent="-457200">
              <a:buFont typeface="+mj-lt"/>
              <a:buAutoNum type="arabicPeriod"/>
            </a:pPr>
            <a:r>
              <a:rPr lang="en-US" sz="2400" u="sng" dirty="0"/>
              <a:t>Registration Number </a:t>
            </a:r>
          </a:p>
          <a:p>
            <a:pPr marL="457200" indent="-457200">
              <a:buFont typeface="+mj-lt"/>
              <a:buAutoNum type="arabicPeriod"/>
            </a:pPr>
            <a:r>
              <a:rPr lang="en-US" sz="2400" u="sng" dirty="0" smtClean="0"/>
              <a:t>Trial </a:t>
            </a:r>
            <a:r>
              <a:rPr lang="en-US" sz="2400" u="sng" dirty="0"/>
              <a:t>Registration Date </a:t>
            </a:r>
          </a:p>
          <a:p>
            <a:pPr marL="457200" indent="-457200">
              <a:buFont typeface="+mj-lt"/>
              <a:buAutoNum type="arabicPeriod"/>
            </a:pPr>
            <a:r>
              <a:rPr lang="en-US" sz="2400" dirty="0" smtClean="0"/>
              <a:t>Public </a:t>
            </a:r>
            <a:r>
              <a:rPr lang="en-US" sz="2400" dirty="0"/>
              <a:t>Title of </a:t>
            </a:r>
            <a:r>
              <a:rPr lang="en-US" sz="2400" dirty="0" smtClean="0"/>
              <a:t>Study* </a:t>
            </a:r>
          </a:p>
          <a:p>
            <a:pPr marL="457200" indent="-457200">
              <a:buFont typeface="+mj-lt"/>
              <a:buAutoNum type="arabicPeriod"/>
            </a:pPr>
            <a:r>
              <a:rPr lang="en-US" sz="2400" dirty="0" smtClean="0"/>
              <a:t>Scientific </a:t>
            </a:r>
            <a:r>
              <a:rPr lang="en-US" sz="2400" dirty="0"/>
              <a:t>Title of </a:t>
            </a:r>
            <a:r>
              <a:rPr lang="en-US" sz="2400" dirty="0" smtClean="0"/>
              <a:t>Study Acronym</a:t>
            </a:r>
            <a:r>
              <a:rPr lang="en-US" sz="2400" dirty="0"/>
              <a:t>, if </a:t>
            </a:r>
            <a:r>
              <a:rPr lang="en-US" sz="2400" dirty="0" smtClean="0"/>
              <a:t>any*</a:t>
            </a:r>
            <a:endParaRPr lang="en-US" sz="2400" dirty="0"/>
          </a:p>
          <a:p>
            <a:pPr marL="457200" indent="-457200">
              <a:buFont typeface="+mj-lt"/>
              <a:buAutoNum type="arabicPeriod"/>
            </a:pPr>
            <a:r>
              <a:rPr lang="en-US" sz="2400" dirty="0" smtClean="0"/>
              <a:t>Secondary </a:t>
            </a:r>
            <a:r>
              <a:rPr lang="en-US" sz="2400" dirty="0"/>
              <a:t>IDs, (UTN, Protocol No etc</a:t>
            </a:r>
            <a:r>
              <a:rPr lang="en-US" sz="2400" dirty="0" smtClean="0"/>
              <a:t>.)*</a:t>
            </a:r>
          </a:p>
          <a:p>
            <a:pPr marL="457200" indent="-457200">
              <a:buFont typeface="+mj-lt"/>
              <a:buAutoNum type="arabicPeriod"/>
            </a:pPr>
            <a:r>
              <a:rPr lang="en-US" sz="2400" dirty="0" smtClean="0">
                <a:solidFill>
                  <a:srgbClr val="00B050"/>
                </a:solidFill>
              </a:rPr>
              <a:t>Principal </a:t>
            </a:r>
            <a:r>
              <a:rPr lang="en-US" sz="2400" dirty="0">
                <a:solidFill>
                  <a:srgbClr val="00B050"/>
                </a:solidFill>
              </a:rPr>
              <a:t>Investigator’s Name and </a:t>
            </a:r>
            <a:r>
              <a:rPr lang="en-US" sz="2400" dirty="0" smtClean="0">
                <a:solidFill>
                  <a:srgbClr val="00B050"/>
                </a:solidFill>
              </a:rPr>
              <a:t>Address</a:t>
            </a:r>
          </a:p>
          <a:p>
            <a:pPr marL="457200" indent="-457200">
              <a:buFont typeface="+mj-lt"/>
              <a:buAutoNum type="arabicPeriod"/>
            </a:pPr>
            <a:r>
              <a:rPr lang="en-US" sz="2400" dirty="0" smtClean="0"/>
              <a:t>Contact </a:t>
            </a:r>
            <a:r>
              <a:rPr lang="en-US" sz="2400" dirty="0"/>
              <a:t>Person (Scientific Query</a:t>
            </a:r>
            <a:r>
              <a:rPr lang="en-US" sz="2400" dirty="0" smtClean="0"/>
              <a:t>)*</a:t>
            </a:r>
          </a:p>
          <a:p>
            <a:pPr marL="457200" indent="-457200">
              <a:buFont typeface="+mj-lt"/>
              <a:buAutoNum type="arabicPeriod"/>
            </a:pPr>
            <a:r>
              <a:rPr lang="en-US" sz="2400" dirty="0" smtClean="0"/>
              <a:t>Contact </a:t>
            </a:r>
            <a:r>
              <a:rPr lang="en-US" sz="2400" dirty="0"/>
              <a:t>Person (Public </a:t>
            </a:r>
            <a:r>
              <a:rPr lang="en-US" sz="2400" dirty="0" smtClean="0"/>
              <a:t>Query)*</a:t>
            </a:r>
          </a:p>
          <a:p>
            <a:pPr marL="457200" indent="-457200">
              <a:buFont typeface="+mj-lt"/>
              <a:buAutoNum type="arabicPeriod" startAt="9"/>
            </a:pPr>
            <a:r>
              <a:rPr lang="en-US" sz="2400" dirty="0"/>
              <a:t>Source/s of Material or Monetary </a:t>
            </a:r>
            <a:r>
              <a:rPr lang="en-US" sz="2400" dirty="0" smtClean="0"/>
              <a:t>Support* </a:t>
            </a:r>
            <a:endParaRPr lang="en-US" sz="2400" dirty="0"/>
          </a:p>
          <a:p>
            <a:pPr marL="457200" indent="-457200">
              <a:buFont typeface="+mj-lt"/>
              <a:buAutoNum type="arabicPeriod" startAt="9"/>
            </a:pPr>
            <a:r>
              <a:rPr lang="en-US" sz="2400" dirty="0"/>
              <a:t>Primary </a:t>
            </a:r>
            <a:r>
              <a:rPr lang="en-US" sz="2400" dirty="0" smtClean="0"/>
              <a:t>Sponsor*</a:t>
            </a:r>
            <a:endParaRPr lang="en-US" sz="2400" dirty="0"/>
          </a:p>
          <a:p>
            <a:pPr marL="457200" indent="-457200">
              <a:buFont typeface="+mj-lt"/>
              <a:buAutoNum type="arabicPeriod"/>
            </a:pPr>
            <a:endParaRPr lang="en-US" sz="2400" dirty="0" smtClean="0"/>
          </a:p>
        </p:txBody>
      </p:sp>
      <p:sp>
        <p:nvSpPr>
          <p:cNvPr id="4" name="Date Placeholder 3"/>
          <p:cNvSpPr>
            <a:spLocks noGrp="1"/>
          </p:cNvSpPr>
          <p:nvPr>
            <p:ph type="dt" sz="half" idx="10"/>
          </p:nvPr>
        </p:nvSpPr>
        <p:spPr/>
        <p:txBody>
          <a:bodyPr/>
          <a:lstStyle/>
          <a:p>
            <a:fld id="{AF89F7A6-B466-4017-B0B7-A69394BE7224}"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19</a:t>
            </a:fld>
            <a:endParaRPr lang="en-US" dirty="0"/>
          </a:p>
        </p:txBody>
      </p:sp>
    </p:spTree>
    <p:extLst>
      <p:ext uri="{BB962C8B-B14F-4D97-AF65-F5344CB8AC3E}">
        <p14:creationId xmlns:p14="http://schemas.microsoft.com/office/powerpoint/2010/main" val="40551191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dirty="0" smtClean="0">
                <a:solidFill>
                  <a:schemeClr val="accent2">
                    <a:lumMod val="75000"/>
                  </a:schemeClr>
                </a:solidFill>
              </a:rPr>
              <a:t>OVERVIEW</a:t>
            </a:r>
            <a:endParaRPr lang="en-IN" sz="7200" b="1" dirty="0">
              <a:solidFill>
                <a:schemeClr val="accent2">
                  <a:lumMod val="75000"/>
                </a:schemeClr>
              </a:solidFill>
            </a:endParaRPr>
          </a:p>
        </p:txBody>
      </p:sp>
      <p:sp>
        <p:nvSpPr>
          <p:cNvPr id="4" name="Date Placeholder 3"/>
          <p:cNvSpPr>
            <a:spLocks noGrp="1"/>
          </p:cNvSpPr>
          <p:nvPr>
            <p:ph type="dt" sz="half" idx="10"/>
          </p:nvPr>
        </p:nvSpPr>
        <p:spPr/>
        <p:txBody>
          <a:bodyPr/>
          <a:lstStyle/>
          <a:p>
            <a:fld id="{1F3B2878-FC0D-440E-88A2-7E3BB75CE9E3}" type="datetime1">
              <a:rPr lang="en-US" sz="1200" smtClean="0"/>
              <a:t>11/10/2022</a:t>
            </a:fld>
            <a:endParaRPr lang="en-US" sz="1200" dirty="0"/>
          </a:p>
        </p:txBody>
      </p:sp>
      <p:sp>
        <p:nvSpPr>
          <p:cNvPr id="5" name="Footer Placeholder 4"/>
          <p:cNvSpPr>
            <a:spLocks noGrp="1"/>
          </p:cNvSpPr>
          <p:nvPr>
            <p:ph type="ftr" sz="quarter" idx="11"/>
          </p:nvPr>
        </p:nvSpPr>
        <p:spPr/>
        <p:txBody>
          <a:bodyPr/>
          <a:lstStyle/>
          <a:p>
            <a:r>
              <a:rPr lang="en-US" sz="1200" dirty="0" smtClean="0"/>
              <a:t>CTRI - CONFIDENTIAL</a:t>
            </a:r>
            <a:endParaRPr lang="en-US" sz="1200" dirty="0"/>
          </a:p>
        </p:txBody>
      </p:sp>
      <p:sp>
        <p:nvSpPr>
          <p:cNvPr id="6" name="Slide Number Placeholder 5"/>
          <p:cNvSpPr>
            <a:spLocks noGrp="1"/>
          </p:cNvSpPr>
          <p:nvPr>
            <p:ph type="sldNum" sz="quarter" idx="12"/>
          </p:nvPr>
        </p:nvSpPr>
        <p:spPr/>
        <p:txBody>
          <a:bodyPr/>
          <a:lstStyle/>
          <a:p>
            <a:fld id="{6113E31D-E2AB-40D1-8B51-AFA5AFEF393A}" type="slidenum">
              <a:rPr lang="en-US" sz="1200" smtClean="0"/>
              <a:t>2</a:t>
            </a:fld>
            <a:endParaRPr lang="en-US" sz="1200" dirty="0"/>
          </a:p>
        </p:txBody>
      </p:sp>
      <p:sp>
        <p:nvSpPr>
          <p:cNvPr id="8" name="Content Placeholder 7"/>
          <p:cNvSpPr>
            <a:spLocks noGrp="1"/>
          </p:cNvSpPr>
          <p:nvPr>
            <p:ph idx="1"/>
          </p:nvPr>
        </p:nvSpPr>
        <p:spPr/>
        <p:txBody>
          <a:bodyPr/>
          <a:lstStyle/>
          <a:p>
            <a:pPr marL="0" lvl="0" indent="0">
              <a:buNone/>
            </a:pPr>
            <a:r>
              <a:rPr lang="en-US" sz="2800" dirty="0" smtClean="0"/>
              <a:t> </a:t>
            </a:r>
            <a:endParaRPr lang="en-IN" sz="2800" dirty="0"/>
          </a:p>
          <a:p>
            <a:pPr lvl="1">
              <a:buFont typeface="Wingdings" panose="05000000000000000000" pitchFamily="2" charset="2"/>
              <a:buChar char="q"/>
            </a:pPr>
            <a:endParaRPr lang="en-IN" sz="2800" dirty="0"/>
          </a:p>
          <a:p>
            <a:pPr lvl="1"/>
            <a:endParaRPr lang="en-IN" dirty="0"/>
          </a:p>
          <a:p>
            <a:pPr lvl="0"/>
            <a:endParaRPr lang="en-IN" dirty="0"/>
          </a:p>
          <a:p>
            <a:pPr lvl="1"/>
            <a:endParaRPr lang="en-IN" dirty="0"/>
          </a:p>
          <a:p>
            <a:pPr lvl="1"/>
            <a:endParaRPr lang="en-IN" dirty="0"/>
          </a:p>
          <a:p>
            <a:pPr lvl="0"/>
            <a:endParaRPr lang="en-IN" dirty="0"/>
          </a:p>
          <a:p>
            <a:pPr lvl="1"/>
            <a:endParaRPr lang="en-IN" dirty="0"/>
          </a:p>
          <a:p>
            <a:pPr lvl="1"/>
            <a:endParaRPr lang="en-IN" dirty="0"/>
          </a:p>
        </p:txBody>
      </p:sp>
      <p:graphicFrame>
        <p:nvGraphicFramePr>
          <p:cNvPr id="13" name="Diagram 12"/>
          <p:cNvGraphicFramePr/>
          <p:nvPr>
            <p:extLst>
              <p:ext uri="{D42A27DB-BD31-4B8C-83A1-F6EECF244321}">
                <p14:modId xmlns:p14="http://schemas.microsoft.com/office/powerpoint/2010/main" val="2811167621"/>
              </p:ext>
            </p:extLst>
          </p:nvPr>
        </p:nvGraphicFramePr>
        <p:xfrm>
          <a:off x="1297904" y="1952366"/>
          <a:ext cx="9146861" cy="41485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6188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Registration Data Set of the CTRI </a:t>
            </a:r>
            <a:r>
              <a:rPr lang="en-US" b="1" dirty="0" smtClean="0">
                <a:solidFill>
                  <a:schemeClr val="accent2">
                    <a:lumMod val="75000"/>
                  </a:schemeClr>
                </a:solidFill>
              </a:rPr>
              <a:t>(2/4)</a:t>
            </a:r>
            <a:endParaRPr lang="en-IN" dirty="0"/>
          </a:p>
        </p:txBody>
      </p:sp>
      <p:sp>
        <p:nvSpPr>
          <p:cNvPr id="3" name="Content Placeholder 2"/>
          <p:cNvSpPr>
            <a:spLocks noGrp="1"/>
          </p:cNvSpPr>
          <p:nvPr>
            <p:ph idx="1"/>
          </p:nvPr>
        </p:nvSpPr>
        <p:spPr>
          <a:xfrm>
            <a:off x="1097280" y="1845733"/>
            <a:ext cx="10058400" cy="4377645"/>
          </a:xfrm>
        </p:spPr>
        <p:txBody>
          <a:bodyPr>
            <a:normAutofit lnSpcReduction="10000"/>
          </a:bodyPr>
          <a:lstStyle/>
          <a:p>
            <a:pPr marL="457200" indent="-457200">
              <a:buFont typeface="+mj-lt"/>
              <a:buAutoNum type="arabicPeriod" startAt="11"/>
            </a:pPr>
            <a:r>
              <a:rPr lang="en-US" dirty="0" smtClean="0"/>
              <a:t>Secondary Sponsor*</a:t>
            </a:r>
          </a:p>
          <a:p>
            <a:pPr marL="457200" indent="-457200">
              <a:buFont typeface="+mj-lt"/>
              <a:buAutoNum type="arabicPeriod" startAt="11"/>
            </a:pPr>
            <a:r>
              <a:rPr lang="en-US" dirty="0" smtClean="0"/>
              <a:t>Countries </a:t>
            </a:r>
            <a:r>
              <a:rPr lang="en-US" dirty="0"/>
              <a:t>of </a:t>
            </a:r>
            <a:r>
              <a:rPr lang="en-US" dirty="0" smtClean="0"/>
              <a:t>Recruitment*</a:t>
            </a:r>
          </a:p>
          <a:p>
            <a:pPr marL="457200" indent="-457200">
              <a:buFont typeface="+mj-lt"/>
              <a:buAutoNum type="arabicPeriod" startAt="13"/>
            </a:pPr>
            <a:r>
              <a:rPr lang="en-US" dirty="0" smtClean="0">
                <a:solidFill>
                  <a:srgbClr val="00B050"/>
                </a:solidFill>
              </a:rPr>
              <a:t>Site/s </a:t>
            </a:r>
            <a:r>
              <a:rPr lang="en-US" dirty="0">
                <a:solidFill>
                  <a:srgbClr val="00B050"/>
                </a:solidFill>
              </a:rPr>
              <a:t>of </a:t>
            </a:r>
            <a:r>
              <a:rPr lang="en-US" dirty="0" smtClean="0">
                <a:solidFill>
                  <a:srgbClr val="00B050"/>
                </a:solidFill>
              </a:rPr>
              <a:t>study*</a:t>
            </a:r>
          </a:p>
          <a:p>
            <a:pPr marL="457200" indent="-457200">
              <a:buFont typeface="+mj-lt"/>
              <a:buAutoNum type="arabicPeriod" startAt="13"/>
            </a:pPr>
            <a:r>
              <a:rPr lang="en-US" dirty="0" smtClean="0">
                <a:solidFill>
                  <a:srgbClr val="00B050"/>
                </a:solidFill>
              </a:rPr>
              <a:t>Name </a:t>
            </a:r>
            <a:r>
              <a:rPr lang="en-US" dirty="0">
                <a:solidFill>
                  <a:srgbClr val="00B050"/>
                </a:solidFill>
              </a:rPr>
              <a:t>of Ethics Committee and approval </a:t>
            </a:r>
            <a:r>
              <a:rPr lang="en-US" dirty="0" smtClean="0">
                <a:solidFill>
                  <a:srgbClr val="00B050"/>
                </a:solidFill>
              </a:rPr>
              <a:t>status*</a:t>
            </a:r>
            <a:r>
              <a:rPr lang="en-US" dirty="0" smtClean="0"/>
              <a:t> </a:t>
            </a:r>
            <a:endParaRPr lang="en-US" dirty="0"/>
          </a:p>
          <a:p>
            <a:pPr marL="457200" indent="-457200">
              <a:buFont typeface="+mj-lt"/>
              <a:buAutoNum type="arabicPeriod" startAt="13"/>
            </a:pPr>
            <a:r>
              <a:rPr lang="en-US" dirty="0" smtClean="0">
                <a:solidFill>
                  <a:srgbClr val="00B050"/>
                </a:solidFill>
              </a:rPr>
              <a:t>Regulatory </a:t>
            </a:r>
            <a:r>
              <a:rPr lang="en-US" dirty="0">
                <a:solidFill>
                  <a:srgbClr val="00B050"/>
                </a:solidFill>
              </a:rPr>
              <a:t>Clearance obtained from </a:t>
            </a:r>
            <a:r>
              <a:rPr lang="en-US" dirty="0" smtClean="0">
                <a:solidFill>
                  <a:srgbClr val="00B050"/>
                </a:solidFill>
              </a:rPr>
              <a:t>DCGI*</a:t>
            </a:r>
          </a:p>
          <a:p>
            <a:pPr marL="457200" indent="-457200">
              <a:buFont typeface="+mj-lt"/>
              <a:buAutoNum type="arabicPeriod" startAt="13"/>
            </a:pPr>
            <a:r>
              <a:rPr lang="en-US" dirty="0" smtClean="0"/>
              <a:t>Health </a:t>
            </a:r>
            <a:r>
              <a:rPr lang="en-US" dirty="0"/>
              <a:t>Condition/Problem </a:t>
            </a:r>
            <a:r>
              <a:rPr lang="en-US" dirty="0" smtClean="0"/>
              <a:t>studied*</a:t>
            </a:r>
          </a:p>
          <a:p>
            <a:pPr marL="457200" indent="-457200">
              <a:buFont typeface="+mj-lt"/>
              <a:buAutoNum type="arabicPeriod" startAt="13"/>
            </a:pPr>
            <a:r>
              <a:rPr lang="en-US" dirty="0" smtClean="0"/>
              <a:t>Study Type*</a:t>
            </a:r>
          </a:p>
          <a:p>
            <a:pPr marL="457200" indent="-457200">
              <a:buFont typeface="+mj-lt"/>
              <a:buAutoNum type="arabicPeriod" startAt="13"/>
            </a:pPr>
            <a:r>
              <a:rPr lang="en-US" dirty="0" smtClean="0"/>
              <a:t>Intervention </a:t>
            </a:r>
            <a:r>
              <a:rPr lang="en-US" dirty="0"/>
              <a:t>and Comparator </a:t>
            </a:r>
            <a:r>
              <a:rPr lang="en-US" dirty="0" smtClean="0"/>
              <a:t>agent*</a:t>
            </a:r>
          </a:p>
          <a:p>
            <a:pPr marL="457200" indent="-457200">
              <a:buFont typeface="+mj-lt"/>
              <a:buAutoNum type="arabicPeriod" startAt="13"/>
            </a:pPr>
            <a:r>
              <a:rPr lang="en-US" dirty="0" smtClean="0"/>
              <a:t>Key </a:t>
            </a:r>
            <a:r>
              <a:rPr lang="en-US" dirty="0"/>
              <a:t>inclusion/Exclusion </a:t>
            </a:r>
            <a:r>
              <a:rPr lang="en-US" dirty="0" smtClean="0"/>
              <a:t>Criteria*</a:t>
            </a:r>
          </a:p>
          <a:p>
            <a:pPr marL="457200" indent="-457200">
              <a:buFont typeface="+mj-lt"/>
              <a:buAutoNum type="arabicPeriod" startAt="13"/>
            </a:pPr>
            <a:r>
              <a:rPr lang="en-US" dirty="0" smtClean="0">
                <a:solidFill>
                  <a:srgbClr val="00B050"/>
                </a:solidFill>
              </a:rPr>
              <a:t>Method </a:t>
            </a:r>
            <a:r>
              <a:rPr lang="en-US" dirty="0">
                <a:solidFill>
                  <a:srgbClr val="00B050"/>
                </a:solidFill>
              </a:rPr>
              <a:t>of generating randomization sequence</a:t>
            </a:r>
            <a:endParaRPr lang="en-IN" dirty="0">
              <a:solidFill>
                <a:srgbClr val="00B050"/>
              </a:solidFill>
            </a:endParaRPr>
          </a:p>
        </p:txBody>
      </p:sp>
      <p:sp>
        <p:nvSpPr>
          <p:cNvPr id="4" name="Date Placeholder 3"/>
          <p:cNvSpPr>
            <a:spLocks noGrp="1"/>
          </p:cNvSpPr>
          <p:nvPr>
            <p:ph type="dt" sz="half" idx="10"/>
          </p:nvPr>
        </p:nvSpPr>
        <p:spPr/>
        <p:txBody>
          <a:bodyPr/>
          <a:lstStyle/>
          <a:p>
            <a:fld id="{21D627AE-F346-45AF-8747-D50CFCD63AE6}"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20</a:t>
            </a:fld>
            <a:endParaRPr lang="en-US" dirty="0"/>
          </a:p>
        </p:txBody>
      </p:sp>
    </p:spTree>
    <p:extLst>
      <p:ext uri="{BB962C8B-B14F-4D97-AF65-F5344CB8AC3E}">
        <p14:creationId xmlns:p14="http://schemas.microsoft.com/office/powerpoint/2010/main" val="412879042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Registration Data Set of the CTRI </a:t>
            </a:r>
            <a:r>
              <a:rPr lang="en-US" b="1" dirty="0" smtClean="0">
                <a:solidFill>
                  <a:schemeClr val="accent2">
                    <a:lumMod val="75000"/>
                  </a:schemeClr>
                </a:solidFill>
              </a:rPr>
              <a:t>(3/4)</a:t>
            </a:r>
            <a:endParaRPr lang="en-IN" dirty="0"/>
          </a:p>
        </p:txBody>
      </p:sp>
      <p:sp>
        <p:nvSpPr>
          <p:cNvPr id="3" name="Content Placeholder 2"/>
          <p:cNvSpPr>
            <a:spLocks noGrp="1"/>
          </p:cNvSpPr>
          <p:nvPr>
            <p:ph idx="1"/>
          </p:nvPr>
        </p:nvSpPr>
        <p:spPr>
          <a:xfrm>
            <a:off x="1097280" y="1845733"/>
            <a:ext cx="10058400" cy="4391294"/>
          </a:xfrm>
        </p:spPr>
        <p:txBody>
          <a:bodyPr>
            <a:noAutofit/>
          </a:bodyPr>
          <a:lstStyle/>
          <a:p>
            <a:pPr marL="457200" indent="-457200">
              <a:buFont typeface="+mj-lt"/>
              <a:buAutoNum type="arabicPeriod" startAt="21"/>
            </a:pPr>
            <a:r>
              <a:rPr lang="en-US" dirty="0" smtClean="0">
                <a:solidFill>
                  <a:srgbClr val="00B050"/>
                </a:solidFill>
              </a:rPr>
              <a:t>Method </a:t>
            </a:r>
            <a:r>
              <a:rPr lang="en-US" dirty="0">
                <a:solidFill>
                  <a:srgbClr val="00B050"/>
                </a:solidFill>
              </a:rPr>
              <a:t>of allocation </a:t>
            </a:r>
            <a:r>
              <a:rPr lang="en-US" dirty="0" smtClean="0">
                <a:solidFill>
                  <a:srgbClr val="00B050"/>
                </a:solidFill>
              </a:rPr>
              <a:t>concealment</a:t>
            </a:r>
          </a:p>
          <a:p>
            <a:pPr marL="457200" indent="-457200">
              <a:buFont typeface="+mj-lt"/>
              <a:buAutoNum type="arabicPeriod" startAt="21"/>
            </a:pPr>
            <a:r>
              <a:rPr lang="en-US" dirty="0" smtClean="0">
                <a:solidFill>
                  <a:srgbClr val="00B050"/>
                </a:solidFill>
              </a:rPr>
              <a:t>Blinding </a:t>
            </a:r>
            <a:r>
              <a:rPr lang="en-US" dirty="0">
                <a:solidFill>
                  <a:srgbClr val="00B050"/>
                </a:solidFill>
              </a:rPr>
              <a:t>and masking </a:t>
            </a:r>
          </a:p>
          <a:p>
            <a:pPr marL="457200" indent="-457200">
              <a:buFont typeface="+mj-lt"/>
              <a:buAutoNum type="arabicPeriod" startAt="21"/>
            </a:pPr>
            <a:r>
              <a:rPr lang="en-US" dirty="0" smtClean="0"/>
              <a:t>Primary Outcome/s*</a:t>
            </a:r>
          </a:p>
          <a:p>
            <a:pPr marL="457200" indent="-457200">
              <a:buFont typeface="+mj-lt"/>
              <a:buAutoNum type="arabicPeriod" startAt="21"/>
            </a:pPr>
            <a:r>
              <a:rPr lang="en-US" dirty="0" smtClean="0"/>
              <a:t>Secondary Outcome/s*</a:t>
            </a:r>
          </a:p>
          <a:p>
            <a:pPr marL="457200" indent="-457200">
              <a:buFont typeface="+mj-lt"/>
              <a:buAutoNum type="arabicPeriod" startAt="21"/>
            </a:pPr>
            <a:r>
              <a:rPr lang="en-US" dirty="0" smtClean="0"/>
              <a:t>Target </a:t>
            </a:r>
            <a:r>
              <a:rPr lang="en-US" dirty="0"/>
              <a:t>sample </a:t>
            </a:r>
            <a:r>
              <a:rPr lang="en-US" dirty="0" smtClean="0"/>
              <a:t>size*</a:t>
            </a:r>
          </a:p>
          <a:p>
            <a:pPr marL="457200" indent="-457200">
              <a:buFont typeface="+mj-lt"/>
              <a:buAutoNum type="arabicPeriod" startAt="21"/>
            </a:pPr>
            <a:r>
              <a:rPr lang="en-US" dirty="0" smtClean="0"/>
              <a:t>Phase </a:t>
            </a:r>
            <a:r>
              <a:rPr lang="en-US" dirty="0"/>
              <a:t>of </a:t>
            </a:r>
            <a:r>
              <a:rPr lang="en-US" dirty="0" smtClean="0"/>
              <a:t>Trial*</a:t>
            </a:r>
          </a:p>
          <a:p>
            <a:pPr marL="457200" indent="-457200">
              <a:buFont typeface="+mj-lt"/>
              <a:buAutoNum type="arabicPeriod" startAt="21"/>
            </a:pPr>
            <a:r>
              <a:rPr lang="en-US" dirty="0" smtClean="0"/>
              <a:t>Date </a:t>
            </a:r>
            <a:r>
              <a:rPr lang="en-US" dirty="0"/>
              <a:t>of first </a:t>
            </a:r>
            <a:r>
              <a:rPr lang="en-US" dirty="0" smtClean="0"/>
              <a:t>enrollment*</a:t>
            </a:r>
          </a:p>
          <a:p>
            <a:pPr marL="457200" indent="-457200">
              <a:buFont typeface="+mj-lt"/>
              <a:buAutoNum type="arabicPeriod" startAt="21"/>
            </a:pPr>
            <a:r>
              <a:rPr lang="en-US" dirty="0" smtClean="0">
                <a:solidFill>
                  <a:srgbClr val="00B050"/>
                </a:solidFill>
              </a:rPr>
              <a:t>Estimated </a:t>
            </a:r>
            <a:r>
              <a:rPr lang="en-US" dirty="0">
                <a:solidFill>
                  <a:srgbClr val="00B050"/>
                </a:solidFill>
              </a:rPr>
              <a:t>duration of trial </a:t>
            </a:r>
          </a:p>
          <a:p>
            <a:pPr marL="457200" indent="-457200">
              <a:buFont typeface="+mj-lt"/>
              <a:buAutoNum type="arabicPeriod" startAt="21"/>
            </a:pPr>
            <a:r>
              <a:rPr lang="en-US" dirty="0" smtClean="0"/>
              <a:t>Status </a:t>
            </a:r>
            <a:r>
              <a:rPr lang="en-US" dirty="0"/>
              <a:t>of </a:t>
            </a:r>
            <a:r>
              <a:rPr lang="en-US" dirty="0" smtClean="0"/>
              <a:t>Trial*</a:t>
            </a:r>
          </a:p>
          <a:p>
            <a:pPr marL="457200" indent="-457200">
              <a:buFont typeface="+mj-lt"/>
              <a:buAutoNum type="arabicPeriod" startAt="21"/>
            </a:pPr>
            <a:r>
              <a:rPr lang="en-US" dirty="0" smtClean="0">
                <a:solidFill>
                  <a:srgbClr val="00B050"/>
                </a:solidFill>
              </a:rPr>
              <a:t>Publication</a:t>
            </a:r>
            <a:endParaRPr lang="en-IN" dirty="0">
              <a:solidFill>
                <a:srgbClr val="00B050"/>
              </a:solidFill>
            </a:endParaRPr>
          </a:p>
        </p:txBody>
      </p:sp>
      <p:sp>
        <p:nvSpPr>
          <p:cNvPr id="4" name="Date Placeholder 3"/>
          <p:cNvSpPr>
            <a:spLocks noGrp="1"/>
          </p:cNvSpPr>
          <p:nvPr>
            <p:ph type="dt" sz="half" idx="10"/>
          </p:nvPr>
        </p:nvSpPr>
        <p:spPr/>
        <p:txBody>
          <a:bodyPr/>
          <a:lstStyle/>
          <a:p>
            <a:fld id="{32966E41-5D1A-4F44-A452-A1D67A2EEA5B}"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2113327603"/>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Registration Data Set of the CTRI </a:t>
            </a:r>
            <a:r>
              <a:rPr lang="en-US" b="1" dirty="0" smtClean="0">
                <a:solidFill>
                  <a:schemeClr val="accent2">
                    <a:lumMod val="75000"/>
                  </a:schemeClr>
                </a:solidFill>
              </a:rPr>
              <a:t>(4/4</a:t>
            </a:r>
            <a:r>
              <a:rPr lang="en-US" b="1" dirty="0">
                <a:solidFill>
                  <a:schemeClr val="accent2">
                    <a:lumMod val="75000"/>
                  </a:schemeClr>
                </a:solidFill>
              </a:rPr>
              <a:t>)</a:t>
            </a:r>
            <a:endParaRPr lang="en-IN" dirty="0"/>
          </a:p>
        </p:txBody>
      </p:sp>
      <p:sp>
        <p:nvSpPr>
          <p:cNvPr id="3" name="Content Placeholder 2"/>
          <p:cNvSpPr>
            <a:spLocks noGrp="1"/>
          </p:cNvSpPr>
          <p:nvPr>
            <p:ph idx="1"/>
          </p:nvPr>
        </p:nvSpPr>
        <p:spPr>
          <a:xfrm>
            <a:off x="1097280" y="1845734"/>
            <a:ext cx="10058400" cy="4336702"/>
          </a:xfrm>
        </p:spPr>
        <p:txBody>
          <a:bodyPr>
            <a:normAutofit lnSpcReduction="10000"/>
          </a:bodyPr>
          <a:lstStyle/>
          <a:p>
            <a:pPr marL="457200" indent="-457200">
              <a:buFont typeface="+mj-lt"/>
              <a:buAutoNum type="arabicPeriod" startAt="31"/>
            </a:pPr>
            <a:r>
              <a:rPr lang="en-US" dirty="0" smtClean="0">
                <a:solidFill>
                  <a:srgbClr val="00B050"/>
                </a:solidFill>
              </a:rPr>
              <a:t>Brief Summary*</a:t>
            </a:r>
          </a:p>
          <a:p>
            <a:pPr marL="457200" indent="-457200">
              <a:buFont typeface="+mj-lt"/>
              <a:buAutoNum type="arabicPeriod" startAt="31"/>
            </a:pPr>
            <a:r>
              <a:rPr lang="en-US" dirty="0" smtClean="0">
                <a:solidFill>
                  <a:srgbClr val="FF0000"/>
                </a:solidFill>
              </a:rPr>
              <a:t>Date </a:t>
            </a:r>
            <a:r>
              <a:rPr lang="en-US" dirty="0">
                <a:solidFill>
                  <a:srgbClr val="FF0000"/>
                </a:solidFill>
              </a:rPr>
              <a:t>of actual study completion </a:t>
            </a:r>
          </a:p>
          <a:p>
            <a:pPr marL="457200" indent="-457200">
              <a:buFont typeface="+mj-lt"/>
              <a:buAutoNum type="arabicPeriod" startAt="31"/>
            </a:pPr>
            <a:r>
              <a:rPr lang="en-US" dirty="0" smtClean="0">
                <a:solidFill>
                  <a:srgbClr val="FF0000"/>
                </a:solidFill>
              </a:rPr>
              <a:t>Final </a:t>
            </a:r>
            <a:r>
              <a:rPr lang="en-US" dirty="0">
                <a:solidFill>
                  <a:srgbClr val="FF0000"/>
                </a:solidFill>
              </a:rPr>
              <a:t>enrolment number </a:t>
            </a:r>
            <a:r>
              <a:rPr lang="en-US" dirty="0" smtClean="0">
                <a:solidFill>
                  <a:srgbClr val="FF0000"/>
                </a:solidFill>
              </a:rPr>
              <a:t>achieved.</a:t>
            </a:r>
          </a:p>
          <a:p>
            <a:pPr marL="0" indent="0">
              <a:buNone/>
            </a:pPr>
            <a:r>
              <a:rPr lang="en-US" sz="3600" dirty="0" smtClean="0"/>
              <a:t>NOTE -</a:t>
            </a:r>
            <a:endParaRPr lang="en-US" sz="3600" dirty="0"/>
          </a:p>
          <a:p>
            <a:pPr>
              <a:buFont typeface="Wingdings" panose="05000000000000000000" pitchFamily="2" charset="2"/>
              <a:buChar char="Ø"/>
            </a:pPr>
            <a:r>
              <a:rPr lang="en-US" dirty="0" smtClean="0"/>
              <a:t> </a:t>
            </a:r>
            <a:r>
              <a:rPr lang="en-US" b="1" dirty="0" smtClean="0"/>
              <a:t>Underlined </a:t>
            </a:r>
            <a:r>
              <a:rPr lang="en-US" b="1" dirty="0"/>
              <a:t>items </a:t>
            </a:r>
            <a:r>
              <a:rPr lang="en-US" dirty="0"/>
              <a:t>are </a:t>
            </a:r>
            <a:r>
              <a:rPr lang="en-US" b="1" dirty="0"/>
              <a:t>assigned by the CTRI software </a:t>
            </a:r>
            <a:r>
              <a:rPr lang="en-US" dirty="0"/>
              <a:t>upon trial registration. </a:t>
            </a:r>
            <a:endParaRPr lang="en-US" dirty="0" smtClean="0"/>
          </a:p>
          <a:p>
            <a:pPr>
              <a:buFont typeface="Wingdings" panose="05000000000000000000" pitchFamily="2" charset="2"/>
              <a:buChar char="Ø"/>
            </a:pPr>
            <a:r>
              <a:rPr lang="en-US" dirty="0" smtClean="0"/>
              <a:t>Items </a:t>
            </a:r>
            <a:r>
              <a:rPr lang="en-US" dirty="0"/>
              <a:t>marked with an </a:t>
            </a:r>
            <a:r>
              <a:rPr lang="en-US" b="1" dirty="0" smtClean="0"/>
              <a:t>(*)</a:t>
            </a:r>
            <a:r>
              <a:rPr lang="en-US" dirty="0" smtClean="0"/>
              <a:t>are </a:t>
            </a:r>
            <a:r>
              <a:rPr lang="en-US" b="1" dirty="0"/>
              <a:t>mandatory items</a:t>
            </a:r>
            <a:r>
              <a:rPr lang="en-US" dirty="0"/>
              <a:t> i.e. without these items the trial will not be submitted </a:t>
            </a:r>
            <a:endParaRPr lang="en-US" dirty="0" smtClean="0"/>
          </a:p>
          <a:p>
            <a:pPr>
              <a:buFont typeface="Wingdings" panose="05000000000000000000" pitchFamily="2" charset="2"/>
              <a:buChar char="Ø"/>
            </a:pPr>
            <a:r>
              <a:rPr lang="en-US" dirty="0" smtClean="0"/>
              <a:t> Items </a:t>
            </a:r>
            <a:r>
              <a:rPr lang="en-US" dirty="0"/>
              <a:t>in </a:t>
            </a:r>
            <a:r>
              <a:rPr lang="en-US" b="1" dirty="0" smtClean="0"/>
              <a:t>Black</a:t>
            </a:r>
            <a:r>
              <a:rPr lang="en-US" dirty="0" smtClean="0"/>
              <a:t> </a:t>
            </a:r>
            <a:r>
              <a:rPr lang="en-US" dirty="0"/>
              <a:t>are </a:t>
            </a:r>
            <a:r>
              <a:rPr lang="en-US" b="1" dirty="0"/>
              <a:t>WHO Data Set items</a:t>
            </a:r>
            <a:r>
              <a:rPr lang="en-US" dirty="0"/>
              <a:t>. </a:t>
            </a:r>
            <a:endParaRPr lang="en-US" dirty="0" smtClean="0"/>
          </a:p>
          <a:p>
            <a:pPr>
              <a:buFont typeface="Wingdings" panose="05000000000000000000" pitchFamily="2" charset="2"/>
              <a:buChar char="Ø"/>
            </a:pPr>
            <a:r>
              <a:rPr lang="en-US" dirty="0" smtClean="0"/>
              <a:t> Items </a:t>
            </a:r>
            <a:r>
              <a:rPr lang="en-US" dirty="0"/>
              <a:t>in </a:t>
            </a:r>
            <a:r>
              <a:rPr lang="en-US" b="1" dirty="0"/>
              <a:t>Green</a:t>
            </a:r>
            <a:r>
              <a:rPr lang="en-US" dirty="0"/>
              <a:t> are </a:t>
            </a:r>
            <a:r>
              <a:rPr lang="en-US" b="1" dirty="0"/>
              <a:t>additional requirements in the CTRI</a:t>
            </a:r>
            <a:r>
              <a:rPr lang="en-US" dirty="0"/>
              <a:t>. </a:t>
            </a:r>
          </a:p>
          <a:p>
            <a:pPr>
              <a:buFont typeface="Wingdings" panose="05000000000000000000" pitchFamily="2" charset="2"/>
              <a:buChar char="Ø"/>
            </a:pPr>
            <a:r>
              <a:rPr lang="en-US" dirty="0"/>
              <a:t> I</a:t>
            </a:r>
            <a:r>
              <a:rPr lang="en-US" dirty="0" smtClean="0"/>
              <a:t>tems </a:t>
            </a:r>
            <a:r>
              <a:rPr lang="en-US" dirty="0"/>
              <a:t>in </a:t>
            </a:r>
            <a:r>
              <a:rPr lang="en-US" b="1" dirty="0"/>
              <a:t>Red</a:t>
            </a:r>
            <a:r>
              <a:rPr lang="en-US" dirty="0"/>
              <a:t> are </a:t>
            </a:r>
            <a:r>
              <a:rPr lang="en-US" b="1" dirty="0"/>
              <a:t>New Data Set Items for </a:t>
            </a:r>
            <a:r>
              <a:rPr lang="en-US" b="1" dirty="0" smtClean="0"/>
              <a:t>Completed </a:t>
            </a:r>
            <a:r>
              <a:rPr lang="en-US" b="1" dirty="0"/>
              <a:t>/Terminated </a:t>
            </a:r>
            <a:r>
              <a:rPr lang="en-US" b="1" dirty="0" smtClean="0"/>
              <a:t>trial</a:t>
            </a:r>
            <a:r>
              <a:rPr lang="en-US" dirty="0" smtClean="0"/>
              <a:t>.</a:t>
            </a:r>
            <a:endParaRPr lang="en-IN" dirty="0"/>
          </a:p>
        </p:txBody>
      </p:sp>
      <p:sp>
        <p:nvSpPr>
          <p:cNvPr id="4" name="Date Placeholder 3"/>
          <p:cNvSpPr>
            <a:spLocks noGrp="1"/>
          </p:cNvSpPr>
          <p:nvPr>
            <p:ph type="dt" sz="half" idx="10"/>
          </p:nvPr>
        </p:nvSpPr>
        <p:spPr/>
        <p:txBody>
          <a:bodyPr/>
          <a:lstStyle/>
          <a:p>
            <a:fld id="{846D641B-D261-4730-99C2-AA64F66E2A25}"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22</a:t>
            </a:fld>
            <a:endParaRPr lang="en-US" dirty="0"/>
          </a:p>
        </p:txBody>
      </p:sp>
    </p:spTree>
    <p:extLst>
      <p:ext uri="{BB962C8B-B14F-4D97-AF65-F5344CB8AC3E}">
        <p14:creationId xmlns:p14="http://schemas.microsoft.com/office/powerpoint/2010/main" val="307928250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2">
                    <a:lumMod val="75000"/>
                  </a:schemeClr>
                </a:solidFill>
              </a:rPr>
              <a:t>How to use CTRI Website?</a:t>
            </a:r>
            <a:endParaRPr lang="en-IN" sz="6000" b="1" dirty="0">
              <a:solidFill>
                <a:schemeClr val="accent2">
                  <a:lumMod val="75000"/>
                </a:schemeClr>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smtClean="0">
                <a:hlinkClick r:id="rId2"/>
              </a:rPr>
              <a:t>www.ctri.nic.in</a:t>
            </a:r>
            <a:r>
              <a:rPr lang="en-US" dirty="0" smtClean="0"/>
              <a:t> </a:t>
            </a:r>
          </a:p>
          <a:p>
            <a:pPr>
              <a:buFont typeface="Arial" panose="020B0604020202020204" pitchFamily="34" charset="0"/>
              <a:buChar char="•"/>
            </a:pPr>
            <a:r>
              <a:rPr lang="en-US" dirty="0"/>
              <a:t> </a:t>
            </a:r>
            <a:r>
              <a:rPr lang="en-IN" dirty="0">
                <a:hlinkClick r:id="rId3"/>
              </a:rPr>
              <a:t>ICTRP search portal (who.int)</a:t>
            </a:r>
            <a:endParaRPr lang="en-IN" dirty="0"/>
          </a:p>
          <a:p>
            <a:pPr>
              <a:buFont typeface="Arial" panose="020B0604020202020204" pitchFamily="34" charset="0"/>
              <a:buChar char="•"/>
            </a:pPr>
            <a:endParaRPr lang="en-IN" dirty="0"/>
          </a:p>
        </p:txBody>
      </p:sp>
      <p:sp>
        <p:nvSpPr>
          <p:cNvPr id="4" name="Date Placeholder 3"/>
          <p:cNvSpPr>
            <a:spLocks noGrp="1"/>
          </p:cNvSpPr>
          <p:nvPr>
            <p:ph type="dt" sz="half" idx="10"/>
          </p:nvPr>
        </p:nvSpPr>
        <p:spPr/>
        <p:txBody>
          <a:bodyPr/>
          <a:lstStyle/>
          <a:p>
            <a:fld id="{C1840786-86D5-48CB-84AE-C275FE4ECEBF}"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23</a:t>
            </a:fld>
            <a:endParaRPr lang="en-US" dirty="0"/>
          </a:p>
        </p:txBody>
      </p:sp>
    </p:spTree>
    <p:extLst>
      <p:ext uri="{BB962C8B-B14F-4D97-AF65-F5344CB8AC3E}">
        <p14:creationId xmlns:p14="http://schemas.microsoft.com/office/powerpoint/2010/main" val="36968813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2">
                    <a:lumMod val="75000"/>
                  </a:schemeClr>
                </a:solidFill>
              </a:rPr>
              <a:t>What is Trial Verification?</a:t>
            </a:r>
            <a:endParaRPr lang="en-IN" sz="5400"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                   </a:t>
            </a:r>
            <a:r>
              <a:rPr lang="en-US" sz="2800" dirty="0" smtClean="0"/>
              <a:t>An </a:t>
            </a:r>
            <a:r>
              <a:rPr lang="en-US" sz="2800" dirty="0"/>
              <a:t>email is sent from CTRI to all contact persons mentioned in the trial registration form (except to the trial registrant). Once all the trial contact persons respond, trial verification process is considered complete.</a:t>
            </a:r>
            <a:endParaRPr lang="en-IN" sz="2800" dirty="0"/>
          </a:p>
        </p:txBody>
      </p:sp>
      <p:sp>
        <p:nvSpPr>
          <p:cNvPr id="4" name="Date Placeholder 3"/>
          <p:cNvSpPr>
            <a:spLocks noGrp="1"/>
          </p:cNvSpPr>
          <p:nvPr>
            <p:ph type="dt" sz="half" idx="10"/>
          </p:nvPr>
        </p:nvSpPr>
        <p:spPr/>
        <p:txBody>
          <a:bodyPr/>
          <a:lstStyle/>
          <a:p>
            <a:fld id="{A5CABC54-C0AF-4203-9A0F-C289DA742E67}"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24</a:t>
            </a:fld>
            <a:endParaRPr lang="en-US" dirty="0"/>
          </a:p>
        </p:txBody>
      </p:sp>
    </p:spTree>
    <p:extLst>
      <p:ext uri="{BB962C8B-B14F-4D97-AF65-F5344CB8AC3E}">
        <p14:creationId xmlns:p14="http://schemas.microsoft.com/office/powerpoint/2010/main" val="3399952730"/>
      </p:ext>
    </p:extLst>
  </p:cSld>
  <p:clrMapOvr>
    <a:masterClrMapping/>
  </p:clrMapOvr>
  <p:transition spd="med">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chemeClr val="accent2">
                    <a:lumMod val="75000"/>
                  </a:schemeClr>
                </a:solidFill>
              </a:rPr>
              <a:t>References </a:t>
            </a:r>
            <a:endParaRPr lang="en-IN" sz="6600" b="1" dirty="0">
              <a:solidFill>
                <a:schemeClr val="accent2">
                  <a:lumMod val="75000"/>
                </a:schemeClr>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 </a:t>
            </a:r>
            <a:r>
              <a:rPr lang="en-US" dirty="0">
                <a:hlinkClick r:id="rId2"/>
              </a:rPr>
              <a:t>https://www.researchgate.net/publication/324758508_CTRI_-_CLINICAL_TRIAL_REGISTRY_-_</a:t>
            </a:r>
            <a:r>
              <a:rPr lang="en-US" dirty="0" smtClean="0">
                <a:hlinkClick r:id="rId2"/>
              </a:rPr>
              <a:t>INDIA</a:t>
            </a:r>
            <a:endParaRPr lang="en-US" dirty="0" smtClean="0"/>
          </a:p>
          <a:p>
            <a:pPr>
              <a:buFont typeface="Wingdings" panose="05000000000000000000" pitchFamily="2" charset="2"/>
              <a:buChar char="v"/>
            </a:pPr>
            <a:r>
              <a:rPr lang="en-US" dirty="0"/>
              <a:t> </a:t>
            </a:r>
            <a:r>
              <a:rPr lang="en-US" dirty="0">
                <a:hlinkClick r:id="rId3"/>
              </a:rPr>
              <a:t>http://</a:t>
            </a:r>
            <a:r>
              <a:rPr lang="en-US" dirty="0" smtClean="0">
                <a:hlinkClick r:id="rId3"/>
              </a:rPr>
              <a:t>ctri.nic.in/Clinicaltrials/news/NewsBulletin_2017.pdf</a:t>
            </a:r>
            <a:r>
              <a:rPr lang="en-US" dirty="0" smtClean="0"/>
              <a:t> </a:t>
            </a:r>
          </a:p>
          <a:p>
            <a:pPr>
              <a:buFont typeface="Wingdings" panose="05000000000000000000" pitchFamily="2" charset="2"/>
              <a:buChar char="v"/>
            </a:pPr>
            <a:r>
              <a:rPr lang="en-US" dirty="0"/>
              <a:t> </a:t>
            </a:r>
            <a:r>
              <a:rPr lang="en-US" dirty="0">
                <a:hlinkClick r:id="rId4"/>
              </a:rPr>
              <a:t>https://</a:t>
            </a:r>
            <a:r>
              <a:rPr lang="en-US" dirty="0" smtClean="0">
                <a:hlinkClick r:id="rId4"/>
              </a:rPr>
              <a:t>www.ijp-online.com/article.asp?issn=0253-7613;year=2018;volume=50;issue=4;spage=208;epage=211;aulast=Vardhana</a:t>
            </a:r>
            <a:r>
              <a:rPr lang="en-US" dirty="0" smtClean="0"/>
              <a:t> </a:t>
            </a:r>
            <a:endParaRPr lang="en-IN" dirty="0"/>
          </a:p>
        </p:txBody>
      </p:sp>
      <p:sp>
        <p:nvSpPr>
          <p:cNvPr id="4" name="Date Placeholder 3"/>
          <p:cNvSpPr>
            <a:spLocks noGrp="1"/>
          </p:cNvSpPr>
          <p:nvPr>
            <p:ph type="dt" sz="half" idx="10"/>
          </p:nvPr>
        </p:nvSpPr>
        <p:spPr/>
        <p:txBody>
          <a:bodyPr/>
          <a:lstStyle/>
          <a:p>
            <a:fld id="{A9DA5C2D-F8AC-4EEE-90D7-C5A4A56B5290}"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25</a:t>
            </a:fld>
            <a:endParaRPr lang="en-US" dirty="0"/>
          </a:p>
        </p:txBody>
      </p:sp>
    </p:spTree>
    <p:extLst>
      <p:ext uri="{BB962C8B-B14F-4D97-AF65-F5344CB8AC3E}">
        <p14:creationId xmlns:p14="http://schemas.microsoft.com/office/powerpoint/2010/main" val="25621259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4F9194-9EC8-4D63-A33D-671EFAD1E26A}" type="datetime1">
              <a:rPr lang="en-US" sz="1200" smtClean="0"/>
              <a:t>11/10/2022</a:t>
            </a:fld>
            <a:endParaRPr lang="en-US" sz="1200" dirty="0"/>
          </a:p>
        </p:txBody>
      </p:sp>
      <p:sp>
        <p:nvSpPr>
          <p:cNvPr id="5" name="Footer Placeholder 4"/>
          <p:cNvSpPr>
            <a:spLocks noGrp="1"/>
          </p:cNvSpPr>
          <p:nvPr>
            <p:ph type="ftr" sz="quarter" idx="11"/>
          </p:nvPr>
        </p:nvSpPr>
        <p:spPr/>
        <p:txBody>
          <a:bodyPr/>
          <a:lstStyle/>
          <a:p>
            <a:r>
              <a:rPr lang="en-US" sz="1200" smtClean="0"/>
              <a:t>CTRI - CONFIDENTIAL</a:t>
            </a:r>
            <a:endParaRPr lang="en-US" sz="1200" dirty="0" smtClean="0"/>
          </a:p>
        </p:txBody>
      </p:sp>
      <p:sp>
        <p:nvSpPr>
          <p:cNvPr id="6" name="Slide Number Placeholder 5"/>
          <p:cNvSpPr>
            <a:spLocks noGrp="1"/>
          </p:cNvSpPr>
          <p:nvPr>
            <p:ph type="sldNum" sz="quarter" idx="12"/>
          </p:nvPr>
        </p:nvSpPr>
        <p:spPr/>
        <p:txBody>
          <a:bodyPr/>
          <a:lstStyle/>
          <a:p>
            <a:fld id="{6113E31D-E2AB-40D1-8B51-AFA5AFEF393A}" type="slidenum">
              <a:rPr lang="en-US" sz="1200" smtClean="0"/>
              <a:pPr/>
              <a:t>26</a:t>
            </a:fld>
            <a:endParaRPr lang="en-US" sz="1200" dirty="0"/>
          </a:p>
        </p:txBody>
      </p:sp>
      <p:sp>
        <p:nvSpPr>
          <p:cNvPr id="7" name="TextBox 6"/>
          <p:cNvSpPr txBox="1"/>
          <p:nvPr/>
        </p:nvSpPr>
        <p:spPr>
          <a:xfrm>
            <a:off x="2483893" y="2197290"/>
            <a:ext cx="7206017" cy="1323439"/>
          </a:xfrm>
          <a:prstGeom prst="rect">
            <a:avLst/>
          </a:prstGeom>
          <a:noFill/>
        </p:spPr>
        <p:txBody>
          <a:bodyPr wrap="square" rtlCol="0">
            <a:spAutoFit/>
          </a:bodyPr>
          <a:lstStyle/>
          <a:p>
            <a:pPr algn="ctr"/>
            <a:r>
              <a:rPr lang="en-US" sz="8000" b="1" dirty="0" smtClean="0">
                <a:solidFill>
                  <a:schemeClr val="accent2">
                    <a:lumMod val="75000"/>
                  </a:schemeClr>
                </a:solidFill>
              </a:rPr>
              <a:t>THANK YOU!</a:t>
            </a:r>
            <a:endParaRPr lang="en-IN" sz="8000" b="1" dirty="0">
              <a:solidFill>
                <a:schemeClr val="accent2">
                  <a:lumMod val="75000"/>
                </a:schemeClr>
              </a:solidFill>
            </a:endParaRPr>
          </a:p>
        </p:txBody>
      </p:sp>
    </p:spTree>
    <p:extLst>
      <p:ext uri="{BB962C8B-B14F-4D97-AF65-F5344CB8AC3E}">
        <p14:creationId xmlns:p14="http://schemas.microsoft.com/office/powerpoint/2010/main" val="40379677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2" y="1972721"/>
            <a:ext cx="3200400" cy="2286000"/>
          </a:xfrm>
        </p:spPr>
        <p:txBody>
          <a:bodyPr>
            <a:normAutofit/>
          </a:bodyPr>
          <a:lstStyle/>
          <a:p>
            <a:pPr algn="ctr"/>
            <a:r>
              <a:rPr lang="en-US" sz="5400" b="1" dirty="0" smtClean="0">
                <a:solidFill>
                  <a:schemeClr val="bg1"/>
                </a:solidFill>
              </a:rPr>
              <a:t>CLINICAL RESEARCH </a:t>
            </a:r>
            <a:endParaRPr lang="en-IN" sz="5400" b="1" dirty="0">
              <a:solidFill>
                <a:schemeClr val="bg1"/>
              </a:solidFill>
            </a:endParaRPr>
          </a:p>
        </p:txBody>
      </p:sp>
      <p:sp>
        <p:nvSpPr>
          <p:cNvPr id="3" name="Content Placeholder 2"/>
          <p:cNvSpPr>
            <a:spLocks noGrp="1"/>
          </p:cNvSpPr>
          <p:nvPr>
            <p:ph idx="1"/>
          </p:nvPr>
        </p:nvSpPr>
        <p:spPr>
          <a:xfrm>
            <a:off x="4798058" y="731519"/>
            <a:ext cx="7024748" cy="5728265"/>
          </a:xfrm>
        </p:spPr>
        <p:txBody>
          <a:bodyPr/>
          <a:lstStyle/>
          <a:p>
            <a:pPr marL="0" indent="0">
              <a:buNone/>
            </a:pPr>
            <a:r>
              <a:rPr lang="en-US" dirty="0" smtClean="0"/>
              <a:t>                </a:t>
            </a:r>
            <a:r>
              <a:rPr lang="en-US" sz="2400" b="1" dirty="0" smtClean="0"/>
              <a:t>Clinical </a:t>
            </a:r>
            <a:r>
              <a:rPr lang="en-US" sz="2400" b="1" dirty="0"/>
              <a:t>research </a:t>
            </a:r>
            <a:r>
              <a:rPr lang="en-US" sz="2400" dirty="0"/>
              <a:t>is a branch of healthcare science that determines the </a:t>
            </a:r>
            <a:r>
              <a:rPr lang="en-US" sz="2400" b="1" dirty="0"/>
              <a:t>safety and effectiveness of medications, devices, diagnostic products </a:t>
            </a:r>
            <a:r>
              <a:rPr lang="en-US" sz="2400" dirty="0"/>
              <a:t>and treatment regimens intended for human use. These may be used for </a:t>
            </a:r>
            <a:r>
              <a:rPr lang="en-US" sz="2400" b="1" dirty="0"/>
              <a:t>prevention, treatment, diagnosis or for relieving symptoms of a disease</a:t>
            </a:r>
            <a:r>
              <a:rPr lang="en-US" sz="2400" dirty="0" smtClean="0"/>
              <a:t>.</a:t>
            </a:r>
          </a:p>
          <a:p>
            <a:pPr marL="0" indent="0">
              <a:buNone/>
            </a:pPr>
            <a:endParaRPr lang="en-IN" sz="2400" dirty="0"/>
          </a:p>
        </p:txBody>
      </p:sp>
      <p:sp>
        <p:nvSpPr>
          <p:cNvPr id="4" name="Date Placeholder 3"/>
          <p:cNvSpPr>
            <a:spLocks noGrp="1"/>
          </p:cNvSpPr>
          <p:nvPr>
            <p:ph type="dt" sz="half" idx="10"/>
          </p:nvPr>
        </p:nvSpPr>
        <p:spPr/>
        <p:txBody>
          <a:bodyPr/>
          <a:lstStyle/>
          <a:p>
            <a:fld id="{F254126C-FBF2-4BE8-9CC5-A67CC7A6BC8F}" type="datetime1">
              <a:rPr lang="en-US" sz="1200" smtClean="0"/>
              <a:t>11/10/2022</a:t>
            </a:fld>
            <a:endParaRPr lang="en-US" sz="1200" dirty="0"/>
          </a:p>
        </p:txBody>
      </p:sp>
      <p:sp>
        <p:nvSpPr>
          <p:cNvPr id="5" name="Footer Placeholder 4"/>
          <p:cNvSpPr>
            <a:spLocks noGrp="1"/>
          </p:cNvSpPr>
          <p:nvPr>
            <p:ph type="ftr" sz="quarter" idx="11"/>
          </p:nvPr>
        </p:nvSpPr>
        <p:spPr/>
        <p:txBody>
          <a:bodyPr/>
          <a:lstStyle/>
          <a:p>
            <a:r>
              <a:rPr lang="en-US" sz="1200" smtClean="0"/>
              <a:t>CTRI - CONFIDENTIAL</a:t>
            </a:r>
            <a:endParaRPr lang="en-US" sz="1200" dirty="0"/>
          </a:p>
        </p:txBody>
      </p:sp>
      <p:sp>
        <p:nvSpPr>
          <p:cNvPr id="6" name="Slide Number Placeholder 5"/>
          <p:cNvSpPr>
            <a:spLocks noGrp="1"/>
          </p:cNvSpPr>
          <p:nvPr>
            <p:ph type="sldNum" sz="quarter" idx="12"/>
          </p:nvPr>
        </p:nvSpPr>
        <p:spPr/>
        <p:txBody>
          <a:bodyPr/>
          <a:lstStyle/>
          <a:p>
            <a:fld id="{6113E31D-E2AB-40D1-8B51-AFA5AFEF393A}" type="slidenum">
              <a:rPr lang="en-US" sz="1200" smtClean="0"/>
              <a:t>3</a:t>
            </a:fld>
            <a:endParaRPr lang="en-US" sz="1200" dirty="0"/>
          </a:p>
        </p:txBody>
      </p:sp>
      <p:pic>
        <p:nvPicPr>
          <p:cNvPr id="9" name="Picture 8"/>
          <p:cNvPicPr>
            <a:picLocks noChangeAspect="1"/>
          </p:cNvPicPr>
          <p:nvPr/>
        </p:nvPicPr>
        <p:blipFill>
          <a:blip r:embed="rId3"/>
          <a:stretch>
            <a:fillRect/>
          </a:stretch>
        </p:blipFill>
        <p:spPr>
          <a:xfrm>
            <a:off x="4798057" y="3139475"/>
            <a:ext cx="3277721" cy="1973438"/>
          </a:xfrm>
          <a:prstGeom prst="rect">
            <a:avLst/>
          </a:prstGeom>
        </p:spPr>
      </p:pic>
      <p:pic>
        <p:nvPicPr>
          <p:cNvPr id="10" name="Picture 9"/>
          <p:cNvPicPr>
            <a:picLocks noChangeAspect="1"/>
          </p:cNvPicPr>
          <p:nvPr/>
        </p:nvPicPr>
        <p:blipFill>
          <a:blip r:embed="rId4"/>
          <a:stretch>
            <a:fillRect/>
          </a:stretch>
        </p:blipFill>
        <p:spPr>
          <a:xfrm>
            <a:off x="8353963" y="4385293"/>
            <a:ext cx="3317470" cy="2005912"/>
          </a:xfrm>
          <a:prstGeom prst="rect">
            <a:avLst/>
          </a:prstGeom>
        </p:spPr>
      </p:pic>
    </p:spTree>
    <p:extLst>
      <p:ext uri="{BB962C8B-B14F-4D97-AF65-F5344CB8AC3E}">
        <p14:creationId xmlns:p14="http://schemas.microsoft.com/office/powerpoint/2010/main" val="107811163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5512" y="1959520"/>
            <a:ext cx="3200400" cy="2286000"/>
          </a:xfrm>
        </p:spPr>
        <p:txBody>
          <a:bodyPr>
            <a:normAutofit/>
          </a:bodyPr>
          <a:lstStyle/>
          <a:p>
            <a:pPr algn="ctr"/>
            <a:r>
              <a:rPr lang="en-US" sz="6600" b="1" dirty="0" smtClean="0"/>
              <a:t>CLINICAL TRIAL </a:t>
            </a:r>
            <a:endParaRPr lang="en-IN" sz="6600" b="1" dirty="0"/>
          </a:p>
        </p:txBody>
      </p:sp>
      <p:sp>
        <p:nvSpPr>
          <p:cNvPr id="4" name="Date Placeholder 3"/>
          <p:cNvSpPr>
            <a:spLocks noGrp="1"/>
          </p:cNvSpPr>
          <p:nvPr>
            <p:ph type="dt" sz="half" idx="10"/>
          </p:nvPr>
        </p:nvSpPr>
        <p:spPr/>
        <p:txBody>
          <a:bodyPr/>
          <a:lstStyle/>
          <a:p>
            <a:fld id="{C38BB8B2-A109-43BC-8FED-2F6819A907FF}" type="datetime1">
              <a:rPr lang="en-US" sz="1200" smtClean="0"/>
              <a:t>11/10/2022</a:t>
            </a:fld>
            <a:endParaRPr lang="en-US" sz="1200" dirty="0"/>
          </a:p>
        </p:txBody>
      </p:sp>
      <p:sp>
        <p:nvSpPr>
          <p:cNvPr id="5" name="Footer Placeholder 4"/>
          <p:cNvSpPr>
            <a:spLocks noGrp="1"/>
          </p:cNvSpPr>
          <p:nvPr>
            <p:ph type="ftr" sz="quarter" idx="11"/>
          </p:nvPr>
        </p:nvSpPr>
        <p:spPr/>
        <p:txBody>
          <a:bodyPr/>
          <a:lstStyle/>
          <a:p>
            <a:r>
              <a:rPr lang="en-US" sz="1200" smtClean="0"/>
              <a:t>CTRI - CONFIDENTIAL</a:t>
            </a:r>
            <a:endParaRPr lang="en-US" sz="1200" dirty="0"/>
          </a:p>
        </p:txBody>
      </p:sp>
      <p:sp>
        <p:nvSpPr>
          <p:cNvPr id="6" name="Slide Number Placeholder 5"/>
          <p:cNvSpPr>
            <a:spLocks noGrp="1"/>
          </p:cNvSpPr>
          <p:nvPr>
            <p:ph type="sldNum" sz="quarter" idx="12"/>
          </p:nvPr>
        </p:nvSpPr>
        <p:spPr/>
        <p:txBody>
          <a:bodyPr/>
          <a:lstStyle/>
          <a:p>
            <a:fld id="{6113E31D-E2AB-40D1-8B51-AFA5AFEF393A}" type="slidenum">
              <a:rPr lang="en-US" sz="1200" smtClean="0"/>
              <a:t>4</a:t>
            </a:fld>
            <a:endParaRPr lang="en-US" sz="1200" dirty="0"/>
          </a:p>
        </p:txBody>
      </p:sp>
      <p:sp>
        <p:nvSpPr>
          <p:cNvPr id="13" name="Content Placeholder 12"/>
          <p:cNvSpPr>
            <a:spLocks noGrp="1"/>
          </p:cNvSpPr>
          <p:nvPr>
            <p:ph idx="1"/>
          </p:nvPr>
        </p:nvSpPr>
        <p:spPr/>
        <p:txBody>
          <a:bodyPr>
            <a:normAutofit/>
          </a:bodyPr>
          <a:lstStyle/>
          <a:p>
            <a:r>
              <a:rPr lang="en-US" sz="2200" dirty="0" smtClean="0"/>
              <a:t>             Any </a:t>
            </a:r>
            <a:r>
              <a:rPr lang="en-US" sz="2200" b="1" dirty="0" smtClean="0"/>
              <a:t>investigation</a:t>
            </a:r>
            <a:r>
              <a:rPr lang="en-US" sz="2200" dirty="0" smtClean="0"/>
              <a:t> in human subjects intended to discover or verify the </a:t>
            </a:r>
            <a:r>
              <a:rPr lang="en-US" sz="2200" b="1" dirty="0" smtClean="0"/>
              <a:t>clinical, pharmacological and/or other pharmacodynamic effects </a:t>
            </a:r>
            <a:r>
              <a:rPr lang="en-US" sz="2200" dirty="0" smtClean="0"/>
              <a:t>of an investigational product(s), and/or to identify any </a:t>
            </a:r>
            <a:r>
              <a:rPr lang="en-US" sz="2200" b="1" dirty="0" smtClean="0"/>
              <a:t>adverse reactions </a:t>
            </a:r>
            <a:r>
              <a:rPr lang="en-US" sz="2200" dirty="0" smtClean="0"/>
              <a:t>to an investigational </a:t>
            </a:r>
            <a:r>
              <a:rPr lang="en-US" sz="2200" dirty="0"/>
              <a:t>product(s</a:t>
            </a:r>
            <a:r>
              <a:rPr lang="en-US" sz="2200" dirty="0" smtClean="0"/>
              <a:t>), and/or to study </a:t>
            </a:r>
            <a:r>
              <a:rPr lang="en-US" sz="2200" b="1" dirty="0" smtClean="0"/>
              <a:t>absorption, distribution, metabolism and excretion </a:t>
            </a:r>
            <a:r>
              <a:rPr lang="en-US" sz="2200" dirty="0" smtClean="0"/>
              <a:t>of an investigational </a:t>
            </a:r>
            <a:r>
              <a:rPr lang="en-US" sz="2200" dirty="0"/>
              <a:t>product(s</a:t>
            </a:r>
            <a:r>
              <a:rPr lang="en-US" sz="2200" dirty="0" smtClean="0"/>
              <a:t>) with the object of ascertaining its safety and/or efficacy is known as </a:t>
            </a:r>
            <a:r>
              <a:rPr lang="en-US" sz="2200" b="1" dirty="0" smtClean="0"/>
              <a:t>Clinical Trial.</a:t>
            </a:r>
          </a:p>
          <a:p>
            <a:r>
              <a:rPr lang="en-US" sz="2200" b="1" dirty="0" smtClean="0"/>
              <a:t> </a:t>
            </a:r>
            <a:endParaRPr lang="en-IN" sz="2200" b="1" dirty="0"/>
          </a:p>
        </p:txBody>
      </p:sp>
      <p:pic>
        <p:nvPicPr>
          <p:cNvPr id="15" name="Picture 14"/>
          <p:cNvPicPr>
            <a:picLocks noChangeAspect="1"/>
          </p:cNvPicPr>
          <p:nvPr/>
        </p:nvPicPr>
        <p:blipFill>
          <a:blip r:embed="rId2"/>
          <a:stretch>
            <a:fillRect/>
          </a:stretch>
        </p:blipFill>
        <p:spPr>
          <a:xfrm>
            <a:off x="4800600" y="3767885"/>
            <a:ext cx="3122242" cy="1757152"/>
          </a:xfrm>
          <a:prstGeom prst="rect">
            <a:avLst/>
          </a:prstGeom>
        </p:spPr>
      </p:pic>
      <p:pic>
        <p:nvPicPr>
          <p:cNvPr id="16" name="Picture 15"/>
          <p:cNvPicPr>
            <a:picLocks noChangeAspect="1"/>
          </p:cNvPicPr>
          <p:nvPr/>
        </p:nvPicPr>
        <p:blipFill>
          <a:blip r:embed="rId3"/>
          <a:stretch>
            <a:fillRect/>
          </a:stretch>
        </p:blipFill>
        <p:spPr>
          <a:xfrm>
            <a:off x="8166415" y="4245520"/>
            <a:ext cx="3126425" cy="2058963"/>
          </a:xfrm>
          <a:prstGeom prst="rect">
            <a:avLst/>
          </a:prstGeom>
        </p:spPr>
      </p:pic>
    </p:spTree>
    <p:extLst>
      <p:ext uri="{BB962C8B-B14F-4D97-AF65-F5344CB8AC3E}">
        <p14:creationId xmlns:p14="http://schemas.microsoft.com/office/powerpoint/2010/main" val="34077250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2">
                    <a:lumMod val="75000"/>
                  </a:schemeClr>
                </a:solidFill>
              </a:rPr>
              <a:t>PHASES IN CLINICAL TRIALS </a:t>
            </a:r>
            <a:endParaRPr lang="en-IN" sz="5400" b="1" dirty="0">
              <a:solidFill>
                <a:schemeClr val="accent2">
                  <a:lumMod val="75000"/>
                </a:schemeClr>
              </a:solidFill>
            </a:endParaRPr>
          </a:p>
        </p:txBody>
      </p:sp>
      <p:sp>
        <p:nvSpPr>
          <p:cNvPr id="4" name="Date Placeholder 3"/>
          <p:cNvSpPr>
            <a:spLocks noGrp="1"/>
          </p:cNvSpPr>
          <p:nvPr>
            <p:ph type="dt" sz="half" idx="10"/>
          </p:nvPr>
        </p:nvSpPr>
        <p:spPr/>
        <p:txBody>
          <a:bodyPr/>
          <a:lstStyle/>
          <a:p>
            <a:fld id="{44ACECE4-3504-40CA-88B6-FCC5E804DD99}"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5</a:t>
            </a:fld>
            <a:endParaRPr lang="en-US" dirty="0"/>
          </a:p>
        </p:txBody>
      </p:sp>
      <p:graphicFrame>
        <p:nvGraphicFramePr>
          <p:cNvPr id="20" name="Diagram 19"/>
          <p:cNvGraphicFramePr/>
          <p:nvPr>
            <p:extLst>
              <p:ext uri="{D42A27DB-BD31-4B8C-83A1-F6EECF244321}">
                <p14:modId xmlns:p14="http://schemas.microsoft.com/office/powerpoint/2010/main" val="1906778441"/>
              </p:ext>
            </p:extLst>
          </p:nvPr>
        </p:nvGraphicFramePr>
        <p:xfrm>
          <a:off x="410817" y="1893194"/>
          <a:ext cx="11211340" cy="4232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3812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2" y="2229976"/>
            <a:ext cx="3200400" cy="2286000"/>
          </a:xfrm>
        </p:spPr>
        <p:txBody>
          <a:bodyPr>
            <a:normAutofit fontScale="90000"/>
          </a:bodyPr>
          <a:lstStyle/>
          <a:p>
            <a:pPr algn="ctr"/>
            <a:r>
              <a:rPr lang="en-US" sz="4900" b="1" dirty="0" smtClean="0">
                <a:solidFill>
                  <a:schemeClr val="bg1"/>
                </a:solidFill>
              </a:rPr>
              <a:t>CLINICAL TRIALS REGISTRY-INDIA (CTRI)</a:t>
            </a:r>
            <a:endParaRPr lang="en-IN" sz="4900" b="1" dirty="0">
              <a:solidFill>
                <a:schemeClr val="bg1"/>
              </a:solidFill>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q"/>
            </a:pPr>
            <a:r>
              <a:rPr lang="en-US" dirty="0" smtClean="0"/>
              <a:t> </a:t>
            </a:r>
            <a:r>
              <a:rPr lang="en-US" sz="2400" dirty="0"/>
              <a:t>The Clinical Trial Registry of India (</a:t>
            </a:r>
            <a:r>
              <a:rPr lang="en-US" sz="2400" b="1" dirty="0"/>
              <a:t>CTRI</a:t>
            </a:r>
            <a:r>
              <a:rPr lang="en-US" sz="2400" dirty="0"/>
              <a:t>) – is an online system </a:t>
            </a:r>
            <a:r>
              <a:rPr lang="en-US" sz="2400" b="1" dirty="0"/>
              <a:t>developed by</a:t>
            </a:r>
            <a:r>
              <a:rPr lang="en-US" sz="2400" dirty="0"/>
              <a:t> </a:t>
            </a:r>
            <a:r>
              <a:rPr lang="en-US" sz="2400" b="1" dirty="0" smtClean="0"/>
              <a:t>National Institute </a:t>
            </a:r>
            <a:r>
              <a:rPr lang="en-US" sz="2400" b="1" dirty="0"/>
              <a:t>of Medical Statistics</a:t>
            </a:r>
            <a:r>
              <a:rPr lang="en-US" sz="2400" dirty="0"/>
              <a:t>, under Indian Council for Medical Research </a:t>
            </a:r>
            <a:r>
              <a:rPr lang="en-US" sz="2400" b="1" dirty="0"/>
              <a:t>(ICMR), New Delhi</a:t>
            </a:r>
            <a:r>
              <a:rPr lang="en-US" sz="2400" dirty="0" smtClean="0"/>
              <a:t>.</a:t>
            </a:r>
          </a:p>
          <a:p>
            <a:pPr>
              <a:buFont typeface="Wingdings" panose="05000000000000000000" pitchFamily="2" charset="2"/>
              <a:buChar char="q"/>
            </a:pPr>
            <a:r>
              <a:rPr lang="en-US" sz="2400" dirty="0" smtClean="0"/>
              <a:t> The </a:t>
            </a:r>
            <a:r>
              <a:rPr lang="en-US" sz="2400" dirty="0"/>
              <a:t>Clinical Trials Registry – India (CTRI), </a:t>
            </a:r>
            <a:r>
              <a:rPr lang="en-US" sz="2400" dirty="0" smtClean="0"/>
              <a:t>is </a:t>
            </a:r>
            <a:r>
              <a:rPr lang="en-US" sz="2400" dirty="0"/>
              <a:t>a free, searchable online platform for registration of clinical trials being conducted in India and as well as countries which do not have a Primary Registry of their own. </a:t>
            </a:r>
          </a:p>
          <a:p>
            <a:pPr>
              <a:buFont typeface="Wingdings" panose="05000000000000000000" pitchFamily="2" charset="2"/>
              <a:buChar char="q"/>
            </a:pPr>
            <a:r>
              <a:rPr lang="en-US" sz="2400" b="1" dirty="0" smtClean="0"/>
              <a:t> </a:t>
            </a:r>
            <a:r>
              <a:rPr lang="en-US" sz="2400" dirty="0" smtClean="0"/>
              <a:t>The </a:t>
            </a:r>
            <a:r>
              <a:rPr lang="en-US" sz="2400" b="1" dirty="0" smtClean="0"/>
              <a:t>registered trials </a:t>
            </a:r>
            <a:r>
              <a:rPr lang="en-US" sz="2400" dirty="0" smtClean="0"/>
              <a:t>are </a:t>
            </a:r>
            <a:r>
              <a:rPr lang="en-US" sz="2400" dirty="0"/>
              <a:t>freely searchable not only through </a:t>
            </a:r>
            <a:r>
              <a:rPr lang="en-US" sz="2400" b="1" dirty="0" smtClean="0"/>
              <a:t>CTRI</a:t>
            </a:r>
            <a:r>
              <a:rPr lang="en-US" sz="2400" dirty="0" smtClean="0"/>
              <a:t> </a:t>
            </a:r>
            <a:r>
              <a:rPr lang="en-US" sz="2400" dirty="0"/>
              <a:t>but also from the </a:t>
            </a:r>
            <a:r>
              <a:rPr lang="en-US" sz="2400" dirty="0" smtClean="0"/>
              <a:t>International Clinical </a:t>
            </a:r>
            <a:r>
              <a:rPr lang="en-US" sz="2400" dirty="0"/>
              <a:t>Trials Registry Platform </a:t>
            </a:r>
            <a:r>
              <a:rPr lang="en-US" sz="2400" b="1" dirty="0"/>
              <a:t>(ICTRP). </a:t>
            </a:r>
            <a:endParaRPr lang="en-US" sz="2400" b="1" dirty="0" smtClean="0"/>
          </a:p>
          <a:p>
            <a:pPr>
              <a:buFont typeface="Wingdings" panose="05000000000000000000" pitchFamily="2" charset="2"/>
              <a:buChar char="q"/>
            </a:pPr>
            <a:r>
              <a:rPr lang="en-US" sz="2400" dirty="0"/>
              <a:t> </a:t>
            </a:r>
            <a:r>
              <a:rPr lang="en-US" sz="2400" dirty="0" smtClean="0"/>
              <a:t>At </a:t>
            </a:r>
            <a:r>
              <a:rPr lang="en-US" sz="2400" dirty="0"/>
              <a:t>present the Government of India has </a:t>
            </a:r>
            <a:r>
              <a:rPr lang="en-US" sz="2400" dirty="0" smtClean="0"/>
              <a:t>made registration </a:t>
            </a:r>
            <a:r>
              <a:rPr lang="en-US" sz="2400" dirty="0"/>
              <a:t>of Clinical trials in this </a:t>
            </a:r>
            <a:r>
              <a:rPr lang="en-US" sz="2400" b="1" dirty="0"/>
              <a:t>CTRI registry as mandatory and is notified by </a:t>
            </a:r>
            <a:r>
              <a:rPr lang="en-US" sz="2400" b="1" dirty="0" smtClean="0"/>
              <a:t>Drug Controller </a:t>
            </a:r>
            <a:r>
              <a:rPr lang="en-US" sz="2400" b="1" dirty="0"/>
              <a:t>General of India (DCGI).</a:t>
            </a:r>
          </a:p>
          <a:p>
            <a:pPr>
              <a:buFont typeface="Wingdings" panose="05000000000000000000" pitchFamily="2" charset="2"/>
              <a:buChar char="q"/>
            </a:pPr>
            <a:endParaRPr lang="en-US" sz="2400" b="1" dirty="0" smtClean="0"/>
          </a:p>
          <a:p>
            <a:pPr marL="0" indent="0">
              <a:buNone/>
            </a:pPr>
            <a:endParaRPr lang="en-IN" sz="2400" dirty="0"/>
          </a:p>
        </p:txBody>
      </p:sp>
      <p:sp>
        <p:nvSpPr>
          <p:cNvPr id="4" name="Date Placeholder 3"/>
          <p:cNvSpPr>
            <a:spLocks noGrp="1"/>
          </p:cNvSpPr>
          <p:nvPr>
            <p:ph type="dt" sz="half" idx="10"/>
          </p:nvPr>
        </p:nvSpPr>
        <p:spPr/>
        <p:txBody>
          <a:bodyPr/>
          <a:lstStyle/>
          <a:p>
            <a:fld id="{1FCEC543-9C7E-44C4-A22F-4C0AF1BC0129}" type="datetime1">
              <a:rPr lang="en-US" sz="1200" smtClean="0"/>
              <a:t>11/10/2022</a:t>
            </a:fld>
            <a:endParaRPr lang="en-US" sz="1200" dirty="0"/>
          </a:p>
        </p:txBody>
      </p:sp>
      <p:sp>
        <p:nvSpPr>
          <p:cNvPr id="5" name="Footer Placeholder 4"/>
          <p:cNvSpPr>
            <a:spLocks noGrp="1"/>
          </p:cNvSpPr>
          <p:nvPr>
            <p:ph type="ftr" sz="quarter" idx="11"/>
          </p:nvPr>
        </p:nvSpPr>
        <p:spPr/>
        <p:txBody>
          <a:bodyPr/>
          <a:lstStyle/>
          <a:p>
            <a:r>
              <a:rPr lang="en-US" sz="1200" smtClean="0"/>
              <a:t>CTRI - CONFIDENTIAL</a:t>
            </a:r>
            <a:endParaRPr lang="en-US" sz="1200" dirty="0" smtClean="0"/>
          </a:p>
        </p:txBody>
      </p:sp>
      <p:sp>
        <p:nvSpPr>
          <p:cNvPr id="6" name="Slide Number Placeholder 5"/>
          <p:cNvSpPr>
            <a:spLocks noGrp="1"/>
          </p:cNvSpPr>
          <p:nvPr>
            <p:ph type="sldNum" sz="quarter" idx="12"/>
          </p:nvPr>
        </p:nvSpPr>
        <p:spPr/>
        <p:txBody>
          <a:bodyPr/>
          <a:lstStyle/>
          <a:p>
            <a:fld id="{6113E31D-E2AB-40D1-8B51-AFA5AFEF393A}" type="slidenum">
              <a:rPr lang="en-US" sz="1200" smtClean="0"/>
              <a:pPr/>
              <a:t>6</a:t>
            </a:fld>
            <a:endParaRPr lang="en-US" sz="1200" dirty="0"/>
          </a:p>
        </p:txBody>
      </p:sp>
    </p:spTree>
    <p:extLst>
      <p:ext uri="{BB962C8B-B14F-4D97-AF65-F5344CB8AC3E}">
        <p14:creationId xmlns:p14="http://schemas.microsoft.com/office/powerpoint/2010/main" val="1814210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chemeClr val="accent2">
                    <a:lumMod val="75000"/>
                  </a:schemeClr>
                </a:solidFill>
              </a:rPr>
              <a:t>INTRODUCTION </a:t>
            </a:r>
            <a:endParaRPr lang="en-IN" sz="6600" b="1" dirty="0">
              <a:solidFill>
                <a:schemeClr val="accent2">
                  <a:lumMod val="75000"/>
                </a:schemeClr>
              </a:solidFill>
            </a:endParaRPr>
          </a:p>
        </p:txBody>
      </p:sp>
      <p:sp>
        <p:nvSpPr>
          <p:cNvPr id="3" name="Content Placeholder 2"/>
          <p:cNvSpPr>
            <a:spLocks noGrp="1"/>
          </p:cNvSpPr>
          <p:nvPr>
            <p:ph idx="1"/>
          </p:nvPr>
        </p:nvSpPr>
        <p:spPr>
          <a:xfrm>
            <a:off x="1097280" y="1845733"/>
            <a:ext cx="10058400" cy="4336125"/>
          </a:xfrm>
        </p:spPr>
        <p:txBody>
          <a:bodyPr>
            <a:normAutofit fontScale="92500" lnSpcReduction="10000"/>
          </a:bodyPr>
          <a:lstStyle/>
          <a:p>
            <a:pPr>
              <a:buFont typeface="Wingdings" panose="05000000000000000000" pitchFamily="2" charset="2"/>
              <a:buChar char="q"/>
            </a:pPr>
            <a:r>
              <a:rPr lang="en-US" dirty="0" smtClean="0"/>
              <a:t> The </a:t>
            </a:r>
            <a:r>
              <a:rPr lang="en-US" dirty="0"/>
              <a:t>Clinical Trials Registry – India (CTRI) is a free, online platform (</a:t>
            </a:r>
            <a:r>
              <a:rPr lang="en-US" b="1" dirty="0">
                <a:solidFill>
                  <a:srgbClr val="0070C0"/>
                </a:solidFill>
              </a:rPr>
              <a:t>www.ctri.nic.in</a:t>
            </a:r>
            <a:r>
              <a:rPr lang="en-US" dirty="0"/>
              <a:t>) for registering clinical trials being conducted in India and countries which do not have a Primary Registry of their own. </a:t>
            </a:r>
            <a:endParaRPr lang="en-US" dirty="0" smtClean="0"/>
          </a:p>
          <a:p>
            <a:pPr>
              <a:buFont typeface="Wingdings" panose="05000000000000000000" pitchFamily="2" charset="2"/>
              <a:buChar char="q"/>
            </a:pPr>
            <a:r>
              <a:rPr lang="en-US" dirty="0"/>
              <a:t> </a:t>
            </a:r>
            <a:r>
              <a:rPr lang="en-US" dirty="0" smtClean="0"/>
              <a:t>From </a:t>
            </a:r>
            <a:r>
              <a:rPr lang="en-US" dirty="0"/>
              <a:t>its inconspicuous and humble beginnings on </a:t>
            </a:r>
            <a:r>
              <a:rPr lang="en-US" b="1" dirty="0"/>
              <a:t>July 20, 2007, with just 11 trials </a:t>
            </a:r>
            <a:r>
              <a:rPr lang="en-US" dirty="0"/>
              <a:t>registered in the first 6 months, after a decade, the CTRI now has &gt;12,000 trials </a:t>
            </a:r>
            <a:r>
              <a:rPr lang="en-US" dirty="0" smtClean="0"/>
              <a:t>registered.</a:t>
            </a:r>
          </a:p>
          <a:p>
            <a:pPr>
              <a:buFont typeface="Wingdings" panose="05000000000000000000" pitchFamily="2" charset="2"/>
              <a:buChar char="q"/>
            </a:pPr>
            <a:r>
              <a:rPr lang="en-US" dirty="0"/>
              <a:t> Currently, the CTRI registers all types of clinical studies including </a:t>
            </a:r>
            <a:r>
              <a:rPr lang="en-US" b="1" dirty="0"/>
              <a:t>interventional trials (73%)</a:t>
            </a:r>
            <a:r>
              <a:rPr lang="en-US" dirty="0"/>
              <a:t>, </a:t>
            </a:r>
            <a:r>
              <a:rPr lang="en-US" b="1" dirty="0"/>
              <a:t>observational (24%)</a:t>
            </a:r>
            <a:r>
              <a:rPr lang="en-US" dirty="0"/>
              <a:t>, </a:t>
            </a:r>
            <a:r>
              <a:rPr lang="en-US" b="1" dirty="0"/>
              <a:t>bioavailability/bioequivalence</a:t>
            </a:r>
            <a:r>
              <a:rPr lang="en-US" dirty="0"/>
              <a:t>, and </a:t>
            </a:r>
            <a:r>
              <a:rPr lang="en-US" b="1" dirty="0" smtClean="0"/>
              <a:t>post marketing </a:t>
            </a:r>
            <a:r>
              <a:rPr lang="en-US" b="1" dirty="0"/>
              <a:t>surveillance studies (3%)</a:t>
            </a:r>
            <a:r>
              <a:rPr lang="en-US" dirty="0"/>
              <a:t>. All registered trials are freely searchable and viewable by the public from the CTRI homepage using appropriate and relevant keywords</a:t>
            </a:r>
            <a:r>
              <a:rPr lang="en-US" dirty="0" smtClean="0"/>
              <a:t>.</a:t>
            </a:r>
          </a:p>
          <a:p>
            <a:pPr>
              <a:buFont typeface="Wingdings" panose="05000000000000000000" pitchFamily="2" charset="2"/>
              <a:buChar char="q"/>
            </a:pPr>
            <a:r>
              <a:rPr lang="en-US" dirty="0"/>
              <a:t> In 2005, the </a:t>
            </a:r>
            <a:r>
              <a:rPr lang="en-US" b="1" dirty="0"/>
              <a:t>International Committee of Medical Journal </a:t>
            </a:r>
            <a:r>
              <a:rPr lang="en-US" dirty="0"/>
              <a:t>Editors took the lead in listing minimum requirements for protocol-related data to be published in publicly available registries before trial initiation, without which manuscripts would not be considered for </a:t>
            </a:r>
            <a:r>
              <a:rPr lang="en-US" dirty="0" smtClean="0"/>
              <a:t>publication.</a:t>
            </a:r>
            <a:endParaRPr lang="en-US" baseline="30000" dirty="0"/>
          </a:p>
          <a:p>
            <a:pPr>
              <a:buFont typeface="Wingdings" panose="05000000000000000000" pitchFamily="2" charset="2"/>
              <a:buChar char="q"/>
            </a:pPr>
            <a:r>
              <a:rPr lang="en-US" baseline="30000" dirty="0" smtClean="0"/>
              <a:t> </a:t>
            </a:r>
            <a:r>
              <a:rPr lang="en-US" dirty="0" smtClean="0"/>
              <a:t>Apart </a:t>
            </a:r>
            <a:r>
              <a:rPr lang="en-US" dirty="0"/>
              <a:t>from transparency, setting up of the CTRI is expected to help remove publication bias by bringing in all the trial results, positive or negative, in the public domain and also prevent duplicate research </a:t>
            </a:r>
            <a:endParaRPr lang="en-IN" dirty="0"/>
          </a:p>
        </p:txBody>
      </p:sp>
      <p:sp>
        <p:nvSpPr>
          <p:cNvPr id="4" name="Date Placeholder 3"/>
          <p:cNvSpPr>
            <a:spLocks noGrp="1"/>
          </p:cNvSpPr>
          <p:nvPr>
            <p:ph type="dt" sz="half" idx="10"/>
          </p:nvPr>
        </p:nvSpPr>
        <p:spPr/>
        <p:txBody>
          <a:bodyPr/>
          <a:lstStyle/>
          <a:p>
            <a:fld id="{F0C7B2F2-A1C4-4194-A115-814F0FF75DA2}"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7</a:t>
            </a:fld>
            <a:endParaRPr lang="en-US" dirty="0"/>
          </a:p>
        </p:txBody>
      </p:sp>
    </p:spTree>
    <p:extLst>
      <p:ext uri="{BB962C8B-B14F-4D97-AF65-F5344CB8AC3E}">
        <p14:creationId xmlns:p14="http://schemas.microsoft.com/office/powerpoint/2010/main" val="108639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solidFill>
                  <a:schemeClr val="accent2">
                    <a:lumMod val="75000"/>
                  </a:schemeClr>
                </a:solidFill>
              </a:rPr>
              <a:t>HISTORY  </a:t>
            </a:r>
            <a:endParaRPr lang="en-IN" sz="6600" b="1" dirty="0">
              <a:solidFill>
                <a:schemeClr val="accent2">
                  <a:lumMod val="75000"/>
                </a:schemeClr>
              </a:solidFill>
            </a:endParaRPr>
          </a:p>
        </p:txBody>
      </p:sp>
      <p:sp>
        <p:nvSpPr>
          <p:cNvPr id="3" name="Content Placeholder 2"/>
          <p:cNvSpPr>
            <a:spLocks noGrp="1"/>
          </p:cNvSpPr>
          <p:nvPr>
            <p:ph idx="1"/>
          </p:nvPr>
        </p:nvSpPr>
        <p:spPr>
          <a:xfrm>
            <a:off x="1097280" y="1845733"/>
            <a:ext cx="10058400" cy="4297489"/>
          </a:xfrm>
        </p:spPr>
        <p:txBody>
          <a:bodyPr>
            <a:normAutofit lnSpcReduction="10000"/>
          </a:bodyPr>
          <a:lstStyle/>
          <a:p>
            <a:pPr>
              <a:buFont typeface="Wingdings" panose="05000000000000000000" pitchFamily="2" charset="2"/>
              <a:buChar char="q"/>
            </a:pPr>
            <a:r>
              <a:rPr lang="en-US" dirty="0" smtClean="0"/>
              <a:t> </a:t>
            </a:r>
            <a:r>
              <a:rPr lang="en-US" dirty="0"/>
              <a:t>The CTRI, an online trial registry portal, was launched on </a:t>
            </a:r>
            <a:r>
              <a:rPr lang="en-US" b="1" dirty="0"/>
              <a:t>July 20, 2007</a:t>
            </a:r>
            <a:r>
              <a:rPr lang="en-US" dirty="0"/>
              <a:t>. The CTRI is hosted and managed by </a:t>
            </a:r>
            <a:r>
              <a:rPr lang="en-US" b="1" dirty="0"/>
              <a:t>ICMR-National Institute of Medical Statistics, </a:t>
            </a:r>
            <a:r>
              <a:rPr lang="en-US" b="1" dirty="0" smtClean="0"/>
              <a:t>New </a:t>
            </a:r>
            <a:r>
              <a:rPr lang="en-US" b="1" dirty="0"/>
              <a:t>Delhi</a:t>
            </a:r>
            <a:r>
              <a:rPr lang="en-US" dirty="0" smtClean="0"/>
              <a:t>.</a:t>
            </a:r>
          </a:p>
          <a:p>
            <a:pPr>
              <a:buFont typeface="Wingdings" panose="05000000000000000000" pitchFamily="2" charset="2"/>
              <a:buChar char="q"/>
            </a:pPr>
            <a:r>
              <a:rPr lang="en-US" dirty="0"/>
              <a:t> In </a:t>
            </a:r>
            <a:r>
              <a:rPr lang="en-US" b="1" dirty="0"/>
              <a:t>February 2008</a:t>
            </a:r>
            <a:r>
              <a:rPr lang="en-US" dirty="0"/>
              <a:t>, editors of </a:t>
            </a:r>
            <a:r>
              <a:rPr lang="en-US" b="1" dirty="0"/>
              <a:t>11 Indian biomedical journals </a:t>
            </a:r>
            <a:r>
              <a:rPr lang="en-US" dirty="0"/>
              <a:t>came out in support of clinical trial registration. They published a joint statement stating their support for trial registration with a pledge not to accept any unregistered clinical trial for publication in their journal from 2010 onward</a:t>
            </a:r>
            <a:r>
              <a:rPr lang="en-US" dirty="0" smtClean="0"/>
              <a:t>.</a:t>
            </a:r>
          </a:p>
          <a:p>
            <a:pPr>
              <a:buFont typeface="Wingdings" panose="05000000000000000000" pitchFamily="2" charset="2"/>
              <a:buChar char="q"/>
            </a:pPr>
            <a:r>
              <a:rPr lang="en-US" dirty="0"/>
              <a:t> In </a:t>
            </a:r>
            <a:r>
              <a:rPr lang="en-US" b="1" dirty="0"/>
              <a:t>December </a:t>
            </a:r>
            <a:r>
              <a:rPr lang="en-US" b="1" dirty="0" smtClean="0"/>
              <a:t>2008</a:t>
            </a:r>
            <a:r>
              <a:rPr lang="en-US" dirty="0" smtClean="0"/>
              <a:t>,the </a:t>
            </a:r>
            <a:r>
              <a:rPr lang="en-US" b="1" dirty="0"/>
              <a:t>World Health Organization (WHO)</a:t>
            </a:r>
            <a:r>
              <a:rPr lang="en-US" dirty="0"/>
              <a:t> recognized CTRI as a Primary Registry and since then, every month, data from the CTRI is transferred to the International Clinical Trials Registry Platform, which is a one-stop portal for all registered clinical trials being conducted all over in the world</a:t>
            </a:r>
            <a:r>
              <a:rPr lang="en-US" dirty="0" smtClean="0"/>
              <a:t>.</a:t>
            </a:r>
          </a:p>
          <a:p>
            <a:pPr>
              <a:buFont typeface="Wingdings" panose="05000000000000000000" pitchFamily="2" charset="2"/>
              <a:buChar char="q"/>
            </a:pPr>
            <a:r>
              <a:rPr lang="en-US" dirty="0"/>
              <a:t> The CTRI continued to actively promote and advocate prospective trial registration and made specific efforts to rope in major stakeholders. These efforts paid off and </a:t>
            </a:r>
            <a:r>
              <a:rPr lang="en-US" b="1" dirty="0"/>
              <a:t>in 2009, the Central Drugs Standard Control Organization (CDSCO)</a:t>
            </a:r>
            <a:r>
              <a:rPr lang="en-US" dirty="0"/>
              <a:t> gave a major boost to the mission of CTRI by making it mandatory for all regulatory trials to be prospectively registered in the CTRI.</a:t>
            </a:r>
            <a:br>
              <a:rPr lang="en-US" dirty="0"/>
            </a:br>
            <a:endParaRPr lang="en-IN" dirty="0"/>
          </a:p>
        </p:txBody>
      </p:sp>
      <p:sp>
        <p:nvSpPr>
          <p:cNvPr id="4" name="Date Placeholder 3"/>
          <p:cNvSpPr>
            <a:spLocks noGrp="1"/>
          </p:cNvSpPr>
          <p:nvPr>
            <p:ph type="dt" sz="half" idx="10"/>
          </p:nvPr>
        </p:nvSpPr>
        <p:spPr/>
        <p:txBody>
          <a:bodyPr/>
          <a:lstStyle/>
          <a:p>
            <a:fld id="{1BF48C01-EDD0-4988-A1C3-C13C46A0E891}"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8</a:t>
            </a:fld>
            <a:endParaRPr lang="en-US" dirty="0"/>
          </a:p>
        </p:txBody>
      </p:sp>
    </p:spTree>
    <p:extLst>
      <p:ext uri="{BB962C8B-B14F-4D97-AF65-F5344CB8AC3E}">
        <p14:creationId xmlns:p14="http://schemas.microsoft.com/office/powerpoint/2010/main" val="35050887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solidFill>
                  <a:schemeClr val="accent2">
                    <a:lumMod val="75000"/>
                  </a:schemeClr>
                </a:solidFill>
              </a:rPr>
              <a:t>HISTORY</a:t>
            </a:r>
            <a:endParaRPr lang="en-IN" sz="6600" dirty="0"/>
          </a:p>
        </p:txBody>
      </p:sp>
      <p:sp>
        <p:nvSpPr>
          <p:cNvPr id="3" name="Content Placeholder 2"/>
          <p:cNvSpPr>
            <a:spLocks noGrp="1"/>
          </p:cNvSpPr>
          <p:nvPr>
            <p:ph idx="1"/>
          </p:nvPr>
        </p:nvSpPr>
        <p:spPr>
          <a:xfrm>
            <a:off x="1097280" y="1845733"/>
            <a:ext cx="10058400" cy="4258853"/>
          </a:xfrm>
        </p:spPr>
        <p:txBody>
          <a:bodyPr>
            <a:normAutofit lnSpcReduction="10000"/>
          </a:bodyPr>
          <a:lstStyle/>
          <a:p>
            <a:pPr>
              <a:buFont typeface="Wingdings" panose="05000000000000000000" pitchFamily="2" charset="2"/>
              <a:buChar char="q"/>
            </a:pPr>
            <a:r>
              <a:rPr lang="en-US" dirty="0" smtClean="0"/>
              <a:t> </a:t>
            </a:r>
            <a:r>
              <a:rPr lang="en-US" sz="2200" dirty="0" smtClean="0"/>
              <a:t>The </a:t>
            </a:r>
            <a:r>
              <a:rPr lang="en-US" sz="2200" dirty="0"/>
              <a:t>CTRI software was upgraded and the revised software application with its previously registered data intact was implemented on </a:t>
            </a:r>
            <a:r>
              <a:rPr lang="en-US" sz="2200" b="1" dirty="0"/>
              <a:t>March 15, 2011</a:t>
            </a:r>
            <a:r>
              <a:rPr lang="en-US" sz="2200" dirty="0"/>
              <a:t>. The new application helped CTRI become an entirely paperless portal as electronic copies of ethics and regulatory approvals could be uploaded into the system. Further, the revised software included more drop-down options, better search as well as </a:t>
            </a:r>
            <a:r>
              <a:rPr lang="en-US" sz="2200" dirty="0" smtClean="0"/>
              <a:t>audit </a:t>
            </a:r>
            <a:r>
              <a:rPr lang="en-US" sz="2200" dirty="0"/>
              <a:t>trail facilities</a:t>
            </a:r>
            <a:r>
              <a:rPr lang="en-US" sz="2200" dirty="0" smtClean="0"/>
              <a:t>.</a:t>
            </a:r>
          </a:p>
          <a:p>
            <a:pPr>
              <a:buFont typeface="Wingdings" panose="05000000000000000000" pitchFamily="2" charset="2"/>
              <a:buChar char="q"/>
            </a:pPr>
            <a:r>
              <a:rPr lang="en-US" sz="2200" dirty="0"/>
              <a:t> The CTRI organized a series of </a:t>
            </a:r>
            <a:r>
              <a:rPr lang="en-US" sz="2200" b="1" dirty="0"/>
              <a:t>workshops</a:t>
            </a:r>
            <a:r>
              <a:rPr lang="en-US" sz="2200" dirty="0"/>
              <a:t>, including that for </a:t>
            </a:r>
            <a:r>
              <a:rPr lang="en-US" sz="2200" b="1" dirty="0"/>
              <a:t>ethics committee members</a:t>
            </a:r>
            <a:r>
              <a:rPr lang="en-US" sz="2200" dirty="0"/>
              <a:t>, to garner their support for trial registration. This further enhanced trial registration in CTRI, as several ethics committees made trial registration mandatory. In addition, as a direct result of CTRI advocacy efforts, </a:t>
            </a:r>
            <a:r>
              <a:rPr lang="en-US" sz="2200" b="1" dirty="0"/>
              <a:t>AYUSH (Ayurveda, Yoga, Unani, Siddha, and Homeopathy) </a:t>
            </a:r>
            <a:r>
              <a:rPr lang="en-US" sz="2200" dirty="0"/>
              <a:t>studies were also brought under the umbrella of </a:t>
            </a:r>
            <a:r>
              <a:rPr lang="en-US" sz="2200" dirty="0" smtClean="0"/>
              <a:t>registration.</a:t>
            </a:r>
          </a:p>
          <a:p>
            <a:pPr>
              <a:buFont typeface="Wingdings" panose="05000000000000000000" pitchFamily="2" charset="2"/>
              <a:buChar char="q"/>
            </a:pPr>
            <a:r>
              <a:rPr lang="en-US" sz="2200" dirty="0"/>
              <a:t> </a:t>
            </a:r>
            <a:r>
              <a:rPr lang="en-US" sz="2200" dirty="0" smtClean="0"/>
              <a:t>In </a:t>
            </a:r>
            <a:r>
              <a:rPr lang="en-US" sz="2200" b="1" dirty="0" smtClean="0"/>
              <a:t>2015, </a:t>
            </a:r>
            <a:r>
              <a:rPr lang="en-US" sz="2200" dirty="0" smtClean="0"/>
              <a:t>an</a:t>
            </a:r>
            <a:r>
              <a:rPr lang="en-US" sz="2200" b="1" dirty="0" smtClean="0"/>
              <a:t> e-tutorial of the CTRI was launched</a:t>
            </a:r>
            <a:r>
              <a:rPr lang="en-US" sz="2200" dirty="0" smtClean="0"/>
              <a:t>. </a:t>
            </a:r>
            <a:r>
              <a:rPr lang="en-US" sz="2200" dirty="0"/>
              <a:t>This tutorial guides the interested stakeholder through </a:t>
            </a:r>
            <a:r>
              <a:rPr lang="en-US" sz="2200" dirty="0" smtClean="0"/>
              <a:t>the </a:t>
            </a:r>
            <a:r>
              <a:rPr lang="en-US" sz="2200" dirty="0"/>
              <a:t>entire process of trial registration and search facilities offered by the CTRI.</a:t>
            </a:r>
            <a:endParaRPr lang="en-IN" sz="2200" dirty="0"/>
          </a:p>
        </p:txBody>
      </p:sp>
      <p:sp>
        <p:nvSpPr>
          <p:cNvPr id="4" name="Date Placeholder 3"/>
          <p:cNvSpPr>
            <a:spLocks noGrp="1"/>
          </p:cNvSpPr>
          <p:nvPr>
            <p:ph type="dt" sz="half" idx="10"/>
          </p:nvPr>
        </p:nvSpPr>
        <p:spPr/>
        <p:txBody>
          <a:bodyPr/>
          <a:lstStyle/>
          <a:p>
            <a:fld id="{D1787D91-E248-493C-ABD5-86E96D68442D}" type="datetime1">
              <a:rPr lang="en-US" smtClean="0"/>
              <a:t>11/10/2022</a:t>
            </a:fld>
            <a:endParaRPr lang="en-US" dirty="0"/>
          </a:p>
        </p:txBody>
      </p:sp>
      <p:sp>
        <p:nvSpPr>
          <p:cNvPr id="5" name="Footer Placeholder 4"/>
          <p:cNvSpPr>
            <a:spLocks noGrp="1"/>
          </p:cNvSpPr>
          <p:nvPr>
            <p:ph type="ftr" sz="quarter" idx="11"/>
          </p:nvPr>
        </p:nvSpPr>
        <p:spPr/>
        <p:txBody>
          <a:bodyPr/>
          <a:lstStyle/>
          <a:p>
            <a:r>
              <a:rPr lang="en-US" smtClean="0"/>
              <a:t>CTRI - CONFIDENTIAL</a:t>
            </a:r>
            <a:endParaRPr lang="en-US" dirty="0" smtClean="0"/>
          </a:p>
        </p:txBody>
      </p:sp>
      <p:sp>
        <p:nvSpPr>
          <p:cNvPr id="6" name="Slide Number Placeholder 5"/>
          <p:cNvSpPr>
            <a:spLocks noGrp="1"/>
          </p:cNvSpPr>
          <p:nvPr>
            <p:ph type="sldNum" sz="quarter" idx="12"/>
          </p:nvPr>
        </p:nvSpPr>
        <p:spPr/>
        <p:txBody>
          <a:bodyPr/>
          <a:lstStyle/>
          <a:p>
            <a:fld id="{6113E31D-E2AB-40D1-8B51-AFA5AFEF393A}" type="slidenum">
              <a:rPr lang="en-US" smtClean="0"/>
              <a:pPr/>
              <a:t>9</a:t>
            </a:fld>
            <a:endParaRPr lang="en-US" dirty="0"/>
          </a:p>
        </p:txBody>
      </p:sp>
    </p:spTree>
    <p:extLst>
      <p:ext uri="{BB962C8B-B14F-4D97-AF65-F5344CB8AC3E}">
        <p14:creationId xmlns:p14="http://schemas.microsoft.com/office/powerpoint/2010/main" val="415375239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636</TotalTime>
  <Words>1946</Words>
  <Application>Microsoft Office PowerPoint</Application>
  <PresentationFormat>Widescreen</PresentationFormat>
  <Paragraphs>255</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Retrospect</vt:lpstr>
      <vt:lpstr>CLINICAL TRIALS REGISTRY-INDIA</vt:lpstr>
      <vt:lpstr>OVERVIEW</vt:lpstr>
      <vt:lpstr>CLINICAL RESEARCH </vt:lpstr>
      <vt:lpstr>CLINICAL TRIAL </vt:lpstr>
      <vt:lpstr>PHASES IN CLINICAL TRIALS </vt:lpstr>
      <vt:lpstr>CLINICAL TRIALS REGISTRY-INDIA (CTRI)</vt:lpstr>
      <vt:lpstr>INTRODUCTION </vt:lpstr>
      <vt:lpstr>HISTORY  </vt:lpstr>
      <vt:lpstr>HISTORY</vt:lpstr>
      <vt:lpstr>OBJECTIVE, MISSION &amp; VISION OF CTRI</vt:lpstr>
      <vt:lpstr>Why is Trial Registration Important?</vt:lpstr>
      <vt:lpstr>Signatories to Joint Statement</vt:lpstr>
      <vt:lpstr>TYPES OF TRIAL REGISTRATION</vt:lpstr>
      <vt:lpstr>IMPACT OF CTRI </vt:lpstr>
      <vt:lpstr>Financial support and sponsorship</vt:lpstr>
      <vt:lpstr>How to Register a Trial?</vt:lpstr>
      <vt:lpstr>REGISTRATION PROCESS (1/2)</vt:lpstr>
      <vt:lpstr>REGISTRATION PROCESS (2/2)</vt:lpstr>
      <vt:lpstr>Registration Data Set of the CTRI (1/4)</vt:lpstr>
      <vt:lpstr>Registration Data Set of the CTRI (2/4)</vt:lpstr>
      <vt:lpstr>Registration Data Set of the CTRI (3/4)</vt:lpstr>
      <vt:lpstr>Registration Data Set of the CTRI (4/4)</vt:lpstr>
      <vt:lpstr>How to use CTRI Website?</vt:lpstr>
      <vt:lpstr>What is Trial Verification?</vt:lpstr>
      <vt:lpstr>References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TRIAL REGISTRY INDIA</dc:title>
  <dc:creator>Welcome</dc:creator>
  <cp:lastModifiedBy>Welcome</cp:lastModifiedBy>
  <cp:revision>74</cp:revision>
  <dcterms:created xsi:type="dcterms:W3CDTF">2022-11-06T13:37:23Z</dcterms:created>
  <dcterms:modified xsi:type="dcterms:W3CDTF">2022-11-10T17:13:47Z</dcterms:modified>
</cp:coreProperties>
</file>