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31" y="51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9:13:59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24575,'1553'0'-1365,"-1529"0"-5461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9:15:23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24575,'565'0'-1365,"-541"0"-5461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9:15:27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0 281 24575,'64'2'0,"-39"0"0,0-1 0,0-2 0,0 0 0,0-2 0,40-9 0,-58 10 0,-1-1 0,1 0 0,-1-1 0,0 1 0,-1-1 0,1 0 0,5-6 0,-6 5 0,0 1 0,-1 1 0,2-1 0,-1 0 0,0 1 0,1 0 0,-1 1 0,1-1 0,11-3 0,22-2 0,-1-2 0,-1-2 0,0-1 0,-1-2 0,44-25 0,-36 13-79,-27 15-135,1 1 0,0 1-1,1 0 1,0 2-1,24-9 1,-18 12-6612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9:16:11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486 1076 24575,'-1'-54'0,"0"28"0,0 1 0,1-1 0,2 1 0,1-1 0,1 1 0,1 0 0,11-34 0,-1 20 0,29-64 0,-38 91 0,0 1 0,1 0 0,0 1 0,1 0 0,0 0 0,14-14 0,-10 13 0,-1-1 0,0-1 0,-1 0 0,12-20 0,-11 15 0,1 1 0,16-17 0,-5 9 0,-11 10 0,1 0 0,0 1 0,2 1 0,-1 1 0,2 0 0,-1 0 0,25-12 0,-8 10 0,85-33 0,27 0 0,1 7 0,229-33 0,-295 63 0,38-5 0,146 1 0,-110 13 0,101 3 0,-212 4 0,0 1 0,-1 2 0,64 22 0,-25-7 0,-56-16 0,1 1 0,-2 1 0,0 1 0,0 1 0,26 19 0,99 83 0,-134-103 0,151 150 0,-139-134 0,24 28 0,-1 2 0,-3 2 0,-3 2 0,42 78 0,-66-105 0,-1 1 0,-2 1 0,-1 1 0,-2 0 0,-2 1 0,-1 0 0,-2 1 0,-2-1 0,1 41 0,-9 299 0,-5-324 0,-20 84 0,9-56 0,-26 76 0,4-19 0,-5 25 0,4-17 0,31-109 0,-1-1 0,-2 0 0,-2 0 0,-26 46 0,-60 64 0,94-139 0,0-1 0,0 1 0,-1-1 0,0-1 0,0 1 0,-1-1 0,0-1 0,0 0 0,-12 5 0,10-4 0,-18 10 0,14-7 0,-1 0 0,-1 0 0,0-2 0,0 0 0,0-1 0,-1 0 0,0-2 0,-35 5 0,-257-8 0,137-3 0,144 0 0,0-1 0,-49-12 0,47 9 0,14 1 0,1 0 0,-29-13 0,32 12 0,-1 1 0,1 0 0,-1 1 0,-25-5 0,-41-5 0,53 8 0,0 2 0,-34-2 0,-605 5 0,314 3 0,338-4 0,0 1 0,0-2 0,0 0 0,0-1 0,1 0 0,-1-1 0,-14-7 0,-28-10 0,-356-113 0,300 102 0,76 25 0,1-2 0,1-1 0,-54-26 0,60 22 0,22 13 0,0 0 0,0-1 0,1 0 0,-1 0 0,1-1 0,0 0 0,0 1 0,0-2 0,0 1 0,1-1 0,-1 1 0,1-1 0,1 0 0,-5-7 0,1-2 0,1 0 0,0-1 0,1 0 0,0 0 0,1 0 0,1-1 0,-3-29 0,4-8 0,5-53 0,0 17 0,-4 5 0,3-84 0,2 149 0,0 1 0,2-1 0,0 1 0,1-1 0,1 2 0,1-1 0,20-29 0,-7 8 0,-13 23 0,-1-1 0,-1 0 0,-1 0 0,0 0 0,4-22 0,-7 26 0,1 0 0,0 0 0,1 0 0,1 1 0,0 0 0,11-18 0,54-60 0,-25 34 0,-25 29 0,2 2 0,0 0 0,2 2 0,35-27 0,-26 20 0,-29 24 0,0 1 0,1-1 0,0 1 0,0 1 0,0-1 0,0 1 0,10-4 0,-9 5 0,1-1 0,-1 0 0,0 0 0,1 0 0,-2-1 0,1 0 0,-1 0 0,1-1 0,7-9 0,-10 9 0,0 1 0,-1-1 0,0 0 0,0 0 0,-1 0 0,1 0 0,-1 0 0,-1-1 0,1 1 0,-1 0 0,0-1 0,0-11 0,-2-66-1365,0 59-5461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9:17:43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9:17:44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9:17:44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9:17:45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9:17:45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9:17:4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  <inkml:trace contextRef="#ctx0" brushRef="#br0" timeOffset="1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9:14:09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1024 567 24575,'-46'1'0,"1"1"0,-62 12 0,70-7 0,-23 5 0,0-2 0,-96 2 0,-211-14 0,362 2 0,-1 0 0,0 0 0,1 0 0,-1-1 0,1 0 0,-1 0 0,0-1 0,1 1 0,0-1 0,-1-1 0,1 1 0,0-1 0,0 1 0,1-1 0,-1-1 0,0 1 0,1-1 0,0 0 0,0 0 0,0 0 0,0 0 0,1-1 0,0 1 0,0-1 0,0 0 0,0 0 0,1 0 0,-1-1 0,2 1 0,-1 0 0,0-1 0,-1-10 0,0-6 0,1 1 0,0-1 0,2 0 0,0 0 0,2 0 0,0 0 0,6-21 0,-6 38 0,0-1 0,0 1 0,1-1 0,0 1 0,0 0 0,1 0 0,-1 0 0,1 1 0,0-1 0,0 1 0,0 0 0,1 0 0,0 1 0,6-5 0,9-4 0,0 2 0,32-13 0,-19 9 0,-7 4 0,2 1 0,29-7 0,-30 10 0,0-2 0,33-13 0,-46 15 0,0 2 0,1 0 0,-1 1 0,1 0 0,0 1 0,0 1 0,26 1 0,-21 0 0,-1-1 0,1 0 0,31-7 0,-26 2 0,1 2 0,47-1 0,-18 1 0,-24 0 0,62-18 0,9-1 0,-31 17 0,138 5 0,-91 3 0,868-2 0,-956 2 0,0 1 0,49 12 0,-49-9 0,21 6 0,-29-6 0,1-1 0,-1-2 0,29 2 0,629-4 0,-315-3 0,87 2 0,-447 0 0,1 0 0,0 0 0,-1 1 0,1 0 0,0 0 0,-1 0 0,1 1 0,-1 0 0,1 0 0,-1 0 0,0 0 0,0 1 0,5 3 0,-1 2 0,-1 0 0,1 1 0,-1-1 0,-1 2 0,9 12 0,-9-15 0,-1 1 0,0 0 0,-1 1 0,1-1 0,-2 1 0,1 0 0,-1 1 0,-1-1 0,1 1 0,-2-1 0,1 1 0,-2 0 0,2 12 0,-1 40 0,-6 74 0,3-131 0,0 0 0,0 0 0,0 0 0,-1 0 0,1 0 0,-1 0 0,0-1 0,0 1 0,-1-1 0,0 0 0,0 1 0,0-1 0,0-1 0,0 1 0,-1 0 0,1-1 0,-8 5 0,5-3 0,0-2 0,0 1 0,-1-1 0,0 0 0,0 0 0,0 0 0,0-1 0,0 0 0,0-1 0,0 0 0,-10 1 0,-138-3 0,105-2 0,-1 3 0,-98 12 0,55 0 0,-1-5 0,-154-7 0,102-2 0,-982 2 0,1122 0-42,1-1 0,-1 1 0,1-2-1,-1 1 1,1-1 0,0 0 0,-1 0-1,1 0 1,0-1 0,0 0 0,1-1 0,-9-5-1,2 2-773,-4-2-6010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9:14:24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177 203 24575,'52'-1'0,"0"-2"0,0-3 0,86-20 0,-91 18 0,-1 2 0,1 1 0,-1 3 0,54 5 0,85-5 0,-82-15 0,-38 6 0,-3-1 0,28-3 0,108-13 0,-134 16 0,1 3 0,78-1 0,-117 10 0,0-1 0,0-2 0,47-9 0,-29 5 0,0 2 0,0 1 0,1 3 0,44 4 0,2 0 0,416-3 0,-499-1 0,0 1 0,-1 1 0,1-1 0,0 1 0,-1 0 0,1 1 0,-1 0 0,1 0 0,-1 1 0,0 0 0,0 0 0,0 0 0,-1 1 0,1 0 0,10 9 0,17 19 0,-27-27 0,-1 1 0,0 0 0,0 0 0,0 0 0,0 1 0,-1 0 0,0 0 0,5 12 0,-2 1 0,-1 0 0,-1 0 0,-1 1 0,-1 0 0,-1 0 0,0 0 0,-2 0 0,-2 39 0,1-49 0,0 3 0,-1-1 0,-4 27 0,4-36 0,0 0 0,0-1 0,0 1 0,-1 0 0,1 0 0,-1-1 0,0 1 0,-1-1 0,1 1 0,0-1 0,-1 0 0,0 0 0,0 0 0,-4 3 0,-10 6 0,-2 0 0,1-1 0,-2 0 0,-31 11 0,41-17 0,0 0 0,1 1 0,0-1 0,-9 9 0,11-8 0,0-1 0,0 0 0,-1 0 0,0 0 0,0-1 0,-13 5 0,-59 14 0,-165 55 0,225-72 0,-1 0 0,0-1 0,-34 3 0,-20 4 0,-15 11 0,47-11 0,-1-1 0,-1-3 0,-89 6 0,117-14 0,-35-1 0,-1 3 0,-79 12 0,70-5 0,-1-4 0,-123-5 0,73-2 0,-395 2 0,495-2 0,0 0 0,0 0 0,0-1 0,0-1 0,0 0 0,1 0 0,0-1 0,0-1 0,0 0 0,0-1 0,-10-9 0,4 5 0,-1 0 0,0 1 0,-23-8 0,23 12 0,1-1 0,0-1 0,0-1 0,0 0 0,1-1 0,0-1 0,1-1 0,1 0 0,-21-21 0,12 11 0,-1 0 0,-45-29 0,30 23 0,35 25 0,1-2 0,1 1 0,-1 0 0,0-1 0,1 1 0,0-1 0,0 0 0,1 0 0,-1 0 0,1-1 0,0 1 0,0 0 0,1-1 0,0 0 0,0 1 0,0-1 0,0-9 0,1-3 0,0 1 0,1-1 0,0 0 0,7-26 0,-6 36 0,1 1 0,0-1 0,1 1 0,-1-1 0,1 1 0,1 0 0,0 0 0,0 1 0,0 0 0,0-1 0,1 2 0,10-9 0,28-33 0,-37 39 0,0 1 0,0 0 0,1 0 0,0 0 0,0 1 0,1 1 0,14-9 0,-3 4 0,1 1 0,32-9 0,-10 6 18,1 3 0,0 1 0,53-1 0,133 6-532,-150 4-409,-56-1-5903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9:14:40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24575,'565'0'-1365,"-540"0"-5461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9:14:45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24575,'1525'0'0,"-1504"-1"0,1-1 0,36-9 0,-35 6 0,0 1 0,27-2 0,28 6-1365,-59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9:15:09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9:15:13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24575,'24'2'0,"-1"0"0,44 11 0,-13-3 0,-42-7 0,55 8 0,1-2 0,72 0 0,-1-10-1365,-115 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9:15:17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24575,'10'8'0,"1"0"0,0-1 0,1-1 0,-1 0 0,1 0 0,1-2 0,-1 1 0,16 3 0,32 13 0,-34-10 0,-1 0 0,2-1 0,0-2 0,0-1 0,0-1 0,1-1 0,0-2 0,30 1 0,-28-3 44,0 2-1,30 6 1,-26-3-792,37 1 0,-47-6-6078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9:15:20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24575,'91'-2'0,"98"4"0,-109 12 0,-59-9 0,1-1 0,28 1 0,-30-3-195,-1 0 0,1 1 0,-1 1 0,0 1 0,0 1 0,23 10 0,-25-9-6631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5C49-3291-418B-98A8-06D82F9E94B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4A2DE80-3810-4A75-A252-FBE7A3852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3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5C49-3291-418B-98A8-06D82F9E94B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DE80-3810-4A75-A252-FBE7A38524E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14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5C49-3291-418B-98A8-06D82F9E94B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DE80-3810-4A75-A252-FBE7A3852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53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5C49-3291-418B-98A8-06D82F9E94B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DE80-3810-4A75-A252-FBE7A38524E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8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5C49-3291-418B-98A8-06D82F9E94B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DE80-3810-4A75-A252-FBE7A3852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38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5C49-3291-418B-98A8-06D82F9E94B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DE80-3810-4A75-A252-FBE7A38524E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08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5C49-3291-418B-98A8-06D82F9E94B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DE80-3810-4A75-A252-FBE7A38524E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09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5C49-3291-418B-98A8-06D82F9E94B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DE80-3810-4A75-A252-FBE7A38524E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52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5C49-3291-418B-98A8-06D82F9E94B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DE80-3810-4A75-A252-FBE7A385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5C49-3291-418B-98A8-06D82F9E94B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DE80-3810-4A75-A252-FBE7A3852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17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9B65C49-3291-418B-98A8-06D82F9E94B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DE80-3810-4A75-A252-FBE7A38524E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69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65C49-3291-418B-98A8-06D82F9E94B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4A2DE80-3810-4A75-A252-FBE7A3852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11.xml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12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9.xml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customXml" Target="../ink/ink13.xml"/><Relationship Id="rId7" Type="http://schemas.openxmlformats.org/officeDocument/2006/relationships/customXml" Target="../ink/ink16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.xml"/><Relationship Id="rId5" Type="http://schemas.openxmlformats.org/officeDocument/2006/relationships/customXml" Target="../ink/ink14.xml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customXml" Target="../ink/ink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477C-EE37-7778-97A8-0D7C130B9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u="sng" dirty="0">
                <a:solidFill>
                  <a:schemeClr val="accent1">
                    <a:lumMod val="50000"/>
                  </a:schemeClr>
                </a:solidFill>
              </a:rPr>
              <a:t>Ethics Committee Approval Letter Review Points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4694A-C8AE-E073-5383-DF2838508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26268"/>
          </a:xfrm>
        </p:spPr>
        <p:txBody>
          <a:bodyPr/>
          <a:lstStyle/>
          <a:p>
            <a:pPr algn="l"/>
            <a:r>
              <a:rPr lang="en-US" dirty="0"/>
              <a:t> </a:t>
            </a:r>
            <a:r>
              <a:rPr lang="en-US" sz="1800" b="1" dirty="0"/>
              <a:t>Presented by - : Aarti Yadgire</a:t>
            </a:r>
          </a:p>
        </p:txBody>
      </p:sp>
    </p:spTree>
    <p:extLst>
      <p:ext uri="{BB962C8B-B14F-4D97-AF65-F5344CB8AC3E}">
        <p14:creationId xmlns:p14="http://schemas.microsoft.com/office/powerpoint/2010/main" val="39780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90E9D3-27BC-7635-1A47-E63F967D5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95" y="769288"/>
            <a:ext cx="4388322" cy="53194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7A315A-E1F3-A3B6-2BD0-7B281667584E}"/>
              </a:ext>
            </a:extLst>
          </p:cNvPr>
          <p:cNvSpPr txBox="1"/>
          <p:nvPr/>
        </p:nvSpPr>
        <p:spPr>
          <a:xfrm>
            <a:off x="6414052" y="1302227"/>
            <a:ext cx="471247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Name of EC (Study code / protocol No)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Date and Time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Documents reviewed with version No. and date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4AD6E6E-59AF-FDDD-8298-9B10E9D63FF5}"/>
                  </a:ext>
                </a:extLst>
              </p14:cNvPr>
              <p14:cNvContentPartPr/>
              <p14:nvPr/>
            </p14:nvContentPartPr>
            <p14:xfrm>
              <a:off x="3566120" y="3027680"/>
              <a:ext cx="56808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4AD6E6E-59AF-FDDD-8298-9B10E9D63F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7120" y="3018680"/>
                <a:ext cx="585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8E4944C-FF5D-0D03-7E80-9EFAE9F7B5F0}"/>
                  </a:ext>
                </a:extLst>
              </p14:cNvPr>
              <p14:cNvContentPartPr/>
              <p14:nvPr/>
            </p14:nvContentPartPr>
            <p14:xfrm>
              <a:off x="3238520" y="2833640"/>
              <a:ext cx="1619640" cy="225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8E4944C-FF5D-0D03-7E80-9EFAE9F7B5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29880" y="2825000"/>
                <a:ext cx="16372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DC4BE4F-470A-3B3B-5EB2-A7A980058DC5}"/>
                  </a:ext>
                </a:extLst>
              </p14:cNvPr>
              <p14:cNvContentPartPr/>
              <p14:nvPr/>
            </p14:nvContentPartPr>
            <p14:xfrm>
              <a:off x="3776720" y="1867400"/>
              <a:ext cx="1080720" cy="318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DC4BE4F-470A-3B3B-5EB2-A7A980058DC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68080" y="1858400"/>
                <a:ext cx="109836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0023468-5EA7-3F63-4B28-E86A8873A118}"/>
                  </a:ext>
                </a:extLst>
              </p14:cNvPr>
              <p14:cNvContentPartPr/>
              <p14:nvPr/>
            </p14:nvContentPartPr>
            <p14:xfrm>
              <a:off x="4663400" y="3739040"/>
              <a:ext cx="21240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0023468-5EA7-3F63-4B28-E86A8873A11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54400" y="3730040"/>
                <a:ext cx="230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0BA38DA-B9B5-C35F-F6FE-0E2A25A809DD}"/>
                  </a:ext>
                </a:extLst>
              </p14:cNvPr>
              <p14:cNvContentPartPr/>
              <p14:nvPr/>
            </p14:nvContentPartPr>
            <p14:xfrm>
              <a:off x="3434000" y="3890600"/>
              <a:ext cx="655200" cy="10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0BA38DA-B9B5-C35F-F6FE-0E2A25A809D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25360" y="3881960"/>
                <a:ext cx="672840" cy="2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417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05828B-3AFD-3A0E-58C5-C194203CA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32" y="729204"/>
            <a:ext cx="4687746" cy="55903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52C1F9-BAE9-1ED6-B5F2-3073F88CA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29204"/>
            <a:ext cx="4938379" cy="559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5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E9D79F-0A10-182B-6423-F28BFCA24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47" y="230587"/>
            <a:ext cx="4892090" cy="62514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8EF524-7CAD-415E-7E9B-4B6F56BFB446}"/>
              </a:ext>
            </a:extLst>
          </p:cNvPr>
          <p:cNvSpPr txBox="1"/>
          <p:nvPr/>
        </p:nvSpPr>
        <p:spPr>
          <a:xfrm>
            <a:off x="6776720" y="1442720"/>
            <a:ext cx="436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Name of EC Member present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Qualification of EC Members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E0DB753-863B-1BF9-C569-9A20DC00FCA5}"/>
                  </a:ext>
                </a:extLst>
              </p14:cNvPr>
              <p14:cNvContentPartPr/>
              <p14:nvPr/>
            </p14:nvContentPartPr>
            <p14:xfrm>
              <a:off x="3495200" y="376928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E0DB753-863B-1BF9-C569-9A20DC00FC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86200" y="37602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2E9A1CC-F28F-2C26-99E9-10C3C57C1941}"/>
                  </a:ext>
                </a:extLst>
              </p14:cNvPr>
              <p14:cNvContentPartPr/>
              <p14:nvPr/>
            </p14:nvContentPartPr>
            <p14:xfrm>
              <a:off x="3556040" y="3789440"/>
              <a:ext cx="222480" cy="21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2E9A1CC-F28F-2C26-99E9-10C3C57C19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47040" y="3780440"/>
                <a:ext cx="2401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777F400-1477-E418-F834-7325CA3B8857}"/>
                  </a:ext>
                </a:extLst>
              </p14:cNvPr>
              <p14:cNvContentPartPr/>
              <p14:nvPr/>
            </p14:nvContentPartPr>
            <p14:xfrm>
              <a:off x="3535520" y="3932000"/>
              <a:ext cx="253080" cy="61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777F400-1477-E418-F834-7325CA3B885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26520" y="3923000"/>
                <a:ext cx="27072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8F1C6E2-D675-142E-7399-A2F9ED92A90C}"/>
                  </a:ext>
                </a:extLst>
              </p14:cNvPr>
              <p14:cNvContentPartPr/>
              <p14:nvPr/>
            </p14:nvContentPartPr>
            <p14:xfrm>
              <a:off x="3556040" y="4165280"/>
              <a:ext cx="226440" cy="27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8F1C6E2-D675-142E-7399-A2F9ED92A90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47040" y="4156280"/>
                <a:ext cx="2440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B3977A1-094E-9662-5691-0436E44D7C8C}"/>
                  </a:ext>
                </a:extLst>
              </p14:cNvPr>
              <p14:cNvContentPartPr/>
              <p14:nvPr/>
            </p14:nvContentPartPr>
            <p14:xfrm>
              <a:off x="3545960" y="4276880"/>
              <a:ext cx="21240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B3977A1-094E-9662-5691-0436E44D7C8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36960" y="4268240"/>
                <a:ext cx="230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9E76F94-1A6F-7A97-35FA-EC5527D72C05}"/>
                  </a:ext>
                </a:extLst>
              </p14:cNvPr>
              <p14:cNvContentPartPr/>
              <p14:nvPr/>
            </p14:nvContentPartPr>
            <p14:xfrm>
              <a:off x="3556040" y="4409720"/>
              <a:ext cx="303120" cy="102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9E76F94-1A6F-7A97-35FA-EC5527D72C0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47040" y="4401080"/>
                <a:ext cx="320760" cy="12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140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608424-8667-522A-5DCE-B3550076B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50" y="431800"/>
            <a:ext cx="4576859" cy="599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9C1C60-E569-27BE-286F-7BF7DCB132EF}"/>
              </a:ext>
            </a:extLst>
          </p:cNvPr>
          <p:cNvSpPr txBox="1"/>
          <p:nvPr/>
        </p:nvSpPr>
        <p:spPr>
          <a:xfrm flipH="1">
            <a:off x="6680199" y="833120"/>
            <a:ext cx="4251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Signature of secretory or authorized signatories with dated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FB7BA2-298D-5731-F2D5-C1A2CCEC2952}"/>
                  </a:ext>
                </a:extLst>
              </p14:cNvPr>
              <p14:cNvContentPartPr/>
              <p14:nvPr/>
            </p14:nvContentPartPr>
            <p14:xfrm>
              <a:off x="2608880" y="4215320"/>
              <a:ext cx="1374840" cy="1099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FB7BA2-298D-5731-F2D5-C1A2CCEC29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9880" y="4206680"/>
                <a:ext cx="1392480" cy="111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366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62FD148-D6EF-5F54-8322-D9EBF5050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50" y="294640"/>
            <a:ext cx="4576859" cy="6268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94C1F4-945F-C02B-A5D6-925CC1B0A7DA}"/>
              </a:ext>
            </a:extLst>
          </p:cNvPr>
          <p:cNvSpPr txBox="1"/>
          <p:nvPr/>
        </p:nvSpPr>
        <p:spPr>
          <a:xfrm>
            <a:off x="7010400" y="812800"/>
            <a:ext cx="3337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u="sng" dirty="0"/>
              <a:t>Clarification </a:t>
            </a:r>
            <a:r>
              <a:rPr lang="en-US" sz="2000" b="1" u="sng" dirty="0" err="1"/>
              <a:t>reagarding</a:t>
            </a:r>
            <a:r>
              <a:rPr lang="en-US" sz="2000" b="1" u="sng" dirty="0"/>
              <a:t> EC approval letter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BFE429-819C-33E8-FA5F-032D982ED243}"/>
              </a:ext>
            </a:extLst>
          </p:cNvPr>
          <p:cNvGrpSpPr/>
          <p:nvPr/>
        </p:nvGrpSpPr>
        <p:grpSpPr>
          <a:xfrm>
            <a:off x="9784040" y="1350800"/>
            <a:ext cx="360" cy="360"/>
            <a:chOff x="9784040" y="135080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8FFEB72-54CB-64D0-434A-5C228725C630}"/>
                    </a:ext>
                  </a:extLst>
                </p14:cNvPr>
                <p14:cNvContentPartPr/>
                <p14:nvPr/>
              </p14:nvContentPartPr>
              <p14:xfrm>
                <a:off x="9784040" y="1350800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8FFEB72-54CB-64D0-434A-5C228725C63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775040" y="13421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2BF5ACA-126A-E28B-A0C4-128AE9535224}"/>
                    </a:ext>
                  </a:extLst>
                </p14:cNvPr>
                <p14:cNvContentPartPr/>
                <p14:nvPr/>
              </p14:nvContentPartPr>
              <p14:xfrm>
                <a:off x="9784040" y="1350800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2BF5ACA-126A-E28B-A0C4-128AE953522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775040" y="13421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BF26B34-2395-F211-D6B5-21FF6EE9E7CC}"/>
                    </a:ext>
                  </a:extLst>
                </p14:cNvPr>
                <p14:cNvContentPartPr/>
                <p14:nvPr/>
              </p14:nvContentPartPr>
              <p14:xfrm>
                <a:off x="9784040" y="1350800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BF26B34-2395-F211-D6B5-21FF6EE9E7C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775040" y="13421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553A204-EB62-F127-E424-09A1B9FC8E00}"/>
                  </a:ext>
                </a:extLst>
              </p14:cNvPr>
              <p14:cNvContentPartPr/>
              <p14:nvPr/>
            </p14:nvContentPartPr>
            <p14:xfrm>
              <a:off x="9337280" y="1046240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553A204-EB62-F127-E424-09A1B9FC8E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28280" y="10372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05BFCB9-76CC-D88F-D371-C4C80E5EE6B5}"/>
                  </a:ext>
                </a:extLst>
              </p14:cNvPr>
              <p14:cNvContentPartPr/>
              <p14:nvPr/>
            </p14:nvContentPartPr>
            <p14:xfrm>
              <a:off x="9337280" y="1046240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05BFCB9-76CC-D88F-D371-C4C80E5EE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28280" y="10372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DAD9B91-B49D-5D0D-A60F-53109E28DB53}"/>
                  </a:ext>
                </a:extLst>
              </p14:cNvPr>
              <p14:cNvContentPartPr/>
              <p14:nvPr/>
            </p14:nvContentPartPr>
            <p14:xfrm>
              <a:off x="9337280" y="1046240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DAD9B91-B49D-5D0D-A60F-53109E28DB5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28280" y="10372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837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5218E6-A760-8810-F746-B107A180E0EE}"/>
              </a:ext>
            </a:extLst>
          </p:cNvPr>
          <p:cNvSpPr txBox="1"/>
          <p:nvPr/>
        </p:nvSpPr>
        <p:spPr>
          <a:xfrm flipH="1">
            <a:off x="1960879" y="843280"/>
            <a:ext cx="7782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accent2"/>
                </a:solidFill>
              </a:rPr>
              <a:t>Other points </a:t>
            </a:r>
            <a:r>
              <a:rPr lang="en-US" sz="2800" b="1" dirty="0">
                <a:solidFill>
                  <a:schemeClr val="accent2"/>
                </a:solidFill>
              </a:rPr>
              <a:t>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066999-920C-86CE-C80D-8A3437787514}"/>
              </a:ext>
            </a:extLst>
          </p:cNvPr>
          <p:cNvSpPr txBox="1"/>
          <p:nvPr/>
        </p:nvSpPr>
        <p:spPr>
          <a:xfrm flipH="1">
            <a:off x="1884679" y="1950720"/>
            <a:ext cx="37846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Affiliations of EC Members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Expert </a:t>
            </a:r>
            <a:r>
              <a:rPr lang="en-US" b="1" dirty="0" err="1"/>
              <a:t>commitee</a:t>
            </a:r>
            <a:r>
              <a:rPr lang="en-US" b="1" dirty="0"/>
              <a:t> or specialist details and </a:t>
            </a:r>
            <a:r>
              <a:rPr lang="en-US" b="1" dirty="0" err="1"/>
              <a:t>confermation</a:t>
            </a:r>
            <a:r>
              <a:rPr lang="en-US" b="1" dirty="0"/>
              <a:t>  about voting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err="1"/>
              <a:t>Confermation</a:t>
            </a:r>
            <a:r>
              <a:rPr lang="en-US" b="1" dirty="0"/>
              <a:t> about conflict of interest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err="1"/>
              <a:t>Confermation</a:t>
            </a:r>
            <a:r>
              <a:rPr lang="en-US" b="1" dirty="0"/>
              <a:t> about PI and study teams non participation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Duration of approval  mentioned</a:t>
            </a:r>
          </a:p>
        </p:txBody>
      </p:sp>
    </p:spTree>
    <p:extLst>
      <p:ext uri="{BB962C8B-B14F-4D97-AF65-F5344CB8AC3E}">
        <p14:creationId xmlns:p14="http://schemas.microsoft.com/office/powerpoint/2010/main" val="2539995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ACB9AE-1B9F-4DB1-1CC7-0AC05543C794}"/>
              </a:ext>
            </a:extLst>
          </p:cNvPr>
          <p:cNvSpPr txBox="1"/>
          <p:nvPr/>
        </p:nvSpPr>
        <p:spPr>
          <a:xfrm>
            <a:off x="4643120" y="3017520"/>
            <a:ext cx="265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rgbClr val="7030A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158898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78</TotalTime>
  <Words>91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</vt:lpstr>
      <vt:lpstr>Gallery</vt:lpstr>
      <vt:lpstr>Ethics Committee Approval Letter Review 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 Committee Approval Letter Review Points</dc:title>
  <dc:creator>Swapnil Yadgire</dc:creator>
  <cp:lastModifiedBy>Swapnil Yadgire</cp:lastModifiedBy>
  <cp:revision>2</cp:revision>
  <dcterms:created xsi:type="dcterms:W3CDTF">2022-11-24T18:13:55Z</dcterms:created>
  <dcterms:modified xsi:type="dcterms:W3CDTF">2022-11-24T19:32:32Z</dcterms:modified>
</cp:coreProperties>
</file>