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5.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294" autoAdjust="0"/>
    <p:restoredTop sz="96980" autoAdjust="0"/>
  </p:normalViewPr>
  <p:slideViewPr>
    <p:cSldViewPr snapToGrid="0">
      <p:cViewPr varScale="1">
        <p:scale>
          <a:sx n="71" d="100"/>
          <a:sy n="71" d="100"/>
        </p:scale>
        <p:origin x="-690" y="-108"/>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customXml" Target="../customXml/item1.xml"/><Relationship Id="rId35" Type="http://schemas.openxmlformats.org/officeDocument/2006/relationships/customXmlProps" Target="../customXml/itemProps1.xml"/><Relationship Id="rId3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ADB4A-2D59-436D-BD9E-2ED2300D10D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7522655-C455-4E4C-9DFA-BDAC044CA2AB}">
      <dgm:prSet/>
      <dgm:spPr/>
      <dgm:t>
        <a:bodyPr/>
        <a:lstStyle/>
        <a:p>
          <a:pPr rtl="0"/>
          <a:r>
            <a:rPr lang="en-US" dirty="0">
              <a:latin typeface="Times New Roman" pitchFamily="18" charset="0"/>
              <a:cs typeface="Times New Roman" pitchFamily="18" charset="0"/>
            </a:rPr>
            <a:t>1</a:t>
          </a:r>
        </a:p>
      </dgm:t>
    </dgm:pt>
    <dgm:pt modelId="{88E4E81F-CD74-470E-80BB-6B0E6A8022EE}" type="parTrans" cxnId="{2BD811A7-2258-4D98-B92A-E053B09F67AF}">
      <dgm:prSet/>
      <dgm:spPr/>
      <dgm:t>
        <a:bodyPr/>
        <a:lstStyle/>
        <a:p>
          <a:endParaRPr lang="en-US"/>
        </a:p>
      </dgm:t>
    </dgm:pt>
    <dgm:pt modelId="{B7E5D262-FEE6-424D-8281-4101FC520C16}" type="sibTrans" cxnId="{2BD811A7-2258-4D98-B92A-E053B09F67AF}">
      <dgm:prSet/>
      <dgm:spPr/>
      <dgm:t>
        <a:bodyPr/>
        <a:lstStyle/>
        <a:p>
          <a:endParaRPr lang="en-US"/>
        </a:p>
      </dgm:t>
    </dgm:pt>
    <dgm:pt modelId="{4CA83BA3-0D7E-4BD6-8C6B-F7330E29BF65}">
      <dgm:prSet/>
      <dgm:spPr/>
      <dgm:t>
        <a:bodyPr/>
        <a:lstStyle/>
        <a:p>
          <a:pPr rtl="0"/>
          <a:r>
            <a:rPr lang="en-US" dirty="0">
              <a:latin typeface="Times New Roman" pitchFamily="18" charset="0"/>
              <a:cs typeface="Times New Roman" pitchFamily="18" charset="0"/>
            </a:rPr>
            <a:t>2</a:t>
          </a:r>
        </a:p>
      </dgm:t>
    </dgm:pt>
    <dgm:pt modelId="{849CA267-0221-4940-8054-2CC1D1ABA128}" type="parTrans" cxnId="{28CE75CF-7C88-4D51-B54F-4E9258BF4904}">
      <dgm:prSet/>
      <dgm:spPr/>
      <dgm:t>
        <a:bodyPr/>
        <a:lstStyle/>
        <a:p>
          <a:endParaRPr lang="en-US"/>
        </a:p>
      </dgm:t>
    </dgm:pt>
    <dgm:pt modelId="{D984997F-DF10-4C2B-A712-E0573C751D66}" type="sibTrans" cxnId="{28CE75CF-7C88-4D51-B54F-4E9258BF4904}">
      <dgm:prSet/>
      <dgm:spPr/>
      <dgm:t>
        <a:bodyPr/>
        <a:lstStyle/>
        <a:p>
          <a:endParaRPr lang="en-US"/>
        </a:p>
      </dgm:t>
    </dgm:pt>
    <dgm:pt modelId="{C416EA29-E523-45BF-B2B5-A39DDE1AF771}">
      <dgm:prSet/>
      <dgm:spPr/>
      <dgm:t>
        <a:bodyPr/>
        <a:lstStyle/>
        <a:p>
          <a:pPr rtl="0"/>
          <a:r>
            <a:rPr lang="en-US" dirty="0">
              <a:latin typeface="Times New Roman" pitchFamily="18" charset="0"/>
              <a:cs typeface="Times New Roman" pitchFamily="18" charset="0"/>
            </a:rPr>
            <a:t>3</a:t>
          </a:r>
        </a:p>
      </dgm:t>
    </dgm:pt>
    <dgm:pt modelId="{8889BEE6-BFEB-46A4-B1E9-3498264F7980}" type="parTrans" cxnId="{D0E4BF66-3EB5-4C7A-A367-E26480F2B965}">
      <dgm:prSet/>
      <dgm:spPr/>
      <dgm:t>
        <a:bodyPr/>
        <a:lstStyle/>
        <a:p>
          <a:endParaRPr lang="en-US"/>
        </a:p>
      </dgm:t>
    </dgm:pt>
    <dgm:pt modelId="{72C1B781-9F7A-49DF-AA6E-43F23422D882}" type="sibTrans" cxnId="{D0E4BF66-3EB5-4C7A-A367-E26480F2B965}">
      <dgm:prSet/>
      <dgm:spPr/>
      <dgm:t>
        <a:bodyPr/>
        <a:lstStyle/>
        <a:p>
          <a:endParaRPr lang="en-US"/>
        </a:p>
      </dgm:t>
    </dgm:pt>
    <dgm:pt modelId="{58084603-EE89-492E-96F0-6F0A2C69280F}">
      <dgm:prSet/>
      <dgm:spPr/>
      <dgm:t>
        <a:bodyPr/>
        <a:lstStyle/>
        <a:p>
          <a:pPr rtl="0"/>
          <a:r>
            <a:rPr lang="en-US" dirty="0">
              <a:latin typeface="Times New Roman" pitchFamily="18" charset="0"/>
              <a:cs typeface="Times New Roman" pitchFamily="18" charset="0"/>
            </a:rPr>
            <a:t>4</a:t>
          </a:r>
        </a:p>
      </dgm:t>
    </dgm:pt>
    <dgm:pt modelId="{0427C07C-4CB7-4AD7-A61B-0D61D52BF623}" type="parTrans" cxnId="{44DD0EA2-B356-4335-BC84-308B9A5D5D26}">
      <dgm:prSet/>
      <dgm:spPr/>
      <dgm:t>
        <a:bodyPr/>
        <a:lstStyle/>
        <a:p>
          <a:endParaRPr lang="en-US"/>
        </a:p>
      </dgm:t>
    </dgm:pt>
    <dgm:pt modelId="{2AAB8ADE-81CC-498B-8B9F-B1A145A2EB2D}" type="sibTrans" cxnId="{44DD0EA2-B356-4335-BC84-308B9A5D5D26}">
      <dgm:prSet/>
      <dgm:spPr/>
      <dgm:t>
        <a:bodyPr/>
        <a:lstStyle/>
        <a:p>
          <a:endParaRPr lang="en-US"/>
        </a:p>
      </dgm:t>
    </dgm:pt>
    <dgm:pt modelId="{7DFD49F5-A4CC-4391-BC94-8B694BDE752F}">
      <dgm:prSet/>
      <dgm:spPr/>
      <dgm:t>
        <a:bodyPr/>
        <a:lstStyle/>
        <a:p>
          <a:pPr rtl="0"/>
          <a:r>
            <a:rPr lang="en-US" dirty="0">
              <a:latin typeface="Times New Roman" pitchFamily="18" charset="0"/>
              <a:cs typeface="Times New Roman" pitchFamily="18" charset="0"/>
            </a:rPr>
            <a:t>5</a:t>
          </a:r>
        </a:p>
      </dgm:t>
    </dgm:pt>
    <dgm:pt modelId="{BFB0EAE9-D96D-4116-B340-20155107F9F0}" type="parTrans" cxnId="{3E820EF9-8232-4918-BC38-815410B37711}">
      <dgm:prSet/>
      <dgm:spPr/>
      <dgm:t>
        <a:bodyPr/>
        <a:lstStyle/>
        <a:p>
          <a:endParaRPr lang="en-US"/>
        </a:p>
      </dgm:t>
    </dgm:pt>
    <dgm:pt modelId="{0A9926E1-6CE7-4AC3-8530-060366806AE9}" type="sibTrans" cxnId="{3E820EF9-8232-4918-BC38-815410B37711}">
      <dgm:prSet/>
      <dgm:spPr/>
      <dgm:t>
        <a:bodyPr/>
        <a:lstStyle/>
        <a:p>
          <a:endParaRPr lang="en-US"/>
        </a:p>
      </dgm:t>
    </dgm:pt>
    <dgm:pt modelId="{FB2F60D8-4DB6-4E4A-B0FE-4ABF09635F2D}">
      <dgm:prSet/>
      <dgm:spPr/>
      <dgm:t>
        <a:bodyPr/>
        <a:lstStyle/>
        <a:p>
          <a:pPr rtl="0"/>
          <a:r>
            <a:rPr lang="en-US" dirty="0">
              <a:solidFill>
                <a:srgbClr val="000000"/>
              </a:solidFill>
              <a:latin typeface="Times New Roman" pitchFamily="18" charset="0"/>
              <a:cs typeface="Times New Roman" pitchFamily="18" charset="0"/>
            </a:rPr>
            <a:t>Trial Initiation</a:t>
          </a:r>
        </a:p>
      </dgm:t>
    </dgm:pt>
    <dgm:pt modelId="{D0C8F064-34BF-4609-B468-32A689967476}" type="parTrans" cxnId="{EFDBE691-4058-44BA-A33A-CDFFA261165B}">
      <dgm:prSet/>
      <dgm:spPr/>
      <dgm:t>
        <a:bodyPr/>
        <a:lstStyle/>
        <a:p>
          <a:endParaRPr lang="en-US"/>
        </a:p>
      </dgm:t>
    </dgm:pt>
    <dgm:pt modelId="{D0AAFB59-4508-4059-9881-D1E5D6E3EEA3}" type="sibTrans" cxnId="{EFDBE691-4058-44BA-A33A-CDFFA261165B}">
      <dgm:prSet/>
      <dgm:spPr/>
      <dgm:t>
        <a:bodyPr/>
        <a:lstStyle/>
        <a:p>
          <a:endParaRPr lang="en-US"/>
        </a:p>
      </dgm:t>
    </dgm:pt>
    <dgm:pt modelId="{4BCAC8B7-3630-4E6C-A052-C0A8EEE7D03A}">
      <dgm:prSet/>
      <dgm:spPr/>
      <dgm:t>
        <a:bodyPr/>
        <a:lstStyle/>
        <a:p>
          <a:pPr rtl="0"/>
          <a:r>
            <a:rPr lang="en-US" dirty="0">
              <a:solidFill>
                <a:srgbClr val="000000"/>
              </a:solidFill>
              <a:latin typeface="Times New Roman" pitchFamily="18" charset="0"/>
              <a:cs typeface="Times New Roman" pitchFamily="18" charset="0"/>
            </a:rPr>
            <a:t>Trial Management</a:t>
          </a:r>
        </a:p>
      </dgm:t>
    </dgm:pt>
    <dgm:pt modelId="{6EC51B16-E6B9-4EFB-A9D4-8FD286B8D275}" type="parTrans" cxnId="{920B586F-0934-496B-9CF0-2E7F92935B58}">
      <dgm:prSet/>
      <dgm:spPr/>
      <dgm:t>
        <a:bodyPr/>
        <a:lstStyle/>
        <a:p>
          <a:endParaRPr lang="en-US"/>
        </a:p>
      </dgm:t>
    </dgm:pt>
    <dgm:pt modelId="{C2D6FA3F-6CE6-4C1B-874E-4549AF4D630E}" type="sibTrans" cxnId="{920B586F-0934-496B-9CF0-2E7F92935B58}">
      <dgm:prSet/>
      <dgm:spPr/>
      <dgm:t>
        <a:bodyPr/>
        <a:lstStyle/>
        <a:p>
          <a:endParaRPr lang="en-US"/>
        </a:p>
      </dgm:t>
    </dgm:pt>
    <dgm:pt modelId="{B40684C5-F40D-48B0-8251-FD4112409ECB}">
      <dgm:prSet/>
      <dgm:spPr/>
      <dgm:t>
        <a:bodyPr/>
        <a:lstStyle/>
        <a:p>
          <a:pPr rtl="0"/>
          <a:r>
            <a:rPr lang="en-US" dirty="0">
              <a:solidFill>
                <a:srgbClr val="000000"/>
              </a:solidFill>
              <a:latin typeface="Times New Roman" pitchFamily="18" charset="0"/>
              <a:cs typeface="Times New Roman" pitchFamily="18" charset="0"/>
            </a:rPr>
            <a:t>Trial Financing</a:t>
          </a:r>
        </a:p>
      </dgm:t>
    </dgm:pt>
    <dgm:pt modelId="{A7013A3F-1089-47B7-B16C-E0B71912567C}" type="parTrans" cxnId="{DEDCC456-6971-41D8-A7D1-CBBF2391E51F}">
      <dgm:prSet/>
      <dgm:spPr/>
      <dgm:t>
        <a:bodyPr/>
        <a:lstStyle/>
        <a:p>
          <a:endParaRPr lang="en-US"/>
        </a:p>
      </dgm:t>
    </dgm:pt>
    <dgm:pt modelId="{84E07A39-E1FA-45C9-8CD5-E13FE7AB83EE}" type="sibTrans" cxnId="{DEDCC456-6971-41D8-A7D1-CBBF2391E51F}">
      <dgm:prSet/>
      <dgm:spPr/>
      <dgm:t>
        <a:bodyPr/>
        <a:lstStyle/>
        <a:p>
          <a:endParaRPr lang="en-US"/>
        </a:p>
      </dgm:t>
    </dgm:pt>
    <dgm:pt modelId="{452042C8-E8E6-4996-8417-3BDBA6F5E73D}">
      <dgm:prSet/>
      <dgm:spPr/>
      <dgm:t>
        <a:bodyPr/>
        <a:lstStyle/>
        <a:p>
          <a:pPr rtl="0"/>
          <a:r>
            <a:rPr lang="en-US" dirty="0">
              <a:solidFill>
                <a:srgbClr val="000000"/>
              </a:solidFill>
              <a:latin typeface="Times New Roman" pitchFamily="18" charset="0"/>
              <a:cs typeface="Times New Roman" pitchFamily="18" charset="0"/>
            </a:rPr>
            <a:t>Trial Closure</a:t>
          </a:r>
        </a:p>
      </dgm:t>
    </dgm:pt>
    <dgm:pt modelId="{86D7EBC6-5B35-443A-B757-798CBED0982C}" type="parTrans" cxnId="{089561BF-E337-4256-B42B-54F8E8166B66}">
      <dgm:prSet/>
      <dgm:spPr/>
      <dgm:t>
        <a:bodyPr/>
        <a:lstStyle/>
        <a:p>
          <a:endParaRPr lang="en-US"/>
        </a:p>
      </dgm:t>
    </dgm:pt>
    <dgm:pt modelId="{467FDABF-8A42-463B-AF51-64E4623277F2}" type="sibTrans" cxnId="{089561BF-E337-4256-B42B-54F8E8166B66}">
      <dgm:prSet/>
      <dgm:spPr/>
      <dgm:t>
        <a:bodyPr/>
        <a:lstStyle/>
        <a:p>
          <a:endParaRPr lang="en-US"/>
        </a:p>
      </dgm:t>
    </dgm:pt>
    <dgm:pt modelId="{FDD84BD1-4B5C-4813-BC04-1F0FF0E5DAC1}">
      <dgm:prSet/>
      <dgm:spPr/>
      <dgm:t>
        <a:bodyPr/>
        <a:lstStyle/>
        <a:p>
          <a:pPr rtl="0"/>
          <a:r>
            <a:rPr lang="en-US" dirty="0">
              <a:solidFill>
                <a:srgbClr val="000000"/>
              </a:solidFill>
              <a:latin typeface="Times New Roman" pitchFamily="18" charset="0"/>
              <a:cs typeface="Times New Roman" pitchFamily="18" charset="0"/>
            </a:rPr>
            <a:t>References</a:t>
          </a:r>
        </a:p>
      </dgm:t>
    </dgm:pt>
    <dgm:pt modelId="{DACB17D5-8C5B-4CCB-B061-B250E866C1FD}" type="parTrans" cxnId="{248E30E3-E322-461E-ABCF-2B2CE410535F}">
      <dgm:prSet/>
      <dgm:spPr/>
      <dgm:t>
        <a:bodyPr/>
        <a:lstStyle/>
        <a:p>
          <a:endParaRPr lang="en-US"/>
        </a:p>
      </dgm:t>
    </dgm:pt>
    <dgm:pt modelId="{F30D0E7E-DE0E-4642-BB6E-D4A76A474035}" type="sibTrans" cxnId="{248E30E3-E322-461E-ABCF-2B2CE410535F}">
      <dgm:prSet/>
      <dgm:spPr/>
      <dgm:t>
        <a:bodyPr/>
        <a:lstStyle/>
        <a:p>
          <a:endParaRPr lang="en-US"/>
        </a:p>
      </dgm:t>
    </dgm:pt>
    <dgm:pt modelId="{580B6C8B-0FF8-41BB-9E7A-4B386F2CA17F}" type="pres">
      <dgm:prSet presAssocID="{CB8ADB4A-2D59-436D-BD9E-2ED2300D10D3}" presName="linearFlow" presStyleCnt="0">
        <dgm:presLayoutVars>
          <dgm:dir/>
          <dgm:animLvl val="lvl"/>
          <dgm:resizeHandles val="exact"/>
        </dgm:presLayoutVars>
      </dgm:prSet>
      <dgm:spPr/>
      <dgm:t>
        <a:bodyPr/>
        <a:lstStyle/>
        <a:p>
          <a:endParaRPr lang="en-IN"/>
        </a:p>
      </dgm:t>
    </dgm:pt>
    <dgm:pt modelId="{8C24F76C-D028-490C-8956-D16A6230B60D}" type="pres">
      <dgm:prSet presAssocID="{17522655-C455-4E4C-9DFA-BDAC044CA2AB}" presName="composite" presStyleCnt="0"/>
      <dgm:spPr/>
    </dgm:pt>
    <dgm:pt modelId="{5EDB692C-941E-49E0-B7C4-ED66A12C2CB4}" type="pres">
      <dgm:prSet presAssocID="{17522655-C455-4E4C-9DFA-BDAC044CA2AB}" presName="parentText" presStyleLbl="alignNode1" presStyleIdx="0" presStyleCnt="5">
        <dgm:presLayoutVars>
          <dgm:chMax val="1"/>
          <dgm:bulletEnabled val="1"/>
        </dgm:presLayoutVars>
      </dgm:prSet>
      <dgm:spPr/>
      <dgm:t>
        <a:bodyPr/>
        <a:lstStyle/>
        <a:p>
          <a:endParaRPr lang="en-IN"/>
        </a:p>
      </dgm:t>
    </dgm:pt>
    <dgm:pt modelId="{52FDB544-29C2-4C72-B031-EF0F54AD7122}" type="pres">
      <dgm:prSet presAssocID="{17522655-C455-4E4C-9DFA-BDAC044CA2AB}" presName="descendantText" presStyleLbl="alignAcc1" presStyleIdx="0" presStyleCnt="5">
        <dgm:presLayoutVars>
          <dgm:bulletEnabled val="1"/>
        </dgm:presLayoutVars>
      </dgm:prSet>
      <dgm:spPr/>
      <dgm:t>
        <a:bodyPr/>
        <a:lstStyle/>
        <a:p>
          <a:endParaRPr lang="en-IN"/>
        </a:p>
      </dgm:t>
    </dgm:pt>
    <dgm:pt modelId="{67D84624-BB06-4666-9782-6782C1CE597C}" type="pres">
      <dgm:prSet presAssocID="{B7E5D262-FEE6-424D-8281-4101FC520C16}" presName="sp" presStyleCnt="0"/>
      <dgm:spPr/>
    </dgm:pt>
    <dgm:pt modelId="{136E758D-EF8C-444E-BD49-6D08804F19C8}" type="pres">
      <dgm:prSet presAssocID="{4CA83BA3-0D7E-4BD6-8C6B-F7330E29BF65}" presName="composite" presStyleCnt="0"/>
      <dgm:spPr/>
    </dgm:pt>
    <dgm:pt modelId="{E382C5D8-BD3A-4002-A1F9-E7D5B1326FBB}" type="pres">
      <dgm:prSet presAssocID="{4CA83BA3-0D7E-4BD6-8C6B-F7330E29BF65}" presName="parentText" presStyleLbl="alignNode1" presStyleIdx="1" presStyleCnt="5">
        <dgm:presLayoutVars>
          <dgm:chMax val="1"/>
          <dgm:bulletEnabled val="1"/>
        </dgm:presLayoutVars>
      </dgm:prSet>
      <dgm:spPr/>
      <dgm:t>
        <a:bodyPr/>
        <a:lstStyle/>
        <a:p>
          <a:endParaRPr lang="en-IN"/>
        </a:p>
      </dgm:t>
    </dgm:pt>
    <dgm:pt modelId="{51B080DF-5F08-4381-9D90-DE2AFBB008D4}" type="pres">
      <dgm:prSet presAssocID="{4CA83BA3-0D7E-4BD6-8C6B-F7330E29BF65}" presName="descendantText" presStyleLbl="alignAcc1" presStyleIdx="1" presStyleCnt="5">
        <dgm:presLayoutVars>
          <dgm:bulletEnabled val="1"/>
        </dgm:presLayoutVars>
      </dgm:prSet>
      <dgm:spPr/>
      <dgm:t>
        <a:bodyPr/>
        <a:lstStyle/>
        <a:p>
          <a:endParaRPr lang="en-IN"/>
        </a:p>
      </dgm:t>
    </dgm:pt>
    <dgm:pt modelId="{42FB8D0D-3328-4C9E-86F7-884E41885927}" type="pres">
      <dgm:prSet presAssocID="{D984997F-DF10-4C2B-A712-E0573C751D66}" presName="sp" presStyleCnt="0"/>
      <dgm:spPr/>
    </dgm:pt>
    <dgm:pt modelId="{51DBD429-F7C8-45A6-A8E2-D8181D723E93}" type="pres">
      <dgm:prSet presAssocID="{C416EA29-E523-45BF-B2B5-A39DDE1AF771}" presName="composite" presStyleCnt="0"/>
      <dgm:spPr/>
    </dgm:pt>
    <dgm:pt modelId="{8D78B89B-72F9-4BD4-B5A2-724802E62770}" type="pres">
      <dgm:prSet presAssocID="{C416EA29-E523-45BF-B2B5-A39DDE1AF771}" presName="parentText" presStyleLbl="alignNode1" presStyleIdx="2" presStyleCnt="5">
        <dgm:presLayoutVars>
          <dgm:chMax val="1"/>
          <dgm:bulletEnabled val="1"/>
        </dgm:presLayoutVars>
      </dgm:prSet>
      <dgm:spPr/>
      <dgm:t>
        <a:bodyPr/>
        <a:lstStyle/>
        <a:p>
          <a:endParaRPr lang="en-IN"/>
        </a:p>
      </dgm:t>
    </dgm:pt>
    <dgm:pt modelId="{E3ECC251-5A56-4C48-B635-0441E222AD27}" type="pres">
      <dgm:prSet presAssocID="{C416EA29-E523-45BF-B2B5-A39DDE1AF771}" presName="descendantText" presStyleLbl="alignAcc1" presStyleIdx="2" presStyleCnt="5">
        <dgm:presLayoutVars>
          <dgm:bulletEnabled val="1"/>
        </dgm:presLayoutVars>
      </dgm:prSet>
      <dgm:spPr/>
      <dgm:t>
        <a:bodyPr/>
        <a:lstStyle/>
        <a:p>
          <a:endParaRPr lang="en-IN"/>
        </a:p>
      </dgm:t>
    </dgm:pt>
    <dgm:pt modelId="{CD9D2D6E-C2A9-4E7A-9760-445494F04938}" type="pres">
      <dgm:prSet presAssocID="{72C1B781-9F7A-49DF-AA6E-43F23422D882}" presName="sp" presStyleCnt="0"/>
      <dgm:spPr/>
    </dgm:pt>
    <dgm:pt modelId="{0707A773-6527-4F5C-A964-E826F976EE2B}" type="pres">
      <dgm:prSet presAssocID="{58084603-EE89-492E-96F0-6F0A2C69280F}" presName="composite" presStyleCnt="0"/>
      <dgm:spPr/>
    </dgm:pt>
    <dgm:pt modelId="{A28C26B8-E418-4E5C-BA1F-8150580549E4}" type="pres">
      <dgm:prSet presAssocID="{58084603-EE89-492E-96F0-6F0A2C69280F}" presName="parentText" presStyleLbl="alignNode1" presStyleIdx="3" presStyleCnt="5">
        <dgm:presLayoutVars>
          <dgm:chMax val="1"/>
          <dgm:bulletEnabled val="1"/>
        </dgm:presLayoutVars>
      </dgm:prSet>
      <dgm:spPr/>
      <dgm:t>
        <a:bodyPr/>
        <a:lstStyle/>
        <a:p>
          <a:endParaRPr lang="en-IN"/>
        </a:p>
      </dgm:t>
    </dgm:pt>
    <dgm:pt modelId="{47B416E7-CA31-4E6E-87C4-07DF15128A8D}" type="pres">
      <dgm:prSet presAssocID="{58084603-EE89-492E-96F0-6F0A2C69280F}" presName="descendantText" presStyleLbl="alignAcc1" presStyleIdx="3" presStyleCnt="5">
        <dgm:presLayoutVars>
          <dgm:bulletEnabled val="1"/>
        </dgm:presLayoutVars>
      </dgm:prSet>
      <dgm:spPr/>
      <dgm:t>
        <a:bodyPr/>
        <a:lstStyle/>
        <a:p>
          <a:endParaRPr lang="en-IN"/>
        </a:p>
      </dgm:t>
    </dgm:pt>
    <dgm:pt modelId="{6792918C-B2B2-430B-B415-241695E880B1}" type="pres">
      <dgm:prSet presAssocID="{2AAB8ADE-81CC-498B-8B9F-B1A145A2EB2D}" presName="sp" presStyleCnt="0"/>
      <dgm:spPr/>
    </dgm:pt>
    <dgm:pt modelId="{123B9C26-D717-4C3D-A112-7F228717D7FC}" type="pres">
      <dgm:prSet presAssocID="{7DFD49F5-A4CC-4391-BC94-8B694BDE752F}" presName="composite" presStyleCnt="0"/>
      <dgm:spPr/>
    </dgm:pt>
    <dgm:pt modelId="{E2AF06FD-4304-440A-BDDA-328286C4C373}" type="pres">
      <dgm:prSet presAssocID="{7DFD49F5-A4CC-4391-BC94-8B694BDE752F}" presName="parentText" presStyleLbl="alignNode1" presStyleIdx="4" presStyleCnt="5">
        <dgm:presLayoutVars>
          <dgm:chMax val="1"/>
          <dgm:bulletEnabled val="1"/>
        </dgm:presLayoutVars>
      </dgm:prSet>
      <dgm:spPr/>
      <dgm:t>
        <a:bodyPr/>
        <a:lstStyle/>
        <a:p>
          <a:endParaRPr lang="en-IN"/>
        </a:p>
      </dgm:t>
    </dgm:pt>
    <dgm:pt modelId="{300649B9-6DF5-409C-8505-F478FC995043}" type="pres">
      <dgm:prSet presAssocID="{7DFD49F5-A4CC-4391-BC94-8B694BDE752F}" presName="descendantText" presStyleLbl="alignAcc1" presStyleIdx="4" presStyleCnt="5">
        <dgm:presLayoutVars>
          <dgm:bulletEnabled val="1"/>
        </dgm:presLayoutVars>
      </dgm:prSet>
      <dgm:spPr/>
      <dgm:t>
        <a:bodyPr/>
        <a:lstStyle/>
        <a:p>
          <a:endParaRPr lang="en-IN"/>
        </a:p>
      </dgm:t>
    </dgm:pt>
  </dgm:ptLst>
  <dgm:cxnLst>
    <dgm:cxn modelId="{D0E4BF66-3EB5-4C7A-A367-E26480F2B965}" srcId="{CB8ADB4A-2D59-436D-BD9E-2ED2300D10D3}" destId="{C416EA29-E523-45BF-B2B5-A39DDE1AF771}" srcOrd="2" destOrd="0" parTransId="{8889BEE6-BFEB-46A4-B1E9-3498264F7980}" sibTransId="{72C1B781-9F7A-49DF-AA6E-43F23422D882}"/>
    <dgm:cxn modelId="{44DD0EA2-B356-4335-BC84-308B9A5D5D26}" srcId="{CB8ADB4A-2D59-436D-BD9E-2ED2300D10D3}" destId="{58084603-EE89-492E-96F0-6F0A2C69280F}" srcOrd="3" destOrd="0" parTransId="{0427C07C-4CB7-4AD7-A61B-0D61D52BF623}" sibTransId="{2AAB8ADE-81CC-498B-8B9F-B1A145A2EB2D}"/>
    <dgm:cxn modelId="{CD323500-F995-42EF-988A-14F11D5FFD26}" type="presOf" srcId="{B40684C5-F40D-48B0-8251-FD4112409ECB}" destId="{E3ECC251-5A56-4C48-B635-0441E222AD27}" srcOrd="0" destOrd="0" presId="urn:microsoft.com/office/officeart/2005/8/layout/chevron2"/>
    <dgm:cxn modelId="{C91760CD-07C0-4008-9BA1-0394343ECB0D}" type="presOf" srcId="{17522655-C455-4E4C-9DFA-BDAC044CA2AB}" destId="{5EDB692C-941E-49E0-B7C4-ED66A12C2CB4}" srcOrd="0" destOrd="0" presId="urn:microsoft.com/office/officeart/2005/8/layout/chevron2"/>
    <dgm:cxn modelId="{DEDCC456-6971-41D8-A7D1-CBBF2391E51F}" srcId="{C416EA29-E523-45BF-B2B5-A39DDE1AF771}" destId="{B40684C5-F40D-48B0-8251-FD4112409ECB}" srcOrd="0" destOrd="0" parTransId="{A7013A3F-1089-47B7-B16C-E0B71912567C}" sibTransId="{84E07A39-E1FA-45C9-8CD5-E13FE7AB83EE}"/>
    <dgm:cxn modelId="{28CE75CF-7C88-4D51-B54F-4E9258BF4904}" srcId="{CB8ADB4A-2D59-436D-BD9E-2ED2300D10D3}" destId="{4CA83BA3-0D7E-4BD6-8C6B-F7330E29BF65}" srcOrd="1" destOrd="0" parTransId="{849CA267-0221-4940-8054-2CC1D1ABA128}" sibTransId="{D984997F-DF10-4C2B-A712-E0573C751D66}"/>
    <dgm:cxn modelId="{AC5933B5-8EAD-4518-92C5-5076D668CABB}" type="presOf" srcId="{FDD84BD1-4B5C-4813-BC04-1F0FF0E5DAC1}" destId="{300649B9-6DF5-409C-8505-F478FC995043}" srcOrd="0" destOrd="0" presId="urn:microsoft.com/office/officeart/2005/8/layout/chevron2"/>
    <dgm:cxn modelId="{0A67FA83-F674-48D0-9F33-7C87EB794885}" type="presOf" srcId="{FB2F60D8-4DB6-4E4A-B0FE-4ABF09635F2D}" destId="{52FDB544-29C2-4C72-B031-EF0F54AD7122}" srcOrd="0" destOrd="0" presId="urn:microsoft.com/office/officeart/2005/8/layout/chevron2"/>
    <dgm:cxn modelId="{D87C0B0E-E6EA-411A-934A-C7A9F6D53E93}" type="presOf" srcId="{C416EA29-E523-45BF-B2B5-A39DDE1AF771}" destId="{8D78B89B-72F9-4BD4-B5A2-724802E62770}" srcOrd="0" destOrd="0" presId="urn:microsoft.com/office/officeart/2005/8/layout/chevron2"/>
    <dgm:cxn modelId="{2BD811A7-2258-4D98-B92A-E053B09F67AF}" srcId="{CB8ADB4A-2D59-436D-BD9E-2ED2300D10D3}" destId="{17522655-C455-4E4C-9DFA-BDAC044CA2AB}" srcOrd="0" destOrd="0" parTransId="{88E4E81F-CD74-470E-80BB-6B0E6A8022EE}" sibTransId="{B7E5D262-FEE6-424D-8281-4101FC520C16}"/>
    <dgm:cxn modelId="{089561BF-E337-4256-B42B-54F8E8166B66}" srcId="{58084603-EE89-492E-96F0-6F0A2C69280F}" destId="{452042C8-E8E6-4996-8417-3BDBA6F5E73D}" srcOrd="0" destOrd="0" parTransId="{86D7EBC6-5B35-443A-B757-798CBED0982C}" sibTransId="{467FDABF-8A42-463B-AF51-64E4623277F2}"/>
    <dgm:cxn modelId="{920B586F-0934-496B-9CF0-2E7F92935B58}" srcId="{4CA83BA3-0D7E-4BD6-8C6B-F7330E29BF65}" destId="{4BCAC8B7-3630-4E6C-A052-C0A8EEE7D03A}" srcOrd="0" destOrd="0" parTransId="{6EC51B16-E6B9-4EFB-A9D4-8FD286B8D275}" sibTransId="{C2D6FA3F-6CE6-4C1B-874E-4549AF4D630E}"/>
    <dgm:cxn modelId="{E7A98B8A-3C49-47BF-A664-627CD2BB78A4}" type="presOf" srcId="{4BCAC8B7-3630-4E6C-A052-C0A8EEE7D03A}" destId="{51B080DF-5F08-4381-9D90-DE2AFBB008D4}" srcOrd="0" destOrd="0" presId="urn:microsoft.com/office/officeart/2005/8/layout/chevron2"/>
    <dgm:cxn modelId="{238F7054-42E4-4912-8C9C-8CB224D40E5E}" type="presOf" srcId="{4CA83BA3-0D7E-4BD6-8C6B-F7330E29BF65}" destId="{E382C5D8-BD3A-4002-A1F9-E7D5B1326FBB}" srcOrd="0" destOrd="0" presId="urn:microsoft.com/office/officeart/2005/8/layout/chevron2"/>
    <dgm:cxn modelId="{C907079C-3EFF-448E-BE8E-E11B8E9D3E28}" type="presOf" srcId="{58084603-EE89-492E-96F0-6F0A2C69280F}" destId="{A28C26B8-E418-4E5C-BA1F-8150580549E4}" srcOrd="0" destOrd="0" presId="urn:microsoft.com/office/officeart/2005/8/layout/chevron2"/>
    <dgm:cxn modelId="{248E30E3-E322-461E-ABCF-2B2CE410535F}" srcId="{7DFD49F5-A4CC-4391-BC94-8B694BDE752F}" destId="{FDD84BD1-4B5C-4813-BC04-1F0FF0E5DAC1}" srcOrd="0" destOrd="0" parTransId="{DACB17D5-8C5B-4CCB-B061-B250E866C1FD}" sibTransId="{F30D0E7E-DE0E-4642-BB6E-D4A76A474035}"/>
    <dgm:cxn modelId="{EFDBE691-4058-44BA-A33A-CDFFA261165B}" srcId="{17522655-C455-4E4C-9DFA-BDAC044CA2AB}" destId="{FB2F60D8-4DB6-4E4A-B0FE-4ABF09635F2D}" srcOrd="0" destOrd="0" parTransId="{D0C8F064-34BF-4609-B468-32A689967476}" sibTransId="{D0AAFB59-4508-4059-9881-D1E5D6E3EEA3}"/>
    <dgm:cxn modelId="{5C65255B-8116-4410-A0B4-110B27904F6D}" type="presOf" srcId="{7DFD49F5-A4CC-4391-BC94-8B694BDE752F}" destId="{E2AF06FD-4304-440A-BDDA-328286C4C373}" srcOrd="0" destOrd="0" presId="urn:microsoft.com/office/officeart/2005/8/layout/chevron2"/>
    <dgm:cxn modelId="{3E820EF9-8232-4918-BC38-815410B37711}" srcId="{CB8ADB4A-2D59-436D-BD9E-2ED2300D10D3}" destId="{7DFD49F5-A4CC-4391-BC94-8B694BDE752F}" srcOrd="4" destOrd="0" parTransId="{BFB0EAE9-D96D-4116-B340-20155107F9F0}" sibTransId="{0A9926E1-6CE7-4AC3-8530-060366806AE9}"/>
    <dgm:cxn modelId="{EC22FC0B-B96F-49B7-885E-263FC7A38220}" type="presOf" srcId="{452042C8-E8E6-4996-8417-3BDBA6F5E73D}" destId="{47B416E7-CA31-4E6E-87C4-07DF15128A8D}" srcOrd="0" destOrd="0" presId="urn:microsoft.com/office/officeart/2005/8/layout/chevron2"/>
    <dgm:cxn modelId="{7FEDF67D-1715-4FBD-9864-839A7A0608C0}" type="presOf" srcId="{CB8ADB4A-2D59-436D-BD9E-2ED2300D10D3}" destId="{580B6C8B-0FF8-41BB-9E7A-4B386F2CA17F}" srcOrd="0" destOrd="0" presId="urn:microsoft.com/office/officeart/2005/8/layout/chevron2"/>
    <dgm:cxn modelId="{F1700F24-7D96-4993-AFC5-8F75EE9B5FD4}" type="presParOf" srcId="{580B6C8B-0FF8-41BB-9E7A-4B386F2CA17F}" destId="{8C24F76C-D028-490C-8956-D16A6230B60D}" srcOrd="0" destOrd="0" presId="urn:microsoft.com/office/officeart/2005/8/layout/chevron2"/>
    <dgm:cxn modelId="{51715CA0-539A-4060-91E3-3CA39AC3FBFE}" type="presParOf" srcId="{8C24F76C-D028-490C-8956-D16A6230B60D}" destId="{5EDB692C-941E-49E0-B7C4-ED66A12C2CB4}" srcOrd="0" destOrd="0" presId="urn:microsoft.com/office/officeart/2005/8/layout/chevron2"/>
    <dgm:cxn modelId="{15A86E53-5C65-40C6-A33F-E32A8D2E23E6}" type="presParOf" srcId="{8C24F76C-D028-490C-8956-D16A6230B60D}" destId="{52FDB544-29C2-4C72-B031-EF0F54AD7122}" srcOrd="1" destOrd="0" presId="urn:microsoft.com/office/officeart/2005/8/layout/chevron2"/>
    <dgm:cxn modelId="{61AB8819-9125-4EB9-B29F-B712CB741B5A}" type="presParOf" srcId="{580B6C8B-0FF8-41BB-9E7A-4B386F2CA17F}" destId="{67D84624-BB06-4666-9782-6782C1CE597C}" srcOrd="1" destOrd="0" presId="urn:microsoft.com/office/officeart/2005/8/layout/chevron2"/>
    <dgm:cxn modelId="{6CADD50B-0189-4353-A575-3F4E84240C71}" type="presParOf" srcId="{580B6C8B-0FF8-41BB-9E7A-4B386F2CA17F}" destId="{136E758D-EF8C-444E-BD49-6D08804F19C8}" srcOrd="2" destOrd="0" presId="urn:microsoft.com/office/officeart/2005/8/layout/chevron2"/>
    <dgm:cxn modelId="{8BC2A964-60A8-4659-BD9E-3AFC3A25B5F5}" type="presParOf" srcId="{136E758D-EF8C-444E-BD49-6D08804F19C8}" destId="{E382C5D8-BD3A-4002-A1F9-E7D5B1326FBB}" srcOrd="0" destOrd="0" presId="urn:microsoft.com/office/officeart/2005/8/layout/chevron2"/>
    <dgm:cxn modelId="{D62E1C77-369C-4572-8074-B480E59663C4}" type="presParOf" srcId="{136E758D-EF8C-444E-BD49-6D08804F19C8}" destId="{51B080DF-5F08-4381-9D90-DE2AFBB008D4}" srcOrd="1" destOrd="0" presId="urn:microsoft.com/office/officeart/2005/8/layout/chevron2"/>
    <dgm:cxn modelId="{1D46DD84-6619-48A5-8108-68FC13588316}" type="presParOf" srcId="{580B6C8B-0FF8-41BB-9E7A-4B386F2CA17F}" destId="{42FB8D0D-3328-4C9E-86F7-884E41885927}" srcOrd="3" destOrd="0" presId="urn:microsoft.com/office/officeart/2005/8/layout/chevron2"/>
    <dgm:cxn modelId="{E9B0CD2C-504D-43B2-8EF1-5CE74F5E9AB4}" type="presParOf" srcId="{580B6C8B-0FF8-41BB-9E7A-4B386F2CA17F}" destId="{51DBD429-F7C8-45A6-A8E2-D8181D723E93}" srcOrd="4" destOrd="0" presId="urn:microsoft.com/office/officeart/2005/8/layout/chevron2"/>
    <dgm:cxn modelId="{DAA28F76-CE7B-4612-987D-B774943B3C28}" type="presParOf" srcId="{51DBD429-F7C8-45A6-A8E2-D8181D723E93}" destId="{8D78B89B-72F9-4BD4-B5A2-724802E62770}" srcOrd="0" destOrd="0" presId="urn:microsoft.com/office/officeart/2005/8/layout/chevron2"/>
    <dgm:cxn modelId="{6A3CEA63-8A38-413A-BD76-82C48FD6D8D8}" type="presParOf" srcId="{51DBD429-F7C8-45A6-A8E2-D8181D723E93}" destId="{E3ECC251-5A56-4C48-B635-0441E222AD27}" srcOrd="1" destOrd="0" presId="urn:microsoft.com/office/officeart/2005/8/layout/chevron2"/>
    <dgm:cxn modelId="{598275AE-E2C5-4D75-9A7A-5DDAB074ADB2}" type="presParOf" srcId="{580B6C8B-0FF8-41BB-9E7A-4B386F2CA17F}" destId="{CD9D2D6E-C2A9-4E7A-9760-445494F04938}" srcOrd="5" destOrd="0" presId="urn:microsoft.com/office/officeart/2005/8/layout/chevron2"/>
    <dgm:cxn modelId="{8EB4ED7C-9216-4A9E-8626-AAD7816008A2}" type="presParOf" srcId="{580B6C8B-0FF8-41BB-9E7A-4B386F2CA17F}" destId="{0707A773-6527-4F5C-A964-E826F976EE2B}" srcOrd="6" destOrd="0" presId="urn:microsoft.com/office/officeart/2005/8/layout/chevron2"/>
    <dgm:cxn modelId="{63CAE180-62B8-4350-A422-B52B2A9791C1}" type="presParOf" srcId="{0707A773-6527-4F5C-A964-E826F976EE2B}" destId="{A28C26B8-E418-4E5C-BA1F-8150580549E4}" srcOrd="0" destOrd="0" presId="urn:microsoft.com/office/officeart/2005/8/layout/chevron2"/>
    <dgm:cxn modelId="{23D30074-143D-4B5A-8E06-980D9F49D70E}" type="presParOf" srcId="{0707A773-6527-4F5C-A964-E826F976EE2B}" destId="{47B416E7-CA31-4E6E-87C4-07DF15128A8D}" srcOrd="1" destOrd="0" presId="urn:microsoft.com/office/officeart/2005/8/layout/chevron2"/>
    <dgm:cxn modelId="{426AB6E6-8B02-4352-9C1E-F91C88BF967E}" type="presParOf" srcId="{580B6C8B-0FF8-41BB-9E7A-4B386F2CA17F}" destId="{6792918C-B2B2-430B-B415-241695E880B1}" srcOrd="7" destOrd="0" presId="urn:microsoft.com/office/officeart/2005/8/layout/chevron2"/>
    <dgm:cxn modelId="{8150CDC0-20F6-4DF8-9815-00AF984AEB0A}" type="presParOf" srcId="{580B6C8B-0FF8-41BB-9E7A-4B386F2CA17F}" destId="{123B9C26-D717-4C3D-A112-7F228717D7FC}" srcOrd="8" destOrd="0" presId="urn:microsoft.com/office/officeart/2005/8/layout/chevron2"/>
    <dgm:cxn modelId="{05A81383-DA38-42DA-AC09-776EA72F51AB}" type="presParOf" srcId="{123B9C26-D717-4C3D-A112-7F228717D7FC}" destId="{E2AF06FD-4304-440A-BDDA-328286C4C373}" srcOrd="0" destOrd="0" presId="urn:microsoft.com/office/officeart/2005/8/layout/chevron2"/>
    <dgm:cxn modelId="{D3B036BE-431A-486C-97E0-1E8999FD383D}" type="presParOf" srcId="{123B9C26-D717-4C3D-A112-7F228717D7FC}" destId="{300649B9-6DF5-409C-8505-F478FC995043}"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B692C-941E-49E0-B7C4-ED66A12C2CB4}">
      <dsp:nvSpPr>
        <dsp:cNvPr id="0" name=""/>
        <dsp:cNvSpPr/>
      </dsp:nvSpPr>
      <dsp:spPr>
        <a:xfrm rot="5400000">
          <a:off x="-149000" y="150277"/>
          <a:ext cx="993334" cy="6953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latin typeface="Times New Roman" pitchFamily="18" charset="0"/>
              <a:cs typeface="Times New Roman" pitchFamily="18" charset="0"/>
            </a:rPr>
            <a:t>1</a:t>
          </a:r>
        </a:p>
      </dsp:txBody>
      <dsp:txXfrm rot="-5400000">
        <a:off x="0" y="348944"/>
        <a:ext cx="695334" cy="298000"/>
      </dsp:txXfrm>
    </dsp:sp>
    <dsp:sp modelId="{52FDB544-29C2-4C72-B031-EF0F54AD7122}">
      <dsp:nvSpPr>
        <dsp:cNvPr id="0" name=""/>
        <dsp:cNvSpPr/>
      </dsp:nvSpPr>
      <dsp:spPr>
        <a:xfrm rot="5400000">
          <a:off x="5377121" y="-4680509"/>
          <a:ext cx="645667" cy="100092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sz="4000" kern="1200" dirty="0">
              <a:solidFill>
                <a:srgbClr val="000000"/>
              </a:solidFill>
              <a:latin typeface="Times New Roman" pitchFamily="18" charset="0"/>
              <a:cs typeface="Times New Roman" pitchFamily="18" charset="0"/>
            </a:rPr>
            <a:t>Trial Initiation</a:t>
          </a:r>
        </a:p>
      </dsp:txBody>
      <dsp:txXfrm rot="-5400000">
        <a:off x="695335" y="32796"/>
        <a:ext cx="9977722" cy="582629"/>
      </dsp:txXfrm>
    </dsp:sp>
    <dsp:sp modelId="{E382C5D8-BD3A-4002-A1F9-E7D5B1326FBB}">
      <dsp:nvSpPr>
        <dsp:cNvPr id="0" name=""/>
        <dsp:cNvSpPr/>
      </dsp:nvSpPr>
      <dsp:spPr>
        <a:xfrm rot="5400000">
          <a:off x="-149000" y="1025255"/>
          <a:ext cx="993334" cy="6953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latin typeface="Times New Roman" pitchFamily="18" charset="0"/>
              <a:cs typeface="Times New Roman" pitchFamily="18" charset="0"/>
            </a:rPr>
            <a:t>2</a:t>
          </a:r>
        </a:p>
      </dsp:txBody>
      <dsp:txXfrm rot="-5400000">
        <a:off x="0" y="1223922"/>
        <a:ext cx="695334" cy="298000"/>
      </dsp:txXfrm>
    </dsp:sp>
    <dsp:sp modelId="{51B080DF-5F08-4381-9D90-DE2AFBB008D4}">
      <dsp:nvSpPr>
        <dsp:cNvPr id="0" name=""/>
        <dsp:cNvSpPr/>
      </dsp:nvSpPr>
      <dsp:spPr>
        <a:xfrm rot="5400000">
          <a:off x="5377121" y="-3805532"/>
          <a:ext cx="645667" cy="100092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sz="4000" kern="1200" dirty="0">
              <a:solidFill>
                <a:srgbClr val="000000"/>
              </a:solidFill>
              <a:latin typeface="Times New Roman" pitchFamily="18" charset="0"/>
              <a:cs typeface="Times New Roman" pitchFamily="18" charset="0"/>
            </a:rPr>
            <a:t>Trial Management</a:t>
          </a:r>
        </a:p>
      </dsp:txBody>
      <dsp:txXfrm rot="-5400000">
        <a:off x="695335" y="907773"/>
        <a:ext cx="9977722" cy="582629"/>
      </dsp:txXfrm>
    </dsp:sp>
    <dsp:sp modelId="{8D78B89B-72F9-4BD4-B5A2-724802E62770}">
      <dsp:nvSpPr>
        <dsp:cNvPr id="0" name=""/>
        <dsp:cNvSpPr/>
      </dsp:nvSpPr>
      <dsp:spPr>
        <a:xfrm rot="5400000">
          <a:off x="-149000" y="1900232"/>
          <a:ext cx="993334" cy="6953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latin typeface="Times New Roman" pitchFamily="18" charset="0"/>
              <a:cs typeface="Times New Roman" pitchFamily="18" charset="0"/>
            </a:rPr>
            <a:t>3</a:t>
          </a:r>
        </a:p>
      </dsp:txBody>
      <dsp:txXfrm rot="-5400000">
        <a:off x="0" y="2098899"/>
        <a:ext cx="695334" cy="298000"/>
      </dsp:txXfrm>
    </dsp:sp>
    <dsp:sp modelId="{E3ECC251-5A56-4C48-B635-0441E222AD27}">
      <dsp:nvSpPr>
        <dsp:cNvPr id="0" name=""/>
        <dsp:cNvSpPr/>
      </dsp:nvSpPr>
      <dsp:spPr>
        <a:xfrm rot="5400000">
          <a:off x="5377121" y="-2930554"/>
          <a:ext cx="645667" cy="100092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sz="4000" kern="1200" dirty="0">
              <a:solidFill>
                <a:srgbClr val="000000"/>
              </a:solidFill>
              <a:latin typeface="Times New Roman" pitchFamily="18" charset="0"/>
              <a:cs typeface="Times New Roman" pitchFamily="18" charset="0"/>
            </a:rPr>
            <a:t>Trial Financing</a:t>
          </a:r>
        </a:p>
      </dsp:txBody>
      <dsp:txXfrm rot="-5400000">
        <a:off x="695335" y="1782751"/>
        <a:ext cx="9977722" cy="582629"/>
      </dsp:txXfrm>
    </dsp:sp>
    <dsp:sp modelId="{A28C26B8-E418-4E5C-BA1F-8150580549E4}">
      <dsp:nvSpPr>
        <dsp:cNvPr id="0" name=""/>
        <dsp:cNvSpPr/>
      </dsp:nvSpPr>
      <dsp:spPr>
        <a:xfrm rot="5400000">
          <a:off x="-149000" y="2775210"/>
          <a:ext cx="993334" cy="6953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latin typeface="Times New Roman" pitchFamily="18" charset="0"/>
              <a:cs typeface="Times New Roman" pitchFamily="18" charset="0"/>
            </a:rPr>
            <a:t>4</a:t>
          </a:r>
        </a:p>
      </dsp:txBody>
      <dsp:txXfrm rot="-5400000">
        <a:off x="0" y="2973877"/>
        <a:ext cx="695334" cy="298000"/>
      </dsp:txXfrm>
    </dsp:sp>
    <dsp:sp modelId="{47B416E7-CA31-4E6E-87C4-07DF15128A8D}">
      <dsp:nvSpPr>
        <dsp:cNvPr id="0" name=""/>
        <dsp:cNvSpPr/>
      </dsp:nvSpPr>
      <dsp:spPr>
        <a:xfrm rot="5400000">
          <a:off x="5377121" y="-2055576"/>
          <a:ext cx="645667" cy="100092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sz="4000" kern="1200" dirty="0">
              <a:solidFill>
                <a:srgbClr val="000000"/>
              </a:solidFill>
              <a:latin typeface="Times New Roman" pitchFamily="18" charset="0"/>
              <a:cs typeface="Times New Roman" pitchFamily="18" charset="0"/>
            </a:rPr>
            <a:t>Trial Closure</a:t>
          </a:r>
        </a:p>
      </dsp:txBody>
      <dsp:txXfrm rot="-5400000">
        <a:off x="695335" y="2657729"/>
        <a:ext cx="9977722" cy="582629"/>
      </dsp:txXfrm>
    </dsp:sp>
    <dsp:sp modelId="{E2AF06FD-4304-440A-BDDA-328286C4C373}">
      <dsp:nvSpPr>
        <dsp:cNvPr id="0" name=""/>
        <dsp:cNvSpPr/>
      </dsp:nvSpPr>
      <dsp:spPr>
        <a:xfrm rot="5400000">
          <a:off x="-149000" y="3650188"/>
          <a:ext cx="993334" cy="6953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latin typeface="Times New Roman" pitchFamily="18" charset="0"/>
              <a:cs typeface="Times New Roman" pitchFamily="18" charset="0"/>
            </a:rPr>
            <a:t>5</a:t>
          </a:r>
        </a:p>
      </dsp:txBody>
      <dsp:txXfrm rot="-5400000">
        <a:off x="0" y="3848855"/>
        <a:ext cx="695334" cy="298000"/>
      </dsp:txXfrm>
    </dsp:sp>
    <dsp:sp modelId="{300649B9-6DF5-409C-8505-F478FC995043}">
      <dsp:nvSpPr>
        <dsp:cNvPr id="0" name=""/>
        <dsp:cNvSpPr/>
      </dsp:nvSpPr>
      <dsp:spPr>
        <a:xfrm rot="5400000">
          <a:off x="5377121" y="-1180599"/>
          <a:ext cx="645667" cy="100092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sz="4000" kern="1200" dirty="0">
              <a:solidFill>
                <a:srgbClr val="000000"/>
              </a:solidFill>
              <a:latin typeface="Times New Roman" pitchFamily="18" charset="0"/>
              <a:cs typeface="Times New Roman" pitchFamily="18" charset="0"/>
            </a:rPr>
            <a:t>References</a:t>
          </a:r>
        </a:p>
      </dsp:txBody>
      <dsp:txXfrm rot="-5400000">
        <a:off x="695335" y="3532706"/>
        <a:ext cx="9977722" cy="5826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1" name=""/>
        <p:cNvGrpSpPr/>
        <p:nvPr/>
      </p:nvGrpSpPr>
      <p:grpSpPr>
        <a:xfrm>
          <a:off x="0" y="0"/>
          <a:ext cx="0" cy="0"/>
          <a:chOff x="0" y="0"/>
          <a:chExt cx="0" cy="0"/>
        </a:xfrm>
      </p:grpSpPr>
      <p:sp>
        <p:nvSpPr>
          <p:cNvPr id="104877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80"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B33D6361-1E3C-4214-95E1-B8DE93421F8F}" type="datetimeFigureOut">
              <a:rPr lang="en-US" smtClean="0"/>
              <a:t>12/5/2022</a:t>
            </a:fld>
            <a:endParaRPr dirty="0" lang="en-US"/>
          </a:p>
        </p:txBody>
      </p:sp>
      <p:sp>
        <p:nvSpPr>
          <p:cNvPr id="1048781"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82"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18CE0281-66A0-46B8-BDE2-AEF0C7453753}" type="slidenum">
              <a:rPr lang="en-US" smtClean="0"/>
              <a:t>‹#›</a:t>
            </a:fld>
            <a:endParaRPr dirty="0" lang="en-US"/>
          </a:p>
        </p:txBody>
      </p:sp>
    </p:spTree>
  </p:cSld>
  <p:clrMap accent1="accent1" accent2="accent2" accent3="accent3" accent4="accent4" accent5="accent5" accent6="accent6" bg1="lt1" bg2="lt2" tx1="dk1" tx2="dk2" hlink="hlink" folHlink="folHlink"/>
  <p:hf dt="0"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0" name=""/>
        <p:cNvGrpSpPr/>
        <p:nvPr/>
      </p:nvGrpSpPr>
      <p:grpSpPr>
        <a:xfrm>
          <a:off x="0" y="0"/>
          <a:ext cx="0" cy="0"/>
          <a:chOff x="0" y="0"/>
          <a:chExt cx="0" cy="0"/>
        </a:xfrm>
      </p:grpSpPr>
      <p:sp>
        <p:nvSpPr>
          <p:cNvPr id="10487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6F9CFFA-1E2F-4435-8DD6-9B5CC3FF4505}" type="datetimeFigureOut">
              <a:rPr lang="en-US" smtClean="0"/>
              <a:t>12/5/2022</a:t>
            </a:fld>
            <a:endParaRPr dirty="0" lang="en-US"/>
          </a:p>
        </p:txBody>
      </p:sp>
      <p:sp>
        <p:nvSpPr>
          <p:cNvPr id="10487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99EDED1C-4656-4CF8-AD34-DC4A65BB3913}" type="slidenum">
              <a:rPr lang="en-US" smtClean="0"/>
              <a:t>‹#›</a:t>
            </a:fld>
            <a:endParaRPr dirty="0" lang="en-US"/>
          </a:p>
        </p:txBody>
      </p:sp>
    </p:spTree>
  </p:cSld>
  <p:clrMap accent1="accent1" accent2="accent2" accent3="accent3" accent4="accent4" accent5="accent5" accent6="accent6" bg1="lt1" bg2="lt2" tx1="dk1" tx2="dk2" hlink="hlink" folHlink="folHlink"/>
  <p:hf dt="0" ftr="0"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US"/>
          </a:p>
        </p:txBody>
      </p:sp>
      <p:sp>
        <p:nvSpPr>
          <p:cNvPr id="1048596" name="Slide Number Placeholder 3"/>
          <p:cNvSpPr>
            <a:spLocks noGrp="1"/>
          </p:cNvSpPr>
          <p:nvPr>
            <p:ph type="sldNum" sz="quarter" idx="5"/>
          </p:nvPr>
        </p:nvSpPr>
        <p:spPr/>
        <p:txBody>
          <a:bodyPr/>
          <a:p>
            <a:fld id="{99EDED1C-4656-4CF8-AD34-DC4A65BB3913}" type="slidenum">
              <a:rPr lang="en-US" smtClean="0"/>
              <a:t>1</a:t>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endParaRPr lang="en-US"/>
          </a:p>
        </p:txBody>
      </p:sp>
      <p:sp>
        <p:nvSpPr>
          <p:cNvPr id="1048611" name="Slide Number Placeholder 3"/>
          <p:cNvSpPr>
            <a:spLocks noGrp="1"/>
          </p:cNvSpPr>
          <p:nvPr>
            <p:ph type="sldNum" sz="quarter" idx="10"/>
          </p:nvPr>
        </p:nvSpPr>
        <p:spPr/>
        <p:txBody>
          <a:bodyPr/>
          <a:p>
            <a:fld id="{99EDED1C-4656-4CF8-AD34-DC4A65BB3913}" type="slidenum">
              <a:rPr lang="en-US" smtClean="0"/>
              <a:t>3</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Slide Image Placeholder 1"/>
          <p:cNvSpPr>
            <a:spLocks noChangeAspect="1" noRot="1" noGrp="1"/>
          </p:cNvSpPr>
          <p:nvPr>
            <p:ph type="sldImg"/>
          </p:nvPr>
        </p:nvSpPr>
        <p:spPr/>
      </p:sp>
      <p:sp>
        <p:nvSpPr>
          <p:cNvPr id="1048621" name="Notes Placeholder 2"/>
          <p:cNvSpPr>
            <a:spLocks noGrp="1"/>
          </p:cNvSpPr>
          <p:nvPr>
            <p:ph type="body" idx="1"/>
          </p:nvPr>
        </p:nvSpPr>
        <p:spPr/>
        <p:txBody>
          <a:bodyPr/>
          <a:p>
            <a:endParaRPr dirty="0" lang="en-IN"/>
          </a:p>
        </p:txBody>
      </p:sp>
      <p:sp>
        <p:nvSpPr>
          <p:cNvPr id="1048622" name="Slide Number Placeholder 3"/>
          <p:cNvSpPr>
            <a:spLocks noGrp="1"/>
          </p:cNvSpPr>
          <p:nvPr>
            <p:ph type="sldNum" sz="quarter" idx="5"/>
          </p:nvPr>
        </p:nvSpPr>
        <p:spPr/>
        <p:txBody>
          <a:bodyPr/>
          <a:p>
            <a:fld id="{99EDED1C-4656-4CF8-AD34-DC4A65BB3913}" type="slidenum">
              <a:rPr lang="en-US" smtClean="0"/>
              <a:t>5</a:t>
            </a:fld>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5" name="Slide Image Placeholder 1"/>
          <p:cNvSpPr>
            <a:spLocks noChangeAspect="1" noRot="1" noGrp="1"/>
          </p:cNvSpPr>
          <p:nvPr>
            <p:ph type="sldImg"/>
          </p:nvPr>
        </p:nvSpPr>
        <p:spPr/>
      </p:sp>
      <p:sp>
        <p:nvSpPr>
          <p:cNvPr id="1048676" name="Notes Placeholder 2"/>
          <p:cNvSpPr>
            <a:spLocks noGrp="1"/>
          </p:cNvSpPr>
          <p:nvPr>
            <p:ph type="body" idx="1"/>
          </p:nvPr>
        </p:nvSpPr>
        <p:spPr/>
        <p:txBody>
          <a:bodyPr/>
          <a:p>
            <a:r>
              <a:rPr dirty="0" sz="1200" lang="en-IN" smtClean="0">
                <a:solidFill>
                  <a:srgbClr val="000000"/>
                </a:solidFill>
                <a:latin typeface="Times New Roman" pitchFamily="18" charset="0"/>
                <a:cs typeface="Times New Roman" pitchFamily="18" charset="0"/>
              </a:rPr>
              <a:t>The sponsor should verify that each subject has consented, in writing, to direct access</a:t>
            </a:r>
          </a:p>
          <a:p>
            <a:r>
              <a:rPr dirty="0" sz="1200" lang="en-IN" smtClean="0">
                <a:solidFill>
                  <a:srgbClr val="000000"/>
                </a:solidFill>
                <a:latin typeface="Times New Roman" pitchFamily="18" charset="0"/>
                <a:cs typeface="Times New Roman" pitchFamily="18" charset="0"/>
              </a:rPr>
              <a:t>to his/her original medical records for trial-related monitoring, audit, IRB/IEC </a:t>
            </a:r>
            <a:r>
              <a:rPr dirty="0" sz="1200" lang="en-IN" err="1" smtClean="0">
                <a:solidFill>
                  <a:srgbClr val="000000"/>
                </a:solidFill>
                <a:latin typeface="Times New Roman" pitchFamily="18" charset="0"/>
                <a:cs typeface="Times New Roman" pitchFamily="18" charset="0"/>
              </a:rPr>
              <a:t>review,and</a:t>
            </a:r>
            <a:r>
              <a:rPr dirty="0" sz="1200" lang="en-IN" smtClean="0">
                <a:solidFill>
                  <a:srgbClr val="000000"/>
                </a:solidFill>
                <a:latin typeface="Times New Roman" pitchFamily="18" charset="0"/>
                <a:cs typeface="Times New Roman" pitchFamily="18" charset="0"/>
              </a:rPr>
              <a:t> regulatory inspection.</a:t>
            </a:r>
          </a:p>
          <a:p>
            <a:r>
              <a:rPr dirty="0" sz="1200" lang="en-IN" smtClean="0">
                <a:solidFill>
                  <a:srgbClr val="000000"/>
                </a:solidFill>
                <a:latin typeface="Times New Roman" pitchFamily="18" charset="0"/>
                <a:cs typeface="Times New Roman" pitchFamily="18" charset="0"/>
              </a:rPr>
              <a:t>The sponsor should verify that each subject has consented, in writing, to direct access</a:t>
            </a:r>
          </a:p>
          <a:p>
            <a:r>
              <a:rPr dirty="0" sz="1200" lang="en-IN" smtClean="0">
                <a:solidFill>
                  <a:srgbClr val="000000"/>
                </a:solidFill>
                <a:latin typeface="Times New Roman" pitchFamily="18" charset="0"/>
                <a:cs typeface="Times New Roman" pitchFamily="18" charset="0"/>
              </a:rPr>
              <a:t>to his/her original medical records for trial-related monitoring, audit, IRB/IEC </a:t>
            </a:r>
            <a:r>
              <a:rPr dirty="0" sz="1200" lang="en-IN" err="1" smtClean="0">
                <a:solidFill>
                  <a:srgbClr val="000000"/>
                </a:solidFill>
                <a:latin typeface="Times New Roman" pitchFamily="18" charset="0"/>
                <a:cs typeface="Times New Roman" pitchFamily="18" charset="0"/>
              </a:rPr>
              <a:t>review,and</a:t>
            </a:r>
            <a:r>
              <a:rPr dirty="0" sz="1200" lang="en-IN" smtClean="0">
                <a:solidFill>
                  <a:srgbClr val="000000"/>
                </a:solidFill>
                <a:latin typeface="Times New Roman" pitchFamily="18" charset="0"/>
                <a:cs typeface="Times New Roman" pitchFamily="18" charset="0"/>
              </a:rPr>
              <a:t> regulatory inspection.</a:t>
            </a:r>
          </a:p>
          <a:p>
            <a:endParaRPr dirty="0" lang="en-IN"/>
          </a:p>
        </p:txBody>
      </p:sp>
      <p:sp>
        <p:nvSpPr>
          <p:cNvPr id="1048677" name="Slide Number Placeholder 3"/>
          <p:cNvSpPr>
            <a:spLocks noGrp="1"/>
          </p:cNvSpPr>
          <p:nvPr>
            <p:ph type="sldNum" sz="quarter" idx="10"/>
          </p:nvPr>
        </p:nvSpPr>
        <p:spPr/>
        <p:txBody>
          <a:bodyPr/>
          <a:p>
            <a:fld id="{99EDED1C-4656-4CF8-AD34-DC4A65BB3913}" type="slidenum">
              <a:rPr lang="en-US" smtClean="0"/>
              <a:t>18</a:t>
            </a:fld>
            <a:endParaRPr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06" name="Slide Image Placeholder 1"/>
          <p:cNvSpPr>
            <a:spLocks noChangeAspect="1" noRot="1" noGrp="1"/>
          </p:cNvSpPr>
          <p:nvPr>
            <p:ph type="sldImg"/>
          </p:nvPr>
        </p:nvSpPr>
        <p:spPr/>
      </p:sp>
      <p:sp>
        <p:nvSpPr>
          <p:cNvPr id="1048707" name="Notes Placeholder 2"/>
          <p:cNvSpPr>
            <a:spLocks noGrp="1"/>
          </p:cNvSpPr>
          <p:nvPr>
            <p:ph type="body" idx="1"/>
          </p:nvPr>
        </p:nvSpPr>
        <p:spPr/>
        <p:txBody>
          <a:bodyPr/>
          <a:p>
            <a:endParaRPr dirty="0" lang="en-IN"/>
          </a:p>
        </p:txBody>
      </p:sp>
      <p:sp>
        <p:nvSpPr>
          <p:cNvPr id="1048708" name="Slide Number Placeholder 3"/>
          <p:cNvSpPr>
            <a:spLocks noGrp="1"/>
          </p:cNvSpPr>
          <p:nvPr>
            <p:ph type="sldNum" sz="quarter" idx="5"/>
          </p:nvPr>
        </p:nvSpPr>
        <p:spPr/>
        <p:txBody>
          <a:bodyPr/>
          <a:p>
            <a:fld id="{99EDED1C-4656-4CF8-AD34-DC4A65BB3913}" type="slidenum">
              <a:rPr lang="en-US" smtClean="0"/>
              <a:t>25</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5" name=""/>
        <p:cNvGrpSpPr/>
        <p:nvPr/>
      </p:nvGrpSpPr>
      <p:grpSpPr>
        <a:xfrm>
          <a:off x="0" y="0"/>
          <a:ext cx="0" cy="0"/>
          <a:chOff x="0" y="0"/>
          <a:chExt cx="0" cy="0"/>
        </a:xfrm>
      </p:grpSpPr>
      <p:sp>
        <p:nvSpPr>
          <p:cNvPr id="1048584" name="Rectangle 6"/>
          <p:cNvSpPr/>
          <p:nvPr/>
        </p:nvSpPr>
        <p:spPr bwMode="white">
          <a:xfrm>
            <a:off x="0" y="5971032"/>
            <a:ext cx="12192000" cy="886968"/>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Rectangle 9"/>
          <p:cNvSpPr/>
          <p:nvPr/>
        </p:nvSpPr>
        <p:spPr>
          <a:xfrm>
            <a:off x="-12192" y="6053328"/>
            <a:ext cx="2999232" cy="713232"/>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Rectangle 10"/>
          <p:cNvSpPr/>
          <p:nvPr/>
        </p:nvSpPr>
        <p:spPr>
          <a:xfrm>
            <a:off x="3145536" y="6044184"/>
            <a:ext cx="9046464" cy="713232"/>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Title 7"/>
          <p:cNvSpPr>
            <a:spLocks noGrp="1"/>
          </p:cNvSpPr>
          <p:nvPr>
            <p:ph type="ctrTitle"/>
          </p:nvPr>
        </p:nvSpPr>
        <p:spPr>
          <a:xfrm>
            <a:off x="3149600" y="4038600"/>
            <a:ext cx="8636000" cy="1828800"/>
          </a:xfrm>
        </p:spPr>
        <p:txBody>
          <a:bodyPr anchor="b"/>
          <a:lstStyle>
            <a:lvl1pPr>
              <a:defRPr baseline="0" cap="all"/>
            </a:lvl1pPr>
          </a:lstStyle>
          <a:p>
            <a:r>
              <a:rPr kumimoji="0" lang="en-US"/>
              <a:t>Click to edit Master title style</a:t>
            </a:r>
          </a:p>
        </p:txBody>
      </p:sp>
      <p:sp>
        <p:nvSpPr>
          <p:cNvPr id="1048588" name="Subtitle 8"/>
          <p:cNvSpPr>
            <a:spLocks noGrp="1"/>
          </p:cNvSpPr>
          <p:nvPr>
            <p:ph type="subTitle" idx="1"/>
          </p:nvPr>
        </p:nvSpPr>
        <p:spPr>
          <a:xfrm>
            <a:off x="3149600" y="6050037"/>
            <a:ext cx="8940800" cy="685800"/>
          </a:xfrm>
        </p:spPr>
        <p:txBody>
          <a:bodyPr anchor="ctr">
            <a:normAutofit/>
          </a:bodyPr>
          <a:lstStyle>
            <a:lvl1pPr algn="l" indent="0" marL="0">
              <a:buNone/>
              <a:defRPr sz="2600">
                <a:solidFill>
                  <a:srgbClr val="FFFFFF"/>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9"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F18298F2-7551-4209-8D3E-00AB3B48044A}" type="datetime1">
              <a:rPr lang="en-US" smtClean="0"/>
              <a:t>12/5/2022</a:t>
            </a:fld>
            <a:endParaRPr dirty="0" lang="en-US"/>
          </a:p>
        </p:txBody>
      </p:sp>
      <p:sp>
        <p:nvSpPr>
          <p:cNvPr id="1048590"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r>
              <a:rPr lang="en-US" smtClean="0"/>
              <a:t>Responsibilities of Sponsor</a:t>
            </a:r>
            <a:endParaRPr dirty="0" lang="en-US"/>
          </a:p>
        </p:txBody>
      </p:sp>
      <p:sp>
        <p:nvSpPr>
          <p:cNvPr id="104859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D22F896-40B5-4ADD-8801-0D06FADFA095}" type="slidenum">
              <a:rPr lang="en-US" smtClean="0"/>
              <a:t>‹#›</a:t>
            </a:fld>
            <a:endParaRPr dirty="0" lang="en-US"/>
          </a:p>
        </p:txBody>
      </p: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type="vertTx">
  <p:cSld name="Title and Vertical Text">
    <p:spTree>
      <p:nvGrpSpPr>
        <p:cNvPr id="85" name=""/>
        <p:cNvGrpSpPr/>
        <p:nvPr/>
      </p:nvGrpSpPr>
      <p:grpSpPr>
        <a:xfrm>
          <a:off x="0" y="0"/>
          <a:ext cx="0" cy="0"/>
          <a:chOff x="0" y="0"/>
          <a:chExt cx="0" cy="0"/>
        </a:xfrm>
      </p:grpSpPr>
      <p:sp>
        <p:nvSpPr>
          <p:cNvPr id="1048740" name="Title 1"/>
          <p:cNvSpPr>
            <a:spLocks noGrp="1"/>
          </p:cNvSpPr>
          <p:nvPr>
            <p:ph type="title"/>
          </p:nvPr>
        </p:nvSpPr>
        <p:spPr/>
        <p:txBody>
          <a:bodyPr/>
          <a:p>
            <a:r>
              <a:rPr kumimoji="0" lang="en-US"/>
              <a:t>Click to edit Master title style</a:t>
            </a:r>
          </a:p>
        </p:txBody>
      </p:sp>
      <p:sp>
        <p:nvSpPr>
          <p:cNvPr id="1048741"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42" name="Date Placeholder 3"/>
          <p:cNvSpPr>
            <a:spLocks noGrp="1"/>
          </p:cNvSpPr>
          <p:nvPr>
            <p:ph type="dt" sz="half" idx="10"/>
          </p:nvPr>
        </p:nvSpPr>
        <p:spPr/>
        <p:txBody>
          <a:bodyPr/>
          <a:p>
            <a:fld id="{9AB83A5C-22C8-467E-A05F-2EAB2DF691B1}" type="datetime1">
              <a:rPr lang="en-US" smtClean="0"/>
              <a:t>12/5/2022</a:t>
            </a:fld>
            <a:endParaRPr dirty="0" lang="en-US"/>
          </a:p>
        </p:txBody>
      </p:sp>
      <p:sp>
        <p:nvSpPr>
          <p:cNvPr id="1048743" name="Footer Placeholder 4"/>
          <p:cNvSpPr>
            <a:spLocks noGrp="1"/>
          </p:cNvSpPr>
          <p:nvPr>
            <p:ph type="ftr" sz="quarter" idx="11"/>
          </p:nvPr>
        </p:nvSpPr>
        <p:spPr/>
        <p:txBody>
          <a:bodyPr/>
          <a:p>
            <a:r>
              <a:rPr lang="en-US" smtClean="0"/>
              <a:t>Responsibilities of Sponsor</a:t>
            </a:r>
            <a:endParaRPr dirty="0" lang="en-US"/>
          </a:p>
        </p:txBody>
      </p:sp>
      <p:sp>
        <p:nvSpPr>
          <p:cNvPr id="1048744"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83" name=""/>
        <p:cNvGrpSpPr/>
        <p:nvPr/>
      </p:nvGrpSpPr>
      <p:grpSpPr>
        <a:xfrm>
          <a:off x="0" y="0"/>
          <a:ext cx="0" cy="0"/>
          <a:chOff x="0" y="0"/>
          <a:chExt cx="0" cy="0"/>
        </a:xfrm>
      </p:grpSpPr>
      <p:sp>
        <p:nvSpPr>
          <p:cNvPr id="1048722" name="Vertical Title 1"/>
          <p:cNvSpPr>
            <a:spLocks noGrp="1"/>
          </p:cNvSpPr>
          <p:nvPr>
            <p:ph type="title" orient="vert"/>
          </p:nvPr>
        </p:nvSpPr>
        <p:spPr>
          <a:xfrm>
            <a:off x="8737600" y="609601"/>
            <a:ext cx="2743200" cy="5516563"/>
          </a:xfrm>
        </p:spPr>
        <p:txBody>
          <a:bodyPr vert="eaVert"/>
          <a:p>
            <a:r>
              <a:rPr kumimoji="0" lang="en-US"/>
              <a:t>Click to edit Master title style</a:t>
            </a:r>
          </a:p>
        </p:txBody>
      </p:sp>
      <p:sp>
        <p:nvSpPr>
          <p:cNvPr id="1048723" name="Vertical Text Placeholder 2"/>
          <p:cNvSpPr>
            <a:spLocks noGrp="1"/>
          </p:cNvSpPr>
          <p:nvPr>
            <p:ph type="body" orient="vert" idx="1"/>
          </p:nvPr>
        </p:nvSpPr>
        <p:spPr>
          <a:xfrm>
            <a:off x="609600" y="609600"/>
            <a:ext cx="7416800" cy="5516564"/>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24" name="Date Placeholder 3"/>
          <p:cNvSpPr>
            <a:spLocks noGrp="1"/>
          </p:cNvSpPr>
          <p:nvPr>
            <p:ph type="dt" sz="half" idx="10"/>
          </p:nvPr>
        </p:nvSpPr>
        <p:spPr>
          <a:xfrm>
            <a:off x="8737600" y="6248403"/>
            <a:ext cx="2946400" cy="365125"/>
          </a:xfrm>
        </p:spPr>
        <p:txBody>
          <a:bodyPr/>
          <a:p>
            <a:fld id="{08583683-06CF-456F-B5D6-853176142C88}" type="datetime1">
              <a:rPr lang="en-US" smtClean="0"/>
              <a:t>12/5/2022</a:t>
            </a:fld>
            <a:endParaRPr dirty="0" lang="en-US"/>
          </a:p>
        </p:txBody>
      </p:sp>
      <p:sp>
        <p:nvSpPr>
          <p:cNvPr id="1048725" name="Footer Placeholder 4"/>
          <p:cNvSpPr>
            <a:spLocks noGrp="1"/>
          </p:cNvSpPr>
          <p:nvPr>
            <p:ph type="ftr" sz="quarter" idx="11"/>
          </p:nvPr>
        </p:nvSpPr>
        <p:spPr>
          <a:xfrm>
            <a:off x="609602" y="6248208"/>
            <a:ext cx="7431311" cy="365125"/>
          </a:xfrm>
        </p:spPr>
        <p:txBody>
          <a:bodyPr/>
          <a:p>
            <a:r>
              <a:rPr lang="en-US" smtClean="0"/>
              <a:t>Responsibilities of Sponsor</a:t>
            </a:r>
            <a:endParaRPr dirty="0" lang="en-US"/>
          </a:p>
        </p:txBody>
      </p:sp>
      <p:sp>
        <p:nvSpPr>
          <p:cNvPr id="1048726" name="Rectangle 6"/>
          <p:cNvSpPr/>
          <p:nvPr/>
        </p:nvSpPr>
        <p:spPr bwMode="white">
          <a:xfrm>
            <a:off x="8128424" y="0"/>
            <a:ext cx="426720" cy="6858000"/>
          </a:xfrm>
          <a:prstGeom prst="rect"/>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27" name="Rectangle 7"/>
          <p:cNvSpPr/>
          <p:nvPr/>
        </p:nvSpPr>
        <p:spPr>
          <a:xfrm>
            <a:off x="8189384" y="609600"/>
            <a:ext cx="304800" cy="6248400"/>
          </a:xfrm>
          <a:prstGeom prst="rect"/>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28" name="Rectangle 8"/>
          <p:cNvSpPr/>
          <p:nvPr/>
        </p:nvSpPr>
        <p:spPr>
          <a:xfrm>
            <a:off x="8189384" y="0"/>
            <a:ext cx="304800" cy="533400"/>
          </a:xfrm>
          <a:prstGeom prst="rect"/>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29" name="Slide Number Placeholder 5"/>
          <p:cNvSpPr>
            <a:spLocks noGrp="1"/>
          </p:cNvSpPr>
          <p:nvPr>
            <p:ph type="sldNum" sz="quarter" idx="12"/>
          </p:nvPr>
        </p:nvSpPr>
        <p:spPr>
          <a:xfrm rot="5400000">
            <a:off x="8075084" y="103716"/>
            <a:ext cx="533400" cy="325968"/>
          </a:xfrm>
        </p:spPr>
        <p:txBody>
          <a:bodyPr/>
          <a:p>
            <a:fld id="{6D22F896-40B5-4ADD-8801-0D06FADFA095}"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spTree>
      <p:nvGrpSpPr>
        <p:cNvPr id="46" name=""/>
        <p:cNvGrpSpPr/>
        <p:nvPr/>
      </p:nvGrpSpPr>
      <p:grpSpPr>
        <a:xfrm>
          <a:off x="0" y="0"/>
          <a:ext cx="0" cy="0"/>
          <a:chOff x="0" y="0"/>
          <a:chExt cx="0" cy="0"/>
        </a:xfrm>
      </p:grpSpPr>
      <p:sp>
        <p:nvSpPr>
          <p:cNvPr id="1048597" name="Title 1"/>
          <p:cNvSpPr>
            <a:spLocks noGrp="1"/>
          </p:cNvSpPr>
          <p:nvPr>
            <p:ph type="title"/>
          </p:nvPr>
        </p:nvSpPr>
        <p:spPr>
          <a:xfrm>
            <a:off x="816864" y="228600"/>
            <a:ext cx="10871200" cy="990600"/>
          </a:xfrm>
        </p:spPr>
        <p:txBody>
          <a:bodyPr/>
          <a:p>
            <a:r>
              <a:rPr kumimoji="0" lang="en-US"/>
              <a:t>Click to edit Master title style</a:t>
            </a:r>
          </a:p>
        </p:txBody>
      </p:sp>
      <p:sp>
        <p:nvSpPr>
          <p:cNvPr id="1048598" name="Date Placeholder 3"/>
          <p:cNvSpPr>
            <a:spLocks noGrp="1"/>
          </p:cNvSpPr>
          <p:nvPr>
            <p:ph type="dt" sz="half" idx="10"/>
          </p:nvPr>
        </p:nvSpPr>
        <p:spPr/>
        <p:txBody>
          <a:bodyPr/>
          <a:p>
            <a:fld id="{752F8768-0B51-4BE8-8809-C30A4A6DAECD}" type="datetime1">
              <a:rPr lang="en-US" smtClean="0"/>
              <a:t>12/5/2022</a:t>
            </a:fld>
            <a:endParaRPr dirty="0" lang="en-US"/>
          </a:p>
        </p:txBody>
      </p:sp>
      <p:sp>
        <p:nvSpPr>
          <p:cNvPr id="1048599" name="Footer Placeholder 4"/>
          <p:cNvSpPr>
            <a:spLocks noGrp="1"/>
          </p:cNvSpPr>
          <p:nvPr>
            <p:ph type="ftr" sz="quarter" idx="11"/>
          </p:nvPr>
        </p:nvSpPr>
        <p:spPr/>
        <p:txBody>
          <a:bodyPr/>
          <a:p>
            <a:r>
              <a:rPr lang="en-US" smtClean="0"/>
              <a:t>Responsibilities of Sponsor</a:t>
            </a:r>
            <a:endParaRPr dirty="0" lang="en-US"/>
          </a:p>
        </p:txBody>
      </p:sp>
      <p:sp>
        <p:nvSpPr>
          <p:cNvPr id="1048600"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dirty="0" lang="en-US"/>
          </a:p>
        </p:txBody>
      </p:sp>
      <p:sp>
        <p:nvSpPr>
          <p:cNvPr id="1048601" name="Content Placeholder 7"/>
          <p:cNvSpPr>
            <a:spLocks noGrp="1"/>
          </p:cNvSpPr>
          <p:nvPr>
            <p:ph sz="quarter" idx="1"/>
          </p:nvPr>
        </p:nvSpPr>
        <p:spPr>
          <a:xfrm>
            <a:off x="816864" y="1600200"/>
            <a:ext cx="10871200" cy="44958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86" name=""/>
        <p:cNvGrpSpPr/>
        <p:nvPr/>
      </p:nvGrpSpPr>
      <p:grpSpPr>
        <a:xfrm>
          <a:off x="0" y="0"/>
          <a:ext cx="0" cy="0"/>
          <a:chOff x="0" y="0"/>
          <a:chExt cx="0" cy="0"/>
        </a:xfrm>
      </p:grpSpPr>
      <p:sp>
        <p:nvSpPr>
          <p:cNvPr id="1048745" name="Text Placeholder 2"/>
          <p:cNvSpPr>
            <a:spLocks noGrp="1"/>
          </p:cNvSpPr>
          <p:nvPr>
            <p:ph type="body" idx="1"/>
          </p:nvPr>
        </p:nvSpPr>
        <p:spPr>
          <a:xfrm>
            <a:off x="1828801" y="2743200"/>
            <a:ext cx="9497484" cy="1673225"/>
          </a:xfrm>
        </p:spPr>
        <p:txBody>
          <a:bodyPr anchor="t"/>
          <a:lstStyle>
            <a:lvl1pPr indent="0" marL="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746" name="Rectangle 6"/>
          <p:cNvSpPr/>
          <p:nvPr/>
        </p:nvSpPr>
        <p:spPr bwMode="white">
          <a:xfrm>
            <a:off x="0" y="1524000"/>
            <a:ext cx="12192000" cy="1143000"/>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7" name="Rectangle 7"/>
          <p:cNvSpPr/>
          <p:nvPr/>
        </p:nvSpPr>
        <p:spPr>
          <a:xfrm>
            <a:off x="0" y="1600200"/>
            <a:ext cx="1727200" cy="99060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8" name="Rectangle 8"/>
          <p:cNvSpPr/>
          <p:nvPr/>
        </p:nvSpPr>
        <p:spPr>
          <a:xfrm>
            <a:off x="1828800" y="1600200"/>
            <a:ext cx="10363200" cy="990600"/>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9" name="Title 1"/>
          <p:cNvSpPr>
            <a:spLocks noGrp="1"/>
          </p:cNvSpPr>
          <p:nvPr>
            <p:ph type="title"/>
          </p:nvPr>
        </p:nvSpPr>
        <p:spPr>
          <a:xfrm>
            <a:off x="1828800" y="1600200"/>
            <a:ext cx="10160000" cy="990600"/>
          </a:xfrm>
        </p:spPr>
        <p:txBody>
          <a:bodyPr/>
          <a:lstStyle>
            <a:lvl1pPr algn="l">
              <a:buNone/>
              <a:defRPr b="0" cap="none" sz="4400">
                <a:solidFill>
                  <a:srgbClr val="FFFFFF"/>
                </a:solidFill>
              </a:defRPr>
            </a:lvl1pPr>
          </a:lstStyle>
          <a:p>
            <a:r>
              <a:rPr kumimoji="0" lang="en-US"/>
              <a:t>Click to edit Master title style</a:t>
            </a:r>
          </a:p>
        </p:txBody>
      </p:sp>
      <p:sp>
        <p:nvSpPr>
          <p:cNvPr id="1048750" name="Date Placeholder 11"/>
          <p:cNvSpPr>
            <a:spLocks noGrp="1"/>
          </p:cNvSpPr>
          <p:nvPr>
            <p:ph type="dt" sz="half" idx="10"/>
          </p:nvPr>
        </p:nvSpPr>
        <p:spPr/>
        <p:txBody>
          <a:bodyPr/>
          <a:p>
            <a:fld id="{8F31EC8A-74ED-4C75-8A07-736224823E19}" type="datetime1">
              <a:rPr lang="en-US" smtClean="0"/>
              <a:t>12/5/2022</a:t>
            </a:fld>
            <a:endParaRPr dirty="0" lang="en-US"/>
          </a:p>
        </p:txBody>
      </p:sp>
      <p:sp>
        <p:nvSpPr>
          <p:cNvPr id="1048751"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D22F896-40B5-4ADD-8801-0D06FADFA095}" type="slidenum">
              <a:rPr lang="en-US" smtClean="0"/>
              <a:t>‹#›</a:t>
            </a:fld>
            <a:endParaRPr dirty="0" lang="en-US"/>
          </a:p>
        </p:txBody>
      </p:sp>
      <p:sp>
        <p:nvSpPr>
          <p:cNvPr id="1048752" name="Footer Placeholder 13"/>
          <p:cNvSpPr>
            <a:spLocks noGrp="1"/>
          </p:cNvSpPr>
          <p:nvPr>
            <p:ph type="ftr" sz="quarter" idx="12"/>
          </p:nvPr>
        </p:nvSpPr>
        <p:spPr/>
        <p:txBody>
          <a:bodyPr/>
          <a:p>
            <a:r>
              <a:rPr lang="en-US" smtClean="0"/>
              <a:t>Responsibilities of Sponsor</a:t>
            </a:r>
            <a:endParaRPr dirty="0" lang="en-US"/>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wo Content">
    <p:spTree>
      <p:nvGrpSpPr>
        <p:cNvPr id="87" name=""/>
        <p:cNvGrpSpPr/>
        <p:nvPr/>
      </p:nvGrpSpPr>
      <p:grpSpPr>
        <a:xfrm>
          <a:off x="0" y="0"/>
          <a:ext cx="0" cy="0"/>
          <a:chOff x="0" y="0"/>
          <a:chExt cx="0" cy="0"/>
        </a:xfrm>
      </p:grpSpPr>
      <p:sp>
        <p:nvSpPr>
          <p:cNvPr id="1048753" name="Title 1"/>
          <p:cNvSpPr>
            <a:spLocks noGrp="1"/>
          </p:cNvSpPr>
          <p:nvPr>
            <p:ph type="title"/>
          </p:nvPr>
        </p:nvSpPr>
        <p:spPr/>
        <p:txBody>
          <a:bodyPr/>
          <a:p>
            <a:r>
              <a:rPr kumimoji="0" lang="en-US"/>
              <a:t>Click to edit Master title style</a:t>
            </a:r>
          </a:p>
        </p:txBody>
      </p:sp>
      <p:sp>
        <p:nvSpPr>
          <p:cNvPr id="1048754" name="Content Placeholder 8"/>
          <p:cNvSpPr>
            <a:spLocks noGrp="1"/>
          </p:cNvSpPr>
          <p:nvPr>
            <p:ph sz="quarter" idx="1"/>
          </p:nvPr>
        </p:nvSpPr>
        <p:spPr>
          <a:xfrm>
            <a:off x="812800" y="1589567"/>
            <a:ext cx="5181600" cy="45720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55" name="Content Placeholder 10"/>
          <p:cNvSpPr>
            <a:spLocks noGrp="1"/>
          </p:cNvSpPr>
          <p:nvPr>
            <p:ph sz="quarter" idx="2"/>
          </p:nvPr>
        </p:nvSpPr>
        <p:spPr>
          <a:xfrm>
            <a:off x="6459868" y="1589567"/>
            <a:ext cx="5181600" cy="45720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56" name="Date Placeholder 7"/>
          <p:cNvSpPr>
            <a:spLocks noGrp="1"/>
          </p:cNvSpPr>
          <p:nvPr>
            <p:ph type="dt" sz="half" idx="15"/>
          </p:nvPr>
        </p:nvSpPr>
        <p:spPr/>
        <p:txBody>
          <a:bodyPr rtlCol="0"/>
          <a:p>
            <a:fld id="{B5965109-5794-4AB1-BEBF-C8EDD253B631}" type="datetime1">
              <a:rPr lang="en-US" smtClean="0"/>
              <a:t>12/5/2022</a:t>
            </a:fld>
            <a:endParaRPr dirty="0" lang="en-US"/>
          </a:p>
        </p:txBody>
      </p:sp>
      <p:sp>
        <p:nvSpPr>
          <p:cNvPr id="1048757" name="Slide Number Placeholder 9"/>
          <p:cNvSpPr>
            <a:spLocks noGrp="1"/>
          </p:cNvSpPr>
          <p:nvPr>
            <p:ph type="sldNum" sz="quarter" idx="16"/>
          </p:nvPr>
        </p:nvSpPr>
        <p:spPr/>
        <p:txBody>
          <a:bodyPr rtlCol="0"/>
          <a:p>
            <a:fld id="{6D22F896-40B5-4ADD-8801-0D06FADFA095}" type="slidenum">
              <a:rPr lang="en-US" smtClean="0"/>
              <a:t>‹#›</a:t>
            </a:fld>
            <a:endParaRPr dirty="0" lang="en-US"/>
          </a:p>
        </p:txBody>
      </p:sp>
      <p:sp>
        <p:nvSpPr>
          <p:cNvPr id="1048758" name="Footer Placeholder 11"/>
          <p:cNvSpPr>
            <a:spLocks noGrp="1"/>
          </p:cNvSpPr>
          <p:nvPr>
            <p:ph type="ftr" sz="quarter" idx="17"/>
          </p:nvPr>
        </p:nvSpPr>
        <p:spPr/>
        <p:txBody>
          <a:bodyPr rtlCol="0"/>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88" name=""/>
        <p:cNvGrpSpPr/>
        <p:nvPr/>
      </p:nvGrpSpPr>
      <p:grpSpPr>
        <a:xfrm>
          <a:off x="0" y="0"/>
          <a:ext cx="0" cy="0"/>
          <a:chOff x="0" y="0"/>
          <a:chExt cx="0" cy="0"/>
        </a:xfrm>
      </p:grpSpPr>
      <p:sp>
        <p:nvSpPr>
          <p:cNvPr id="1048759" name="Title 1"/>
          <p:cNvSpPr>
            <a:spLocks noGrp="1"/>
          </p:cNvSpPr>
          <p:nvPr>
            <p:ph type="title"/>
          </p:nvPr>
        </p:nvSpPr>
        <p:spPr>
          <a:xfrm>
            <a:off x="711200" y="273050"/>
            <a:ext cx="10871200" cy="869950"/>
          </a:xfrm>
        </p:spPr>
        <p:txBody>
          <a:bodyPr anchor="ctr"/>
          <a:p>
            <a:r>
              <a:rPr kumimoji="0" lang="en-US"/>
              <a:t>Click to edit Master title style</a:t>
            </a:r>
          </a:p>
        </p:txBody>
      </p:sp>
      <p:sp>
        <p:nvSpPr>
          <p:cNvPr id="1048760" name="Content Placeholder 10"/>
          <p:cNvSpPr>
            <a:spLocks noGrp="1"/>
          </p:cNvSpPr>
          <p:nvPr>
            <p:ph sz="quarter" idx="2"/>
          </p:nvPr>
        </p:nvSpPr>
        <p:spPr>
          <a:xfrm>
            <a:off x="812800" y="2438400"/>
            <a:ext cx="5181600" cy="35814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61" name="Content Placeholder 12"/>
          <p:cNvSpPr>
            <a:spLocks noGrp="1"/>
          </p:cNvSpPr>
          <p:nvPr>
            <p:ph sz="quarter" idx="4"/>
          </p:nvPr>
        </p:nvSpPr>
        <p:spPr>
          <a:xfrm>
            <a:off x="6400800" y="2438400"/>
            <a:ext cx="5181600" cy="35814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62" name="Date Placeholder 9"/>
          <p:cNvSpPr>
            <a:spLocks noGrp="1"/>
          </p:cNvSpPr>
          <p:nvPr>
            <p:ph type="dt" sz="half" idx="15"/>
          </p:nvPr>
        </p:nvSpPr>
        <p:spPr/>
        <p:txBody>
          <a:bodyPr rtlCol="0"/>
          <a:p>
            <a:fld id="{F3A85277-6450-420B-AE7B-27F27156FA53}" type="datetime1">
              <a:rPr lang="en-US" smtClean="0"/>
              <a:t>12/5/2022</a:t>
            </a:fld>
            <a:endParaRPr dirty="0" lang="en-US"/>
          </a:p>
        </p:txBody>
      </p:sp>
      <p:sp>
        <p:nvSpPr>
          <p:cNvPr id="1048763" name="Slide Number Placeholder 11"/>
          <p:cNvSpPr>
            <a:spLocks noGrp="1"/>
          </p:cNvSpPr>
          <p:nvPr>
            <p:ph type="sldNum" sz="quarter" idx="16"/>
          </p:nvPr>
        </p:nvSpPr>
        <p:spPr/>
        <p:txBody>
          <a:bodyPr rtlCol="0"/>
          <a:p>
            <a:fld id="{6D22F896-40B5-4ADD-8801-0D06FADFA095}" type="slidenum">
              <a:rPr lang="en-US" smtClean="0"/>
              <a:t>‹#›</a:t>
            </a:fld>
            <a:endParaRPr dirty="0" lang="en-US"/>
          </a:p>
        </p:txBody>
      </p:sp>
      <p:sp>
        <p:nvSpPr>
          <p:cNvPr id="1048764" name="Footer Placeholder 13"/>
          <p:cNvSpPr>
            <a:spLocks noGrp="1"/>
          </p:cNvSpPr>
          <p:nvPr>
            <p:ph type="ftr" sz="quarter" idx="17"/>
          </p:nvPr>
        </p:nvSpPr>
        <p:spPr/>
        <p:txBody>
          <a:bodyPr rtlCol="0"/>
          <a:p>
            <a:r>
              <a:rPr lang="en-US" smtClean="0"/>
              <a:t>Responsibilities of Sponsor</a:t>
            </a:r>
            <a:endParaRPr dirty="0" lang="en-US"/>
          </a:p>
        </p:txBody>
      </p:sp>
      <p:sp>
        <p:nvSpPr>
          <p:cNvPr id="1048765" name="Text Placeholder 15"/>
          <p:cNvSpPr>
            <a:spLocks noGrp="1"/>
          </p:cNvSpPr>
          <p:nvPr>
            <p:ph type="body" sz="quarter" idx="1"/>
          </p:nvPr>
        </p:nvSpPr>
        <p:spPr>
          <a:xfrm>
            <a:off x="812800" y="1752600"/>
            <a:ext cx="5181600" cy="640080"/>
          </a:xfrm>
          <a:solidFill>
            <a:schemeClr val="accent2"/>
          </a:solidFill>
        </p:spPr>
        <p:txBody>
          <a:bodyPr anchor="ctr" rtlCol="0"/>
          <a:lstStyle>
            <a:lvl1pPr indent="0" marL="0">
              <a:buFontTx/>
              <a:buNone/>
              <a:defRPr b="1" sz="2000">
                <a:solidFill>
                  <a:srgbClr val="FFFFFF"/>
                </a:solidFill>
              </a:defRPr>
            </a:lvl1pPr>
          </a:lstStyle>
          <a:p>
            <a:pPr eaLnBrk="1" hangingPunct="1" latinLnBrk="0" lvl="0"/>
            <a:r>
              <a:rPr kumimoji="0" lang="en-US"/>
              <a:t>Click to edit Master text styles</a:t>
            </a:r>
          </a:p>
        </p:txBody>
      </p:sp>
      <p:sp>
        <p:nvSpPr>
          <p:cNvPr id="1048766" name="Text Placeholder 14"/>
          <p:cNvSpPr>
            <a:spLocks noGrp="1"/>
          </p:cNvSpPr>
          <p:nvPr>
            <p:ph type="body" sz="quarter" idx="3"/>
          </p:nvPr>
        </p:nvSpPr>
        <p:spPr>
          <a:xfrm>
            <a:off x="6400800" y="1752600"/>
            <a:ext cx="5181600" cy="640080"/>
          </a:xfrm>
          <a:solidFill>
            <a:schemeClr val="accent4"/>
          </a:solidFill>
        </p:spPr>
        <p:txBody>
          <a:bodyPr anchor="ctr" rtlCol="0"/>
          <a:lstStyle>
            <a:lvl1pPr indent="0" marL="0">
              <a:buFontTx/>
              <a:buNone/>
              <a:defRPr b="1" sz="2000">
                <a:solidFill>
                  <a:srgbClr val="FFFFFF"/>
                </a:solidFill>
              </a:defRPr>
            </a:lvl1pPr>
          </a:lstStyle>
          <a:p>
            <a:pPr eaLnBrk="1" hangingPunct="1" latinLnBrk="0" lvl="0"/>
            <a:r>
              <a:rPr kumimoji="0"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82" name=""/>
        <p:cNvGrpSpPr/>
        <p:nvPr/>
      </p:nvGrpSpPr>
      <p:grpSpPr>
        <a:xfrm>
          <a:off x="0" y="0"/>
          <a:ext cx="0" cy="0"/>
          <a:chOff x="0" y="0"/>
          <a:chExt cx="0" cy="0"/>
        </a:xfrm>
      </p:grpSpPr>
      <p:sp>
        <p:nvSpPr>
          <p:cNvPr id="1048718" name="Title 1"/>
          <p:cNvSpPr>
            <a:spLocks noGrp="1"/>
          </p:cNvSpPr>
          <p:nvPr>
            <p:ph type="title"/>
          </p:nvPr>
        </p:nvSpPr>
        <p:spPr/>
        <p:txBody>
          <a:bodyPr/>
          <a:p>
            <a:r>
              <a:rPr kumimoji="0" lang="en-US"/>
              <a:t>Click to edit Master title style</a:t>
            </a:r>
          </a:p>
        </p:txBody>
      </p:sp>
      <p:sp>
        <p:nvSpPr>
          <p:cNvPr id="1048719" name="Date Placeholder 2"/>
          <p:cNvSpPr>
            <a:spLocks noGrp="1"/>
          </p:cNvSpPr>
          <p:nvPr>
            <p:ph type="dt" sz="half" idx="10"/>
          </p:nvPr>
        </p:nvSpPr>
        <p:spPr/>
        <p:txBody>
          <a:bodyPr/>
          <a:p>
            <a:fld id="{C1D0E9C4-F7A1-44CF-994C-6DE214B581C2}" type="datetime1">
              <a:rPr lang="en-US" smtClean="0"/>
              <a:t>12/5/2022</a:t>
            </a:fld>
            <a:endParaRPr dirty="0" lang="en-US"/>
          </a:p>
        </p:txBody>
      </p:sp>
      <p:sp>
        <p:nvSpPr>
          <p:cNvPr id="1048720" name="Footer Placeholder 3"/>
          <p:cNvSpPr>
            <a:spLocks noGrp="1"/>
          </p:cNvSpPr>
          <p:nvPr>
            <p:ph type="ftr" sz="quarter" idx="11"/>
          </p:nvPr>
        </p:nvSpPr>
        <p:spPr/>
        <p:txBody>
          <a:bodyPr/>
          <a:p>
            <a:r>
              <a:rPr lang="en-US" smtClean="0"/>
              <a:t>Responsibilities of Sponsor</a:t>
            </a:r>
            <a:endParaRPr dirty="0" lang="en-US"/>
          </a:p>
        </p:txBody>
      </p:sp>
      <p:sp>
        <p:nvSpPr>
          <p:cNvPr id="1048721" name="Slide Number Placeholder 4"/>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80" name=""/>
        <p:cNvGrpSpPr/>
        <p:nvPr/>
      </p:nvGrpSpPr>
      <p:grpSpPr>
        <a:xfrm>
          <a:off x="0" y="0"/>
          <a:ext cx="0" cy="0"/>
          <a:chOff x="0" y="0"/>
          <a:chExt cx="0" cy="0"/>
        </a:xfrm>
      </p:grpSpPr>
      <p:sp>
        <p:nvSpPr>
          <p:cNvPr id="1048713" name="Date Placeholder 1"/>
          <p:cNvSpPr>
            <a:spLocks noGrp="1"/>
          </p:cNvSpPr>
          <p:nvPr>
            <p:ph type="dt" sz="half" idx="10"/>
          </p:nvPr>
        </p:nvSpPr>
        <p:spPr/>
        <p:txBody>
          <a:bodyPr/>
          <a:p>
            <a:fld id="{49CBD0C7-6250-454C-A3FD-0EF8B696E49C}" type="datetime1">
              <a:rPr lang="en-US" smtClean="0"/>
              <a:t>12/5/2022</a:t>
            </a:fld>
            <a:endParaRPr dirty="0" lang="en-US"/>
          </a:p>
        </p:txBody>
      </p:sp>
      <p:sp>
        <p:nvSpPr>
          <p:cNvPr id="1048714" name="Footer Placeholder 2"/>
          <p:cNvSpPr>
            <a:spLocks noGrp="1"/>
          </p:cNvSpPr>
          <p:nvPr>
            <p:ph type="ftr" sz="quarter" idx="11"/>
          </p:nvPr>
        </p:nvSpPr>
        <p:spPr/>
        <p:txBody>
          <a:bodyPr/>
          <a:p>
            <a:r>
              <a:rPr lang="en-US" smtClean="0"/>
              <a:t>Responsibilities of Sponsor</a:t>
            </a:r>
            <a:endParaRPr dirty="0" lang="en-US"/>
          </a:p>
        </p:txBody>
      </p:sp>
      <p:sp>
        <p:nvSpPr>
          <p:cNvPr id="1048715"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89" name=""/>
        <p:cNvGrpSpPr/>
        <p:nvPr/>
      </p:nvGrpSpPr>
      <p:grpSpPr>
        <a:xfrm>
          <a:off x="0" y="0"/>
          <a:ext cx="0" cy="0"/>
          <a:chOff x="0" y="0"/>
          <a:chExt cx="0" cy="0"/>
        </a:xfrm>
      </p:grpSpPr>
      <p:sp>
        <p:nvSpPr>
          <p:cNvPr id="1048767" name="Title 1"/>
          <p:cNvSpPr>
            <a:spLocks noGrp="1"/>
          </p:cNvSpPr>
          <p:nvPr>
            <p:ph type="title"/>
          </p:nvPr>
        </p:nvSpPr>
        <p:spPr>
          <a:xfrm>
            <a:off x="812800" y="273050"/>
            <a:ext cx="10769600" cy="869950"/>
          </a:xfrm>
        </p:spPr>
        <p:txBody>
          <a:bodyPr anchor="ctr"/>
          <a:lstStyle>
            <a:lvl1pPr algn="l">
              <a:buNone/>
              <a:defRPr b="0" sz="4400"/>
            </a:lvl1pPr>
          </a:lstStyle>
          <a:p>
            <a:r>
              <a:rPr kumimoji="0" lang="en-US"/>
              <a:t>Click to edit Master title style</a:t>
            </a:r>
          </a:p>
        </p:txBody>
      </p:sp>
      <p:sp>
        <p:nvSpPr>
          <p:cNvPr id="1048768" name="Date Placeholder 4"/>
          <p:cNvSpPr>
            <a:spLocks noGrp="1"/>
          </p:cNvSpPr>
          <p:nvPr>
            <p:ph type="dt" sz="half" idx="10"/>
          </p:nvPr>
        </p:nvSpPr>
        <p:spPr/>
        <p:txBody>
          <a:bodyPr/>
          <a:p>
            <a:fld id="{A48D8130-0EB0-4AC5-A4CE-F25CEADFF830}" type="datetime1">
              <a:rPr lang="en-US" smtClean="0"/>
              <a:t>12/5/2022</a:t>
            </a:fld>
            <a:endParaRPr dirty="0" lang="en-US"/>
          </a:p>
        </p:txBody>
      </p:sp>
      <p:sp>
        <p:nvSpPr>
          <p:cNvPr id="1048769" name="Footer Placeholder 5"/>
          <p:cNvSpPr>
            <a:spLocks noGrp="1"/>
          </p:cNvSpPr>
          <p:nvPr>
            <p:ph type="ftr" sz="quarter" idx="11"/>
          </p:nvPr>
        </p:nvSpPr>
        <p:spPr/>
        <p:txBody>
          <a:bodyPr/>
          <a:p>
            <a:r>
              <a:rPr lang="en-US" smtClean="0"/>
              <a:t>Responsibilities of Sponsor</a:t>
            </a:r>
            <a:endParaRPr dirty="0" lang="en-US"/>
          </a:p>
        </p:txBody>
      </p:sp>
      <p:sp>
        <p:nvSpPr>
          <p:cNvPr id="1048770" name="Slide Number Placeholder 6"/>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dirty="0" lang="en-US"/>
          </a:p>
        </p:txBody>
      </p:sp>
      <p:sp>
        <p:nvSpPr>
          <p:cNvPr id="1048771"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bIns="91440" lIns="137160" rIns="137160" tIns="182880"/>
          <a:lstStyle>
            <a:lvl1pPr indent="0" marL="0">
              <a:spcAft>
                <a:spcPts val="1000"/>
              </a:spcAft>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772" name="Content Placeholder 8"/>
          <p:cNvSpPr>
            <a:spLocks noGrp="1"/>
          </p:cNvSpPr>
          <p:nvPr>
            <p:ph sz="quarter" idx="1"/>
          </p:nvPr>
        </p:nvSpPr>
        <p:spPr>
          <a:xfrm>
            <a:off x="3149600" y="1752600"/>
            <a:ext cx="8534400" cy="4419600"/>
          </a:xfrm>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84" name=""/>
        <p:cNvGrpSpPr/>
        <p:nvPr/>
      </p:nvGrpSpPr>
      <p:grpSpPr>
        <a:xfrm>
          <a:off x="0" y="0"/>
          <a:ext cx="0" cy="0"/>
          <a:chOff x="0" y="0"/>
          <a:chExt cx="0" cy="0"/>
        </a:xfrm>
      </p:grpSpPr>
      <p:sp>
        <p:nvSpPr>
          <p:cNvPr id="1048730" name="Text Placeholder 3"/>
          <p:cNvSpPr>
            <a:spLocks noGrp="1"/>
          </p:cNvSpPr>
          <p:nvPr>
            <p:ph type="body" sz="half" idx="2"/>
          </p:nvPr>
        </p:nvSpPr>
        <p:spPr>
          <a:xfrm>
            <a:off x="2133600" y="5486400"/>
            <a:ext cx="9753600" cy="685800"/>
          </a:xfrm>
        </p:spPr>
        <p:txBody>
          <a:bodyPr/>
          <a:lstStyle>
            <a:lvl1pPr indent="0" marL="0">
              <a:buFontTx/>
              <a:buNone/>
              <a:defRPr sz="1700"/>
            </a:lvl1pPr>
            <a:lvl2pPr>
              <a:buFontTx/>
              <a:buNone/>
              <a:defRPr sz="1200"/>
            </a:lvl2pPr>
            <a:lvl3pPr>
              <a:buFontTx/>
              <a:buNone/>
              <a:defRPr sz="1000"/>
            </a:lvl3pPr>
            <a:lvl4pPr>
              <a:buFontTx/>
              <a:buNone/>
              <a:defRPr sz="900"/>
            </a:lvl4pPr>
            <a:lvl5pPr>
              <a:buFontTx/>
              <a:buNone/>
              <a:defRPr sz="900"/>
            </a:lvl5pPr>
          </a:lstStyle>
          <a:p>
            <a:pPr eaLnBrk="1" hangingPunct="1" latinLnBrk="0" lvl="0"/>
            <a:r>
              <a:rPr kumimoji="0" lang="en-US"/>
              <a:t>Click to edit Master text styles</a:t>
            </a:r>
          </a:p>
        </p:txBody>
      </p:sp>
      <p:sp>
        <p:nvSpPr>
          <p:cNvPr id="1048731" name="Rectangle 7"/>
          <p:cNvSpPr/>
          <p:nvPr/>
        </p:nvSpPr>
        <p:spPr bwMode="white">
          <a:xfrm>
            <a:off x="-12192" y="4572000"/>
            <a:ext cx="12192000" cy="886968"/>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Rectangle 8"/>
          <p:cNvSpPr/>
          <p:nvPr/>
        </p:nvSpPr>
        <p:spPr>
          <a:xfrm>
            <a:off x="-12192" y="4663440"/>
            <a:ext cx="1950720" cy="713232"/>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Rectangle 9"/>
          <p:cNvSpPr/>
          <p:nvPr/>
        </p:nvSpPr>
        <p:spPr>
          <a:xfrm>
            <a:off x="2060448" y="4654296"/>
            <a:ext cx="10131552" cy="713232"/>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Title 1"/>
          <p:cNvSpPr>
            <a:spLocks noGrp="1"/>
          </p:cNvSpPr>
          <p:nvPr>
            <p:ph type="title"/>
          </p:nvPr>
        </p:nvSpPr>
        <p:spPr>
          <a:xfrm>
            <a:off x="2133600" y="4648200"/>
            <a:ext cx="9753600" cy="685800"/>
          </a:xfrm>
        </p:spPr>
        <p:txBody>
          <a:bodyPr anchor="ctr"/>
          <a:lstStyle>
            <a:lvl1pPr algn="l">
              <a:buNone/>
              <a:defRPr b="0" sz="2800">
                <a:solidFill>
                  <a:srgbClr val="FFFFFF"/>
                </a:solidFill>
              </a:defRPr>
            </a:lvl1pPr>
          </a:lstStyle>
          <a:p>
            <a:r>
              <a:rPr kumimoji="0" lang="en-US"/>
              <a:t>Click to edit Master title style</a:t>
            </a:r>
          </a:p>
        </p:txBody>
      </p:sp>
      <p:sp>
        <p:nvSpPr>
          <p:cNvPr id="1048735" name="Rectangle 10"/>
          <p:cNvSpPr/>
          <p:nvPr/>
        </p:nvSpPr>
        <p:spPr bwMode="white">
          <a:xfrm>
            <a:off x="1930400" y="0"/>
            <a:ext cx="134112" cy="6867144"/>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6" name="Date Placeholder 11"/>
          <p:cNvSpPr>
            <a:spLocks noGrp="1"/>
          </p:cNvSpPr>
          <p:nvPr>
            <p:ph type="dt" sz="half" idx="10"/>
          </p:nvPr>
        </p:nvSpPr>
        <p:spPr>
          <a:xfrm>
            <a:off x="8331200" y="6248401"/>
            <a:ext cx="3556000" cy="365125"/>
          </a:xfrm>
        </p:spPr>
        <p:txBody>
          <a:bodyPr rtlCol="0"/>
          <a:p>
            <a:fld id="{05A21E8A-6EB6-46AC-BD5F-2BFFF922CADB}" type="datetime1">
              <a:rPr lang="en-US" smtClean="0"/>
              <a:t>12/5/2022</a:t>
            </a:fld>
            <a:endParaRPr dirty="0" lang="en-US"/>
          </a:p>
        </p:txBody>
      </p:sp>
      <p:sp>
        <p:nvSpPr>
          <p:cNvPr id="1048737" name="Slide Number Placeholder 12"/>
          <p:cNvSpPr>
            <a:spLocks noGrp="1"/>
          </p:cNvSpPr>
          <p:nvPr>
            <p:ph type="sldNum" sz="quarter" idx="11"/>
          </p:nvPr>
        </p:nvSpPr>
        <p:spPr>
          <a:xfrm>
            <a:off x="0" y="4667249"/>
            <a:ext cx="1930400" cy="663578"/>
          </a:xfrm>
        </p:spPr>
        <p:txBody>
          <a:bodyPr rtlCol="0"/>
          <a:lstStyle>
            <a:lvl1pPr>
              <a:defRPr sz="2800"/>
            </a:lvl1pPr>
          </a:lstStyle>
          <a:p>
            <a:fld id="{6D22F896-40B5-4ADD-8801-0D06FADFA095}" type="slidenum">
              <a:rPr lang="en-US" smtClean="0"/>
              <a:t>‹#›</a:t>
            </a:fld>
            <a:endParaRPr dirty="0" lang="en-US"/>
          </a:p>
        </p:txBody>
      </p:sp>
      <p:sp>
        <p:nvSpPr>
          <p:cNvPr id="1048738" name="Footer Placeholder 13"/>
          <p:cNvSpPr>
            <a:spLocks noGrp="1"/>
          </p:cNvSpPr>
          <p:nvPr>
            <p:ph type="ftr" sz="quarter" idx="12"/>
          </p:nvPr>
        </p:nvSpPr>
        <p:spPr>
          <a:xfrm>
            <a:off x="2133600" y="6248207"/>
            <a:ext cx="6096000" cy="365125"/>
          </a:xfrm>
        </p:spPr>
        <p:txBody>
          <a:bodyPr rtlCol="0"/>
          <a:p>
            <a:r>
              <a:rPr lang="en-US" smtClean="0"/>
              <a:t>Responsibilities of Sponsor</a:t>
            </a:r>
            <a:endParaRPr dirty="0" lang="en-US"/>
          </a:p>
        </p:txBody>
      </p:sp>
      <p:sp>
        <p:nvSpPr>
          <p:cNvPr id="1048739"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indent="0" marL="0">
              <a:buNone/>
              <a:defRPr sz="3200"/>
            </a:lvl1pPr>
          </a:lstStyle>
          <a:p>
            <a:r>
              <a:rPr kumimoji="0" lang="en-US"/>
              <a:t>Click icon to add picture</a:t>
            </a:r>
            <a:endParaRPr dirty="0" kumimoji="0" lang="en-US"/>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alphaModFix amt="25000"/>
            <a:lum/>
          </a:blip>
          <a:srcRect/>
          <a:stretch>
            <a:fillRect l="-6000" r="-6000"/>
          </a:stretch>
        </a:blipFill>
        <a:effectLst/>
      </p:bgPr>
    </p:bg>
    <p:spTree>
      <p:nvGrpSpPr>
        <p:cNvPr id="13" name=""/>
        <p:cNvGrpSpPr/>
        <p:nvPr/>
      </p:nvGrpSpPr>
      <p:grpSpPr>
        <a:xfrm>
          <a:off x="0" y="0"/>
          <a:ext cx="0" cy="0"/>
          <a:chOff x="0" y="0"/>
          <a:chExt cx="0" cy="0"/>
        </a:xfrm>
      </p:grpSpPr>
      <p:sp>
        <p:nvSpPr>
          <p:cNvPr id="1048576" name="Title Placeholder 21"/>
          <p:cNvSpPr>
            <a:spLocks noGrp="1"/>
          </p:cNvSpPr>
          <p:nvPr>
            <p:ph type="title"/>
          </p:nvPr>
        </p:nvSpPr>
        <p:spPr>
          <a:xfrm>
            <a:off x="812800" y="228600"/>
            <a:ext cx="10871200" cy="990600"/>
          </a:xfrm>
          <a:prstGeom prst="rect"/>
        </p:spPr>
        <p:txBody>
          <a:bodyPr anchor="ctr" vert="horz">
            <a:normAutofit/>
          </a:bodyPr>
          <a:p>
            <a:r>
              <a:rPr kumimoji="0" lang="en-US"/>
              <a:t>Click to edit Master title style</a:t>
            </a:r>
          </a:p>
        </p:txBody>
      </p:sp>
      <p:sp>
        <p:nvSpPr>
          <p:cNvPr id="1048577" name="Text Placeholder 12"/>
          <p:cNvSpPr>
            <a:spLocks noGrp="1"/>
          </p:cNvSpPr>
          <p:nvPr>
            <p:ph type="body" idx="1"/>
          </p:nvPr>
        </p:nvSpPr>
        <p:spPr>
          <a:xfrm>
            <a:off x="816864" y="1600200"/>
            <a:ext cx="10871200" cy="452628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8" name="Date Placeholder 13"/>
          <p:cNvSpPr>
            <a:spLocks noGrp="1"/>
          </p:cNvSpPr>
          <p:nvPr>
            <p:ph type="dt" sz="half" idx="2"/>
          </p:nvPr>
        </p:nvSpPr>
        <p:spPr>
          <a:xfrm>
            <a:off x="8128000" y="6248401"/>
            <a:ext cx="3556000" cy="365125"/>
          </a:xfrm>
          <a:prstGeom prst="rect"/>
        </p:spPr>
        <p:txBody>
          <a:bodyPr anchor="ctr" anchorCtr="0" vert="horz"/>
          <a:lstStyle>
            <a:lvl1pPr algn="l" eaLnBrk="1" hangingPunct="1" latinLnBrk="0">
              <a:defRPr sz="1400" kumimoji="0">
                <a:solidFill>
                  <a:schemeClr val="tx2"/>
                </a:solidFill>
              </a:defRPr>
            </a:lvl1pPr>
          </a:lstStyle>
          <a:p>
            <a:fld id="{67BFE5BC-6715-46D8-B389-F1B051FF18DF}" type="datetime1">
              <a:rPr lang="en-US" smtClean="0"/>
              <a:t>12/5/2022</a:t>
            </a:fld>
            <a:endParaRPr dirty="0" lang="en-US"/>
          </a:p>
        </p:txBody>
      </p:sp>
      <p:sp>
        <p:nvSpPr>
          <p:cNvPr id="1048579" name="Footer Placeholder 2"/>
          <p:cNvSpPr>
            <a:spLocks noGrp="1"/>
          </p:cNvSpPr>
          <p:nvPr>
            <p:ph type="ftr" sz="quarter" idx="3"/>
          </p:nvPr>
        </p:nvSpPr>
        <p:spPr>
          <a:xfrm>
            <a:off x="812801" y="6248207"/>
            <a:ext cx="7228111" cy="365125"/>
          </a:xfrm>
          <a:prstGeom prst="rect"/>
        </p:spPr>
        <p:txBody>
          <a:bodyPr anchor="ctr" vert="horz"/>
          <a:lstStyle>
            <a:lvl1pPr algn="r" eaLnBrk="1" hangingPunct="1" latinLnBrk="0">
              <a:defRPr sz="1400" kumimoji="0">
                <a:solidFill>
                  <a:schemeClr val="tx2"/>
                </a:solidFill>
              </a:defRPr>
            </a:lvl1pPr>
          </a:lstStyle>
          <a:p>
            <a:r>
              <a:rPr lang="en-US" smtClean="0"/>
              <a:t>Responsibilities of Sponsor</a:t>
            </a:r>
            <a:endParaRPr dirty="0" lang="en-US"/>
          </a:p>
        </p:txBody>
      </p:sp>
      <p:sp>
        <p:nvSpPr>
          <p:cNvPr id="1048580" name="Rectangle 6"/>
          <p:cNvSpPr/>
          <p:nvPr/>
        </p:nvSpPr>
        <p:spPr bwMode="white">
          <a:xfrm>
            <a:off x="0" y="1234440"/>
            <a:ext cx="12192000" cy="320040"/>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1" name="Rectangle 7"/>
          <p:cNvSpPr/>
          <p:nvPr/>
        </p:nvSpPr>
        <p:spPr>
          <a:xfrm>
            <a:off x="0" y="1280160"/>
            <a:ext cx="711200" cy="22860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2" name="Rectangle 8"/>
          <p:cNvSpPr/>
          <p:nvPr/>
        </p:nvSpPr>
        <p:spPr>
          <a:xfrm>
            <a:off x="787400" y="1280160"/>
            <a:ext cx="11404600" cy="228600"/>
          </a:xfrm>
          <a:prstGeom prst="rect"/>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3" name="Slide Number Placeholder 22"/>
          <p:cNvSpPr>
            <a:spLocks noGrp="1"/>
          </p:cNvSpPr>
          <p:nvPr>
            <p:ph type="sldNum" sz="quarter" idx="4"/>
          </p:nvPr>
        </p:nvSpPr>
        <p:spPr>
          <a:xfrm>
            <a:off x="0" y="1272222"/>
            <a:ext cx="711200" cy="244476"/>
          </a:xfrm>
          <a:prstGeom prst="rect"/>
        </p:spPr>
        <p:txBody>
          <a:bodyPr anchor="ctr" anchorCtr="0" vert="horz">
            <a:normAutofit/>
          </a:bodyPr>
          <a:lstStyle>
            <a:lvl1pPr algn="ctr" eaLnBrk="1" hangingPunct="1" latinLnBrk="0">
              <a:defRPr b="1" sz="1400" kumimoji="0">
                <a:solidFill>
                  <a:srgbClr val="FFFFFF"/>
                </a:solidFill>
              </a:defRPr>
            </a:lvl1pPr>
          </a:lstStyle>
          <a:p>
            <a:fld id="{6D22F896-40B5-4ADD-8801-0D06FADFA09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hf dt="0" ftr="1" hdr="0" sldNum="1"/>
  <p:txStyles>
    <p:titleStyle>
      <a:lvl1pPr algn="l" eaLnBrk="1" hangingPunct="1" latinLnBrk="0" rtl="0">
        <a:spcBef>
          <a:spcPct val="0"/>
        </a:spcBef>
        <a:buNone/>
        <a:defRPr sz="4400" kern="1200" kumimoji="0">
          <a:solidFill>
            <a:schemeClr val="tx2"/>
          </a:solidFill>
          <a:latin typeface="+mj-lt"/>
          <a:ea typeface="+mj-ea"/>
          <a:cs typeface="+mj-cs"/>
        </a:defRPr>
      </a:lvl1pPr>
    </p:titleStyle>
    <p:bodyStyle>
      <a:lvl1pPr algn="l" eaLnBrk="1" hangingPunct="1" indent="-320040" latinLnBrk="0" marL="320040" rtl="0">
        <a:spcBef>
          <a:spcPts val="700"/>
        </a:spcBef>
        <a:buClr>
          <a:schemeClr val="accent2"/>
        </a:buClr>
        <a:buSzPct val="60000"/>
        <a:buFont typeface="Wingdings"/>
        <a:buChar char=""/>
        <a:defRPr sz="2900" kern="1200" kumimoji="0">
          <a:solidFill>
            <a:schemeClr val="tx1"/>
          </a:solidFill>
          <a:latin typeface="+mn-lt"/>
          <a:ea typeface="+mn-ea"/>
          <a:cs typeface="+mn-cs"/>
        </a:defRPr>
      </a:lvl1pPr>
      <a:lvl2pPr algn="l" eaLnBrk="1" hangingPunct="1" indent="-274320" latinLnBrk="0" marL="640080" rtl="0">
        <a:spcBef>
          <a:spcPts val="550"/>
        </a:spcBef>
        <a:buClr>
          <a:schemeClr val="accent1"/>
        </a:buClr>
        <a:buSzPct val="70000"/>
        <a:buFont typeface="Wingdings 2"/>
        <a:buChar char=""/>
        <a:defRPr sz="2600" kern="1200" kumimoji="0">
          <a:solidFill>
            <a:schemeClr val="tx1"/>
          </a:solidFill>
          <a:latin typeface="+mn-lt"/>
          <a:ea typeface="+mn-ea"/>
          <a:cs typeface="+mn-cs"/>
        </a:defRPr>
      </a:lvl2pPr>
      <a:lvl3pPr algn="l" eaLnBrk="1" hangingPunct="1" indent="-228600" latinLnBrk="0" marL="914400" rtl="0">
        <a:spcBef>
          <a:spcPts val="500"/>
        </a:spcBef>
        <a:buClr>
          <a:schemeClr val="accent2"/>
        </a:buClr>
        <a:buSzPct val="75000"/>
        <a:buFont typeface="Wingdings"/>
        <a:buChar char=""/>
        <a:defRPr sz="2300" kern="1200" kumimoji="0">
          <a:solidFill>
            <a:schemeClr val="tx1"/>
          </a:solidFill>
          <a:latin typeface="+mn-lt"/>
          <a:ea typeface="+mn-ea"/>
          <a:cs typeface="+mn-cs"/>
        </a:defRPr>
      </a:lvl3pPr>
      <a:lvl4pPr algn="l" eaLnBrk="1" hangingPunct="1" indent="-228600" latinLnBrk="0" marL="1371600" rtl="0">
        <a:spcBef>
          <a:spcPts val="400"/>
        </a:spcBef>
        <a:buClr>
          <a:schemeClr val="accent3"/>
        </a:buClr>
        <a:buSzPct val="75000"/>
        <a:buFont typeface="Wingdings"/>
        <a:buChar char=""/>
        <a:defRPr sz="2000" kern="1200" kumimoji="0">
          <a:solidFill>
            <a:schemeClr val="tx1"/>
          </a:solidFill>
          <a:latin typeface="+mn-lt"/>
          <a:ea typeface="+mn-ea"/>
          <a:cs typeface="+mn-cs"/>
        </a:defRPr>
      </a:lvl4pPr>
      <a:lvl5pPr algn="l" eaLnBrk="1" hangingPunct="1" indent="-228600" latinLnBrk="0" marL="1828800" rtl="0">
        <a:spcBef>
          <a:spcPts val="400"/>
        </a:spcBef>
        <a:buClr>
          <a:schemeClr val="accent4"/>
        </a:buClr>
        <a:buSzPct val="65000"/>
        <a:buFont typeface="Wingdings"/>
        <a:buChar char=""/>
        <a:defRPr sz="2000" kern="1200" kumimoji="0">
          <a:solidFill>
            <a:schemeClr val="tx1"/>
          </a:solidFill>
          <a:latin typeface="+mn-lt"/>
          <a:ea typeface="+mn-ea"/>
          <a:cs typeface="+mn-cs"/>
        </a:defRPr>
      </a:lvl5pPr>
      <a:lvl6pPr algn="l" eaLnBrk="1" hangingPunct="1" indent="-228600" latinLnBrk="0" marL="2103120" rtl="0">
        <a:spcBef>
          <a:spcPct val="20000"/>
        </a:spcBef>
        <a:buClr>
          <a:schemeClr val="accent1"/>
        </a:buClr>
        <a:buFont typeface="Wingdings"/>
        <a:buChar char="§"/>
        <a:defRPr baseline="0" sz="1800" kern="1200" kumimoji="0">
          <a:solidFill>
            <a:schemeClr val="tx1"/>
          </a:solidFill>
          <a:latin typeface="+mn-lt"/>
          <a:ea typeface="+mn-ea"/>
          <a:cs typeface="+mn-cs"/>
        </a:defRPr>
      </a:lvl6pPr>
      <a:lvl7pPr algn="l" eaLnBrk="1" hangingPunct="1" indent="-228600" latinLnBrk="0" marL="2377440" rtl="0">
        <a:spcBef>
          <a:spcPct val="20000"/>
        </a:spcBef>
        <a:buClr>
          <a:schemeClr val="accent2"/>
        </a:buClr>
        <a:buFont typeface="Wingdings"/>
        <a:buChar char="§"/>
        <a:defRPr baseline="0" sz="1800" kern="1200" kumimoji="0">
          <a:solidFill>
            <a:schemeClr val="tx1"/>
          </a:solidFill>
          <a:latin typeface="+mn-lt"/>
          <a:ea typeface="+mn-ea"/>
          <a:cs typeface="+mn-cs"/>
        </a:defRPr>
      </a:lvl7pPr>
      <a:lvl8pPr algn="l" eaLnBrk="1" hangingPunct="1" indent="-228600" latinLnBrk="0" marL="2651760" rtl="0">
        <a:spcBef>
          <a:spcPct val="20000"/>
        </a:spcBef>
        <a:buClr>
          <a:schemeClr val="accent3"/>
        </a:buClr>
        <a:buFont typeface="Wingdings"/>
        <a:buChar char="§"/>
        <a:defRPr baseline="0" sz="1800" kern="1200" kumimoji="0">
          <a:solidFill>
            <a:schemeClr val="tx1"/>
          </a:solidFill>
          <a:latin typeface="+mn-lt"/>
          <a:ea typeface="+mn-ea"/>
          <a:cs typeface="+mn-cs"/>
        </a:defRPr>
      </a:lvl8pPr>
      <a:lvl9pPr algn="l" eaLnBrk="1" hangingPunct="1" indent="-228600" latinLnBrk="0" marL="2926080" rtl="0">
        <a:spcBef>
          <a:spcPct val="20000"/>
        </a:spcBef>
        <a:buClr>
          <a:schemeClr val="accent4"/>
        </a:buClr>
        <a:buFont typeface="Wingdings"/>
        <a:buChar char="§"/>
        <a:defRPr baseline="0"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592" name="Title 1"/>
          <p:cNvSpPr>
            <a:spLocks noGrp="1"/>
          </p:cNvSpPr>
          <p:nvPr>
            <p:ph type="ctrTitle"/>
          </p:nvPr>
        </p:nvSpPr>
        <p:spPr>
          <a:xfrm>
            <a:off x="872791" y="1358901"/>
            <a:ext cx="7573378" cy="2707773"/>
          </a:xfrm>
        </p:spPr>
        <p:txBody>
          <a:bodyPr>
            <a:normAutofit/>
          </a:bodyPr>
          <a:p>
            <a:r>
              <a:rPr b="1" cap="none" dirty="0" lang="en-US" smtClean="0">
                <a:solidFill>
                  <a:schemeClr val="tx2">
                    <a:lumMod val="10000"/>
                  </a:schemeClr>
                </a:solidFill>
                <a:latin typeface="Times New Roman" pitchFamily="18" charset="0"/>
                <a:cs typeface="Times New Roman" pitchFamily="18" charset="0"/>
              </a:rPr>
              <a:t>RESPONSIBILITIES OF SPONSORS</a:t>
            </a:r>
            <a:endParaRPr b="1" cap="none" dirty="0" lang="en-US">
              <a:solidFill>
                <a:schemeClr val="tx2">
                  <a:lumMod val="10000"/>
                </a:schemeClr>
              </a:solidFill>
              <a:latin typeface="Times New Roman" pitchFamily="18" charset="0"/>
              <a:cs typeface="Times New Roman" pitchFamily="18" charset="0"/>
            </a:endParaRPr>
          </a:p>
        </p:txBody>
      </p:sp>
      <p:sp>
        <p:nvSpPr>
          <p:cNvPr id="1048593" name="Subtitle 2"/>
          <p:cNvSpPr>
            <a:spLocks noGrp="1"/>
          </p:cNvSpPr>
          <p:nvPr>
            <p:ph type="subTitle" idx="1"/>
          </p:nvPr>
        </p:nvSpPr>
        <p:spPr>
          <a:xfrm>
            <a:off x="957014" y="4370139"/>
            <a:ext cx="6502565" cy="1344862"/>
          </a:xfrm>
        </p:spPr>
        <p:txBody>
          <a:bodyPr>
            <a:normAutofit/>
          </a:bodyPr>
          <a:p>
            <a:r>
              <a:rPr cap="none" dirty="0" lang="en-US">
                <a:solidFill>
                  <a:srgbClr val="002060"/>
                </a:solidFill>
                <a:latin typeface="Times New Roman" pitchFamily="18" charset="0"/>
                <a:cs typeface="Times New Roman" pitchFamily="18" charset="0"/>
              </a:rPr>
              <a:t>Presented </a:t>
            </a:r>
            <a:r>
              <a:rPr dirty="0" lang="en-US">
                <a:solidFill>
                  <a:srgbClr val="002060"/>
                </a:solidFill>
                <a:latin typeface="Times New Roman" pitchFamily="18" charset="0"/>
                <a:cs typeface="Times New Roman" pitchFamily="18" charset="0"/>
              </a:rPr>
              <a:t>b</a:t>
            </a:r>
            <a:r>
              <a:rPr cap="none" dirty="0" lang="en-US" smtClean="0">
                <a:solidFill>
                  <a:srgbClr val="002060"/>
                </a:solidFill>
                <a:latin typeface="Times New Roman" pitchFamily="18" charset="0"/>
                <a:cs typeface="Times New Roman" pitchFamily="18" charset="0"/>
              </a:rPr>
              <a:t>y </a:t>
            </a:r>
            <a:r>
              <a:rPr dirty="0" lang="en-US" smtClean="0">
                <a:solidFill>
                  <a:srgbClr val="002060"/>
                </a:solidFill>
                <a:latin typeface="Times New Roman" pitchFamily="18" charset="0"/>
                <a:cs typeface="Times New Roman" pitchFamily="18" charset="0"/>
              </a:rPr>
              <a:t>:-  ARTI, MAYURI</a:t>
            </a:r>
            <a:r>
              <a:rPr cap="none" dirty="0" lang="en-US" smtClean="0">
                <a:solidFill>
                  <a:srgbClr val="002060"/>
                </a:solidFill>
                <a:latin typeface="Times New Roman" pitchFamily="18" charset="0"/>
                <a:cs typeface="Times New Roman" pitchFamily="18" charset="0"/>
              </a:rPr>
              <a:t> &amp; ADIL</a:t>
            </a:r>
            <a:endParaRPr dirty="0" lang="en-US">
              <a:solidFill>
                <a:srgbClr val="002060"/>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9" name="Title 1"/>
          <p:cNvSpPr>
            <a:spLocks noGrp="1"/>
          </p:cNvSpPr>
          <p:nvPr>
            <p:ph type="title"/>
          </p:nvPr>
        </p:nvSpPr>
        <p:spPr>
          <a:solidFill>
            <a:schemeClr val="accent3">
              <a:lumMod val="20000"/>
              <a:lumOff val="80000"/>
            </a:schemeClr>
          </a:solidFill>
        </p:spPr>
        <p:txBody>
          <a:bodyPr>
            <a:noAutofit/>
          </a:bodyPr>
          <a:p>
            <a:pPr algn="ctr"/>
            <a:r>
              <a:rPr b="1" dirty="0" sz="3600" lang="en-US">
                <a:solidFill>
                  <a:srgbClr val="000000"/>
                </a:solidFill>
                <a:latin typeface="Times New Roman" pitchFamily="18" charset="0"/>
                <a:cs typeface="Times New Roman" pitchFamily="18" charset="0"/>
              </a:rPr>
              <a:t>Notification/Submission to Regulatory </a:t>
            </a:r>
            <a:r>
              <a:rPr b="1" dirty="0" sz="3600" lang="en-US" smtClean="0">
                <a:solidFill>
                  <a:srgbClr val="000000"/>
                </a:solidFill>
                <a:latin typeface="Times New Roman" pitchFamily="18" charset="0"/>
                <a:cs typeface="Times New Roman" pitchFamily="18" charset="0"/>
              </a:rPr>
              <a:t>Authority </a:t>
            </a:r>
            <a:endParaRPr b="1" dirty="0" sz="3600" lang="en-US"/>
          </a:p>
        </p:txBody>
      </p:sp>
      <p:sp>
        <p:nvSpPr>
          <p:cNvPr id="1048640" name="Content Placeholder 5"/>
          <p:cNvSpPr>
            <a:spLocks noGrp="1"/>
          </p:cNvSpPr>
          <p:nvPr>
            <p:ph sz="quarter" idx="1"/>
          </p:nvPr>
        </p:nvSpPr>
        <p:spPr/>
        <p:txBody>
          <a:bodyPr/>
          <a:p>
            <a:pPr>
              <a:buClrTx/>
            </a:pPr>
            <a:r>
              <a:rPr dirty="0" sz="2600" lang="en-US">
                <a:solidFill>
                  <a:srgbClr val="000000"/>
                </a:solidFill>
                <a:latin typeface="Times New Roman" pitchFamily="18" charset="0"/>
                <a:cs typeface="Times New Roman" pitchFamily="18" charset="0"/>
              </a:rPr>
              <a:t>Before initiating the clinical trial, sponsor should submit any required application(s) to the appropriate authority(</a:t>
            </a:r>
            <a:r>
              <a:rPr dirty="0" sz="2600" lang="en-US" err="1">
                <a:solidFill>
                  <a:srgbClr val="000000"/>
                </a:solidFill>
                <a:latin typeface="Times New Roman" pitchFamily="18" charset="0"/>
                <a:cs typeface="Times New Roman" pitchFamily="18" charset="0"/>
              </a:rPr>
              <a:t>ies</a:t>
            </a:r>
            <a:r>
              <a:rPr dirty="0" sz="2600" lang="en-US">
                <a:solidFill>
                  <a:srgbClr val="000000"/>
                </a:solidFill>
                <a:latin typeface="Times New Roman" pitchFamily="18" charset="0"/>
                <a:cs typeface="Times New Roman" pitchFamily="18" charset="0"/>
              </a:rPr>
              <a:t>) for review, acceptance, and/or permission to begin the trial(s</a:t>
            </a:r>
            <a:r>
              <a:rPr dirty="0" sz="2600" lang="en-US" smtClean="0">
                <a:solidFill>
                  <a:srgbClr val="000000"/>
                </a:solidFill>
                <a:latin typeface="Times New Roman" pitchFamily="18" charset="0"/>
                <a:cs typeface="Times New Roman" pitchFamily="18" charset="0"/>
              </a:rPr>
              <a:t>).</a:t>
            </a:r>
          </a:p>
          <a:p>
            <a:pPr>
              <a:buClrTx/>
            </a:pPr>
            <a:endParaRPr dirty="0" sz="2600" lang="en-US">
              <a:solidFill>
                <a:srgbClr val="000000"/>
              </a:solidFill>
              <a:latin typeface="Times New Roman" pitchFamily="18" charset="0"/>
              <a:cs typeface="Times New Roman" pitchFamily="18" charset="0"/>
            </a:endParaRPr>
          </a:p>
          <a:p>
            <a:pPr>
              <a:buClrTx/>
            </a:pPr>
            <a:r>
              <a:rPr dirty="0" sz="2600" lang="en-US">
                <a:solidFill>
                  <a:srgbClr val="000000"/>
                </a:solidFill>
                <a:latin typeface="Times New Roman" pitchFamily="18" charset="0"/>
                <a:cs typeface="Times New Roman" pitchFamily="18" charset="0"/>
              </a:rPr>
              <a:t>Any notification/submission should be dated and contain sufficient information to identify the protocol.</a:t>
            </a:r>
          </a:p>
        </p:txBody>
      </p:sp>
      <p:sp>
        <p:nvSpPr>
          <p:cNvPr id="1048641" name="Slide Number Placeholder 2"/>
          <p:cNvSpPr>
            <a:spLocks noGrp="1"/>
          </p:cNvSpPr>
          <p:nvPr>
            <p:ph type="sldNum" sz="quarter" idx="12"/>
          </p:nvPr>
        </p:nvSpPr>
        <p:spPr/>
        <p:txBody>
          <a:bodyPr>
            <a:normAutofit fontScale="92857" lnSpcReduction="20000"/>
          </a:bodyPr>
          <a:p>
            <a:fld id="{6D22F896-40B5-4ADD-8801-0D06FADFA095}" type="slidenum">
              <a:rPr lang="en-US" smtClean="0"/>
              <a:t>10</a:t>
            </a:fld>
            <a:endParaRPr dirty="0" lang="en-US"/>
          </a:p>
        </p:txBody>
      </p:sp>
      <p:sp>
        <p:nvSpPr>
          <p:cNvPr id="1048642"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3" name="Title 1"/>
          <p:cNvSpPr>
            <a:spLocks noGrp="1"/>
          </p:cNvSpPr>
          <p:nvPr>
            <p:ph type="title"/>
          </p:nvPr>
        </p:nvSpPr>
        <p:spPr>
          <a:xfrm>
            <a:off x="732643" y="192506"/>
            <a:ext cx="10871200" cy="990600"/>
          </a:xfrm>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Confirmation of Review by </a:t>
            </a:r>
            <a:r>
              <a:rPr b="1" dirty="0" sz="4000" lang="en-US" smtClean="0">
                <a:solidFill>
                  <a:srgbClr val="000000"/>
                </a:solidFill>
                <a:latin typeface="Times New Roman" pitchFamily="18" charset="0"/>
                <a:cs typeface="Times New Roman" pitchFamily="18" charset="0"/>
              </a:rPr>
              <a:t>IRB/IEC</a:t>
            </a:r>
            <a:endParaRPr dirty="0" sz="4000" lang="en-US"/>
          </a:p>
        </p:txBody>
      </p:sp>
      <p:sp>
        <p:nvSpPr>
          <p:cNvPr id="1048644" name="Content Placeholder 5"/>
          <p:cNvSpPr>
            <a:spLocks noGrp="1"/>
          </p:cNvSpPr>
          <p:nvPr>
            <p:ph sz="quarter" idx="1"/>
          </p:nvPr>
        </p:nvSpPr>
        <p:spPr>
          <a:xfrm>
            <a:off x="672485" y="1519518"/>
            <a:ext cx="10871200" cy="4227565"/>
          </a:xfrm>
        </p:spPr>
        <p:txBody>
          <a:bodyPr>
            <a:noAutofit/>
          </a:bodyPr>
          <a:p>
            <a:r>
              <a:rPr dirty="0" sz="2400" lang="en-US">
                <a:solidFill>
                  <a:srgbClr val="000000"/>
                </a:solidFill>
                <a:latin typeface="Times New Roman" panose="02020603050405020304" pitchFamily="18" charset="0"/>
                <a:cs typeface="Times New Roman" panose="02020603050405020304" pitchFamily="18" charset="0"/>
              </a:rPr>
              <a:t>The sponsor should obtain from the </a:t>
            </a:r>
            <a:r>
              <a:rPr dirty="0" sz="2400" lang="en-US" smtClean="0">
                <a:solidFill>
                  <a:srgbClr val="000000"/>
                </a:solidFill>
                <a:latin typeface="Times New Roman" panose="02020603050405020304" pitchFamily="18" charset="0"/>
                <a:cs typeface="Times New Roman" panose="02020603050405020304" pitchFamily="18" charset="0"/>
              </a:rPr>
              <a:t>investigator/institution: </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The </a:t>
            </a:r>
            <a:r>
              <a:rPr dirty="0" sz="2000" lang="en-US">
                <a:solidFill>
                  <a:srgbClr val="000000"/>
                </a:solidFill>
                <a:latin typeface="Times New Roman" panose="02020603050405020304" pitchFamily="18" charset="0"/>
                <a:cs typeface="Times New Roman" panose="02020603050405020304" pitchFamily="18" charset="0"/>
              </a:rPr>
              <a:t>name and address of the investigator's/institution’s </a:t>
            </a:r>
            <a:r>
              <a:rPr dirty="0" sz="2000" lang="en-US" smtClean="0">
                <a:solidFill>
                  <a:srgbClr val="000000"/>
                </a:solidFill>
                <a:latin typeface="Times New Roman" panose="02020603050405020304" pitchFamily="18" charset="0"/>
                <a:cs typeface="Times New Roman" panose="02020603050405020304" pitchFamily="18" charset="0"/>
              </a:rPr>
              <a:t>IRB/IEC.</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Statement </a:t>
            </a:r>
            <a:r>
              <a:rPr dirty="0" sz="2000" lang="en-US">
                <a:solidFill>
                  <a:srgbClr val="000000"/>
                </a:solidFill>
                <a:latin typeface="Times New Roman" panose="02020603050405020304" pitchFamily="18" charset="0"/>
                <a:cs typeface="Times New Roman" panose="02020603050405020304" pitchFamily="18" charset="0"/>
              </a:rPr>
              <a:t>from </a:t>
            </a:r>
            <a:r>
              <a:rPr dirty="0" sz="2000" lang="en-US" smtClean="0">
                <a:solidFill>
                  <a:srgbClr val="000000"/>
                </a:solidFill>
                <a:latin typeface="Times New Roman" panose="02020603050405020304" pitchFamily="18" charset="0"/>
                <a:cs typeface="Times New Roman" panose="02020603050405020304" pitchFamily="18" charset="0"/>
              </a:rPr>
              <a:t>IRB/IEC It </a:t>
            </a:r>
            <a:r>
              <a:rPr dirty="0" sz="2000" lang="en-US">
                <a:solidFill>
                  <a:srgbClr val="000000"/>
                </a:solidFill>
                <a:latin typeface="Times New Roman" panose="02020603050405020304" pitchFamily="18" charset="0"/>
                <a:cs typeface="Times New Roman" panose="02020603050405020304" pitchFamily="18" charset="0"/>
              </a:rPr>
              <a:t>is organized and operates according to GCP and the applicable laws and </a:t>
            </a:r>
            <a:r>
              <a:rPr dirty="0" sz="2000" lang="en-US" smtClean="0">
                <a:solidFill>
                  <a:srgbClr val="000000"/>
                </a:solidFill>
                <a:latin typeface="Times New Roman" panose="02020603050405020304" pitchFamily="18" charset="0"/>
                <a:cs typeface="Times New Roman" panose="02020603050405020304" pitchFamily="18" charset="0"/>
              </a:rPr>
              <a:t>regulations.</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Documented </a:t>
            </a:r>
            <a:r>
              <a:rPr dirty="0" sz="2000" lang="en-US">
                <a:solidFill>
                  <a:srgbClr val="000000"/>
                </a:solidFill>
                <a:latin typeface="Times New Roman" panose="02020603050405020304" pitchFamily="18" charset="0"/>
                <a:cs typeface="Times New Roman" panose="02020603050405020304" pitchFamily="18" charset="0"/>
              </a:rPr>
              <a:t>IRB/IEC approval/</a:t>
            </a:r>
            <a:r>
              <a:rPr dirty="0" sz="2000" lang="en-US" err="1">
                <a:solidFill>
                  <a:srgbClr val="000000"/>
                </a:solidFill>
                <a:latin typeface="Times New Roman" panose="02020603050405020304" pitchFamily="18" charset="0"/>
                <a:cs typeface="Times New Roman" panose="02020603050405020304" pitchFamily="18" charset="0"/>
              </a:rPr>
              <a:t>favourable</a:t>
            </a:r>
            <a:r>
              <a:rPr dirty="0" sz="2000" lang="en-US">
                <a:solidFill>
                  <a:srgbClr val="000000"/>
                </a:solidFill>
                <a:latin typeface="Times New Roman" panose="02020603050405020304" pitchFamily="18" charset="0"/>
                <a:cs typeface="Times New Roman" panose="02020603050405020304" pitchFamily="18" charset="0"/>
              </a:rPr>
              <a:t> </a:t>
            </a:r>
            <a:r>
              <a:rPr dirty="0" sz="2000" lang="en-US" smtClean="0">
                <a:solidFill>
                  <a:srgbClr val="000000"/>
                </a:solidFill>
                <a:latin typeface="Times New Roman" panose="02020603050405020304" pitchFamily="18" charset="0"/>
                <a:cs typeface="Times New Roman" panose="02020603050405020304" pitchFamily="18" charset="0"/>
              </a:rPr>
              <a:t>opinion.</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Current </a:t>
            </a:r>
            <a:r>
              <a:rPr dirty="0" sz="2000" lang="en-US">
                <a:solidFill>
                  <a:srgbClr val="000000"/>
                </a:solidFill>
                <a:latin typeface="Times New Roman" panose="02020603050405020304" pitchFamily="18" charset="0"/>
                <a:cs typeface="Times New Roman" panose="02020603050405020304" pitchFamily="18" charset="0"/>
              </a:rPr>
              <a:t>copy of protocol, written ICF(s) and any other written information to be provided to subjects, subject recruiting procedures, and documents related to payments and compensation available to the </a:t>
            </a:r>
            <a:r>
              <a:rPr dirty="0" sz="2000" lang="en-US" smtClean="0">
                <a:solidFill>
                  <a:srgbClr val="000000"/>
                </a:solidFill>
                <a:latin typeface="Times New Roman" panose="02020603050405020304" pitchFamily="18" charset="0"/>
                <a:cs typeface="Times New Roman" panose="02020603050405020304" pitchFamily="18" charset="0"/>
              </a:rPr>
              <a:t>subjects.</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Any </a:t>
            </a:r>
            <a:r>
              <a:rPr dirty="0" sz="2000" lang="en-US">
                <a:solidFill>
                  <a:srgbClr val="000000"/>
                </a:solidFill>
                <a:latin typeface="Times New Roman" panose="02020603050405020304" pitchFamily="18" charset="0"/>
                <a:cs typeface="Times New Roman" panose="02020603050405020304" pitchFamily="18" charset="0"/>
              </a:rPr>
              <a:t>other documents that the IRB/IEC has </a:t>
            </a:r>
            <a:r>
              <a:rPr dirty="0" sz="2000" lang="en-US" smtClean="0">
                <a:solidFill>
                  <a:srgbClr val="000000"/>
                </a:solidFill>
                <a:latin typeface="Times New Roman" panose="02020603050405020304" pitchFamily="18" charset="0"/>
                <a:cs typeface="Times New Roman" panose="02020603050405020304" pitchFamily="18" charset="0"/>
              </a:rPr>
              <a:t>requested.</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a </a:t>
            </a:r>
            <a:r>
              <a:rPr dirty="0" sz="2000" lang="en-US">
                <a:solidFill>
                  <a:srgbClr val="000000"/>
                </a:solidFill>
                <a:latin typeface="Times New Roman" panose="02020603050405020304" pitchFamily="18" charset="0"/>
                <a:cs typeface="Times New Roman" panose="02020603050405020304" pitchFamily="18" charset="0"/>
              </a:rPr>
              <a:t>copy of the modification(s) made in above </a:t>
            </a:r>
            <a:r>
              <a:rPr dirty="0" sz="2000" lang="en-US" smtClean="0">
                <a:solidFill>
                  <a:srgbClr val="000000"/>
                </a:solidFill>
                <a:latin typeface="Times New Roman" panose="02020603050405020304" pitchFamily="18" charset="0"/>
                <a:cs typeface="Times New Roman" panose="02020603050405020304" pitchFamily="18" charset="0"/>
              </a:rPr>
              <a:t>documents.</a:t>
            </a:r>
          </a:p>
          <a:p>
            <a:pPr lvl="1">
              <a:buFont typeface="Wingdings" pitchFamily="2" charset="2"/>
              <a:buChar char="ü"/>
            </a:pPr>
            <a:r>
              <a:rPr dirty="0" sz="2000" lang="en-US" smtClean="0">
                <a:solidFill>
                  <a:srgbClr val="000000"/>
                </a:solidFill>
                <a:latin typeface="Times New Roman" panose="02020603050405020304" pitchFamily="18" charset="0"/>
                <a:cs typeface="Times New Roman" panose="02020603050405020304" pitchFamily="18" charset="0"/>
              </a:rPr>
              <a:t>documentation </a:t>
            </a:r>
            <a:r>
              <a:rPr dirty="0" sz="2000" lang="en-US">
                <a:solidFill>
                  <a:srgbClr val="000000"/>
                </a:solidFill>
                <a:latin typeface="Times New Roman" panose="02020603050405020304" pitchFamily="18" charset="0"/>
                <a:cs typeface="Times New Roman" panose="02020603050405020304" pitchFamily="18" charset="0"/>
              </a:rPr>
              <a:t>and dates of any IRB/IEC </a:t>
            </a:r>
            <a:r>
              <a:rPr dirty="0" sz="2000" lang="en-US" err="1">
                <a:solidFill>
                  <a:srgbClr val="000000"/>
                </a:solidFill>
                <a:latin typeface="Times New Roman" panose="02020603050405020304" pitchFamily="18" charset="0"/>
                <a:cs typeface="Times New Roman" panose="02020603050405020304" pitchFamily="18" charset="0"/>
              </a:rPr>
              <a:t>reapprovals</a:t>
            </a:r>
            <a:r>
              <a:rPr dirty="0" sz="2000" lang="en-US">
                <a:solidFill>
                  <a:srgbClr val="000000"/>
                </a:solidFill>
                <a:latin typeface="Times New Roman" panose="02020603050405020304" pitchFamily="18" charset="0"/>
                <a:cs typeface="Times New Roman" panose="02020603050405020304" pitchFamily="18" charset="0"/>
              </a:rPr>
              <a:t>/re-evaluations with </a:t>
            </a:r>
            <a:r>
              <a:rPr dirty="0" sz="2000" lang="en-US" err="1">
                <a:solidFill>
                  <a:srgbClr val="000000"/>
                </a:solidFill>
                <a:latin typeface="Times New Roman" panose="02020603050405020304" pitchFamily="18" charset="0"/>
                <a:cs typeface="Times New Roman" panose="02020603050405020304" pitchFamily="18" charset="0"/>
              </a:rPr>
              <a:t>favourable</a:t>
            </a:r>
            <a:r>
              <a:rPr dirty="0" sz="2000" lang="en-US">
                <a:solidFill>
                  <a:srgbClr val="000000"/>
                </a:solidFill>
                <a:latin typeface="Times New Roman" panose="02020603050405020304" pitchFamily="18" charset="0"/>
                <a:cs typeface="Times New Roman" panose="02020603050405020304" pitchFamily="18" charset="0"/>
              </a:rPr>
              <a:t> opinion, and of any withdrawals or suspensions of approval/</a:t>
            </a:r>
            <a:r>
              <a:rPr dirty="0" sz="2000" lang="en-US" err="1">
                <a:solidFill>
                  <a:srgbClr val="000000"/>
                </a:solidFill>
                <a:latin typeface="Times New Roman" panose="02020603050405020304" pitchFamily="18" charset="0"/>
                <a:cs typeface="Times New Roman" panose="02020603050405020304" pitchFamily="18" charset="0"/>
              </a:rPr>
              <a:t>favourable</a:t>
            </a:r>
            <a:r>
              <a:rPr dirty="0" sz="2000" lang="en-US">
                <a:solidFill>
                  <a:srgbClr val="000000"/>
                </a:solidFill>
                <a:latin typeface="Times New Roman" panose="02020603050405020304" pitchFamily="18" charset="0"/>
                <a:cs typeface="Times New Roman" panose="02020603050405020304" pitchFamily="18" charset="0"/>
              </a:rPr>
              <a:t> opinion. </a:t>
            </a:r>
          </a:p>
          <a:p>
            <a:pPr>
              <a:buFont typeface="Wingdings" pitchFamily="2" charset="2"/>
              <a:buChar char="q"/>
            </a:pPr>
            <a:endParaRPr dirty="0" sz="2400" lang="en-US">
              <a:solidFill>
                <a:srgbClr val="000000"/>
              </a:solidFill>
              <a:latin typeface="Times New Roman" panose="02020603050405020304" pitchFamily="18" charset="0"/>
              <a:cs typeface="Times New Roman" panose="02020603050405020304" pitchFamily="18" charset="0"/>
            </a:endParaRPr>
          </a:p>
        </p:txBody>
      </p:sp>
      <p:sp>
        <p:nvSpPr>
          <p:cNvPr id="1048645" name="Slide Number Placeholder 2"/>
          <p:cNvSpPr>
            <a:spLocks noGrp="1"/>
          </p:cNvSpPr>
          <p:nvPr>
            <p:ph type="sldNum" sz="quarter" idx="12"/>
          </p:nvPr>
        </p:nvSpPr>
        <p:spPr/>
        <p:txBody>
          <a:bodyPr>
            <a:normAutofit fontScale="92857" lnSpcReduction="20000"/>
          </a:bodyPr>
          <a:p>
            <a:fld id="{6D22F896-40B5-4ADD-8801-0D06FADFA095}" type="slidenum">
              <a:rPr lang="en-US" smtClean="0"/>
              <a:t>11</a:t>
            </a:fld>
            <a:endParaRPr dirty="0" lang="en-US"/>
          </a:p>
        </p:txBody>
      </p:sp>
      <p:sp>
        <p:nvSpPr>
          <p:cNvPr id="1048646"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7" name="Title 1"/>
          <p:cNvSpPr>
            <a:spLocks noGrp="1"/>
          </p:cNvSpPr>
          <p:nvPr>
            <p:ph type="title"/>
          </p:nvPr>
        </p:nvSpPr>
        <p:spPr>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Information on Investigational Product(s)</a:t>
            </a:r>
            <a:endParaRPr b="1" dirty="0" sz="4000" lang="en-US">
              <a:solidFill>
                <a:srgbClr val="000000"/>
              </a:solidFill>
            </a:endParaRPr>
          </a:p>
        </p:txBody>
      </p:sp>
      <p:sp>
        <p:nvSpPr>
          <p:cNvPr id="1048648" name="Content Placeholder 5"/>
          <p:cNvSpPr>
            <a:spLocks noGrp="1"/>
          </p:cNvSpPr>
          <p:nvPr>
            <p:ph sz="quarter" idx="1"/>
          </p:nvPr>
        </p:nvSpPr>
        <p:spPr>
          <a:xfrm>
            <a:off x="816864" y="1640540"/>
            <a:ext cx="10871200" cy="4455459"/>
          </a:xfrm>
        </p:spPr>
        <p:txBody>
          <a:bodyPr/>
          <a:p>
            <a:r>
              <a:rPr dirty="0" sz="2600" lang="en-IN">
                <a:solidFill>
                  <a:srgbClr val="000000"/>
                </a:solidFill>
                <a:latin typeface="Times New Roman" pitchFamily="18" charset="0"/>
                <a:cs typeface="Times New Roman" pitchFamily="18" charset="0"/>
              </a:rPr>
              <a:t>A pharmaceutical form of an active ingredient or placebo being tested or used as a reference in a clinical trial. </a:t>
            </a:r>
            <a:endParaRPr dirty="0" sz="2600" lang="en-IN" smtClean="0">
              <a:solidFill>
                <a:srgbClr val="000000"/>
              </a:solidFill>
              <a:latin typeface="Times New Roman" pitchFamily="18" charset="0"/>
              <a:cs typeface="Times New Roman" pitchFamily="18" charset="0"/>
            </a:endParaRPr>
          </a:p>
          <a:p>
            <a:endParaRPr dirty="0" sz="2600" lang="en-IN">
              <a:solidFill>
                <a:srgbClr val="000000"/>
              </a:solidFill>
              <a:latin typeface="Times New Roman" pitchFamily="18" charset="0"/>
              <a:cs typeface="Times New Roman" pitchFamily="18" charset="0"/>
            </a:endParaRPr>
          </a:p>
          <a:p>
            <a:r>
              <a:rPr dirty="0" sz="2600" lang="en-US" smtClean="0">
                <a:solidFill>
                  <a:srgbClr val="000000"/>
                </a:solidFill>
                <a:latin typeface="Times New Roman" panose="02020603050405020304" pitchFamily="18" charset="0"/>
                <a:cs typeface="Times New Roman" panose="02020603050405020304" pitchFamily="18" charset="0"/>
              </a:rPr>
              <a:t>Availability </a:t>
            </a:r>
            <a:r>
              <a:rPr dirty="0" sz="2600" lang="en-US">
                <a:solidFill>
                  <a:srgbClr val="000000"/>
                </a:solidFill>
                <a:latin typeface="Times New Roman" panose="02020603050405020304" pitchFamily="18" charset="0"/>
                <a:cs typeface="Times New Roman" panose="02020603050405020304" pitchFamily="18" charset="0"/>
              </a:rPr>
              <a:t>of safety and efficacy data from nonclinical studies and/or clinical trials</a:t>
            </a:r>
            <a:r>
              <a:rPr dirty="0" sz="2600" lang="en-US" smtClean="0">
                <a:solidFill>
                  <a:srgbClr val="000000"/>
                </a:solidFill>
                <a:latin typeface="Times New Roman" panose="02020603050405020304" pitchFamily="18" charset="0"/>
                <a:cs typeface="Times New Roman" panose="02020603050405020304" pitchFamily="18" charset="0"/>
              </a:rPr>
              <a:t>.</a:t>
            </a:r>
          </a:p>
          <a:p>
            <a:endParaRPr dirty="0" sz="2600" lang="en-US">
              <a:solidFill>
                <a:srgbClr val="000000"/>
              </a:solidFill>
              <a:latin typeface="Times New Roman" panose="02020603050405020304" pitchFamily="18" charset="0"/>
              <a:cs typeface="Times New Roman" panose="02020603050405020304" pitchFamily="18" charset="0"/>
            </a:endParaRPr>
          </a:p>
          <a:p>
            <a:r>
              <a:rPr dirty="0" sz="2600" lang="en-US">
                <a:solidFill>
                  <a:srgbClr val="000000"/>
                </a:solidFill>
                <a:latin typeface="Times New Roman" panose="02020603050405020304" pitchFamily="18" charset="0"/>
                <a:cs typeface="Times New Roman" panose="02020603050405020304" pitchFamily="18" charset="0"/>
              </a:rPr>
              <a:t>Updating IB if any significant new information becomes available</a:t>
            </a:r>
            <a:r>
              <a:rPr dirty="0" lang="en-US">
                <a:solidFill>
                  <a:srgbClr val="000000"/>
                </a:solidFill>
                <a:latin typeface="Times New Roman" panose="02020603050405020304" pitchFamily="18" charset="0"/>
                <a:cs typeface="Times New Roman" panose="02020603050405020304" pitchFamily="18" charset="0"/>
              </a:rPr>
              <a:t>.</a:t>
            </a:r>
          </a:p>
          <a:p>
            <a:endParaRPr dirty="0" lang="en-US">
              <a:solidFill>
                <a:srgbClr val="000000"/>
              </a:solidFill>
              <a:latin typeface="Times New Roman" panose="02020603050405020304" pitchFamily="18" charset="0"/>
              <a:cs typeface="Times New Roman" panose="02020603050405020304" pitchFamily="18" charset="0"/>
            </a:endParaRPr>
          </a:p>
          <a:p>
            <a:endParaRPr dirty="0" lang="en-US">
              <a:solidFill>
                <a:srgbClr val="000000"/>
              </a:solidFill>
              <a:latin typeface="Times New Roman" panose="02020603050405020304" pitchFamily="18" charset="0"/>
              <a:cs typeface="Times New Roman" panose="02020603050405020304" pitchFamily="18" charset="0"/>
            </a:endParaRPr>
          </a:p>
        </p:txBody>
      </p:sp>
      <p:sp>
        <p:nvSpPr>
          <p:cNvPr id="1048649" name="Slide Number Placeholder 2"/>
          <p:cNvSpPr>
            <a:spLocks noGrp="1"/>
          </p:cNvSpPr>
          <p:nvPr>
            <p:ph type="sldNum" sz="quarter" idx="12"/>
          </p:nvPr>
        </p:nvSpPr>
        <p:spPr/>
        <p:txBody>
          <a:bodyPr>
            <a:normAutofit fontScale="92857" lnSpcReduction="20000"/>
          </a:bodyPr>
          <a:p>
            <a:fld id="{6D22F896-40B5-4ADD-8801-0D06FADFA095}" type="slidenum">
              <a:rPr lang="en-US" smtClean="0"/>
              <a:t>12</a:t>
            </a:fld>
            <a:endParaRPr dirty="0" lang="en-US"/>
          </a:p>
        </p:txBody>
      </p:sp>
      <p:sp>
        <p:nvSpPr>
          <p:cNvPr id="1048650"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62" name=""/>
        <p:cNvGrpSpPr/>
        <p:nvPr/>
      </p:nvGrpSpPr>
      <p:grpSpPr>
        <a:xfrm>
          <a:off x="0" y="0"/>
          <a:ext cx="0" cy="0"/>
          <a:chOff x="0" y="0"/>
          <a:chExt cx="0" cy="0"/>
        </a:xfrm>
      </p:grpSpPr>
      <p:sp>
        <p:nvSpPr>
          <p:cNvPr id="1048651" name="Title 1"/>
          <p:cNvSpPr>
            <a:spLocks noGrp="1"/>
          </p:cNvSpPr>
          <p:nvPr>
            <p:ph type="title"/>
          </p:nvPr>
        </p:nvSpPr>
        <p:spPr>
          <a:solidFill>
            <a:schemeClr val="accent3">
              <a:lumMod val="20000"/>
              <a:lumOff val="80000"/>
            </a:schemeClr>
          </a:solidFill>
        </p:spPr>
        <p:txBody>
          <a:bodyPr>
            <a:normAutofit/>
          </a:bodyPr>
          <a:p>
            <a:pPr algn="ctr"/>
            <a:r>
              <a:rPr b="1" cap="none" dirty="0" sz="4000" lang="en-US" u="sng">
                <a:solidFill>
                  <a:srgbClr val="000000"/>
                </a:solidFill>
                <a:latin typeface="Times New Roman" pitchFamily="18" charset="0"/>
                <a:cs typeface="Times New Roman" pitchFamily="18" charset="0"/>
              </a:rPr>
              <a:t>Trial Management</a:t>
            </a:r>
            <a:endParaRPr b="1" cap="none" dirty="0" sz="4000" lang="en-IN" u="sng">
              <a:solidFill>
                <a:srgbClr val="000000"/>
              </a:solidFill>
              <a:latin typeface="Times New Roman" pitchFamily="18" charset="0"/>
              <a:cs typeface="Times New Roman" pitchFamily="18" charset="0"/>
            </a:endParaRPr>
          </a:p>
        </p:txBody>
      </p:sp>
      <p:sp>
        <p:nvSpPr>
          <p:cNvPr id="1048652" name="Content Placeholder 2"/>
          <p:cNvSpPr>
            <a:spLocks noGrp="1"/>
          </p:cNvSpPr>
          <p:nvPr>
            <p:ph sz="quarter" idx="1"/>
          </p:nvPr>
        </p:nvSpPr>
        <p:spPr>
          <a:xfrm>
            <a:off x="756706" y="1347537"/>
            <a:ext cx="10871200" cy="4495800"/>
          </a:xfrm>
        </p:spPr>
        <p:txBody>
          <a:bodyPr numCol="1">
            <a:noAutofit/>
          </a:bodyPr>
          <a:p>
            <a:pPr lvl="0">
              <a:buClrTx/>
              <a:buFont typeface="Wingdings" pitchFamily="2" charset="2"/>
              <a:buChar char="q"/>
            </a:pPr>
            <a:r>
              <a:rPr dirty="0" sz="2600" lang="en-US">
                <a:solidFill>
                  <a:srgbClr val="000000"/>
                </a:solidFill>
                <a:latin typeface="Times New Roman" pitchFamily="18" charset="0"/>
                <a:cs typeface="Times New Roman" pitchFamily="18" charset="0"/>
              </a:rPr>
              <a:t>Trial management may include the following:</a:t>
            </a:r>
          </a:p>
          <a:p>
            <a:pPr lvl="1">
              <a:buClr>
                <a:srgbClr val="000000"/>
              </a:buClr>
              <a:buFont typeface="Arial" pitchFamily="34" charset="0"/>
              <a:buChar char="•"/>
            </a:pPr>
            <a:r>
              <a:rPr dirty="0" sz="2000" lang="en-US">
                <a:solidFill>
                  <a:srgbClr val="000000"/>
                </a:solidFill>
                <a:latin typeface="Times New Roman" pitchFamily="18" charset="0"/>
                <a:cs typeface="Times New Roman" pitchFamily="18" charset="0"/>
              </a:rPr>
              <a:t>Quality Management, QA and QC</a:t>
            </a:r>
          </a:p>
          <a:p>
            <a:pPr lvl="1">
              <a:buClrTx/>
              <a:buFont typeface="Arial" pitchFamily="34" charset="0"/>
              <a:buChar char="•"/>
            </a:pPr>
            <a:r>
              <a:rPr dirty="0" sz="2000" lang="en-US">
                <a:solidFill>
                  <a:srgbClr val="000000"/>
                </a:solidFill>
                <a:latin typeface="Times New Roman" pitchFamily="18" charset="0"/>
                <a:cs typeface="Times New Roman" pitchFamily="18" charset="0"/>
              </a:rPr>
              <a:t>Trial Management, Data Handling, and Record Keeping</a:t>
            </a:r>
          </a:p>
          <a:p>
            <a:pPr lvl="1">
              <a:buClrTx/>
              <a:buFont typeface="Arial" pitchFamily="34" charset="0"/>
              <a:buChar char="•"/>
            </a:pPr>
            <a:r>
              <a:rPr dirty="0" sz="2000" lang="en-US">
                <a:solidFill>
                  <a:srgbClr val="000000"/>
                </a:solidFill>
                <a:latin typeface="Times New Roman" pitchFamily="18" charset="0"/>
                <a:cs typeface="Times New Roman" pitchFamily="18" charset="0"/>
              </a:rPr>
              <a:t>Manufacturing, Packaging, Labelling, and Coding </a:t>
            </a:r>
            <a:r>
              <a:rPr dirty="0" sz="2000" lang="en-US" smtClean="0">
                <a:solidFill>
                  <a:srgbClr val="000000"/>
                </a:solidFill>
                <a:latin typeface="Times New Roman" pitchFamily="18" charset="0"/>
                <a:cs typeface="Times New Roman" pitchFamily="18" charset="0"/>
              </a:rPr>
              <a:t>IP</a:t>
            </a:r>
            <a:endParaRPr dirty="0" sz="2000" lang="en-US">
              <a:solidFill>
                <a:srgbClr val="000000"/>
              </a:solidFill>
              <a:latin typeface="Times New Roman" pitchFamily="18" charset="0"/>
              <a:cs typeface="Times New Roman" pitchFamily="18" charset="0"/>
            </a:endParaRPr>
          </a:p>
          <a:p>
            <a:pPr lvl="1">
              <a:buClrTx/>
              <a:buFont typeface="Arial" pitchFamily="34" charset="0"/>
              <a:buChar char="•"/>
            </a:pPr>
            <a:r>
              <a:rPr dirty="0" sz="2000" lang="en-US">
                <a:solidFill>
                  <a:srgbClr val="000000"/>
                </a:solidFill>
                <a:latin typeface="Times New Roman" pitchFamily="18" charset="0"/>
                <a:cs typeface="Times New Roman" pitchFamily="18" charset="0"/>
              </a:rPr>
              <a:t>Supplying and Handling </a:t>
            </a:r>
            <a:r>
              <a:rPr dirty="0" sz="2000" lang="en-US" smtClean="0">
                <a:solidFill>
                  <a:srgbClr val="000000"/>
                </a:solidFill>
                <a:latin typeface="Times New Roman" pitchFamily="18" charset="0"/>
                <a:cs typeface="Times New Roman" pitchFamily="18" charset="0"/>
              </a:rPr>
              <a:t>IP</a:t>
            </a:r>
            <a:endParaRPr dirty="0" sz="2000" lang="en-US">
              <a:solidFill>
                <a:srgbClr val="000000"/>
              </a:solidFill>
              <a:latin typeface="Times New Roman" pitchFamily="18" charset="0"/>
              <a:cs typeface="Times New Roman" pitchFamily="18" charset="0"/>
            </a:endParaRPr>
          </a:p>
          <a:p>
            <a:pPr lvl="1">
              <a:buClrTx/>
              <a:buFont typeface="Arial" pitchFamily="34" charset="0"/>
              <a:buChar char="•"/>
            </a:pPr>
            <a:r>
              <a:rPr dirty="0" sz="2000" lang="en-US">
                <a:solidFill>
                  <a:srgbClr val="000000"/>
                </a:solidFill>
                <a:latin typeface="Times New Roman" pitchFamily="18" charset="0"/>
                <a:cs typeface="Times New Roman" pitchFamily="18" charset="0"/>
              </a:rPr>
              <a:t>Record Access</a:t>
            </a:r>
          </a:p>
          <a:p>
            <a:pPr lvl="1">
              <a:buClrTx/>
              <a:buFont typeface="Arial" pitchFamily="34" charset="0"/>
              <a:buChar char="•"/>
            </a:pPr>
            <a:r>
              <a:rPr dirty="0" sz="2000" lang="en-US">
                <a:solidFill>
                  <a:srgbClr val="000000"/>
                </a:solidFill>
                <a:latin typeface="Times New Roman" pitchFamily="18" charset="0"/>
                <a:cs typeface="Times New Roman" pitchFamily="18" charset="0"/>
              </a:rPr>
              <a:t>Safety Information and Adverse Drug Reaction Reporting</a:t>
            </a:r>
          </a:p>
          <a:p>
            <a:pPr lvl="1">
              <a:buClrTx/>
              <a:buFont typeface="Arial" pitchFamily="34" charset="0"/>
              <a:buChar char="•"/>
            </a:pPr>
            <a:r>
              <a:rPr dirty="0" sz="2000" lang="en-US" smtClean="0">
                <a:solidFill>
                  <a:srgbClr val="000000"/>
                </a:solidFill>
                <a:latin typeface="Times New Roman" pitchFamily="18" charset="0"/>
                <a:cs typeface="Times New Roman" pitchFamily="18" charset="0"/>
              </a:rPr>
              <a:t>Monitoring / Audit</a:t>
            </a:r>
            <a:endParaRPr dirty="0" sz="2000" lang="en-US">
              <a:solidFill>
                <a:srgbClr val="000000"/>
              </a:solidFill>
              <a:latin typeface="Times New Roman" pitchFamily="18" charset="0"/>
              <a:cs typeface="Times New Roman" pitchFamily="18" charset="0"/>
            </a:endParaRPr>
          </a:p>
          <a:p>
            <a:pPr lvl="1">
              <a:buClrTx/>
              <a:buFont typeface="Arial" pitchFamily="34" charset="0"/>
              <a:buChar char="•"/>
            </a:pPr>
            <a:r>
              <a:rPr dirty="0" sz="2000" lang="en-US">
                <a:solidFill>
                  <a:srgbClr val="000000"/>
                </a:solidFill>
                <a:latin typeface="Times New Roman" pitchFamily="18" charset="0"/>
                <a:cs typeface="Times New Roman" pitchFamily="18" charset="0"/>
              </a:rPr>
              <a:t>Noncompliance</a:t>
            </a:r>
          </a:p>
          <a:p>
            <a:pPr lvl="1">
              <a:buClrTx/>
              <a:buFont typeface="Arial" pitchFamily="34" charset="0"/>
              <a:buChar char="•"/>
            </a:pPr>
            <a:r>
              <a:rPr dirty="0" sz="2000" lang="en-US">
                <a:solidFill>
                  <a:srgbClr val="000000"/>
                </a:solidFill>
                <a:latin typeface="Times New Roman" pitchFamily="18" charset="0"/>
                <a:cs typeface="Times New Roman" pitchFamily="18" charset="0"/>
              </a:rPr>
              <a:t>Clinical Trial/Study Reports</a:t>
            </a:r>
          </a:p>
          <a:p>
            <a:pPr lvl="1">
              <a:buClrTx/>
              <a:buFont typeface="Arial" pitchFamily="34" charset="0"/>
              <a:buChar char="•"/>
            </a:pPr>
            <a:r>
              <a:rPr dirty="0" sz="2000" lang="en-US" err="1">
                <a:solidFill>
                  <a:srgbClr val="000000"/>
                </a:solidFill>
                <a:latin typeface="Times New Roman" pitchFamily="18" charset="0"/>
                <a:cs typeface="Times New Roman" pitchFamily="18" charset="0"/>
              </a:rPr>
              <a:t>Multicentre</a:t>
            </a:r>
            <a:r>
              <a:rPr dirty="0" sz="2000" lang="en-US">
                <a:solidFill>
                  <a:srgbClr val="000000"/>
                </a:solidFill>
                <a:latin typeface="Times New Roman" pitchFamily="18" charset="0"/>
                <a:cs typeface="Times New Roman" pitchFamily="18" charset="0"/>
              </a:rPr>
              <a:t> Trials</a:t>
            </a:r>
          </a:p>
        </p:txBody>
      </p:sp>
      <p:sp>
        <p:nvSpPr>
          <p:cNvPr id="1048653" name="Slide Number Placeholder 3"/>
          <p:cNvSpPr>
            <a:spLocks noGrp="1"/>
          </p:cNvSpPr>
          <p:nvPr>
            <p:ph type="sldNum" sz="quarter" idx="12"/>
          </p:nvPr>
        </p:nvSpPr>
        <p:spPr/>
        <p:txBody>
          <a:bodyPr>
            <a:normAutofit fontScale="92857" lnSpcReduction="20000"/>
          </a:bodyPr>
          <a:p>
            <a:fld id="{6D22F896-40B5-4ADD-8801-0D06FADFA095}" type="slidenum">
              <a:rPr lang="en-US" smtClean="0"/>
              <a:t>13</a:t>
            </a:fld>
            <a:endParaRPr dirty="0" lang="en-US"/>
          </a:p>
        </p:txBody>
      </p:sp>
      <p:sp>
        <p:nvSpPr>
          <p:cNvPr id="1048654" name="Footer Placeholder 4"/>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5" name="Title 1"/>
          <p:cNvSpPr>
            <a:spLocks noGrp="1"/>
          </p:cNvSpPr>
          <p:nvPr>
            <p:ph type="title"/>
          </p:nvPr>
        </p:nvSpPr>
        <p:spPr>
          <a:solidFill>
            <a:schemeClr val="accent3">
              <a:lumMod val="20000"/>
              <a:lumOff val="80000"/>
            </a:schemeClr>
          </a:solidFill>
        </p:spPr>
        <p:txBody>
          <a:bodyPr/>
          <a:p>
            <a:pPr algn="ctr"/>
            <a:r>
              <a:rPr b="1" dirty="0" sz="4000" lang="en-US" u="none" smtClean="0">
                <a:solidFill>
                  <a:srgbClr val="000000"/>
                </a:solidFill>
                <a:latin typeface="Times New Roman" pitchFamily="18" charset="0"/>
                <a:cs typeface="Times New Roman" pitchFamily="18" charset="0"/>
              </a:rPr>
              <a:t>Quality Assurance &amp; Quality Control</a:t>
            </a:r>
            <a:endParaRPr b="1" dirty="0" sz="4000" lang="en-IN" u="none">
              <a:solidFill>
                <a:srgbClr val="000000"/>
              </a:solidFill>
            </a:endParaRPr>
          </a:p>
        </p:txBody>
      </p:sp>
      <p:sp>
        <p:nvSpPr>
          <p:cNvPr id="1048656" name="Content Placeholder 5"/>
          <p:cNvSpPr>
            <a:spLocks noGrp="1"/>
          </p:cNvSpPr>
          <p:nvPr>
            <p:ph sz="quarter" idx="1"/>
          </p:nvPr>
        </p:nvSpPr>
        <p:spPr/>
        <p:txBody>
          <a:bodyPr/>
          <a:p>
            <a:r>
              <a:rPr dirty="0" sz="2600" lang="en-US">
                <a:solidFill>
                  <a:srgbClr val="000000"/>
                </a:solidFill>
                <a:latin typeface="Times New Roman" panose="02020603050405020304" pitchFamily="18" charset="0"/>
                <a:cs typeface="Times New Roman" panose="02020603050405020304" pitchFamily="18" charset="0"/>
              </a:rPr>
              <a:t>Manage quality throughout all stages of the trial process. </a:t>
            </a:r>
          </a:p>
          <a:p>
            <a:r>
              <a:rPr dirty="0" sz="2600" lang="en-US">
                <a:solidFill>
                  <a:srgbClr val="000000"/>
                </a:solidFill>
                <a:latin typeface="Times New Roman" panose="02020603050405020304" pitchFamily="18" charset="0"/>
                <a:cs typeface="Times New Roman" panose="02020603050405020304" pitchFamily="18" charset="0"/>
              </a:rPr>
              <a:t>Implementing and maintaining quality assurance and quality control systems with written </a:t>
            </a:r>
            <a:r>
              <a:rPr dirty="0" sz="2600" lang="en-US" smtClean="0">
                <a:solidFill>
                  <a:srgbClr val="000000"/>
                </a:solidFill>
                <a:latin typeface="Times New Roman" panose="02020603050405020304" pitchFamily="18" charset="0"/>
                <a:cs typeface="Times New Roman" panose="02020603050405020304" pitchFamily="18" charset="0"/>
              </a:rPr>
              <a:t>SOPs;</a:t>
            </a:r>
          </a:p>
          <a:p>
            <a:r>
              <a:rPr dirty="0" sz="2600" lang="en-US" smtClean="0">
                <a:solidFill>
                  <a:srgbClr val="000000"/>
                </a:solidFill>
                <a:latin typeface="Times New Roman" panose="02020603050405020304" pitchFamily="18" charset="0"/>
                <a:cs typeface="Times New Roman" panose="02020603050405020304" pitchFamily="18" charset="0"/>
              </a:rPr>
              <a:t>To ensure </a:t>
            </a:r>
            <a:r>
              <a:rPr dirty="0" sz="2600" lang="en-US">
                <a:solidFill>
                  <a:srgbClr val="000000"/>
                </a:solidFill>
                <a:latin typeface="Times New Roman" panose="02020603050405020304" pitchFamily="18" charset="0"/>
                <a:cs typeface="Times New Roman" panose="02020603050405020304" pitchFamily="18" charset="0"/>
              </a:rPr>
              <a:t>that the clinical trial is conducted and data generated, documented and reported in compliance </a:t>
            </a:r>
            <a:r>
              <a:rPr dirty="0" sz="2600" lang="en-US" smtClean="0">
                <a:solidFill>
                  <a:srgbClr val="000000"/>
                </a:solidFill>
                <a:latin typeface="Times New Roman" panose="02020603050405020304" pitchFamily="18" charset="0"/>
                <a:cs typeface="Times New Roman" panose="02020603050405020304" pitchFamily="18" charset="0"/>
              </a:rPr>
              <a:t>with </a:t>
            </a:r>
            <a:r>
              <a:rPr dirty="0" sz="2600" lang="en-US">
                <a:solidFill>
                  <a:srgbClr val="000000"/>
                </a:solidFill>
                <a:latin typeface="Times New Roman" panose="02020603050405020304" pitchFamily="18" charset="0"/>
                <a:cs typeface="Times New Roman" panose="02020603050405020304" pitchFamily="18" charset="0"/>
              </a:rPr>
              <a:t>the protocol and GCP.</a:t>
            </a:r>
          </a:p>
          <a:p>
            <a:r>
              <a:rPr dirty="0" sz="2600" lang="en-IN">
                <a:solidFill>
                  <a:srgbClr val="000000"/>
                </a:solidFill>
                <a:latin typeface="Times New Roman" panose="02020603050405020304" pitchFamily="18" charset="0"/>
                <a:cs typeface="Times New Roman" panose="02020603050405020304" pitchFamily="18" charset="0"/>
              </a:rPr>
              <a:t>Agreements with the investigator/institution should be in writing</a:t>
            </a:r>
            <a:r>
              <a:rPr dirty="0" lang="en-IN">
                <a:solidFill>
                  <a:srgbClr val="000000"/>
                </a:solidFill>
                <a:latin typeface="Times New Roman" panose="02020603050405020304" pitchFamily="18" charset="0"/>
                <a:cs typeface="Times New Roman" panose="02020603050405020304" pitchFamily="18" charset="0"/>
              </a:rPr>
              <a:t>.</a:t>
            </a:r>
          </a:p>
        </p:txBody>
      </p:sp>
      <p:sp>
        <p:nvSpPr>
          <p:cNvPr id="1048657" name="Slide Number Placeholder 2"/>
          <p:cNvSpPr>
            <a:spLocks noGrp="1"/>
          </p:cNvSpPr>
          <p:nvPr>
            <p:ph type="sldNum" sz="quarter" idx="12"/>
          </p:nvPr>
        </p:nvSpPr>
        <p:spPr/>
        <p:txBody>
          <a:bodyPr>
            <a:normAutofit fontScale="92857" lnSpcReduction="20000"/>
          </a:bodyPr>
          <a:p>
            <a:fld id="{6D22F896-40B5-4ADD-8801-0D06FADFA095}" type="slidenum">
              <a:rPr lang="en-US" smtClean="0"/>
              <a:t>14</a:t>
            </a:fld>
            <a:endParaRPr dirty="0" lang="en-US"/>
          </a:p>
        </p:txBody>
      </p:sp>
      <p:sp>
        <p:nvSpPr>
          <p:cNvPr id="1048658"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9" name="Title 1"/>
          <p:cNvSpPr>
            <a:spLocks noGrp="1"/>
          </p:cNvSpPr>
          <p:nvPr>
            <p:ph type="title"/>
          </p:nvPr>
        </p:nvSpPr>
        <p:spPr>
          <a:solidFill>
            <a:schemeClr val="accent3">
              <a:lumMod val="20000"/>
              <a:lumOff val="80000"/>
            </a:schemeClr>
          </a:solidFill>
        </p:spPr>
        <p:txBody>
          <a:bodyPr>
            <a:noAutofit/>
          </a:bodyPr>
          <a:p>
            <a:pPr algn="ctr"/>
            <a:r>
              <a:rPr b="1" dirty="0" sz="3200" lang="en-US">
                <a:solidFill>
                  <a:srgbClr val="000000"/>
                </a:solidFill>
                <a:latin typeface="Times New Roman" pitchFamily="18" charset="0"/>
                <a:cs typeface="Times New Roman" pitchFamily="18" charset="0"/>
              </a:rPr>
              <a:t>Trial Management, Data Handling, and Record Keeping</a:t>
            </a:r>
            <a:endParaRPr b="1" dirty="0" sz="3200" lang="en-IN"/>
          </a:p>
        </p:txBody>
      </p:sp>
      <p:sp>
        <p:nvSpPr>
          <p:cNvPr id="1048660" name="Content Placeholder 5"/>
          <p:cNvSpPr>
            <a:spLocks noGrp="1"/>
          </p:cNvSpPr>
          <p:nvPr>
            <p:ph sz="quarter" idx="1"/>
          </p:nvPr>
        </p:nvSpPr>
        <p:spPr/>
        <p:txBody>
          <a:bodyPr>
            <a:noAutofit/>
          </a:bodyPr>
          <a:p>
            <a:r>
              <a:rPr dirty="0" sz="2400" lang="en-IN">
                <a:solidFill>
                  <a:srgbClr val="000000"/>
                </a:solidFill>
                <a:latin typeface="Times New Roman" panose="02020603050405020304" pitchFamily="18" charset="0"/>
                <a:cs typeface="Times New Roman" panose="02020603050405020304" pitchFamily="18" charset="0"/>
              </a:rPr>
              <a:t>Utilizing </a:t>
            </a:r>
            <a:r>
              <a:rPr dirty="0" sz="2400" lang="en-US">
                <a:solidFill>
                  <a:srgbClr val="000000"/>
                </a:solidFill>
                <a:latin typeface="Times New Roman" panose="02020603050405020304" pitchFamily="18" charset="0"/>
                <a:cs typeface="Times New Roman" panose="02020603050405020304" pitchFamily="18" charset="0"/>
              </a:rPr>
              <a:t>qualified individuals to supervise the overall conduct of the trial, to handle the data, to </a:t>
            </a:r>
            <a:r>
              <a:rPr dirty="0" sz="2400" lang="en-US" smtClean="0">
                <a:solidFill>
                  <a:srgbClr val="000000"/>
                </a:solidFill>
                <a:latin typeface="Times New Roman" panose="02020603050405020304" pitchFamily="18" charset="0"/>
                <a:cs typeface="Times New Roman" panose="02020603050405020304" pitchFamily="18" charset="0"/>
              </a:rPr>
              <a:t>verify to </a:t>
            </a:r>
            <a:r>
              <a:rPr dirty="0" sz="2400" lang="en-US">
                <a:solidFill>
                  <a:srgbClr val="000000"/>
                </a:solidFill>
                <a:latin typeface="Times New Roman" panose="02020603050405020304" pitchFamily="18" charset="0"/>
                <a:cs typeface="Times New Roman" panose="02020603050405020304" pitchFamily="18" charset="0"/>
              </a:rPr>
              <a:t>conduct the statistical analyses, and to prepare the trial reports</a:t>
            </a:r>
            <a:r>
              <a:rPr dirty="0" sz="2400" lang="en-US" smtClean="0">
                <a:solidFill>
                  <a:srgbClr val="000000"/>
                </a:solidFill>
                <a:latin typeface="Times New Roman" panose="02020603050405020304" pitchFamily="18" charset="0"/>
                <a:cs typeface="Times New Roman" panose="02020603050405020304" pitchFamily="18" charset="0"/>
              </a:rPr>
              <a:t>.</a:t>
            </a:r>
          </a:p>
          <a:p>
            <a:r>
              <a:rPr dirty="0" sz="2400" lang="en-US" smtClean="0">
                <a:solidFill>
                  <a:srgbClr val="000000"/>
                </a:solidFill>
                <a:latin typeface="Times New Roman" panose="02020603050405020304" pitchFamily="18" charset="0"/>
                <a:cs typeface="Times New Roman" panose="02020603050405020304" pitchFamily="18" charset="0"/>
              </a:rPr>
              <a:t> May </a:t>
            </a:r>
            <a:r>
              <a:rPr dirty="0" sz="2400" lang="en-US">
                <a:solidFill>
                  <a:srgbClr val="000000"/>
                </a:solidFill>
                <a:latin typeface="Times New Roman" panose="02020603050405020304" pitchFamily="18" charset="0"/>
                <a:cs typeface="Times New Roman" panose="02020603050405020304" pitchFamily="18" charset="0"/>
              </a:rPr>
              <a:t>consider establishing an independent data-monitoring committee (IDMC</a:t>
            </a:r>
            <a:r>
              <a:rPr dirty="0" sz="2400" lang="en-US" smtClean="0">
                <a:solidFill>
                  <a:srgbClr val="000000"/>
                </a:solidFill>
                <a:latin typeface="Times New Roman" panose="02020603050405020304" pitchFamily="18" charset="0"/>
                <a:cs typeface="Times New Roman" panose="02020603050405020304" pitchFamily="18" charset="0"/>
              </a:rPr>
              <a:t>).</a:t>
            </a:r>
          </a:p>
          <a:p>
            <a:r>
              <a:rPr dirty="0" sz="2400" lang="en-US" smtClean="0">
                <a:solidFill>
                  <a:srgbClr val="000000"/>
                </a:solidFill>
                <a:latin typeface="Times New Roman" panose="02020603050405020304" pitchFamily="18" charset="0"/>
                <a:cs typeface="Times New Roman" panose="02020603050405020304" pitchFamily="18" charset="0"/>
              </a:rPr>
              <a:t>If </a:t>
            </a:r>
            <a:r>
              <a:rPr dirty="0" sz="2400" lang="en-US">
                <a:solidFill>
                  <a:srgbClr val="000000"/>
                </a:solidFill>
                <a:latin typeface="Times New Roman" panose="02020603050405020304" pitchFamily="18" charset="0"/>
                <a:cs typeface="Times New Roman" panose="02020603050405020304" pitchFamily="18" charset="0"/>
              </a:rPr>
              <a:t>using  electronic trial data handling and/or remote electronic trial data systems, SOPs should be maintained for using these system (SOPs should cover system setup, installation, and use</a:t>
            </a:r>
            <a:r>
              <a:rPr dirty="0" sz="2400" lang="en-US" smtClean="0">
                <a:solidFill>
                  <a:srgbClr val="000000"/>
                </a:solidFill>
                <a:latin typeface="Times New Roman" panose="02020603050405020304" pitchFamily="18" charset="0"/>
                <a:cs typeface="Times New Roman" panose="02020603050405020304" pitchFamily="18" charset="0"/>
              </a:rPr>
              <a:t>).</a:t>
            </a:r>
          </a:p>
          <a:p>
            <a:r>
              <a:rPr dirty="0" sz="2400" lang="en-US" smtClean="0">
                <a:solidFill>
                  <a:srgbClr val="000000"/>
                </a:solidFill>
                <a:latin typeface="Times New Roman" panose="02020603050405020304" pitchFamily="18" charset="0"/>
                <a:cs typeface="Times New Roman" panose="02020603050405020304" pitchFamily="18" charset="0"/>
              </a:rPr>
              <a:t>Sponsor </a:t>
            </a:r>
            <a:r>
              <a:rPr dirty="0" sz="2400" lang="en-US">
                <a:solidFill>
                  <a:srgbClr val="000000"/>
                </a:solidFill>
                <a:latin typeface="Times New Roman" panose="02020603050405020304" pitchFamily="18" charset="0"/>
                <a:cs typeface="Times New Roman" panose="02020603050405020304" pitchFamily="18" charset="0"/>
              </a:rPr>
              <a:t>should retain all sponsor-specific essential documents in conformance with the applicable regulatory requirement(s</a:t>
            </a:r>
            <a:r>
              <a:rPr dirty="0" sz="2400" lang="en-US" smtClean="0">
                <a:solidFill>
                  <a:srgbClr val="000000"/>
                </a:solidFill>
                <a:latin typeface="Times New Roman" panose="02020603050405020304" pitchFamily="18" charset="0"/>
                <a:cs typeface="Times New Roman" panose="02020603050405020304" pitchFamily="18" charset="0"/>
              </a:rPr>
              <a:t>).</a:t>
            </a:r>
          </a:p>
          <a:p>
            <a:r>
              <a:rPr dirty="0" sz="2400" lang="en-US" smtClean="0">
                <a:solidFill>
                  <a:srgbClr val="000000"/>
                </a:solidFill>
                <a:latin typeface="Times New Roman" panose="02020603050405020304" pitchFamily="18" charset="0"/>
                <a:cs typeface="Times New Roman" panose="02020603050405020304" pitchFamily="18" charset="0"/>
              </a:rPr>
              <a:t>If </a:t>
            </a:r>
            <a:r>
              <a:rPr dirty="0" sz="2400" lang="en-US">
                <a:solidFill>
                  <a:srgbClr val="000000"/>
                </a:solidFill>
                <a:latin typeface="Times New Roman" panose="02020603050405020304" pitchFamily="18" charset="0"/>
                <a:cs typeface="Times New Roman" panose="02020603050405020304" pitchFamily="18" charset="0"/>
              </a:rPr>
              <a:t>the clinical development of IP is discontinued - documents should be retained for at least 2-years or in conformance with the applicable regulatory requirement(s).</a:t>
            </a:r>
            <a:endParaRPr dirty="0" sz="2400" lang="en-IN">
              <a:solidFill>
                <a:srgbClr val="000000"/>
              </a:solidFill>
              <a:latin typeface="Times New Roman" panose="02020603050405020304" pitchFamily="18" charset="0"/>
              <a:cs typeface="Times New Roman" panose="02020603050405020304" pitchFamily="18" charset="0"/>
            </a:endParaRPr>
          </a:p>
        </p:txBody>
      </p:sp>
      <p:sp>
        <p:nvSpPr>
          <p:cNvPr id="1048661" name="Slide Number Placeholder 2"/>
          <p:cNvSpPr>
            <a:spLocks noGrp="1"/>
          </p:cNvSpPr>
          <p:nvPr>
            <p:ph type="sldNum" sz="quarter" idx="12"/>
          </p:nvPr>
        </p:nvSpPr>
        <p:spPr/>
        <p:txBody>
          <a:bodyPr>
            <a:normAutofit fontScale="92857" lnSpcReduction="20000"/>
          </a:bodyPr>
          <a:p>
            <a:fld id="{6D22F896-40B5-4ADD-8801-0D06FADFA095}" type="slidenum">
              <a:rPr lang="en-US" smtClean="0"/>
              <a:t>15</a:t>
            </a:fld>
            <a:endParaRPr dirty="0" lang="en-US"/>
          </a:p>
        </p:txBody>
      </p:sp>
      <p:sp>
        <p:nvSpPr>
          <p:cNvPr id="1048662"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816864" y="228599"/>
            <a:ext cx="10871200" cy="1167063"/>
          </a:xfrm>
          <a:solidFill>
            <a:schemeClr val="accent3">
              <a:lumMod val="20000"/>
              <a:lumOff val="80000"/>
            </a:schemeClr>
          </a:solidFill>
        </p:spPr>
        <p:txBody>
          <a:bodyPr>
            <a:noAutofit/>
          </a:bodyPr>
          <a:p>
            <a:pPr algn="ctr"/>
            <a:r>
              <a:rPr b="1" dirty="0" sz="3600" lang="en-US">
                <a:solidFill>
                  <a:srgbClr val="000000"/>
                </a:solidFill>
                <a:latin typeface="Times New Roman" pitchFamily="18" charset="0"/>
                <a:cs typeface="Times New Roman" pitchFamily="18" charset="0"/>
              </a:rPr>
              <a:t>Manufacturing, Packaging, Labelling, and Coding </a:t>
            </a:r>
            <a:r>
              <a:rPr b="1" dirty="0" sz="3600" lang="en-US" smtClean="0">
                <a:solidFill>
                  <a:srgbClr val="000000"/>
                </a:solidFill>
                <a:latin typeface="Times New Roman" pitchFamily="18" charset="0"/>
                <a:cs typeface="Times New Roman" pitchFamily="18" charset="0"/>
              </a:rPr>
              <a:t>IP</a:t>
            </a:r>
            <a:endParaRPr b="1" dirty="0" sz="2400" lang="en-IN"/>
          </a:p>
        </p:txBody>
      </p:sp>
      <p:sp>
        <p:nvSpPr>
          <p:cNvPr id="1048664" name="Content Placeholder 5"/>
          <p:cNvSpPr>
            <a:spLocks noGrp="1"/>
          </p:cNvSpPr>
          <p:nvPr>
            <p:ph sz="quarter" idx="1"/>
          </p:nvPr>
        </p:nvSpPr>
        <p:spPr/>
        <p:txBody>
          <a:bodyPr/>
          <a:p>
            <a:r>
              <a:rPr dirty="0" sz="2600" lang="en-IN" smtClean="0">
                <a:solidFill>
                  <a:srgbClr val="000000"/>
                </a:solidFill>
                <a:latin typeface="Times New Roman" panose="02020603050405020304" pitchFamily="18" charset="0"/>
                <a:cs typeface="Times New Roman" panose="02020603050405020304" pitchFamily="18" charset="0"/>
              </a:rPr>
              <a:t>IP </a:t>
            </a:r>
            <a:r>
              <a:rPr dirty="0" sz="2600" lang="en-US" smtClean="0">
                <a:solidFill>
                  <a:srgbClr val="000000"/>
                </a:solidFill>
                <a:latin typeface="Times New Roman" panose="02020603050405020304" pitchFamily="18" charset="0"/>
                <a:cs typeface="Times New Roman" panose="02020603050405020304" pitchFamily="18" charset="0"/>
              </a:rPr>
              <a:t> should be:</a:t>
            </a:r>
          </a:p>
          <a:p>
            <a:endParaRPr dirty="0" sz="2600" lang="en-US" smtClean="0">
              <a:solidFill>
                <a:srgbClr val="000000"/>
              </a:solidFill>
              <a:latin typeface="Times New Roman" panose="02020603050405020304" pitchFamily="18" charset="0"/>
              <a:cs typeface="Times New Roman" panose="02020603050405020304" pitchFamily="18" charset="0"/>
            </a:endParaRPr>
          </a:p>
          <a:p>
            <a:pPr lvl="1"/>
            <a:r>
              <a:rPr b="1" dirty="0" lang="en-US" smtClean="0">
                <a:solidFill>
                  <a:srgbClr val="000000"/>
                </a:solidFill>
                <a:latin typeface="Times New Roman" panose="02020603050405020304" pitchFamily="18" charset="0"/>
                <a:cs typeface="Times New Roman" panose="02020603050405020304" pitchFamily="18" charset="0"/>
              </a:rPr>
              <a:t>Manufactured</a:t>
            </a:r>
            <a:r>
              <a:rPr dirty="0" lang="en-US" smtClean="0">
                <a:solidFill>
                  <a:srgbClr val="000000"/>
                </a:solidFill>
                <a:latin typeface="Times New Roman" panose="02020603050405020304" pitchFamily="18" charset="0"/>
                <a:cs typeface="Times New Roman" panose="02020603050405020304" pitchFamily="18" charset="0"/>
              </a:rPr>
              <a:t> in accordance with any applicable GMP, and is </a:t>
            </a:r>
            <a:r>
              <a:rPr b="1" dirty="0" lang="en-US" smtClean="0">
                <a:solidFill>
                  <a:srgbClr val="000000"/>
                </a:solidFill>
                <a:latin typeface="Times New Roman" panose="02020603050405020304" pitchFamily="18" charset="0"/>
                <a:cs typeface="Times New Roman" panose="02020603050405020304" pitchFamily="18" charset="0"/>
              </a:rPr>
              <a:t>coded</a:t>
            </a:r>
            <a:r>
              <a:rPr dirty="0" lang="en-US" smtClean="0">
                <a:solidFill>
                  <a:srgbClr val="000000"/>
                </a:solidFill>
                <a:latin typeface="Times New Roman" panose="02020603050405020304" pitchFamily="18" charset="0"/>
                <a:cs typeface="Times New Roman" panose="02020603050405020304" pitchFamily="18" charset="0"/>
              </a:rPr>
              <a:t> and </a:t>
            </a:r>
            <a:r>
              <a:rPr b="1" dirty="0" lang="en-US" err="1" smtClean="0">
                <a:solidFill>
                  <a:srgbClr val="000000"/>
                </a:solidFill>
                <a:latin typeface="Times New Roman" panose="02020603050405020304" pitchFamily="18" charset="0"/>
                <a:cs typeface="Times New Roman" panose="02020603050405020304" pitchFamily="18" charset="0"/>
              </a:rPr>
              <a:t>labelled</a:t>
            </a:r>
            <a:r>
              <a:rPr dirty="0" lang="en-US" smtClean="0">
                <a:solidFill>
                  <a:srgbClr val="000000"/>
                </a:solidFill>
                <a:latin typeface="Times New Roman" panose="02020603050405020304" pitchFamily="18" charset="0"/>
                <a:cs typeface="Times New Roman" panose="02020603050405020304" pitchFamily="18" charset="0"/>
              </a:rPr>
              <a:t> in a manner that protects the blinding, if applicable. </a:t>
            </a:r>
          </a:p>
          <a:p>
            <a:pPr lvl="1"/>
            <a:endParaRPr dirty="0" lang="en-US" smtClean="0">
              <a:solidFill>
                <a:srgbClr val="000000"/>
              </a:solidFill>
              <a:latin typeface="Times New Roman" panose="02020603050405020304" pitchFamily="18" charset="0"/>
              <a:cs typeface="Times New Roman" panose="02020603050405020304" pitchFamily="18" charset="0"/>
            </a:endParaRPr>
          </a:p>
          <a:p>
            <a:pPr lvl="1"/>
            <a:r>
              <a:rPr dirty="0" lang="en-IN" smtClean="0">
                <a:solidFill>
                  <a:srgbClr val="000000"/>
                </a:solidFill>
                <a:latin typeface="Times New Roman" pitchFamily="18" charset="0"/>
                <a:cs typeface="Times New Roman" pitchFamily="18" charset="0"/>
              </a:rPr>
              <a:t>Packaged to </a:t>
            </a:r>
            <a:r>
              <a:rPr dirty="0" lang="en-IN" u="sng" smtClean="0">
                <a:solidFill>
                  <a:srgbClr val="000000"/>
                </a:solidFill>
                <a:latin typeface="Times New Roman" pitchFamily="18" charset="0"/>
                <a:cs typeface="Times New Roman" pitchFamily="18" charset="0"/>
              </a:rPr>
              <a:t>preven</a:t>
            </a:r>
            <a:r>
              <a:rPr dirty="0" lang="en-IN" smtClean="0">
                <a:solidFill>
                  <a:srgbClr val="000000"/>
                </a:solidFill>
                <a:latin typeface="Times New Roman" pitchFamily="18" charset="0"/>
                <a:cs typeface="Times New Roman" pitchFamily="18" charset="0"/>
              </a:rPr>
              <a:t>t </a:t>
            </a:r>
            <a:r>
              <a:rPr dirty="0" lang="en-IN" u="sng" smtClean="0">
                <a:solidFill>
                  <a:srgbClr val="000000"/>
                </a:solidFill>
                <a:latin typeface="Times New Roman" pitchFamily="18" charset="0"/>
                <a:cs typeface="Times New Roman" pitchFamily="18" charset="0"/>
              </a:rPr>
              <a:t>contamination</a:t>
            </a:r>
            <a:r>
              <a:rPr dirty="0" lang="en-IN" smtClean="0">
                <a:solidFill>
                  <a:srgbClr val="000000"/>
                </a:solidFill>
                <a:latin typeface="Times New Roman" pitchFamily="18" charset="0"/>
                <a:cs typeface="Times New Roman" pitchFamily="18" charset="0"/>
              </a:rPr>
              <a:t> and </a:t>
            </a:r>
            <a:r>
              <a:rPr dirty="0" lang="en-IN" u="sng" smtClean="0">
                <a:solidFill>
                  <a:srgbClr val="000000"/>
                </a:solidFill>
                <a:latin typeface="Times New Roman" pitchFamily="18" charset="0"/>
                <a:cs typeface="Times New Roman" pitchFamily="18" charset="0"/>
              </a:rPr>
              <a:t>unacceptable deterioratio</a:t>
            </a:r>
            <a:r>
              <a:rPr dirty="0" lang="en-IN" smtClean="0">
                <a:solidFill>
                  <a:srgbClr val="000000"/>
                </a:solidFill>
                <a:latin typeface="Times New Roman" pitchFamily="18" charset="0"/>
                <a:cs typeface="Times New Roman" pitchFamily="18" charset="0"/>
              </a:rPr>
              <a:t>n during transport and storage.</a:t>
            </a:r>
          </a:p>
          <a:p>
            <a:pPr lvl="1"/>
            <a:endParaRPr dirty="0" lang="en-US">
              <a:solidFill>
                <a:srgbClr val="000000"/>
              </a:solidFill>
              <a:latin typeface="Times New Roman" panose="02020603050405020304" pitchFamily="18" charset="0"/>
              <a:cs typeface="Times New Roman" panose="02020603050405020304" pitchFamily="18" charset="0"/>
            </a:endParaRPr>
          </a:p>
        </p:txBody>
      </p:sp>
      <p:sp>
        <p:nvSpPr>
          <p:cNvPr id="1048665" name="Slide Number Placeholder 2"/>
          <p:cNvSpPr>
            <a:spLocks noGrp="1"/>
          </p:cNvSpPr>
          <p:nvPr>
            <p:ph type="sldNum" sz="quarter" idx="12"/>
          </p:nvPr>
        </p:nvSpPr>
        <p:spPr/>
        <p:txBody>
          <a:bodyPr>
            <a:normAutofit fontScale="92857" lnSpcReduction="20000"/>
          </a:bodyPr>
          <a:p>
            <a:fld id="{6D22F896-40B5-4ADD-8801-0D06FADFA095}" type="slidenum">
              <a:rPr lang="en-US" smtClean="0"/>
              <a:t>16</a:t>
            </a:fld>
            <a:endParaRPr dirty="0" lang="en-US"/>
          </a:p>
        </p:txBody>
      </p:sp>
      <p:sp>
        <p:nvSpPr>
          <p:cNvPr id="1048666"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7" name="Title 1"/>
          <p:cNvSpPr>
            <a:spLocks noGrp="1"/>
          </p:cNvSpPr>
          <p:nvPr>
            <p:ph type="title"/>
          </p:nvPr>
        </p:nvSpPr>
        <p:spPr>
          <a:solidFill>
            <a:schemeClr val="accent3">
              <a:lumMod val="20000"/>
              <a:lumOff val="80000"/>
            </a:schemeClr>
          </a:solidFill>
        </p:spPr>
        <p:txBody>
          <a:bodyPr>
            <a:noAutofit/>
          </a:bodyPr>
          <a:p>
            <a:pPr algn="ctr"/>
            <a:r>
              <a:rPr b="1" dirty="0" sz="3600" lang="en-US">
                <a:solidFill>
                  <a:srgbClr val="000000"/>
                </a:solidFill>
                <a:latin typeface="Times New Roman" pitchFamily="18" charset="0"/>
                <a:cs typeface="Times New Roman" pitchFamily="18" charset="0"/>
              </a:rPr>
              <a:t>Supplying and Handling Investigational Product(s)</a:t>
            </a:r>
            <a:endParaRPr b="1" dirty="0" sz="3600" lang="en-IN">
              <a:solidFill>
                <a:srgbClr val="000000"/>
              </a:solidFill>
            </a:endParaRPr>
          </a:p>
        </p:txBody>
      </p:sp>
      <p:sp>
        <p:nvSpPr>
          <p:cNvPr id="1048668" name="Content Placeholder 5"/>
          <p:cNvSpPr>
            <a:spLocks noGrp="1"/>
          </p:cNvSpPr>
          <p:nvPr>
            <p:ph sz="quarter" idx="1"/>
          </p:nvPr>
        </p:nvSpPr>
        <p:spPr/>
        <p:txBody>
          <a:bodyPr>
            <a:normAutofit/>
          </a:bodyPr>
          <a:p>
            <a:r>
              <a:rPr dirty="0" sz="2600" lang="en-IN">
                <a:solidFill>
                  <a:srgbClr val="000000"/>
                </a:solidFill>
                <a:latin typeface="Cambria" pitchFamily="18" charset="0"/>
              </a:rPr>
              <a:t>The sponsor is responsible for Supplying the Investigator/Institution with the IP</a:t>
            </a:r>
            <a:r>
              <a:rPr dirty="0" sz="2600" lang="en-IN" smtClean="0">
                <a:solidFill>
                  <a:srgbClr val="000000"/>
                </a:solidFill>
                <a:latin typeface="Cambria" pitchFamily="18" charset="0"/>
              </a:rPr>
              <a:t>.</a:t>
            </a:r>
          </a:p>
          <a:p>
            <a:pPr indent="0" marL="0">
              <a:buNone/>
            </a:pPr>
            <a:endParaRPr dirty="0" sz="2600" lang="en-IN" smtClean="0">
              <a:solidFill>
                <a:srgbClr val="000000"/>
              </a:solidFill>
              <a:latin typeface="Cambria" pitchFamily="18" charset="0"/>
            </a:endParaRPr>
          </a:p>
          <a:p>
            <a:r>
              <a:rPr dirty="0" sz="2600" lang="en-IN">
                <a:solidFill>
                  <a:srgbClr val="000000"/>
                </a:solidFill>
                <a:latin typeface="Cambria" pitchFamily="18" charset="0"/>
              </a:rPr>
              <a:t>The sponsor should ensure that written procedures include instructions that the Investigator/site should follow the handling and storage of IP for the trail and documentation.</a:t>
            </a:r>
          </a:p>
          <a:p>
            <a:pPr indent="0" marL="0">
              <a:buNone/>
            </a:pPr>
            <a:endParaRPr dirty="0" sz="2600" lang="en-IN" smtClean="0">
              <a:solidFill>
                <a:srgbClr val="000000"/>
              </a:solidFill>
              <a:latin typeface="Cambria" pitchFamily="18" charset="0"/>
            </a:endParaRPr>
          </a:p>
          <a:p>
            <a:r>
              <a:rPr dirty="0" sz="2600" lang="en-IN">
                <a:solidFill>
                  <a:srgbClr val="000000"/>
                </a:solidFill>
                <a:latin typeface="Cambria" pitchFamily="18" charset="0"/>
              </a:rPr>
              <a:t>Sponsor should maintain records that document shipment, receipt, disposition, return, and destruction of the </a:t>
            </a:r>
            <a:r>
              <a:rPr dirty="0" sz="2600" lang="en-IN" smtClean="0">
                <a:solidFill>
                  <a:srgbClr val="000000"/>
                </a:solidFill>
                <a:latin typeface="Cambria" pitchFamily="18" charset="0"/>
              </a:rPr>
              <a:t>IP.</a:t>
            </a:r>
          </a:p>
          <a:p>
            <a:endParaRPr dirty="0" sz="2600" lang="en-IN" smtClean="0">
              <a:solidFill>
                <a:srgbClr val="000000"/>
              </a:solidFill>
              <a:latin typeface="Cambria" pitchFamily="18" charset="0"/>
            </a:endParaRPr>
          </a:p>
          <a:p>
            <a:endParaRPr dirty="0" sz="3200" lang="en-IN">
              <a:solidFill>
                <a:srgbClr val="000000"/>
              </a:solidFill>
              <a:latin typeface="Cambria" pitchFamily="18" charset="0"/>
            </a:endParaRPr>
          </a:p>
          <a:p>
            <a:endParaRPr dirty="0" lang="en-IN">
              <a:solidFill>
                <a:srgbClr val="000000"/>
              </a:solidFill>
            </a:endParaRPr>
          </a:p>
        </p:txBody>
      </p:sp>
      <p:sp>
        <p:nvSpPr>
          <p:cNvPr id="1048669" name="Slide Number Placeholder 2"/>
          <p:cNvSpPr>
            <a:spLocks noGrp="1"/>
          </p:cNvSpPr>
          <p:nvPr>
            <p:ph type="sldNum" sz="quarter" idx="12"/>
          </p:nvPr>
        </p:nvSpPr>
        <p:spPr/>
        <p:txBody>
          <a:bodyPr>
            <a:normAutofit fontScale="92857" lnSpcReduction="20000"/>
          </a:bodyPr>
          <a:p>
            <a:fld id="{6D22F896-40B5-4ADD-8801-0D06FADFA095}" type="slidenum">
              <a:rPr lang="en-US" smtClean="0"/>
              <a:t>17</a:t>
            </a:fld>
            <a:endParaRPr dirty="0" lang="en-US"/>
          </a:p>
        </p:txBody>
      </p:sp>
      <p:sp>
        <p:nvSpPr>
          <p:cNvPr id="1048670"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71" name="Title 1"/>
          <p:cNvSpPr>
            <a:spLocks noGrp="1"/>
          </p:cNvSpPr>
          <p:nvPr>
            <p:ph type="title"/>
          </p:nvPr>
        </p:nvSpPr>
        <p:spPr>
          <a:solidFill>
            <a:schemeClr val="accent3">
              <a:lumMod val="20000"/>
              <a:lumOff val="80000"/>
            </a:schemeClr>
          </a:solidFill>
        </p:spPr>
        <p:txBody>
          <a:bodyPr/>
          <a:p>
            <a:pPr algn="ctr"/>
            <a:r>
              <a:rPr b="1" dirty="0" sz="4400" lang="en-US">
                <a:solidFill>
                  <a:srgbClr val="000000"/>
                </a:solidFill>
                <a:latin typeface="Times New Roman" pitchFamily="18" charset="0"/>
                <a:cs typeface="Times New Roman" pitchFamily="18" charset="0"/>
              </a:rPr>
              <a:t>Record Access</a:t>
            </a:r>
            <a:endParaRPr b="1" dirty="0" lang="en-IN">
              <a:solidFill>
                <a:srgbClr val="000000"/>
              </a:solidFill>
            </a:endParaRPr>
          </a:p>
        </p:txBody>
      </p:sp>
      <p:sp>
        <p:nvSpPr>
          <p:cNvPr id="1048672" name="Content Placeholder 5"/>
          <p:cNvSpPr>
            <a:spLocks noGrp="1"/>
          </p:cNvSpPr>
          <p:nvPr>
            <p:ph sz="quarter" idx="1"/>
          </p:nvPr>
        </p:nvSpPr>
        <p:spPr/>
        <p:txBody>
          <a:bodyPr>
            <a:noAutofit/>
          </a:bodyPr>
          <a:p>
            <a:r>
              <a:rPr dirty="0" sz="2600" lang="en-IN">
                <a:solidFill>
                  <a:srgbClr val="000000"/>
                </a:solidFill>
                <a:latin typeface="Times New Roman" pitchFamily="18" charset="0"/>
                <a:cs typeface="Times New Roman" pitchFamily="18" charset="0"/>
              </a:rPr>
              <a:t>The sponsor should ensure that it is specified in the protocol or other written</a:t>
            </a:r>
          </a:p>
          <a:p>
            <a:r>
              <a:rPr dirty="0" sz="2600" lang="en-IN">
                <a:solidFill>
                  <a:srgbClr val="000000"/>
                </a:solidFill>
                <a:latin typeface="Times New Roman" pitchFamily="18" charset="0"/>
                <a:cs typeface="Times New Roman" pitchFamily="18" charset="0"/>
              </a:rPr>
              <a:t>agreement that the investigator(s)/institution(s) provide direct access to source</a:t>
            </a:r>
          </a:p>
          <a:p>
            <a:r>
              <a:rPr dirty="0" sz="2600" lang="en-IN">
                <a:solidFill>
                  <a:srgbClr val="000000"/>
                </a:solidFill>
                <a:latin typeface="Times New Roman" pitchFamily="18" charset="0"/>
                <a:cs typeface="Times New Roman" pitchFamily="18" charset="0"/>
              </a:rPr>
              <a:t>data/documents for trial-related monitoring, audits, IRB/IEC review, and </a:t>
            </a:r>
            <a:r>
              <a:rPr dirty="0" sz="2600" lang="en-IN" smtClean="0">
                <a:solidFill>
                  <a:srgbClr val="000000"/>
                </a:solidFill>
                <a:latin typeface="Times New Roman" pitchFamily="18" charset="0"/>
                <a:cs typeface="Times New Roman" pitchFamily="18" charset="0"/>
              </a:rPr>
              <a:t>regulatory inspection.</a:t>
            </a:r>
            <a:endParaRPr dirty="0" sz="2600" lang="en-IN">
              <a:solidFill>
                <a:srgbClr val="000000"/>
              </a:solidFill>
              <a:latin typeface="Times New Roman" pitchFamily="18" charset="0"/>
              <a:cs typeface="Times New Roman" pitchFamily="18" charset="0"/>
            </a:endParaRPr>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7248609" y="3494421"/>
            <a:ext cx="3098549" cy="2761665"/>
          </a:xfrm>
          <a:prstGeom prst="rect"/>
          <a:noFill/>
          <a:ln>
            <a:noFill/>
          </a:ln>
          <a:effectLst/>
        </p:spPr>
      </p:pic>
      <p:pic>
        <p:nvPicPr>
          <p:cNvPr id="2097157" name="Picture 3"/>
          <p:cNvPicPr>
            <a:picLocks noChangeAspect="1" noChangeArrowheads="1"/>
          </p:cNvPicPr>
          <p:nvPr/>
        </p:nvPicPr>
        <p:blipFill>
          <a:blip xmlns:r="http://schemas.openxmlformats.org/officeDocument/2006/relationships" r:embed="rId2"/>
          <a:srcRect/>
          <a:stretch>
            <a:fillRect/>
          </a:stretch>
        </p:blipFill>
        <p:spPr bwMode="auto">
          <a:xfrm>
            <a:off x="1761038" y="3772150"/>
            <a:ext cx="4333377" cy="2435977"/>
          </a:xfrm>
          <a:prstGeom prst="rect"/>
          <a:noFill/>
          <a:ln>
            <a:noFill/>
          </a:ln>
          <a:effectLst/>
        </p:spPr>
      </p:pic>
      <p:sp>
        <p:nvSpPr>
          <p:cNvPr id="1048673" name="Slide Number Placeholder 2"/>
          <p:cNvSpPr>
            <a:spLocks noGrp="1"/>
          </p:cNvSpPr>
          <p:nvPr>
            <p:ph type="sldNum" sz="quarter" idx="12"/>
          </p:nvPr>
        </p:nvSpPr>
        <p:spPr/>
        <p:txBody>
          <a:bodyPr>
            <a:normAutofit fontScale="92857" lnSpcReduction="20000"/>
          </a:bodyPr>
          <a:p>
            <a:fld id="{6D22F896-40B5-4ADD-8801-0D06FADFA095}" type="slidenum">
              <a:rPr lang="en-US" smtClean="0"/>
              <a:t>18</a:t>
            </a:fld>
            <a:endParaRPr dirty="0" lang="en-US"/>
          </a:p>
        </p:txBody>
      </p:sp>
      <p:sp>
        <p:nvSpPr>
          <p:cNvPr id="1048674"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78" name="Title 1"/>
          <p:cNvSpPr>
            <a:spLocks noGrp="1"/>
          </p:cNvSpPr>
          <p:nvPr>
            <p:ph type="title"/>
          </p:nvPr>
        </p:nvSpPr>
        <p:spPr>
          <a:solidFill>
            <a:schemeClr val="accent3">
              <a:lumMod val="20000"/>
              <a:lumOff val="80000"/>
            </a:schemeClr>
          </a:solidFill>
        </p:spPr>
        <p:txBody>
          <a:bodyPr>
            <a:noAutofit/>
          </a:bodyPr>
          <a:p>
            <a:pPr algn="ctr"/>
            <a:r>
              <a:rPr b="1" dirty="0" sz="3200" lang="en-US">
                <a:solidFill>
                  <a:srgbClr val="000000"/>
                </a:solidFill>
                <a:latin typeface="Times New Roman" pitchFamily="18" charset="0"/>
                <a:cs typeface="Times New Roman" pitchFamily="18" charset="0"/>
              </a:rPr>
              <a:t>Safety Information </a:t>
            </a:r>
            <a:r>
              <a:rPr b="1" dirty="0" sz="3200" lang="en-US" smtClean="0">
                <a:solidFill>
                  <a:srgbClr val="000000"/>
                </a:solidFill>
                <a:latin typeface="Times New Roman" pitchFamily="18" charset="0"/>
                <a:cs typeface="Times New Roman" pitchFamily="18" charset="0"/>
              </a:rPr>
              <a:t>&amp;Adverse </a:t>
            </a:r>
            <a:r>
              <a:rPr b="1" dirty="0" sz="3200" lang="en-US">
                <a:solidFill>
                  <a:srgbClr val="000000"/>
                </a:solidFill>
                <a:latin typeface="Times New Roman" pitchFamily="18" charset="0"/>
                <a:cs typeface="Times New Roman" pitchFamily="18" charset="0"/>
              </a:rPr>
              <a:t>Drug Reaction Reporting</a:t>
            </a:r>
            <a:endParaRPr b="1" dirty="0" sz="3200" lang="en-IN">
              <a:solidFill>
                <a:srgbClr val="000000"/>
              </a:solidFill>
            </a:endParaRPr>
          </a:p>
        </p:txBody>
      </p:sp>
      <p:sp>
        <p:nvSpPr>
          <p:cNvPr id="1048679" name="Content Placeholder 5"/>
          <p:cNvSpPr>
            <a:spLocks noGrp="1"/>
          </p:cNvSpPr>
          <p:nvPr>
            <p:ph sz="quarter" idx="1"/>
          </p:nvPr>
        </p:nvSpPr>
        <p:spPr/>
        <p:txBody>
          <a:bodyPr>
            <a:normAutofit fontScale="84615" lnSpcReduction="10000"/>
          </a:bodyPr>
          <a:p>
            <a:r>
              <a:rPr dirty="0" sz="2600" lang="en-IN">
                <a:solidFill>
                  <a:srgbClr val="000000"/>
                </a:solidFill>
                <a:latin typeface="Times New Roman" pitchFamily="18" charset="0"/>
                <a:cs typeface="Times New Roman" pitchFamily="18" charset="0"/>
              </a:rPr>
              <a:t>The sponsor responsible for the </a:t>
            </a:r>
            <a:r>
              <a:rPr dirty="0" sz="2600" lang="en-IN" err="1">
                <a:solidFill>
                  <a:srgbClr val="000000"/>
                </a:solidFill>
                <a:latin typeface="Times New Roman" pitchFamily="18" charset="0"/>
                <a:cs typeface="Times New Roman" pitchFamily="18" charset="0"/>
              </a:rPr>
              <a:t>ongoing</a:t>
            </a:r>
            <a:r>
              <a:rPr dirty="0" sz="2600" lang="en-IN">
                <a:solidFill>
                  <a:srgbClr val="000000"/>
                </a:solidFill>
                <a:latin typeface="Times New Roman" pitchFamily="18" charset="0"/>
                <a:cs typeface="Times New Roman" pitchFamily="18" charset="0"/>
              </a:rPr>
              <a:t> safety evaluation of the </a:t>
            </a:r>
            <a:r>
              <a:rPr dirty="0" sz="2600" lang="en-IN" smtClean="0">
                <a:solidFill>
                  <a:srgbClr val="000000"/>
                </a:solidFill>
                <a:latin typeface="Times New Roman" pitchFamily="18" charset="0"/>
                <a:cs typeface="Times New Roman" pitchFamily="18" charset="0"/>
              </a:rPr>
              <a:t>investigational product.  </a:t>
            </a:r>
          </a:p>
          <a:p>
            <a:r>
              <a:rPr dirty="0" sz="2600" lang="en-IN" smtClean="0">
                <a:solidFill>
                  <a:srgbClr val="000000"/>
                </a:solidFill>
                <a:latin typeface="Times New Roman" pitchFamily="18" charset="0"/>
                <a:cs typeface="Times New Roman" pitchFamily="18" charset="0"/>
              </a:rPr>
              <a:t>Should promptly </a:t>
            </a:r>
            <a:r>
              <a:rPr dirty="0" sz="2600" lang="en-IN">
                <a:solidFill>
                  <a:srgbClr val="000000"/>
                </a:solidFill>
                <a:latin typeface="Times New Roman" pitchFamily="18" charset="0"/>
                <a:cs typeface="Times New Roman" pitchFamily="18" charset="0"/>
              </a:rPr>
              <a:t>notify all concerned </a:t>
            </a:r>
            <a:r>
              <a:rPr dirty="0" sz="2600" lang="en-IN" smtClean="0">
                <a:solidFill>
                  <a:srgbClr val="000000"/>
                </a:solidFill>
                <a:latin typeface="Times New Roman" pitchFamily="18" charset="0"/>
                <a:cs typeface="Times New Roman" pitchFamily="18" charset="0"/>
              </a:rPr>
              <a:t>investigator/site and the </a:t>
            </a:r>
            <a:r>
              <a:rPr dirty="0" sz="2600" lang="en-IN">
                <a:solidFill>
                  <a:srgbClr val="000000"/>
                </a:solidFill>
                <a:latin typeface="Times New Roman" pitchFamily="18" charset="0"/>
                <a:cs typeface="Times New Roman" pitchFamily="18" charset="0"/>
              </a:rPr>
              <a:t>regulatory </a:t>
            </a:r>
            <a:r>
              <a:rPr dirty="0" sz="2600" lang="en-IN" smtClean="0">
                <a:solidFill>
                  <a:srgbClr val="000000"/>
                </a:solidFill>
                <a:latin typeface="Times New Roman" pitchFamily="18" charset="0"/>
                <a:cs typeface="Times New Roman" pitchFamily="18" charset="0"/>
              </a:rPr>
              <a:t>authority </a:t>
            </a:r>
            <a:r>
              <a:rPr dirty="0" sz="2600" lang="en-IN">
                <a:solidFill>
                  <a:srgbClr val="000000"/>
                </a:solidFill>
                <a:latin typeface="Times New Roman" pitchFamily="18" charset="0"/>
                <a:cs typeface="Times New Roman" pitchFamily="18" charset="0"/>
              </a:rPr>
              <a:t>of findings that could affect adversely the safety </a:t>
            </a:r>
            <a:r>
              <a:rPr dirty="0" sz="2600" lang="en-IN" smtClean="0">
                <a:solidFill>
                  <a:srgbClr val="000000"/>
                </a:solidFill>
                <a:latin typeface="Times New Roman" pitchFamily="18" charset="0"/>
                <a:cs typeface="Times New Roman" pitchFamily="18" charset="0"/>
              </a:rPr>
              <a:t>of subjects;</a:t>
            </a:r>
          </a:p>
          <a:p>
            <a:endParaRPr dirty="0" sz="2600" lang="en-IN" smtClean="0">
              <a:solidFill>
                <a:srgbClr val="000000"/>
              </a:solidFill>
              <a:latin typeface="Times New Roman" pitchFamily="18" charset="0"/>
              <a:cs typeface="Times New Roman" pitchFamily="18" charset="0"/>
            </a:endParaRPr>
          </a:p>
          <a:p>
            <a:r>
              <a:rPr dirty="0" sz="2600" lang="en-IN" smtClean="0">
                <a:solidFill>
                  <a:srgbClr val="000000"/>
                </a:solidFill>
                <a:latin typeface="Times New Roman" pitchFamily="18" charset="0"/>
                <a:cs typeface="Times New Roman" pitchFamily="18" charset="0"/>
              </a:rPr>
              <a:t>Safety which may </a:t>
            </a:r>
            <a:r>
              <a:rPr dirty="0" sz="2600" lang="en-IN">
                <a:solidFill>
                  <a:srgbClr val="000000"/>
                </a:solidFill>
                <a:latin typeface="Times New Roman" pitchFamily="18" charset="0"/>
                <a:cs typeface="Times New Roman" pitchFamily="18" charset="0"/>
              </a:rPr>
              <a:t>impact the conduct of the trial, or alter the IRB/IEC's </a:t>
            </a:r>
            <a:r>
              <a:rPr dirty="0" sz="2600" lang="en-IN" smtClean="0">
                <a:solidFill>
                  <a:srgbClr val="000000"/>
                </a:solidFill>
                <a:latin typeface="Times New Roman" pitchFamily="18" charset="0"/>
                <a:cs typeface="Times New Roman" pitchFamily="18" charset="0"/>
              </a:rPr>
              <a:t>approval/</a:t>
            </a:r>
            <a:r>
              <a:rPr dirty="0" sz="2600" lang="en-IN" err="1" smtClean="0">
                <a:solidFill>
                  <a:srgbClr val="000000"/>
                </a:solidFill>
                <a:latin typeface="Times New Roman" pitchFamily="18" charset="0"/>
                <a:cs typeface="Times New Roman" pitchFamily="18" charset="0"/>
              </a:rPr>
              <a:t>favorable</a:t>
            </a:r>
            <a:r>
              <a:rPr dirty="0" sz="2600" lang="en-IN" smtClean="0">
                <a:solidFill>
                  <a:srgbClr val="000000"/>
                </a:solidFill>
                <a:latin typeface="Times New Roman" pitchFamily="18" charset="0"/>
                <a:cs typeface="Times New Roman" pitchFamily="18" charset="0"/>
              </a:rPr>
              <a:t> opinion </a:t>
            </a:r>
            <a:r>
              <a:rPr dirty="0" sz="2600" lang="en-IN">
                <a:solidFill>
                  <a:srgbClr val="000000"/>
                </a:solidFill>
                <a:latin typeface="Times New Roman" pitchFamily="18" charset="0"/>
                <a:cs typeface="Times New Roman" pitchFamily="18" charset="0"/>
              </a:rPr>
              <a:t>to continue the trial</a:t>
            </a:r>
            <a:r>
              <a:rPr dirty="0" sz="2600" lang="en-IN" smtClean="0">
                <a:solidFill>
                  <a:srgbClr val="000000"/>
                </a:solidFill>
                <a:latin typeface="Times New Roman" pitchFamily="18" charset="0"/>
                <a:cs typeface="Times New Roman" pitchFamily="18" charset="0"/>
              </a:rPr>
              <a:t>.</a:t>
            </a:r>
          </a:p>
          <a:p>
            <a:endParaRPr dirty="0" sz="2600" lang="en-IN" smtClean="0">
              <a:solidFill>
                <a:srgbClr val="000000"/>
              </a:solidFill>
              <a:latin typeface="Times New Roman" pitchFamily="18" charset="0"/>
              <a:cs typeface="Times New Roman" pitchFamily="18" charset="0"/>
            </a:endParaRPr>
          </a:p>
          <a:p>
            <a:r>
              <a:rPr dirty="0" sz="2600" lang="en-IN">
                <a:solidFill>
                  <a:srgbClr val="000000"/>
                </a:solidFill>
                <a:latin typeface="Times New Roman" pitchFamily="18" charset="0"/>
                <a:cs typeface="Times New Roman" pitchFamily="18" charset="0"/>
              </a:rPr>
              <a:t>The sponsor should expedite the reporting to all </a:t>
            </a:r>
            <a:r>
              <a:rPr dirty="0" sz="2600" lang="en-IN" smtClean="0">
                <a:solidFill>
                  <a:srgbClr val="000000"/>
                </a:solidFill>
                <a:latin typeface="Times New Roman" pitchFamily="18" charset="0"/>
                <a:cs typeface="Times New Roman" pitchFamily="18" charset="0"/>
              </a:rPr>
              <a:t>concerned investigator/</a:t>
            </a:r>
            <a:r>
              <a:rPr dirty="0" sz="2600" lang="en-IN" err="1" smtClean="0">
                <a:solidFill>
                  <a:srgbClr val="000000"/>
                </a:solidFill>
                <a:latin typeface="Times New Roman" pitchFamily="18" charset="0"/>
                <a:cs typeface="Times New Roman" pitchFamily="18" charset="0"/>
              </a:rPr>
              <a:t>institutions,to</a:t>
            </a:r>
            <a:r>
              <a:rPr dirty="0" sz="2600" lang="en-IN" smtClean="0">
                <a:solidFill>
                  <a:srgbClr val="000000"/>
                </a:solidFill>
                <a:latin typeface="Times New Roman" pitchFamily="18" charset="0"/>
                <a:cs typeface="Times New Roman" pitchFamily="18" charset="0"/>
              </a:rPr>
              <a:t> </a:t>
            </a:r>
            <a:r>
              <a:rPr dirty="0" sz="2600" lang="en-IN">
                <a:solidFill>
                  <a:srgbClr val="000000"/>
                </a:solidFill>
                <a:latin typeface="Times New Roman" pitchFamily="18" charset="0"/>
                <a:cs typeface="Times New Roman" pitchFamily="18" charset="0"/>
              </a:rPr>
              <a:t>the </a:t>
            </a:r>
            <a:r>
              <a:rPr dirty="0" sz="2600" lang="en-IN" smtClean="0">
                <a:solidFill>
                  <a:srgbClr val="000000"/>
                </a:solidFill>
                <a:latin typeface="Times New Roman" pitchFamily="18" charset="0"/>
                <a:cs typeface="Times New Roman" pitchFamily="18" charset="0"/>
              </a:rPr>
              <a:t>IRB/IEC, </a:t>
            </a:r>
            <a:r>
              <a:rPr dirty="0" sz="2600" lang="en-IN">
                <a:solidFill>
                  <a:srgbClr val="000000"/>
                </a:solidFill>
                <a:latin typeface="Times New Roman" pitchFamily="18" charset="0"/>
                <a:cs typeface="Times New Roman" pitchFamily="18" charset="0"/>
              </a:rPr>
              <a:t>where required, and </a:t>
            </a:r>
            <a:endParaRPr dirty="0" sz="2600" lang="en-IN" smtClean="0">
              <a:solidFill>
                <a:srgbClr val="000000"/>
              </a:solidFill>
              <a:latin typeface="Times New Roman" pitchFamily="18" charset="0"/>
              <a:cs typeface="Times New Roman" pitchFamily="18" charset="0"/>
            </a:endParaRPr>
          </a:p>
          <a:p>
            <a:endParaRPr dirty="0" sz="2600" lang="en-IN" smtClean="0">
              <a:solidFill>
                <a:srgbClr val="000000"/>
              </a:solidFill>
              <a:latin typeface="Times New Roman" pitchFamily="18" charset="0"/>
              <a:cs typeface="Times New Roman" pitchFamily="18" charset="0"/>
            </a:endParaRPr>
          </a:p>
          <a:p>
            <a:r>
              <a:rPr dirty="0" sz="2600" lang="en-IN" smtClean="0">
                <a:solidFill>
                  <a:srgbClr val="000000"/>
                </a:solidFill>
                <a:latin typeface="Times New Roman" pitchFamily="18" charset="0"/>
                <a:cs typeface="Times New Roman" pitchFamily="18" charset="0"/>
              </a:rPr>
              <a:t>Inform the regulatory authority of </a:t>
            </a:r>
            <a:r>
              <a:rPr dirty="0" sz="2600" lang="en-IN">
                <a:solidFill>
                  <a:srgbClr val="000000"/>
                </a:solidFill>
                <a:latin typeface="Times New Roman" pitchFamily="18" charset="0"/>
                <a:cs typeface="Times New Roman" pitchFamily="18" charset="0"/>
              </a:rPr>
              <a:t>all adverse drug reactions (ADRs) that are both serious </a:t>
            </a:r>
            <a:r>
              <a:rPr dirty="0" sz="2600" lang="en-IN" smtClean="0">
                <a:solidFill>
                  <a:srgbClr val="000000"/>
                </a:solidFill>
                <a:latin typeface="Times New Roman" pitchFamily="18" charset="0"/>
                <a:cs typeface="Times New Roman" pitchFamily="18" charset="0"/>
              </a:rPr>
              <a:t>and unexpected</a:t>
            </a:r>
            <a:r>
              <a:rPr dirty="0" sz="2600" lang="en-IN">
                <a:solidFill>
                  <a:srgbClr val="000000"/>
                </a:solidFill>
                <a:latin typeface="Times New Roman" pitchFamily="18" charset="0"/>
                <a:cs typeface="Times New Roman" pitchFamily="18" charset="0"/>
              </a:rPr>
              <a:t>.</a:t>
            </a:r>
          </a:p>
        </p:txBody>
      </p:sp>
      <p:sp>
        <p:nvSpPr>
          <p:cNvPr id="1048680" name="Slide Number Placeholder 2"/>
          <p:cNvSpPr>
            <a:spLocks noGrp="1"/>
          </p:cNvSpPr>
          <p:nvPr>
            <p:ph type="sldNum" sz="quarter" idx="12"/>
          </p:nvPr>
        </p:nvSpPr>
        <p:spPr/>
        <p:txBody>
          <a:bodyPr>
            <a:normAutofit fontScale="92857" lnSpcReduction="20000"/>
          </a:bodyPr>
          <a:p>
            <a:fld id="{6D22F896-40B5-4ADD-8801-0D06FADFA095}" type="slidenum">
              <a:rPr lang="en-US" smtClean="0"/>
              <a:t>19</a:t>
            </a:fld>
            <a:endParaRPr dirty="0" lang="en-US"/>
          </a:p>
        </p:txBody>
      </p:sp>
      <p:sp>
        <p:nvSpPr>
          <p:cNvPr id="1048681"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7" name=""/>
        <p:cNvGrpSpPr/>
        <p:nvPr/>
      </p:nvGrpSpPr>
      <p:grpSpPr>
        <a:xfrm>
          <a:off x="0" y="0"/>
          <a:ext cx="0" cy="0"/>
          <a:chOff x="0" y="0"/>
          <a:chExt cx="0" cy="0"/>
        </a:xfrm>
      </p:grpSpPr>
      <p:sp>
        <p:nvSpPr>
          <p:cNvPr id="1048602" name="Title 1"/>
          <p:cNvSpPr>
            <a:spLocks noGrp="1"/>
          </p:cNvSpPr>
          <p:nvPr>
            <p:ph type="title"/>
          </p:nvPr>
        </p:nvSpPr>
        <p:spPr>
          <a:solidFill>
            <a:schemeClr val="accent3">
              <a:lumMod val="20000"/>
              <a:lumOff val="80000"/>
            </a:schemeClr>
          </a:solidFill>
        </p:spPr>
        <p:txBody>
          <a:bodyPr>
            <a:normAutofit/>
          </a:bodyPr>
          <a:p>
            <a:pPr algn="ctr"/>
            <a:r>
              <a:rPr b="1" dirty="0" sz="4000" lang="en-US" u="sng">
                <a:solidFill>
                  <a:srgbClr val="000000"/>
                </a:solidFill>
                <a:latin typeface="Times New Roman" pitchFamily="18" charset="0"/>
                <a:cs typeface="Times New Roman" pitchFamily="18" charset="0"/>
              </a:rPr>
              <a:t>Content</a:t>
            </a:r>
            <a:endParaRPr b="1" dirty="0" sz="4000" lang="en-IN" u="sng">
              <a:solidFill>
                <a:srgbClr val="000000"/>
              </a:solidFill>
              <a:latin typeface="Times New Roman" pitchFamily="18" charset="0"/>
              <a:cs typeface="Times New Roman" pitchFamily="18" charset="0"/>
            </a:endParaRPr>
          </a:p>
        </p:txBody>
      </p:sp>
      <p:graphicFrame>
        <p:nvGraphicFramePr>
          <p:cNvPr id="4194304" name="Content Placeholder 6"/>
          <p:cNvGraphicFramePr>
            <a:graphicFrameLocks noGrp="1"/>
          </p:cNvGraphicFramePr>
          <p:nvPr>
            <p:ph sz="quarter" idx="1"/>
          </p:nvPr>
        </p:nvGraphicFramePr>
        <p:xfrm>
          <a:off x="816864" y="1600200"/>
          <a:ext cx="10704576" cy="44958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03" name="Slide Number Placeholder 2"/>
          <p:cNvSpPr>
            <a:spLocks noGrp="1"/>
          </p:cNvSpPr>
          <p:nvPr>
            <p:ph type="sldNum" sz="quarter" idx="12"/>
          </p:nvPr>
        </p:nvSpPr>
        <p:spPr/>
        <p:txBody>
          <a:bodyPr>
            <a:normAutofit fontScale="92857" lnSpcReduction="20000"/>
          </a:bodyPr>
          <a:p>
            <a:fld id="{6D22F896-40B5-4ADD-8801-0D06FADFA095}" type="slidenum">
              <a:rPr lang="en-US" smtClean="0"/>
              <a:t>2</a:t>
            </a:fld>
            <a:endParaRPr dirty="0" lang="en-US"/>
          </a:p>
        </p:txBody>
      </p:sp>
      <p:sp>
        <p:nvSpPr>
          <p:cNvPr id="1048604" name="Footer Placeholder 3"/>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82" name="Title 1"/>
          <p:cNvSpPr>
            <a:spLocks noGrp="1"/>
          </p:cNvSpPr>
          <p:nvPr>
            <p:ph type="title"/>
          </p:nvPr>
        </p:nvSpPr>
        <p:spPr>
          <a:solidFill>
            <a:schemeClr val="accent3">
              <a:lumMod val="20000"/>
              <a:lumOff val="80000"/>
            </a:schemeClr>
          </a:solidFill>
        </p:spPr>
        <p:txBody>
          <a:bodyPr/>
          <a:p>
            <a:pPr algn="ctr"/>
            <a:r>
              <a:rPr b="1" dirty="0" sz="4400" lang="en-US" smtClean="0">
                <a:solidFill>
                  <a:srgbClr val="000000"/>
                </a:solidFill>
                <a:latin typeface="Times New Roman" pitchFamily="18" charset="0"/>
                <a:cs typeface="Times New Roman" pitchFamily="18" charset="0"/>
              </a:rPr>
              <a:t>Monitoring &amp; Audit </a:t>
            </a:r>
            <a:endParaRPr b="1" dirty="0" lang="en-IN">
              <a:solidFill>
                <a:srgbClr val="000000"/>
              </a:solidFill>
            </a:endParaRPr>
          </a:p>
        </p:txBody>
      </p:sp>
      <p:sp>
        <p:nvSpPr>
          <p:cNvPr id="1048683" name="Content Placeholder 5"/>
          <p:cNvSpPr>
            <a:spLocks noGrp="1"/>
          </p:cNvSpPr>
          <p:nvPr>
            <p:ph sz="quarter" idx="1"/>
          </p:nvPr>
        </p:nvSpPr>
        <p:spPr/>
        <p:txBody>
          <a:bodyPr>
            <a:normAutofit/>
          </a:bodyPr>
          <a:p>
            <a:r>
              <a:rPr dirty="0" sz="2600" lang="en-IN">
                <a:solidFill>
                  <a:srgbClr val="000000"/>
                </a:solidFill>
                <a:latin typeface="Times New Roman" pitchFamily="18" charset="0"/>
                <a:cs typeface="Times New Roman" pitchFamily="18" charset="0"/>
              </a:rPr>
              <a:t>Monitors should be appointed by the sponsor</a:t>
            </a:r>
            <a:r>
              <a:rPr dirty="0" sz="2600" lang="en-IN" smtClean="0">
                <a:solidFill>
                  <a:srgbClr val="000000"/>
                </a:solidFill>
                <a:latin typeface="Times New Roman" pitchFamily="18" charset="0"/>
                <a:cs typeface="Times New Roman" pitchFamily="18" charset="0"/>
              </a:rPr>
              <a:t>.</a:t>
            </a:r>
          </a:p>
          <a:p>
            <a:r>
              <a:rPr dirty="0" sz="2600" lang="en-IN" smtClean="0">
                <a:solidFill>
                  <a:srgbClr val="000000"/>
                </a:solidFill>
                <a:latin typeface="Times New Roman" pitchFamily="18" charset="0"/>
                <a:cs typeface="Times New Roman" pitchFamily="18" charset="0"/>
              </a:rPr>
              <a:t>The </a:t>
            </a:r>
            <a:r>
              <a:rPr dirty="0" sz="2600" lang="en-IN">
                <a:solidFill>
                  <a:srgbClr val="000000"/>
                </a:solidFill>
                <a:latin typeface="Times New Roman" pitchFamily="18" charset="0"/>
                <a:cs typeface="Times New Roman" pitchFamily="18" charset="0"/>
              </a:rPr>
              <a:t>sponsor should ensure that the trials are adequately monitored. </a:t>
            </a:r>
            <a:endParaRPr dirty="0" sz="2600" lang="en-IN" smtClean="0">
              <a:solidFill>
                <a:srgbClr val="000000"/>
              </a:solidFill>
              <a:latin typeface="Times New Roman" pitchFamily="18" charset="0"/>
              <a:cs typeface="Times New Roman" pitchFamily="18" charset="0"/>
            </a:endParaRPr>
          </a:p>
          <a:p>
            <a:r>
              <a:rPr dirty="0" sz="2600" lang="en-IN" smtClean="0">
                <a:solidFill>
                  <a:srgbClr val="000000"/>
                </a:solidFill>
                <a:latin typeface="Times New Roman" pitchFamily="18" charset="0"/>
                <a:cs typeface="Times New Roman" pitchFamily="18" charset="0"/>
              </a:rPr>
              <a:t>The </a:t>
            </a:r>
            <a:r>
              <a:rPr dirty="0" sz="2600" lang="en-IN">
                <a:solidFill>
                  <a:srgbClr val="000000"/>
                </a:solidFill>
                <a:latin typeface="Times New Roman" pitchFamily="18" charset="0"/>
                <a:cs typeface="Times New Roman" pitchFamily="18" charset="0"/>
              </a:rPr>
              <a:t>sponsor </a:t>
            </a:r>
            <a:r>
              <a:rPr dirty="0" sz="2600" lang="en-IN" smtClean="0">
                <a:solidFill>
                  <a:srgbClr val="000000"/>
                </a:solidFill>
                <a:latin typeface="Times New Roman" pitchFamily="18" charset="0"/>
                <a:cs typeface="Times New Roman" pitchFamily="18" charset="0"/>
              </a:rPr>
              <a:t>should determine </a:t>
            </a:r>
            <a:r>
              <a:rPr dirty="0" sz="2600" lang="en-IN">
                <a:solidFill>
                  <a:srgbClr val="000000"/>
                </a:solidFill>
                <a:latin typeface="Times New Roman" pitchFamily="18" charset="0"/>
                <a:cs typeface="Times New Roman" pitchFamily="18" charset="0"/>
              </a:rPr>
              <a:t>the appropriate extent and nature of monitoring</a:t>
            </a:r>
            <a:r>
              <a:rPr dirty="0" sz="2600" lang="en-IN" smtClean="0">
                <a:solidFill>
                  <a:srgbClr val="000000"/>
                </a:solidFill>
                <a:latin typeface="Times New Roman" pitchFamily="18" charset="0"/>
                <a:cs typeface="Times New Roman" pitchFamily="18" charset="0"/>
              </a:rPr>
              <a:t>.</a:t>
            </a:r>
          </a:p>
          <a:p>
            <a:endParaRPr dirty="0" sz="2600" lang="en-IN" smtClean="0">
              <a:solidFill>
                <a:srgbClr val="000000"/>
              </a:solidFill>
              <a:latin typeface="Times New Roman" pitchFamily="18" charset="0"/>
              <a:cs typeface="Times New Roman" pitchFamily="18" charset="0"/>
            </a:endParaRPr>
          </a:p>
          <a:p>
            <a:r>
              <a:rPr dirty="0" sz="2600" lang="en-IN">
                <a:solidFill>
                  <a:srgbClr val="000000"/>
                </a:solidFill>
                <a:latin typeface="Times New Roman" pitchFamily="18" charset="0"/>
                <a:cs typeface="Times New Roman" pitchFamily="18" charset="0"/>
              </a:rPr>
              <a:t>The purpose of a sponsor's audit, which is independent of and separate from </a:t>
            </a:r>
            <a:r>
              <a:rPr dirty="0" sz="2600" lang="en-IN" smtClean="0">
                <a:solidFill>
                  <a:srgbClr val="000000"/>
                </a:solidFill>
                <a:latin typeface="Times New Roman" pitchFamily="18" charset="0"/>
                <a:cs typeface="Times New Roman" pitchFamily="18" charset="0"/>
              </a:rPr>
              <a:t>routine monitoring </a:t>
            </a:r>
            <a:r>
              <a:rPr dirty="0" sz="2600" lang="en-IN">
                <a:solidFill>
                  <a:srgbClr val="000000"/>
                </a:solidFill>
                <a:latin typeface="Times New Roman" pitchFamily="18" charset="0"/>
                <a:cs typeface="Times New Roman" pitchFamily="18" charset="0"/>
              </a:rPr>
              <a:t>or quality control </a:t>
            </a:r>
            <a:r>
              <a:rPr dirty="0" sz="2600" lang="en-IN" smtClean="0">
                <a:solidFill>
                  <a:srgbClr val="000000"/>
                </a:solidFill>
                <a:latin typeface="Times New Roman" pitchFamily="18" charset="0"/>
                <a:cs typeface="Times New Roman" pitchFamily="18" charset="0"/>
              </a:rPr>
              <a:t>functions;</a:t>
            </a:r>
          </a:p>
          <a:p>
            <a:r>
              <a:rPr dirty="0" sz="2600" lang="en-IN" smtClean="0">
                <a:solidFill>
                  <a:srgbClr val="000000"/>
                </a:solidFill>
                <a:latin typeface="Times New Roman" pitchFamily="18" charset="0"/>
                <a:cs typeface="Times New Roman" pitchFamily="18" charset="0"/>
              </a:rPr>
              <a:t>Should evaluate </a:t>
            </a:r>
            <a:r>
              <a:rPr dirty="0" sz="2600" lang="en-IN">
                <a:solidFill>
                  <a:srgbClr val="000000"/>
                </a:solidFill>
                <a:latin typeface="Times New Roman" pitchFamily="18" charset="0"/>
                <a:cs typeface="Times New Roman" pitchFamily="18" charset="0"/>
              </a:rPr>
              <a:t>trial conduct </a:t>
            </a:r>
            <a:r>
              <a:rPr dirty="0" sz="2600" lang="en-IN" smtClean="0">
                <a:solidFill>
                  <a:srgbClr val="000000"/>
                </a:solidFill>
                <a:latin typeface="Times New Roman" pitchFamily="18" charset="0"/>
                <a:cs typeface="Times New Roman" pitchFamily="18" charset="0"/>
              </a:rPr>
              <a:t>and compliance </a:t>
            </a:r>
            <a:r>
              <a:rPr dirty="0" sz="2600" lang="en-IN">
                <a:solidFill>
                  <a:srgbClr val="000000"/>
                </a:solidFill>
                <a:latin typeface="Times New Roman" pitchFamily="18" charset="0"/>
                <a:cs typeface="Times New Roman" pitchFamily="18" charset="0"/>
              </a:rPr>
              <a:t>with the protocol, SOPs, GCP, and the applicable regulatory requirements.</a:t>
            </a:r>
          </a:p>
        </p:txBody>
      </p:sp>
      <p:sp>
        <p:nvSpPr>
          <p:cNvPr id="1048684" name="Slide Number Placeholder 2"/>
          <p:cNvSpPr>
            <a:spLocks noGrp="1"/>
          </p:cNvSpPr>
          <p:nvPr>
            <p:ph type="sldNum" sz="quarter" idx="12"/>
          </p:nvPr>
        </p:nvSpPr>
        <p:spPr/>
        <p:txBody>
          <a:bodyPr>
            <a:normAutofit fontScale="92857" lnSpcReduction="20000"/>
          </a:bodyPr>
          <a:p>
            <a:fld id="{6D22F896-40B5-4ADD-8801-0D06FADFA095}" type="slidenum">
              <a:rPr lang="en-US" smtClean="0"/>
              <a:t>20</a:t>
            </a:fld>
            <a:endParaRPr dirty="0" lang="en-US"/>
          </a:p>
        </p:txBody>
      </p:sp>
      <p:sp>
        <p:nvSpPr>
          <p:cNvPr id="1048685"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86" name="Title 1"/>
          <p:cNvSpPr>
            <a:spLocks noGrp="1"/>
          </p:cNvSpPr>
          <p:nvPr>
            <p:ph type="title"/>
          </p:nvPr>
        </p:nvSpPr>
        <p:spPr>
          <a:solidFill>
            <a:schemeClr val="accent3">
              <a:lumMod val="20000"/>
              <a:lumOff val="80000"/>
            </a:schemeClr>
          </a:solidFill>
        </p:spPr>
        <p:txBody>
          <a:bodyPr/>
          <a:p>
            <a:pPr algn="ctr"/>
            <a:r>
              <a:rPr b="1" dirty="0" lang="en-IN">
                <a:solidFill>
                  <a:srgbClr val="000000"/>
                </a:solidFill>
                <a:latin typeface="Times New Roman" panose="02020603050405020304" pitchFamily="18" charset="0"/>
                <a:cs typeface="Times New Roman" panose="02020603050405020304" pitchFamily="18" charset="0"/>
              </a:rPr>
              <a:t>Non-Compliance</a:t>
            </a:r>
          </a:p>
        </p:txBody>
      </p:sp>
      <p:sp>
        <p:nvSpPr>
          <p:cNvPr id="1048687" name="Content Placeholder 5"/>
          <p:cNvSpPr>
            <a:spLocks noGrp="1"/>
          </p:cNvSpPr>
          <p:nvPr>
            <p:ph sz="quarter" idx="1"/>
          </p:nvPr>
        </p:nvSpPr>
        <p:spPr/>
        <p:txBody>
          <a:bodyPr>
            <a:normAutofit/>
          </a:bodyPr>
          <a:p>
            <a:r>
              <a:rPr dirty="0" sz="2600" lang="en-IN">
                <a:solidFill>
                  <a:srgbClr val="000000"/>
                </a:solidFill>
                <a:latin typeface="Times New Roman" pitchFamily="18" charset="0"/>
                <a:cs typeface="Times New Roman" pitchFamily="18" charset="0"/>
              </a:rPr>
              <a:t>Noncompliance with the protocol, SOPs, GCP, and/or applicable </a:t>
            </a:r>
            <a:r>
              <a:rPr dirty="0" sz="2600" lang="en-IN" smtClean="0">
                <a:solidFill>
                  <a:srgbClr val="000000"/>
                </a:solidFill>
                <a:latin typeface="Times New Roman" pitchFamily="18" charset="0"/>
                <a:cs typeface="Times New Roman" pitchFamily="18" charset="0"/>
              </a:rPr>
              <a:t>regulatory requirement(s</a:t>
            </a:r>
            <a:r>
              <a:rPr dirty="0" sz="2600" lang="en-IN">
                <a:solidFill>
                  <a:srgbClr val="000000"/>
                </a:solidFill>
                <a:latin typeface="Times New Roman" pitchFamily="18" charset="0"/>
                <a:cs typeface="Times New Roman" pitchFamily="18" charset="0"/>
              </a:rPr>
              <a:t>) by </a:t>
            </a:r>
            <a:r>
              <a:rPr dirty="0" sz="2600" lang="en-IN" smtClean="0">
                <a:solidFill>
                  <a:srgbClr val="000000"/>
                </a:solidFill>
                <a:latin typeface="Times New Roman" pitchFamily="18" charset="0"/>
                <a:cs typeface="Times New Roman" pitchFamily="18" charset="0"/>
              </a:rPr>
              <a:t>an investigator/institution;</a:t>
            </a:r>
          </a:p>
          <a:p>
            <a:r>
              <a:rPr dirty="0" sz="2600" lang="en-IN" smtClean="0">
                <a:solidFill>
                  <a:srgbClr val="000000"/>
                </a:solidFill>
                <a:latin typeface="Times New Roman" pitchFamily="18" charset="0"/>
                <a:cs typeface="Times New Roman" pitchFamily="18" charset="0"/>
              </a:rPr>
              <a:t>Or by </a:t>
            </a:r>
            <a:r>
              <a:rPr dirty="0" sz="2600" lang="en-IN">
                <a:solidFill>
                  <a:srgbClr val="000000"/>
                </a:solidFill>
                <a:latin typeface="Times New Roman" pitchFamily="18" charset="0"/>
                <a:cs typeface="Times New Roman" pitchFamily="18" charset="0"/>
              </a:rPr>
              <a:t>member(s) of the sponsor's </a:t>
            </a:r>
            <a:r>
              <a:rPr dirty="0" sz="2600" lang="en-IN" smtClean="0">
                <a:solidFill>
                  <a:srgbClr val="000000"/>
                </a:solidFill>
                <a:latin typeface="Times New Roman" pitchFamily="18" charset="0"/>
                <a:cs typeface="Times New Roman" pitchFamily="18" charset="0"/>
              </a:rPr>
              <a:t>staff should </a:t>
            </a:r>
            <a:r>
              <a:rPr dirty="0" sz="2600" lang="en-IN">
                <a:solidFill>
                  <a:srgbClr val="000000"/>
                </a:solidFill>
                <a:latin typeface="Times New Roman" pitchFamily="18" charset="0"/>
                <a:cs typeface="Times New Roman" pitchFamily="18" charset="0"/>
              </a:rPr>
              <a:t>lead to prompt action by the sponsor to secure compliance.</a:t>
            </a:r>
          </a:p>
        </p:txBody>
      </p:sp>
      <p:sp>
        <p:nvSpPr>
          <p:cNvPr id="1048688" name="Slide Number Placeholder 2"/>
          <p:cNvSpPr>
            <a:spLocks noGrp="1"/>
          </p:cNvSpPr>
          <p:nvPr>
            <p:ph type="sldNum" sz="quarter" idx="12"/>
          </p:nvPr>
        </p:nvSpPr>
        <p:spPr/>
        <p:txBody>
          <a:bodyPr>
            <a:normAutofit fontScale="92857" lnSpcReduction="20000"/>
          </a:bodyPr>
          <a:p>
            <a:fld id="{6D22F896-40B5-4ADD-8801-0D06FADFA095}" type="slidenum">
              <a:rPr lang="en-US" smtClean="0"/>
              <a:t>21</a:t>
            </a:fld>
            <a:endParaRPr dirty="0" lang="en-US"/>
          </a:p>
        </p:txBody>
      </p:sp>
      <p:sp>
        <p:nvSpPr>
          <p:cNvPr id="1048689"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90" name="Title 1"/>
          <p:cNvSpPr>
            <a:spLocks noGrp="1"/>
          </p:cNvSpPr>
          <p:nvPr>
            <p:ph type="title"/>
          </p:nvPr>
        </p:nvSpPr>
        <p:spPr>
          <a:xfrm>
            <a:off x="622969" y="144379"/>
            <a:ext cx="10871200" cy="990600"/>
          </a:xfrm>
          <a:solidFill>
            <a:schemeClr val="accent3">
              <a:lumMod val="20000"/>
              <a:lumOff val="80000"/>
            </a:schemeClr>
          </a:solidFill>
        </p:spPr>
        <p:txBody>
          <a:bodyPr>
            <a:normAutofit/>
          </a:bodyPr>
          <a:p>
            <a:pPr algn="ctr"/>
            <a:r>
              <a:rPr b="1" dirty="0" sz="4000" lang="en-IN">
                <a:solidFill>
                  <a:srgbClr val="000000"/>
                </a:solidFill>
                <a:latin typeface="Times New Roman" panose="02020603050405020304" pitchFamily="18" charset="0"/>
                <a:cs typeface="Times New Roman" panose="02020603050405020304" pitchFamily="18" charset="0"/>
              </a:rPr>
              <a:t>Clinical Trial/Study Reports</a:t>
            </a:r>
          </a:p>
        </p:txBody>
      </p:sp>
      <p:sp>
        <p:nvSpPr>
          <p:cNvPr id="1048691" name="Content Placeholder 5"/>
          <p:cNvSpPr>
            <a:spLocks noGrp="1"/>
          </p:cNvSpPr>
          <p:nvPr>
            <p:ph sz="quarter" idx="1"/>
          </p:nvPr>
        </p:nvSpPr>
        <p:spPr/>
        <p:txBody>
          <a:bodyPr/>
          <a:p>
            <a:r>
              <a:rPr dirty="0" sz="2600" lang="en-IN">
                <a:solidFill>
                  <a:srgbClr val="000000"/>
                </a:solidFill>
                <a:latin typeface="Times New Roman" pitchFamily="18" charset="0"/>
                <a:cs typeface="Times New Roman" pitchFamily="18" charset="0"/>
              </a:rPr>
              <a:t>Whether the trial is completed or prematurely terminated, the sponsor should ensure </a:t>
            </a:r>
            <a:r>
              <a:rPr dirty="0" sz="2600" lang="en-IN" smtClean="0">
                <a:solidFill>
                  <a:srgbClr val="000000"/>
                </a:solidFill>
                <a:latin typeface="Times New Roman" pitchFamily="18" charset="0"/>
                <a:cs typeface="Times New Roman" pitchFamily="18" charset="0"/>
              </a:rPr>
              <a:t>that the </a:t>
            </a:r>
            <a:r>
              <a:rPr dirty="0" sz="2600" lang="en-IN">
                <a:solidFill>
                  <a:srgbClr val="000000"/>
                </a:solidFill>
                <a:latin typeface="Times New Roman" pitchFamily="18" charset="0"/>
                <a:cs typeface="Times New Roman" pitchFamily="18" charset="0"/>
              </a:rPr>
              <a:t>clinical trial </a:t>
            </a:r>
            <a:r>
              <a:rPr dirty="0" sz="2600" lang="en-IN" smtClean="0">
                <a:solidFill>
                  <a:srgbClr val="000000"/>
                </a:solidFill>
                <a:latin typeface="Times New Roman" pitchFamily="18" charset="0"/>
                <a:cs typeface="Times New Roman" pitchFamily="18" charset="0"/>
              </a:rPr>
              <a:t>reports; </a:t>
            </a:r>
          </a:p>
          <a:p>
            <a:r>
              <a:rPr dirty="0" sz="2600" lang="en-IN" smtClean="0">
                <a:solidFill>
                  <a:srgbClr val="000000"/>
                </a:solidFill>
                <a:latin typeface="Times New Roman" pitchFamily="18" charset="0"/>
                <a:cs typeface="Times New Roman" pitchFamily="18" charset="0"/>
              </a:rPr>
              <a:t> </a:t>
            </a:r>
            <a:r>
              <a:rPr dirty="0" sz="2600" lang="en-IN">
                <a:solidFill>
                  <a:srgbClr val="000000"/>
                </a:solidFill>
                <a:latin typeface="Times New Roman" pitchFamily="18" charset="0"/>
                <a:cs typeface="Times New Roman" pitchFamily="18" charset="0"/>
              </a:rPr>
              <a:t>prepared and provided to the regulatory </a:t>
            </a:r>
            <a:r>
              <a:rPr dirty="0" sz="2600" lang="en-IN" smtClean="0">
                <a:solidFill>
                  <a:srgbClr val="000000"/>
                </a:solidFill>
                <a:latin typeface="Times New Roman" pitchFamily="18" charset="0"/>
                <a:cs typeface="Times New Roman" pitchFamily="18" charset="0"/>
              </a:rPr>
              <a:t>agency as required by </a:t>
            </a:r>
            <a:r>
              <a:rPr dirty="0" sz="2600" lang="en-IN">
                <a:solidFill>
                  <a:srgbClr val="000000"/>
                </a:solidFill>
                <a:latin typeface="Times New Roman" pitchFamily="18" charset="0"/>
                <a:cs typeface="Times New Roman" pitchFamily="18" charset="0"/>
              </a:rPr>
              <a:t>the applicable regulatory requirement(s). </a:t>
            </a:r>
            <a:endParaRPr dirty="0" sz="2600" lang="en-IN" smtClean="0">
              <a:solidFill>
                <a:srgbClr val="000000"/>
              </a:solidFill>
              <a:latin typeface="Times New Roman" pitchFamily="18" charset="0"/>
              <a:cs typeface="Times New Roman" pitchFamily="18" charset="0"/>
            </a:endParaRPr>
          </a:p>
          <a:p>
            <a:r>
              <a:rPr dirty="0" sz="2600" lang="en-IN" smtClean="0">
                <a:solidFill>
                  <a:srgbClr val="000000"/>
                </a:solidFill>
                <a:latin typeface="Times New Roman" pitchFamily="18" charset="0"/>
                <a:cs typeface="Times New Roman" pitchFamily="18" charset="0"/>
              </a:rPr>
              <a:t>The </a:t>
            </a:r>
            <a:r>
              <a:rPr dirty="0" sz="2600" lang="en-IN">
                <a:solidFill>
                  <a:srgbClr val="000000"/>
                </a:solidFill>
                <a:latin typeface="Times New Roman" pitchFamily="18" charset="0"/>
                <a:cs typeface="Times New Roman" pitchFamily="18" charset="0"/>
              </a:rPr>
              <a:t>sponsor should also ensure that the </a:t>
            </a:r>
            <a:r>
              <a:rPr dirty="0" sz="2600" lang="en-IN" smtClean="0">
                <a:solidFill>
                  <a:srgbClr val="000000"/>
                </a:solidFill>
                <a:latin typeface="Times New Roman" pitchFamily="18" charset="0"/>
                <a:cs typeface="Times New Roman" pitchFamily="18" charset="0"/>
              </a:rPr>
              <a:t>clinical trial </a:t>
            </a:r>
            <a:r>
              <a:rPr dirty="0" sz="2600" lang="en-IN">
                <a:solidFill>
                  <a:srgbClr val="000000"/>
                </a:solidFill>
                <a:latin typeface="Times New Roman" pitchFamily="18" charset="0"/>
                <a:cs typeface="Times New Roman" pitchFamily="18" charset="0"/>
              </a:rPr>
              <a:t>reports in marketing applications meet the standards of the ICH Guidance for </a:t>
            </a:r>
            <a:r>
              <a:rPr dirty="0" sz="2600" lang="en-IN" err="1" smtClean="0">
                <a:solidFill>
                  <a:srgbClr val="000000"/>
                </a:solidFill>
                <a:latin typeface="Times New Roman" pitchFamily="18" charset="0"/>
                <a:cs typeface="Times New Roman" pitchFamily="18" charset="0"/>
              </a:rPr>
              <a:t>Structureand</a:t>
            </a:r>
            <a:r>
              <a:rPr dirty="0" sz="2600" lang="en-IN" smtClean="0">
                <a:solidFill>
                  <a:srgbClr val="000000"/>
                </a:solidFill>
                <a:latin typeface="Times New Roman" pitchFamily="18" charset="0"/>
                <a:cs typeface="Times New Roman" pitchFamily="18" charset="0"/>
              </a:rPr>
              <a:t> </a:t>
            </a:r>
            <a:r>
              <a:rPr dirty="0" sz="2600" lang="en-IN">
                <a:solidFill>
                  <a:srgbClr val="000000"/>
                </a:solidFill>
                <a:latin typeface="Times New Roman" pitchFamily="18" charset="0"/>
                <a:cs typeface="Times New Roman" pitchFamily="18" charset="0"/>
              </a:rPr>
              <a:t>Content of Clinical Study Reports.</a:t>
            </a:r>
          </a:p>
        </p:txBody>
      </p:sp>
      <p:sp>
        <p:nvSpPr>
          <p:cNvPr id="1048692" name="Slide Number Placeholder 2"/>
          <p:cNvSpPr>
            <a:spLocks noGrp="1"/>
          </p:cNvSpPr>
          <p:nvPr>
            <p:ph type="sldNum" sz="quarter" idx="12"/>
          </p:nvPr>
        </p:nvSpPr>
        <p:spPr/>
        <p:txBody>
          <a:bodyPr>
            <a:normAutofit fontScale="92857" lnSpcReduction="20000"/>
          </a:bodyPr>
          <a:p>
            <a:fld id="{6D22F896-40B5-4ADD-8801-0D06FADFA095}" type="slidenum">
              <a:rPr lang="en-US" smtClean="0"/>
              <a:t>22</a:t>
            </a:fld>
            <a:endParaRPr dirty="0" lang="en-US"/>
          </a:p>
        </p:txBody>
      </p:sp>
      <p:sp>
        <p:nvSpPr>
          <p:cNvPr id="1048693"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94" name="Title 1"/>
          <p:cNvSpPr>
            <a:spLocks noGrp="1"/>
          </p:cNvSpPr>
          <p:nvPr>
            <p:ph type="title"/>
          </p:nvPr>
        </p:nvSpPr>
        <p:spPr>
          <a:solidFill>
            <a:schemeClr val="accent3">
              <a:lumMod val="20000"/>
              <a:lumOff val="80000"/>
            </a:schemeClr>
          </a:solidFill>
        </p:spPr>
        <p:txBody>
          <a:bodyPr/>
          <a:p>
            <a:pPr algn="ctr"/>
            <a:r>
              <a:rPr b="1" dirty="0" lang="en-IN">
                <a:solidFill>
                  <a:srgbClr val="000000"/>
                </a:solidFill>
                <a:latin typeface="Times New Roman" panose="02020603050405020304" pitchFamily="18" charset="0"/>
                <a:cs typeface="Times New Roman" panose="02020603050405020304" pitchFamily="18" charset="0"/>
              </a:rPr>
              <a:t>Multicentre Trials</a:t>
            </a:r>
          </a:p>
        </p:txBody>
      </p:sp>
      <p:sp>
        <p:nvSpPr>
          <p:cNvPr id="1048695" name="Content Placeholder 5"/>
          <p:cNvSpPr>
            <a:spLocks noGrp="1"/>
          </p:cNvSpPr>
          <p:nvPr>
            <p:ph sz="quarter" idx="1"/>
          </p:nvPr>
        </p:nvSpPr>
        <p:spPr/>
        <p:txBody>
          <a:bodyPr>
            <a:normAutofit/>
          </a:bodyPr>
          <a:p>
            <a:r>
              <a:rPr dirty="0" sz="2600" lang="en-IN" smtClean="0">
                <a:solidFill>
                  <a:srgbClr val="000000"/>
                </a:solidFill>
                <a:latin typeface="Times New Roman" pitchFamily="18" charset="0"/>
                <a:cs typeface="Times New Roman" pitchFamily="18" charset="0"/>
              </a:rPr>
              <a:t>All investigators conduct the trial in strict compliance with the protocol agreed to by the sponsor.</a:t>
            </a:r>
          </a:p>
          <a:p>
            <a:pPr indent="0" marL="0">
              <a:buNone/>
            </a:pPr>
            <a:endParaRPr dirty="0" sz="2600" lang="en-IN" smtClean="0">
              <a:solidFill>
                <a:srgbClr val="000000"/>
              </a:solidFill>
              <a:latin typeface="Times New Roman" pitchFamily="18" charset="0"/>
              <a:cs typeface="Times New Roman" pitchFamily="18" charset="0"/>
            </a:endParaRPr>
          </a:p>
          <a:p>
            <a:r>
              <a:rPr dirty="0" sz="2600" lang="en-IN" smtClean="0">
                <a:solidFill>
                  <a:srgbClr val="000000"/>
                </a:solidFill>
                <a:latin typeface="Times New Roman" pitchFamily="18" charset="0"/>
                <a:cs typeface="Times New Roman" pitchFamily="18" charset="0"/>
              </a:rPr>
              <a:t>The CRFs are designed to capture the required data at all </a:t>
            </a:r>
            <a:r>
              <a:rPr dirty="0" sz="2600" lang="en-IN" err="1" smtClean="0">
                <a:solidFill>
                  <a:srgbClr val="000000"/>
                </a:solidFill>
                <a:latin typeface="Times New Roman" pitchFamily="18" charset="0"/>
                <a:cs typeface="Times New Roman" pitchFamily="18" charset="0"/>
              </a:rPr>
              <a:t>multicenter</a:t>
            </a:r>
            <a:r>
              <a:rPr dirty="0" sz="2600" lang="en-IN" smtClean="0">
                <a:solidFill>
                  <a:srgbClr val="000000"/>
                </a:solidFill>
                <a:latin typeface="Times New Roman" pitchFamily="18" charset="0"/>
                <a:cs typeface="Times New Roman" pitchFamily="18" charset="0"/>
              </a:rPr>
              <a:t> trial sites.</a:t>
            </a:r>
          </a:p>
          <a:p>
            <a:pPr indent="0" marL="0">
              <a:buNone/>
            </a:pPr>
            <a:endParaRPr dirty="0" sz="2600" lang="en-IN" smtClean="0">
              <a:solidFill>
                <a:srgbClr val="000000"/>
              </a:solidFill>
              <a:latin typeface="Times New Roman" pitchFamily="18" charset="0"/>
              <a:cs typeface="Times New Roman" pitchFamily="18" charset="0"/>
            </a:endParaRPr>
          </a:p>
          <a:p>
            <a:r>
              <a:rPr dirty="0" sz="2600" lang="en-IN" smtClean="0">
                <a:solidFill>
                  <a:srgbClr val="000000"/>
                </a:solidFill>
                <a:latin typeface="Times New Roman" pitchFamily="18" charset="0"/>
                <a:cs typeface="Times New Roman" pitchFamily="18" charset="0"/>
              </a:rPr>
              <a:t>The responsibilities of coordinating investigator(s) and the other participating investigators are documented prior to the start of the trial.</a:t>
            </a:r>
            <a:endParaRPr dirty="0" sz="2600" lang="en-IN">
              <a:solidFill>
                <a:srgbClr val="000000"/>
              </a:solidFill>
              <a:latin typeface="Times New Roman" pitchFamily="18" charset="0"/>
              <a:cs typeface="Times New Roman" pitchFamily="18" charset="0"/>
            </a:endParaRPr>
          </a:p>
        </p:txBody>
      </p:sp>
      <p:sp>
        <p:nvSpPr>
          <p:cNvPr id="1048696" name="Slide Number Placeholder 2"/>
          <p:cNvSpPr>
            <a:spLocks noGrp="1"/>
          </p:cNvSpPr>
          <p:nvPr>
            <p:ph type="sldNum" sz="quarter" idx="12"/>
          </p:nvPr>
        </p:nvSpPr>
        <p:spPr/>
        <p:txBody>
          <a:bodyPr>
            <a:normAutofit fontScale="92857" lnSpcReduction="20000"/>
          </a:bodyPr>
          <a:p>
            <a:fld id="{6D22F896-40B5-4ADD-8801-0D06FADFA095}" type="slidenum">
              <a:rPr lang="en-US" smtClean="0"/>
              <a:t>23</a:t>
            </a:fld>
            <a:endParaRPr dirty="0" lang="en-US"/>
          </a:p>
        </p:txBody>
      </p:sp>
      <p:sp>
        <p:nvSpPr>
          <p:cNvPr id="1048697"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98" name="Title 1"/>
          <p:cNvSpPr>
            <a:spLocks noGrp="1"/>
          </p:cNvSpPr>
          <p:nvPr>
            <p:ph type="title"/>
          </p:nvPr>
        </p:nvSpPr>
        <p:spPr>
          <a:solidFill>
            <a:schemeClr val="accent3">
              <a:lumMod val="20000"/>
              <a:lumOff val="80000"/>
            </a:schemeClr>
          </a:solidFill>
        </p:spPr>
        <p:txBody>
          <a:bodyPr/>
          <a:p>
            <a:pPr algn="ctr"/>
            <a:r>
              <a:rPr b="1" dirty="0" lang="en-IN" u="sng">
                <a:solidFill>
                  <a:srgbClr val="000000"/>
                </a:solidFill>
                <a:latin typeface="Times New Roman" pitchFamily="18" charset="0"/>
                <a:cs typeface="Times New Roman" pitchFamily="18" charset="0"/>
              </a:rPr>
              <a:t>Financing</a:t>
            </a:r>
            <a:endParaRPr dirty="0" lang="en-US" u="sng"/>
          </a:p>
        </p:txBody>
      </p:sp>
      <p:sp>
        <p:nvSpPr>
          <p:cNvPr id="1048699" name="Content Placeholder 4"/>
          <p:cNvSpPr>
            <a:spLocks noGrp="1"/>
          </p:cNvSpPr>
          <p:nvPr>
            <p:ph sz="quarter" idx="1"/>
          </p:nvPr>
        </p:nvSpPr>
        <p:spPr/>
        <p:txBody>
          <a:bodyPr/>
          <a:p>
            <a:r>
              <a:rPr dirty="0" sz="3200" lang="en-IN">
                <a:solidFill>
                  <a:srgbClr val="000000"/>
                </a:solidFill>
                <a:latin typeface="Times New Roman" pitchFamily="18" charset="0"/>
                <a:cs typeface="Times New Roman" pitchFamily="18" charset="0"/>
              </a:rPr>
              <a:t>The financial aspects of the trial should be documented in an agreement between the sponsor and the investigator/institution</a:t>
            </a:r>
            <a:r>
              <a:rPr dirty="0" sz="3200" lang="en-IN" smtClean="0">
                <a:solidFill>
                  <a:srgbClr val="000000"/>
                </a:solidFill>
                <a:latin typeface="Times New Roman" pitchFamily="18" charset="0"/>
                <a:cs typeface="Times New Roman" pitchFamily="18" charset="0"/>
              </a:rPr>
              <a:t>.</a:t>
            </a:r>
            <a:endParaRPr dirty="0" sz="3200" lang="en-US">
              <a:solidFill>
                <a:srgbClr val="000000"/>
              </a:solidFill>
              <a:latin typeface="Times New Roman" pitchFamily="18" charset="0"/>
              <a:cs typeface="Times New Roman" pitchFamily="18" charset="0"/>
            </a:endParaRPr>
          </a:p>
        </p:txBody>
      </p:sp>
      <p:sp>
        <p:nvSpPr>
          <p:cNvPr id="1048700" name="Slide Number Placeholder 5"/>
          <p:cNvSpPr>
            <a:spLocks noGrp="1"/>
          </p:cNvSpPr>
          <p:nvPr>
            <p:ph type="sldNum" sz="quarter" idx="12"/>
          </p:nvPr>
        </p:nvSpPr>
        <p:spPr/>
        <p:txBody>
          <a:bodyPr>
            <a:normAutofit fontScale="92857" lnSpcReduction="20000"/>
          </a:bodyPr>
          <a:p>
            <a:fld id="{6D22F896-40B5-4ADD-8801-0D06FADFA095}" type="slidenum">
              <a:rPr lang="en-US" smtClean="0"/>
              <a:t>24</a:t>
            </a:fld>
            <a:endParaRPr dirty="0" lang="en-US"/>
          </a:p>
        </p:txBody>
      </p:sp>
      <p:sp>
        <p:nvSpPr>
          <p:cNvPr id="1048701"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76" name=""/>
        <p:cNvGrpSpPr/>
        <p:nvPr/>
      </p:nvGrpSpPr>
      <p:grpSpPr>
        <a:xfrm>
          <a:off x="0" y="0"/>
          <a:ext cx="0" cy="0"/>
          <a:chOff x="0" y="0"/>
          <a:chExt cx="0" cy="0"/>
        </a:xfrm>
      </p:grpSpPr>
      <p:sp>
        <p:nvSpPr>
          <p:cNvPr id="1048702" name="Title 1"/>
          <p:cNvSpPr>
            <a:spLocks noGrp="1"/>
          </p:cNvSpPr>
          <p:nvPr>
            <p:ph type="title"/>
          </p:nvPr>
        </p:nvSpPr>
        <p:spPr>
          <a:xfrm>
            <a:off x="816864" y="200465"/>
            <a:ext cx="10871200" cy="990600"/>
          </a:xfrm>
          <a:solidFill>
            <a:schemeClr val="accent3">
              <a:lumMod val="20000"/>
              <a:lumOff val="80000"/>
            </a:schemeClr>
          </a:solidFill>
        </p:spPr>
        <p:txBody>
          <a:bodyPr>
            <a:normAutofit/>
          </a:bodyPr>
          <a:p>
            <a:pPr algn="ctr" indent="0" marL="0">
              <a:buNone/>
            </a:pPr>
            <a:r>
              <a:rPr b="1" dirty="0" sz="4400" lang="en-US" u="sng" smtClean="0">
                <a:solidFill>
                  <a:srgbClr val="000000"/>
                </a:solidFill>
                <a:latin typeface="Times New Roman" pitchFamily="18" charset="0"/>
                <a:cs typeface="Times New Roman" pitchFamily="18" charset="0"/>
              </a:rPr>
              <a:t>Trial Closure</a:t>
            </a:r>
            <a:endParaRPr b="1" dirty="0" sz="4400" lang="en-US" u="sng">
              <a:solidFill>
                <a:srgbClr val="000000"/>
              </a:solidFill>
              <a:latin typeface="Times New Roman" pitchFamily="18" charset="0"/>
              <a:cs typeface="Times New Roman" pitchFamily="18" charset="0"/>
            </a:endParaRPr>
          </a:p>
        </p:txBody>
      </p:sp>
      <p:sp>
        <p:nvSpPr>
          <p:cNvPr id="1048703" name="Content Placeholder 2"/>
          <p:cNvSpPr>
            <a:spLocks noGrp="1"/>
          </p:cNvSpPr>
          <p:nvPr>
            <p:ph sz="quarter" idx="1"/>
          </p:nvPr>
        </p:nvSpPr>
        <p:spPr/>
        <p:txBody>
          <a:bodyPr>
            <a:normAutofit/>
          </a:bodyPr>
          <a:p>
            <a:r>
              <a:rPr altLang="en-US" dirty="0" sz="2400" lang="en-US">
                <a:solidFill>
                  <a:srgbClr val="000000"/>
                </a:solidFill>
                <a:latin typeface="Times New Roman" pitchFamily="18" charset="0"/>
                <a:cs typeface="Times New Roman" pitchFamily="18" charset="0"/>
              </a:rPr>
              <a:t>Premature Termination or Suspension of a Trial</a:t>
            </a:r>
            <a:endParaRPr altLang="en-US" dirty="0" sz="2400" lang="en-IN" smtClean="0">
              <a:solidFill>
                <a:srgbClr val="000000"/>
              </a:solidFill>
              <a:latin typeface="Times New Roman" pitchFamily="18" charset="0"/>
              <a:cs typeface="Times New Roman" pitchFamily="18" charset="0"/>
            </a:endParaRPr>
          </a:p>
          <a:p>
            <a:pPr lvl="1"/>
            <a:r>
              <a:rPr altLang="en-US" dirty="0" sz="2100" lang="en-IN" smtClean="0">
                <a:solidFill>
                  <a:srgbClr val="000000"/>
                </a:solidFill>
                <a:latin typeface="Times New Roman" pitchFamily="18" charset="0"/>
                <a:cs typeface="Times New Roman" pitchFamily="18" charset="0"/>
              </a:rPr>
              <a:t>If </a:t>
            </a:r>
            <a:r>
              <a:rPr altLang="en-US" dirty="0" sz="2100" lang="en-IN">
                <a:solidFill>
                  <a:srgbClr val="000000"/>
                </a:solidFill>
                <a:latin typeface="Times New Roman" pitchFamily="18" charset="0"/>
                <a:cs typeface="Times New Roman" pitchFamily="18" charset="0"/>
              </a:rPr>
              <a:t>a trial is prematurely terminated or suspended, the sponsor should promptly </a:t>
            </a:r>
            <a:r>
              <a:rPr altLang="en-US" dirty="0" sz="2100" lang="en-IN" smtClean="0">
                <a:solidFill>
                  <a:srgbClr val="000000"/>
                </a:solidFill>
                <a:latin typeface="Times New Roman" pitchFamily="18" charset="0"/>
                <a:cs typeface="Times New Roman" pitchFamily="18" charset="0"/>
              </a:rPr>
              <a:t>inform the investigators/institutions ;</a:t>
            </a:r>
          </a:p>
          <a:p>
            <a:pPr lvl="1"/>
            <a:r>
              <a:rPr altLang="en-US" dirty="0" sz="2100" lang="en-IN" smtClean="0">
                <a:solidFill>
                  <a:srgbClr val="000000"/>
                </a:solidFill>
                <a:latin typeface="Times New Roman" pitchFamily="18" charset="0"/>
                <a:cs typeface="Times New Roman" pitchFamily="18" charset="0"/>
              </a:rPr>
              <a:t>Inform the </a:t>
            </a:r>
            <a:r>
              <a:rPr altLang="en-US" dirty="0" sz="2100" lang="en-IN">
                <a:solidFill>
                  <a:srgbClr val="000000"/>
                </a:solidFill>
                <a:latin typeface="Times New Roman" pitchFamily="18" charset="0"/>
                <a:cs typeface="Times New Roman" pitchFamily="18" charset="0"/>
              </a:rPr>
              <a:t>regulatory authority(</a:t>
            </a:r>
            <a:r>
              <a:rPr altLang="en-US" dirty="0" sz="2100" lang="en-IN" err="1">
                <a:solidFill>
                  <a:srgbClr val="000000"/>
                </a:solidFill>
                <a:latin typeface="Times New Roman" pitchFamily="18" charset="0"/>
                <a:cs typeface="Times New Roman" pitchFamily="18" charset="0"/>
              </a:rPr>
              <a:t>ies</a:t>
            </a:r>
            <a:r>
              <a:rPr altLang="en-US" dirty="0" sz="2100" lang="en-IN">
                <a:solidFill>
                  <a:srgbClr val="000000"/>
                </a:solidFill>
                <a:latin typeface="Times New Roman" pitchFamily="18" charset="0"/>
                <a:cs typeface="Times New Roman" pitchFamily="18" charset="0"/>
              </a:rPr>
              <a:t>) of the termination or </a:t>
            </a:r>
            <a:r>
              <a:rPr altLang="en-US" dirty="0" sz="2100" lang="en-IN" smtClean="0">
                <a:solidFill>
                  <a:srgbClr val="000000"/>
                </a:solidFill>
                <a:latin typeface="Times New Roman" pitchFamily="18" charset="0"/>
                <a:cs typeface="Times New Roman" pitchFamily="18" charset="0"/>
              </a:rPr>
              <a:t>suspension and </a:t>
            </a:r>
            <a:r>
              <a:rPr altLang="en-US" dirty="0" sz="2100" lang="en-IN">
                <a:solidFill>
                  <a:srgbClr val="000000"/>
                </a:solidFill>
                <a:latin typeface="Times New Roman" pitchFamily="18" charset="0"/>
                <a:cs typeface="Times New Roman" pitchFamily="18" charset="0"/>
              </a:rPr>
              <a:t>the reason(s) for the termination or suspension. </a:t>
            </a:r>
            <a:endParaRPr altLang="en-US" dirty="0" sz="2100" lang="en-IN" smtClean="0">
              <a:solidFill>
                <a:srgbClr val="000000"/>
              </a:solidFill>
              <a:latin typeface="Times New Roman" pitchFamily="18" charset="0"/>
              <a:cs typeface="Times New Roman" pitchFamily="18" charset="0"/>
            </a:endParaRPr>
          </a:p>
          <a:p>
            <a:pPr lvl="1"/>
            <a:r>
              <a:rPr altLang="en-US" dirty="0" sz="2100" lang="en-IN" smtClean="0">
                <a:solidFill>
                  <a:srgbClr val="000000"/>
                </a:solidFill>
                <a:latin typeface="Times New Roman" pitchFamily="18" charset="0"/>
                <a:cs typeface="Times New Roman" pitchFamily="18" charset="0"/>
              </a:rPr>
              <a:t>The </a:t>
            </a:r>
            <a:r>
              <a:rPr altLang="en-US" dirty="0" sz="2100" lang="en-IN">
                <a:solidFill>
                  <a:srgbClr val="000000"/>
                </a:solidFill>
                <a:latin typeface="Times New Roman" pitchFamily="18" charset="0"/>
                <a:cs typeface="Times New Roman" pitchFamily="18" charset="0"/>
              </a:rPr>
              <a:t>IRB/IEC should also be </a:t>
            </a:r>
            <a:r>
              <a:rPr altLang="en-US" dirty="0" sz="2100" lang="en-IN" smtClean="0">
                <a:solidFill>
                  <a:srgbClr val="000000"/>
                </a:solidFill>
                <a:latin typeface="Times New Roman" pitchFamily="18" charset="0"/>
                <a:cs typeface="Times New Roman" pitchFamily="18" charset="0"/>
              </a:rPr>
              <a:t>informed promptly </a:t>
            </a:r>
            <a:r>
              <a:rPr altLang="en-US" dirty="0" sz="2100" lang="en-IN">
                <a:solidFill>
                  <a:srgbClr val="000000"/>
                </a:solidFill>
                <a:latin typeface="Times New Roman" pitchFamily="18" charset="0"/>
                <a:cs typeface="Times New Roman" pitchFamily="18" charset="0"/>
              </a:rPr>
              <a:t>and provided the reason(s) for the termination or suspension by the </a:t>
            </a:r>
            <a:r>
              <a:rPr altLang="en-US" dirty="0" sz="2100" lang="en-IN" smtClean="0">
                <a:solidFill>
                  <a:srgbClr val="000000"/>
                </a:solidFill>
                <a:latin typeface="Times New Roman" pitchFamily="18" charset="0"/>
                <a:cs typeface="Times New Roman" pitchFamily="18" charset="0"/>
              </a:rPr>
              <a:t>sponsor or by </a:t>
            </a:r>
            <a:r>
              <a:rPr altLang="en-US" dirty="0" sz="2100" lang="en-IN">
                <a:solidFill>
                  <a:srgbClr val="000000"/>
                </a:solidFill>
                <a:latin typeface="Times New Roman" pitchFamily="18" charset="0"/>
                <a:cs typeface="Times New Roman" pitchFamily="18" charset="0"/>
              </a:rPr>
              <a:t>the investigator/institution, as specified by the </a:t>
            </a:r>
            <a:r>
              <a:rPr altLang="en-US" dirty="0" sz="2100" lang="en-IN" smtClean="0">
                <a:solidFill>
                  <a:srgbClr val="000000"/>
                </a:solidFill>
                <a:latin typeface="Times New Roman" pitchFamily="18" charset="0"/>
                <a:cs typeface="Times New Roman" pitchFamily="18" charset="0"/>
              </a:rPr>
              <a:t>applicable </a:t>
            </a:r>
            <a:r>
              <a:rPr altLang="en-US" dirty="0" sz="2100" lang="en-IN">
                <a:solidFill>
                  <a:srgbClr val="000000"/>
                </a:solidFill>
                <a:latin typeface="Times New Roman" pitchFamily="18" charset="0"/>
                <a:cs typeface="Times New Roman" pitchFamily="18" charset="0"/>
              </a:rPr>
              <a:t>regulatory requirement(s</a:t>
            </a:r>
            <a:r>
              <a:rPr altLang="en-US" dirty="0" sz="2100" lang="en-IN" smtClean="0">
                <a:solidFill>
                  <a:srgbClr val="000000"/>
                </a:solidFill>
                <a:latin typeface="Times New Roman" pitchFamily="18" charset="0"/>
                <a:cs typeface="Times New Roman" pitchFamily="18" charset="0"/>
              </a:rPr>
              <a:t>).</a:t>
            </a:r>
            <a:endParaRPr altLang="en-US" dirty="0" sz="2100" lang="en-US">
              <a:solidFill>
                <a:srgbClr val="000000"/>
              </a:solidFill>
              <a:latin typeface="Times New Roman" pitchFamily="18" charset="0"/>
              <a:cs typeface="Times New Roman" pitchFamily="18" charset="0"/>
            </a:endParaRPr>
          </a:p>
          <a:p>
            <a:r>
              <a:rPr altLang="en-US" dirty="0" sz="2400" lang="en-US" smtClean="0">
                <a:solidFill>
                  <a:srgbClr val="000000"/>
                </a:solidFill>
                <a:latin typeface="Times New Roman" pitchFamily="18" charset="0"/>
                <a:cs typeface="Times New Roman" pitchFamily="18" charset="0"/>
              </a:rPr>
              <a:t>If the trial has been completed successfully, all the data derived from the study should be documented according to regulatory requirements.</a:t>
            </a:r>
            <a:endParaRPr altLang="en-US" dirty="0" sz="2400" lang="en-IN" smtClean="0">
              <a:solidFill>
                <a:srgbClr val="000000"/>
              </a:solidFill>
              <a:latin typeface="Times New Roman" pitchFamily="18" charset="0"/>
              <a:cs typeface="Times New Roman" pitchFamily="18" charset="0"/>
            </a:endParaRPr>
          </a:p>
        </p:txBody>
      </p:sp>
      <p:sp>
        <p:nvSpPr>
          <p:cNvPr id="1048704" name="Slide Number Placeholder 3"/>
          <p:cNvSpPr>
            <a:spLocks noGrp="1"/>
          </p:cNvSpPr>
          <p:nvPr>
            <p:ph type="sldNum" sz="quarter" idx="12"/>
          </p:nvPr>
        </p:nvSpPr>
        <p:spPr/>
        <p:txBody>
          <a:bodyPr>
            <a:normAutofit fontScale="92857" lnSpcReduction="20000"/>
          </a:bodyPr>
          <a:p>
            <a:fld id="{6D22F896-40B5-4ADD-8801-0D06FADFA095}" type="slidenum">
              <a:rPr lang="en-US" smtClean="0"/>
              <a:t>25</a:t>
            </a:fld>
            <a:endParaRPr dirty="0" lang="en-US"/>
          </a:p>
        </p:txBody>
      </p:sp>
      <p:sp>
        <p:nvSpPr>
          <p:cNvPr id="1048705"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79" name=""/>
        <p:cNvGrpSpPr/>
        <p:nvPr/>
      </p:nvGrpSpPr>
      <p:grpSpPr>
        <a:xfrm>
          <a:off x="0" y="0"/>
          <a:ext cx="0" cy="0"/>
          <a:chOff x="0" y="0"/>
          <a:chExt cx="0" cy="0"/>
        </a:xfrm>
      </p:grpSpPr>
      <p:sp>
        <p:nvSpPr>
          <p:cNvPr id="1048709" name="Title 1"/>
          <p:cNvSpPr>
            <a:spLocks noGrp="1"/>
          </p:cNvSpPr>
          <p:nvPr>
            <p:ph type="title"/>
          </p:nvPr>
        </p:nvSpPr>
        <p:spPr/>
        <p:txBody>
          <a:bodyPr>
            <a:normAutofit/>
          </a:bodyPr>
          <a:p>
            <a:pPr algn="ctr"/>
            <a:r>
              <a:rPr b="1" dirty="0" sz="4000" lang="en-US">
                <a:solidFill>
                  <a:srgbClr val="000000"/>
                </a:solidFill>
                <a:latin typeface="Times New Roman" pitchFamily="18" charset="0"/>
                <a:cs typeface="Times New Roman" pitchFamily="18" charset="0"/>
              </a:rPr>
              <a:t>References</a:t>
            </a:r>
            <a:endParaRPr b="1" dirty="0" sz="4000" lang="en-IN">
              <a:solidFill>
                <a:srgbClr val="000000"/>
              </a:solidFill>
              <a:latin typeface="Times New Roman" pitchFamily="18" charset="0"/>
              <a:cs typeface="Times New Roman" pitchFamily="18" charset="0"/>
            </a:endParaRPr>
          </a:p>
        </p:txBody>
      </p:sp>
      <p:sp>
        <p:nvSpPr>
          <p:cNvPr id="1048710" name="Content Placeholder 2"/>
          <p:cNvSpPr>
            <a:spLocks noGrp="1"/>
          </p:cNvSpPr>
          <p:nvPr>
            <p:ph sz="quarter" idx="1"/>
          </p:nvPr>
        </p:nvSpPr>
        <p:spPr/>
        <p:txBody>
          <a:bodyPr>
            <a:normAutofit/>
          </a:bodyPr>
          <a:p>
            <a:r>
              <a:rPr cap="none" dirty="0" sz="2800" lang="en-US">
                <a:solidFill>
                  <a:srgbClr val="000000"/>
                </a:solidFill>
                <a:latin typeface="Times New Roman" pitchFamily="18" charset="0"/>
                <a:cs typeface="Times New Roman" pitchFamily="18" charset="0"/>
              </a:rPr>
              <a:t>FDA 21CFR 312.</a:t>
            </a:r>
          </a:p>
          <a:p>
            <a:r>
              <a:rPr cap="none" dirty="0" sz="2800" lang="en-US" smtClean="0">
                <a:solidFill>
                  <a:srgbClr val="000000"/>
                </a:solidFill>
                <a:latin typeface="Times New Roman" pitchFamily="18" charset="0"/>
                <a:cs typeface="Times New Roman" pitchFamily="18" charset="0"/>
              </a:rPr>
              <a:t>ICH – GCP E6(R2).</a:t>
            </a:r>
          </a:p>
          <a:p>
            <a:r>
              <a:rPr dirty="0" sz="2800" lang="en-US" smtClean="0">
                <a:solidFill>
                  <a:srgbClr val="000000"/>
                </a:solidFill>
                <a:latin typeface="Times New Roman" pitchFamily="18" charset="0"/>
                <a:cs typeface="Times New Roman" pitchFamily="18" charset="0"/>
              </a:rPr>
              <a:t>New Drug and Clinical Trial Rule – 2019.</a:t>
            </a:r>
          </a:p>
          <a:p>
            <a:r>
              <a:rPr cap="none" dirty="0" sz="2800" lang="en-US" smtClean="0">
                <a:solidFill>
                  <a:srgbClr val="000000"/>
                </a:solidFill>
                <a:latin typeface="Times New Roman" pitchFamily="18" charset="0"/>
                <a:cs typeface="Times New Roman" pitchFamily="18" charset="0"/>
              </a:rPr>
              <a:t>Roma </a:t>
            </a:r>
            <a:r>
              <a:rPr cap="none" dirty="0" sz="2800" lang="en-US" err="1" smtClean="0">
                <a:solidFill>
                  <a:srgbClr val="000000"/>
                </a:solidFill>
                <a:latin typeface="Times New Roman" pitchFamily="18" charset="0"/>
                <a:cs typeface="Times New Roman" pitchFamily="18" charset="0"/>
              </a:rPr>
              <a:t>Chilengi</a:t>
            </a:r>
            <a:r>
              <a:rPr dirty="0" sz="2800" lang="en-US">
                <a:solidFill>
                  <a:srgbClr val="000000"/>
                </a:solidFill>
                <a:latin typeface="Times New Roman" pitchFamily="18" charset="0"/>
                <a:cs typeface="Times New Roman" pitchFamily="18" charset="0"/>
              </a:rPr>
              <a:t>. An ethics perspective on responsibilities of investigators, sponsors and research </a:t>
            </a:r>
            <a:r>
              <a:rPr dirty="0" sz="2800" lang="en-US" smtClean="0">
                <a:solidFill>
                  <a:srgbClr val="000000"/>
                </a:solidFill>
                <a:latin typeface="Times New Roman" pitchFamily="18" charset="0"/>
                <a:cs typeface="Times New Roman" pitchFamily="18" charset="0"/>
              </a:rPr>
              <a:t>participants. </a:t>
            </a:r>
            <a:r>
              <a:rPr sz="2800" lang="pt-BR">
                <a:solidFill>
                  <a:srgbClr val="000000"/>
                </a:solidFill>
                <a:latin typeface="Times New Roman" pitchFamily="18" charset="0"/>
                <a:cs typeface="Times New Roman" pitchFamily="18" charset="0"/>
              </a:rPr>
              <a:t>Acta </a:t>
            </a:r>
            <a:r>
              <a:rPr sz="2800" lang="pt-BR" smtClean="0">
                <a:solidFill>
                  <a:srgbClr val="000000"/>
                </a:solidFill>
                <a:latin typeface="Times New Roman" pitchFamily="18" charset="0"/>
                <a:cs typeface="Times New Roman" pitchFamily="18" charset="0"/>
              </a:rPr>
              <a:t>Trop. </a:t>
            </a:r>
            <a:r>
              <a:rPr dirty="0" sz="2800" lang="pt-BR">
                <a:solidFill>
                  <a:srgbClr val="000000"/>
                </a:solidFill>
                <a:latin typeface="Times New Roman" pitchFamily="18" charset="0"/>
                <a:cs typeface="Times New Roman" pitchFamily="18" charset="0"/>
              </a:rPr>
              <a:t>2009 Nov;112 Suppl 1:S53-62. doi: 10.1016/j.actatropica.2009.08.004.</a:t>
            </a:r>
            <a:endParaRPr cap="none" dirty="0" sz="2800" lang="en-US">
              <a:solidFill>
                <a:srgbClr val="000000"/>
              </a:solidFill>
              <a:latin typeface="Times New Roman" pitchFamily="18" charset="0"/>
              <a:cs typeface="Times New Roman" pitchFamily="18" charset="0"/>
            </a:endParaRPr>
          </a:p>
        </p:txBody>
      </p:sp>
      <p:sp>
        <p:nvSpPr>
          <p:cNvPr id="1048711" name="Slide Number Placeholder 3"/>
          <p:cNvSpPr>
            <a:spLocks noGrp="1"/>
          </p:cNvSpPr>
          <p:nvPr>
            <p:ph type="sldNum" sz="quarter" idx="12"/>
          </p:nvPr>
        </p:nvSpPr>
        <p:spPr/>
        <p:txBody>
          <a:bodyPr>
            <a:normAutofit fontScale="92857" lnSpcReduction="20000"/>
          </a:bodyPr>
          <a:p>
            <a:fld id="{6D22F896-40B5-4ADD-8801-0D06FADFA095}" type="slidenum">
              <a:rPr lang="en-US" smtClean="0"/>
              <a:t>26</a:t>
            </a:fld>
            <a:endParaRPr dirty="0" lang="en-US"/>
          </a:p>
        </p:txBody>
      </p:sp>
      <p:sp>
        <p:nvSpPr>
          <p:cNvPr id="1048712"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81" name=""/>
        <p:cNvGrpSpPr/>
        <p:nvPr/>
      </p:nvGrpSpPr>
      <p:grpSpPr>
        <a:xfrm>
          <a:off x="0" y="0"/>
          <a:ext cx="0" cy="0"/>
          <a:chOff x="0" y="0"/>
          <a:chExt cx="0" cy="0"/>
        </a:xfrm>
      </p:grpSpPr>
      <p:pic>
        <p:nvPicPr>
          <p:cNvPr id="2097158" name="Picture 3"/>
          <p:cNvPicPr>
            <a:picLocks noChangeAspect="1" noChangeArrowheads="1"/>
          </p:cNvPicPr>
          <p:nvPr/>
        </p:nvPicPr>
        <p:blipFill>
          <a:blip xmlns:r="http://schemas.openxmlformats.org/officeDocument/2006/relationships" r:embed="rId1"/>
          <a:srcRect/>
          <a:stretch>
            <a:fillRect/>
          </a:stretch>
        </p:blipFill>
        <p:spPr bwMode="auto">
          <a:xfrm>
            <a:off x="1745972" y="690907"/>
            <a:ext cx="8745565" cy="5324882"/>
          </a:xfrm>
          <a:prstGeom prst="rect"/>
          <a:noFill/>
          <a:ln>
            <a:noFill/>
          </a:ln>
          <a:effectLst/>
        </p:spPr>
      </p:pic>
      <p:sp>
        <p:nvSpPr>
          <p:cNvPr id="1048716" name="Slide Number Placeholder 1"/>
          <p:cNvSpPr>
            <a:spLocks noGrp="1"/>
          </p:cNvSpPr>
          <p:nvPr>
            <p:ph type="sldNum" sz="quarter" idx="12"/>
          </p:nvPr>
        </p:nvSpPr>
        <p:spPr/>
        <p:txBody>
          <a:bodyPr/>
          <a:p>
            <a:fld id="{6D22F896-40B5-4ADD-8801-0D06FADFA095}" type="slidenum">
              <a:rPr lang="en-US" smtClean="0"/>
              <a:t>27</a:t>
            </a:fld>
            <a:endParaRPr dirty="0" lang="en-US"/>
          </a:p>
        </p:txBody>
      </p:sp>
      <p:sp>
        <p:nvSpPr>
          <p:cNvPr id="1048717" name="Footer Placeholder 2"/>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Title 1"/>
          <p:cNvSpPr>
            <a:spLocks noGrp="1"/>
          </p:cNvSpPr>
          <p:nvPr>
            <p:ph type="title"/>
          </p:nvPr>
        </p:nvSpPr>
        <p:spPr>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Definition</a:t>
            </a:r>
          </a:p>
        </p:txBody>
      </p:sp>
      <p:sp>
        <p:nvSpPr>
          <p:cNvPr id="1048606" name="Content Placeholder 5"/>
          <p:cNvSpPr>
            <a:spLocks noGrp="1"/>
          </p:cNvSpPr>
          <p:nvPr>
            <p:ph sz="quarter" idx="1"/>
          </p:nvPr>
        </p:nvSpPr>
        <p:spPr/>
        <p:txBody>
          <a:bodyPr>
            <a:normAutofit/>
          </a:bodyPr>
          <a:p>
            <a:pPr indent="0" marL="0">
              <a:buNone/>
            </a:pPr>
            <a:r>
              <a:rPr b="1" dirty="0" sz="2600" lang="en-US">
                <a:solidFill>
                  <a:srgbClr val="000000"/>
                </a:solidFill>
                <a:latin typeface="Times New Roman" pitchFamily="18" charset="0"/>
                <a:cs typeface="Times New Roman" pitchFamily="18" charset="0"/>
              </a:rPr>
              <a:t>Sponsor:</a:t>
            </a:r>
            <a:r>
              <a:rPr dirty="0" sz="2600" lang="en-US">
                <a:solidFill>
                  <a:srgbClr val="000000"/>
                </a:solidFill>
                <a:latin typeface="Times New Roman" pitchFamily="18" charset="0"/>
                <a:cs typeface="Times New Roman" pitchFamily="18" charset="0"/>
              </a:rPr>
              <a:t> An individual, company, institution, or organization that takes responsibility for the initiation, management and/or financing of a clinical trial</a:t>
            </a:r>
            <a:r>
              <a:rPr dirty="0" sz="2600" lang="en-US" smtClean="0">
                <a:solidFill>
                  <a:srgbClr val="000000"/>
                </a:solidFill>
                <a:latin typeface="Times New Roman" pitchFamily="18" charset="0"/>
                <a:cs typeface="Times New Roman" pitchFamily="18" charset="0"/>
              </a:rPr>
              <a:t>.</a:t>
            </a:r>
          </a:p>
          <a:p>
            <a:pPr indent="0" marL="0">
              <a:buNone/>
            </a:pPr>
            <a:endParaRPr dirty="0" sz="2600" lang="en-US">
              <a:solidFill>
                <a:srgbClr val="000000"/>
              </a:solidFill>
              <a:latin typeface="Times New Roman" pitchFamily="18" charset="0"/>
              <a:cs typeface="Times New Roman" pitchFamily="18" charset="0"/>
            </a:endParaRPr>
          </a:p>
          <a:p>
            <a:pPr indent="0" marL="0">
              <a:buNone/>
            </a:pPr>
            <a:r>
              <a:rPr dirty="0" sz="2600" lang="en-US">
                <a:solidFill>
                  <a:srgbClr val="000000"/>
                </a:solidFill>
                <a:latin typeface="Times New Roman" pitchFamily="18" charset="0"/>
                <a:cs typeface="Times New Roman" pitchFamily="18" charset="0"/>
              </a:rPr>
              <a:t>The sponsor include: commercial (pharmaceutical and device) companies, government funding agencies, private foundations and individual.</a:t>
            </a:r>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5107740" y="4127666"/>
            <a:ext cx="2116138" cy="2163763"/>
          </a:xfrm>
          <a:prstGeom prst="rect"/>
          <a:noFill/>
          <a:ln>
            <a:noFill/>
          </a:ln>
          <a:effectLst/>
        </p:spPr>
      </p:pic>
      <p:sp>
        <p:nvSpPr>
          <p:cNvPr id="1048607" name="Slide Number Placeholder 2"/>
          <p:cNvSpPr>
            <a:spLocks noGrp="1"/>
          </p:cNvSpPr>
          <p:nvPr>
            <p:ph type="sldNum" sz="quarter" idx="12"/>
          </p:nvPr>
        </p:nvSpPr>
        <p:spPr/>
        <p:txBody>
          <a:bodyPr>
            <a:normAutofit fontScale="92857" lnSpcReduction="20000"/>
          </a:bodyPr>
          <a:p>
            <a:fld id="{6D22F896-40B5-4ADD-8801-0D06FADFA095}" type="slidenum">
              <a:rPr lang="en-US" smtClean="0"/>
              <a:t>3</a:t>
            </a:fld>
            <a:endParaRPr dirty="0" lang="en-US"/>
          </a:p>
        </p:txBody>
      </p:sp>
      <p:sp>
        <p:nvSpPr>
          <p:cNvPr id="1048608"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Title 1"/>
          <p:cNvSpPr>
            <a:spLocks noGrp="1"/>
          </p:cNvSpPr>
          <p:nvPr>
            <p:ph type="title"/>
          </p:nvPr>
        </p:nvSpPr>
        <p:spPr>
          <a:solidFill>
            <a:schemeClr val="accent3">
              <a:lumMod val="20000"/>
              <a:lumOff val="80000"/>
            </a:schemeClr>
          </a:solidFill>
        </p:spPr>
        <p:txBody>
          <a:bodyPr>
            <a:normAutofit/>
          </a:bodyPr>
          <a:p>
            <a:pPr algn="ctr"/>
            <a:r>
              <a:rPr b="1" dirty="0" sz="4000" lang="en-US" u="sng">
                <a:solidFill>
                  <a:srgbClr val="000000"/>
                </a:solidFill>
                <a:latin typeface="Times New Roman" pitchFamily="18" charset="0"/>
                <a:cs typeface="Times New Roman" pitchFamily="18" charset="0"/>
              </a:rPr>
              <a:t>Trial Initiation</a:t>
            </a:r>
            <a:endParaRPr dirty="0" sz="4000" lang="en-US" u="sng"/>
          </a:p>
        </p:txBody>
      </p:sp>
      <p:sp>
        <p:nvSpPr>
          <p:cNvPr id="1048613" name="Content Placeholder 5"/>
          <p:cNvSpPr>
            <a:spLocks noGrp="1"/>
          </p:cNvSpPr>
          <p:nvPr>
            <p:ph sz="quarter" idx="1"/>
          </p:nvPr>
        </p:nvSpPr>
        <p:spPr/>
        <p:txBody>
          <a:bodyPr>
            <a:noAutofit/>
          </a:bodyPr>
          <a:p>
            <a:pPr>
              <a:buClrTx/>
              <a:buFont typeface="Wingdings" pitchFamily="2" charset="2"/>
              <a:buChar char="v"/>
            </a:pPr>
            <a:r>
              <a:rPr dirty="0" sz="2600" lang="en-US">
                <a:solidFill>
                  <a:srgbClr val="000000"/>
                </a:solidFill>
                <a:latin typeface="Times New Roman" pitchFamily="18" charset="0"/>
                <a:cs typeface="Times New Roman" pitchFamily="18" charset="0"/>
              </a:rPr>
              <a:t>Trial initiation may include the following:</a:t>
            </a:r>
          </a:p>
          <a:p>
            <a:pPr lvl="1">
              <a:buClrTx/>
              <a:buFont typeface="Arial" pitchFamily="34" charset="0"/>
              <a:buChar char="•"/>
            </a:pPr>
            <a:r>
              <a:rPr dirty="0" lang="en-US">
                <a:solidFill>
                  <a:srgbClr val="000000"/>
                </a:solidFill>
                <a:latin typeface="Times New Roman" pitchFamily="18" charset="0"/>
                <a:cs typeface="Times New Roman" pitchFamily="18" charset="0"/>
              </a:rPr>
              <a:t>Investigator Selection</a:t>
            </a:r>
          </a:p>
          <a:p>
            <a:pPr lvl="1">
              <a:buClrTx/>
              <a:buFont typeface="Arial" pitchFamily="34" charset="0"/>
              <a:buChar char="•"/>
            </a:pPr>
            <a:r>
              <a:rPr dirty="0" lang="en-US">
                <a:solidFill>
                  <a:srgbClr val="000000"/>
                </a:solidFill>
                <a:latin typeface="Times New Roman" pitchFamily="18" charset="0"/>
                <a:cs typeface="Times New Roman" pitchFamily="18" charset="0"/>
              </a:rPr>
              <a:t>Contract Research Organization (CRO)</a:t>
            </a:r>
          </a:p>
          <a:p>
            <a:pPr lvl="1">
              <a:buClrTx/>
              <a:buFont typeface="Arial" pitchFamily="34" charset="0"/>
              <a:buChar char="•"/>
            </a:pPr>
            <a:r>
              <a:rPr dirty="0" lang="en-US">
                <a:solidFill>
                  <a:srgbClr val="000000"/>
                </a:solidFill>
                <a:latin typeface="Times New Roman" pitchFamily="18" charset="0"/>
                <a:cs typeface="Times New Roman" pitchFamily="18" charset="0"/>
              </a:rPr>
              <a:t>Medical Expertise</a:t>
            </a:r>
          </a:p>
          <a:p>
            <a:pPr lvl="1">
              <a:buClrTx/>
              <a:buFont typeface="Arial" pitchFamily="34" charset="0"/>
              <a:buChar char="•"/>
            </a:pPr>
            <a:r>
              <a:rPr dirty="0" lang="en-US">
                <a:solidFill>
                  <a:srgbClr val="000000"/>
                </a:solidFill>
                <a:latin typeface="Times New Roman" pitchFamily="18" charset="0"/>
                <a:cs typeface="Times New Roman" pitchFamily="18" charset="0"/>
              </a:rPr>
              <a:t>Trial Design</a:t>
            </a:r>
          </a:p>
          <a:p>
            <a:pPr lvl="1">
              <a:buClrTx/>
              <a:buFont typeface="Arial" pitchFamily="34" charset="0"/>
              <a:buChar char="•"/>
            </a:pPr>
            <a:r>
              <a:rPr dirty="0" lang="en-US">
                <a:solidFill>
                  <a:srgbClr val="000000"/>
                </a:solidFill>
                <a:latin typeface="Times New Roman" pitchFamily="18" charset="0"/>
                <a:cs typeface="Times New Roman" pitchFamily="18" charset="0"/>
              </a:rPr>
              <a:t>Allocation of Responsibilities</a:t>
            </a:r>
          </a:p>
          <a:p>
            <a:pPr lvl="1">
              <a:buClrTx/>
              <a:buFont typeface="Arial" pitchFamily="34" charset="0"/>
              <a:buChar char="•"/>
            </a:pPr>
            <a:r>
              <a:rPr dirty="0" lang="en-US">
                <a:solidFill>
                  <a:srgbClr val="000000"/>
                </a:solidFill>
                <a:latin typeface="Times New Roman" pitchFamily="18" charset="0"/>
                <a:cs typeface="Times New Roman" pitchFamily="18" charset="0"/>
              </a:rPr>
              <a:t>Compensation to Subjects and Investigators</a:t>
            </a:r>
          </a:p>
          <a:p>
            <a:pPr lvl="1">
              <a:buClrTx/>
              <a:buFont typeface="Arial" pitchFamily="34" charset="0"/>
              <a:buChar char="•"/>
            </a:pPr>
            <a:r>
              <a:rPr dirty="0" lang="en-US">
                <a:solidFill>
                  <a:srgbClr val="000000"/>
                </a:solidFill>
                <a:latin typeface="Times New Roman" pitchFamily="18" charset="0"/>
                <a:cs typeface="Times New Roman" pitchFamily="18" charset="0"/>
              </a:rPr>
              <a:t>Notification/Submission to Regulatory </a:t>
            </a:r>
            <a:r>
              <a:rPr dirty="0" lang="en-US" smtClean="0">
                <a:solidFill>
                  <a:srgbClr val="000000"/>
                </a:solidFill>
                <a:latin typeface="Times New Roman" pitchFamily="18" charset="0"/>
                <a:cs typeface="Times New Roman" pitchFamily="18" charset="0"/>
              </a:rPr>
              <a:t>Authority  </a:t>
            </a:r>
            <a:r>
              <a:rPr dirty="0" lang="en-US">
                <a:solidFill>
                  <a:srgbClr val="000000"/>
                </a:solidFill>
                <a:latin typeface="Times New Roman" pitchFamily="18" charset="0"/>
                <a:cs typeface="Times New Roman" pitchFamily="18" charset="0"/>
              </a:rPr>
              <a:t>and Confirmation of Review by IRB/IEC</a:t>
            </a:r>
          </a:p>
          <a:p>
            <a:pPr lvl="1">
              <a:buClrTx/>
              <a:buFont typeface="Arial" pitchFamily="34" charset="0"/>
              <a:buChar char="•"/>
            </a:pPr>
            <a:r>
              <a:rPr dirty="0" lang="en-US">
                <a:solidFill>
                  <a:srgbClr val="000000"/>
                </a:solidFill>
                <a:latin typeface="Times New Roman" pitchFamily="18" charset="0"/>
                <a:cs typeface="Times New Roman" pitchFamily="18" charset="0"/>
              </a:rPr>
              <a:t>Information on Investigational Product(s)</a:t>
            </a:r>
          </a:p>
        </p:txBody>
      </p:sp>
      <p:sp>
        <p:nvSpPr>
          <p:cNvPr id="1048614" name="Slide Number Placeholder 2"/>
          <p:cNvSpPr>
            <a:spLocks noGrp="1"/>
          </p:cNvSpPr>
          <p:nvPr>
            <p:ph type="sldNum" sz="quarter" idx="12"/>
          </p:nvPr>
        </p:nvSpPr>
        <p:spPr/>
        <p:txBody>
          <a:bodyPr>
            <a:normAutofit fontScale="92857" lnSpcReduction="20000"/>
          </a:bodyPr>
          <a:p>
            <a:fld id="{6D22F896-40B5-4ADD-8801-0D06FADFA095}" type="slidenum">
              <a:rPr lang="en-US" smtClean="0"/>
              <a:t>4</a:t>
            </a:fld>
            <a:endParaRPr dirty="0" lang="en-US"/>
          </a:p>
        </p:txBody>
      </p:sp>
      <p:sp>
        <p:nvSpPr>
          <p:cNvPr id="1048615"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52" name=""/>
        <p:cNvGrpSpPr/>
        <p:nvPr/>
      </p:nvGrpSpPr>
      <p:grpSpPr>
        <a:xfrm>
          <a:off x="0" y="0"/>
          <a:ext cx="0" cy="0"/>
          <a:chOff x="0" y="0"/>
          <a:chExt cx="0" cy="0"/>
        </a:xfrm>
      </p:grpSpPr>
      <p:sp>
        <p:nvSpPr>
          <p:cNvPr id="1048616" name="Title 1"/>
          <p:cNvSpPr>
            <a:spLocks noGrp="1"/>
          </p:cNvSpPr>
          <p:nvPr>
            <p:ph type="title"/>
          </p:nvPr>
        </p:nvSpPr>
        <p:spPr>
          <a:solidFill>
            <a:schemeClr val="accent3">
              <a:lumMod val="20000"/>
              <a:lumOff val="80000"/>
            </a:schemeClr>
          </a:solidFill>
        </p:spPr>
        <p:txBody>
          <a:bodyPr/>
          <a:p>
            <a:pPr algn="ctr"/>
            <a:r>
              <a:rPr b="1" dirty="0" sz="4000" lang="en-US">
                <a:solidFill>
                  <a:srgbClr val="000000"/>
                </a:solidFill>
                <a:latin typeface="Times New Roman" pitchFamily="18" charset="0"/>
                <a:cs typeface="Times New Roman" pitchFamily="18" charset="0"/>
              </a:rPr>
              <a:t>Investigator Selecti</a:t>
            </a:r>
            <a:r>
              <a:rPr b="1" dirty="0" lang="en-US">
                <a:solidFill>
                  <a:srgbClr val="000000"/>
                </a:solidFill>
                <a:latin typeface="Times New Roman" pitchFamily="18" charset="0"/>
                <a:cs typeface="Times New Roman" pitchFamily="18" charset="0"/>
              </a:rPr>
              <a:t>on</a:t>
            </a:r>
          </a:p>
        </p:txBody>
      </p:sp>
      <p:sp>
        <p:nvSpPr>
          <p:cNvPr id="1048617" name="Content Placeholder 2"/>
          <p:cNvSpPr>
            <a:spLocks noGrp="1"/>
          </p:cNvSpPr>
          <p:nvPr>
            <p:ph sz="quarter" idx="1"/>
          </p:nvPr>
        </p:nvSpPr>
        <p:spPr>
          <a:xfrm>
            <a:off x="806823" y="1443789"/>
            <a:ext cx="10243567" cy="4271211"/>
          </a:xfrm>
        </p:spPr>
        <p:txBody>
          <a:bodyPr numCol="1">
            <a:noAutofit/>
          </a:bodyPr>
          <a:p>
            <a:pPr>
              <a:buClrTx/>
              <a:buFont typeface="Wingdings" pitchFamily="2" charset="2"/>
              <a:buChar char="q"/>
            </a:pPr>
            <a:r>
              <a:rPr dirty="0" sz="2400" lang="en-US">
                <a:solidFill>
                  <a:srgbClr val="000000"/>
                </a:solidFill>
                <a:latin typeface="Times New Roman" pitchFamily="18" charset="0"/>
                <a:cs typeface="Times New Roman" pitchFamily="18" charset="0"/>
              </a:rPr>
              <a:t>Selecting the investigator(s)/</a:t>
            </a:r>
            <a:r>
              <a:rPr dirty="0" sz="2400" lang="en-US" smtClean="0">
                <a:solidFill>
                  <a:srgbClr val="000000"/>
                </a:solidFill>
                <a:latin typeface="Times New Roman" pitchFamily="18" charset="0"/>
                <a:cs typeface="Times New Roman" pitchFamily="18" charset="0"/>
              </a:rPr>
              <a:t>institution(s) Trained </a:t>
            </a:r>
            <a:r>
              <a:rPr dirty="0" sz="2400" lang="en-US">
                <a:solidFill>
                  <a:srgbClr val="000000"/>
                </a:solidFill>
                <a:latin typeface="Times New Roman" pitchFamily="18" charset="0"/>
                <a:cs typeface="Times New Roman" pitchFamily="18" charset="0"/>
              </a:rPr>
              <a:t>and experienced investigators and availability of resources to properly conduct the trial</a:t>
            </a:r>
            <a:r>
              <a:rPr dirty="0" sz="2400" lang="en-US" smtClean="0">
                <a:solidFill>
                  <a:srgbClr val="000000"/>
                </a:solidFill>
                <a:latin typeface="Times New Roman" pitchFamily="18" charset="0"/>
                <a:cs typeface="Times New Roman" pitchFamily="18" charset="0"/>
              </a:rPr>
              <a:t>.</a:t>
            </a:r>
          </a:p>
          <a:p>
            <a:pPr>
              <a:buClrTx/>
              <a:buFont typeface="Wingdings" pitchFamily="2" charset="2"/>
              <a:buChar char="q"/>
            </a:pPr>
            <a:r>
              <a:rPr dirty="0" sz="2400" lang="en-US" smtClean="0">
                <a:solidFill>
                  <a:srgbClr val="000000"/>
                </a:solidFill>
                <a:latin typeface="Times New Roman" pitchFamily="18" charset="0"/>
                <a:cs typeface="Times New Roman" pitchFamily="18" charset="0"/>
              </a:rPr>
              <a:t>To </a:t>
            </a:r>
            <a:r>
              <a:rPr dirty="0" sz="2400" lang="en-US">
                <a:solidFill>
                  <a:srgbClr val="000000"/>
                </a:solidFill>
                <a:latin typeface="Times New Roman" pitchFamily="18" charset="0"/>
                <a:cs typeface="Times New Roman" pitchFamily="18" charset="0"/>
              </a:rPr>
              <a:t>provide protocol, IB and time for reviewing the same documents.</a:t>
            </a:r>
          </a:p>
          <a:p>
            <a:pPr>
              <a:buClrTx/>
              <a:buFont typeface="Wingdings" pitchFamily="2" charset="2"/>
              <a:buChar char="q"/>
            </a:pPr>
            <a:endParaRPr dirty="0" sz="2400" lang="en-US" smtClean="0">
              <a:solidFill>
                <a:srgbClr val="000000"/>
              </a:solidFill>
              <a:latin typeface="Times New Roman" pitchFamily="18" charset="0"/>
              <a:cs typeface="Times New Roman" pitchFamily="18" charset="0"/>
            </a:endParaRPr>
          </a:p>
          <a:p>
            <a:pPr>
              <a:buClrTx/>
              <a:buFont typeface="Wingdings" pitchFamily="2" charset="2"/>
              <a:buChar char="q"/>
            </a:pPr>
            <a:r>
              <a:rPr dirty="0" sz="2400" lang="en-US" u="sng" smtClean="0">
                <a:solidFill>
                  <a:srgbClr val="000000"/>
                </a:solidFill>
                <a:latin typeface="Times New Roman" pitchFamily="18" charset="0"/>
                <a:cs typeface="Times New Roman" pitchFamily="18" charset="0"/>
              </a:rPr>
              <a:t>The </a:t>
            </a:r>
            <a:r>
              <a:rPr dirty="0" sz="2400" lang="en-US" u="sng">
                <a:solidFill>
                  <a:srgbClr val="000000"/>
                </a:solidFill>
                <a:latin typeface="Times New Roman" pitchFamily="18" charset="0"/>
                <a:cs typeface="Times New Roman" pitchFamily="18" charset="0"/>
              </a:rPr>
              <a:t>sponsor should obtain the investigator's/institution's agreement</a:t>
            </a:r>
            <a:r>
              <a:rPr dirty="0" sz="2400" lang="en-US" u="sng" smtClean="0">
                <a:solidFill>
                  <a:srgbClr val="000000"/>
                </a:solidFill>
                <a:latin typeface="Times New Roman" pitchFamily="18" charset="0"/>
                <a:cs typeface="Times New Roman" pitchFamily="18" charset="0"/>
              </a:rPr>
              <a:t>:</a:t>
            </a:r>
          </a:p>
          <a:p>
            <a:pPr>
              <a:buClrTx/>
              <a:buFont typeface="Wingdings" pitchFamily="2" charset="2"/>
              <a:buChar char="q"/>
            </a:pPr>
            <a:r>
              <a:rPr dirty="0" sz="2400" lang="en-US" smtClean="0">
                <a:solidFill>
                  <a:srgbClr val="000000"/>
                </a:solidFill>
                <a:latin typeface="Times New Roman" pitchFamily="18" charset="0"/>
                <a:cs typeface="Times New Roman" pitchFamily="18" charset="0"/>
              </a:rPr>
              <a:t>to </a:t>
            </a:r>
            <a:r>
              <a:rPr dirty="0" sz="2400" lang="en-US">
                <a:solidFill>
                  <a:srgbClr val="000000"/>
                </a:solidFill>
                <a:latin typeface="Times New Roman" pitchFamily="18" charset="0"/>
                <a:cs typeface="Times New Roman" pitchFamily="18" charset="0"/>
              </a:rPr>
              <a:t>conduct the trial in compliance with </a:t>
            </a:r>
            <a:r>
              <a:rPr dirty="0" sz="2400" lang="en-US" smtClean="0">
                <a:solidFill>
                  <a:srgbClr val="000000"/>
                </a:solidFill>
                <a:latin typeface="Times New Roman" pitchFamily="18" charset="0"/>
                <a:cs typeface="Times New Roman" pitchFamily="18" charset="0"/>
              </a:rPr>
              <a:t>GCP/regulatory requirements</a:t>
            </a:r>
          </a:p>
          <a:p>
            <a:pPr indent="0" marL="0">
              <a:buClrTx/>
              <a:buNone/>
            </a:pPr>
            <a:r>
              <a:rPr dirty="0" sz="2400" lang="en-US" smtClean="0">
                <a:solidFill>
                  <a:srgbClr val="000000"/>
                </a:solidFill>
                <a:latin typeface="Times New Roman" pitchFamily="18" charset="0"/>
                <a:cs typeface="Times New Roman" pitchFamily="18" charset="0"/>
              </a:rPr>
              <a:t>/protocol</a:t>
            </a:r>
          </a:p>
          <a:p>
            <a:pPr>
              <a:buClrTx/>
              <a:buFont typeface="Wingdings" pitchFamily="2" charset="2"/>
              <a:buChar char="q"/>
            </a:pPr>
            <a:r>
              <a:rPr dirty="0" sz="2400" lang="en-US" smtClean="0">
                <a:solidFill>
                  <a:srgbClr val="000000"/>
                </a:solidFill>
                <a:latin typeface="Times New Roman" pitchFamily="18" charset="0"/>
                <a:cs typeface="Times New Roman" pitchFamily="18" charset="0"/>
              </a:rPr>
              <a:t>to </a:t>
            </a:r>
            <a:r>
              <a:rPr dirty="0" sz="2400" lang="en-US">
                <a:solidFill>
                  <a:srgbClr val="000000"/>
                </a:solidFill>
                <a:latin typeface="Times New Roman" pitchFamily="18" charset="0"/>
                <a:cs typeface="Times New Roman" pitchFamily="18" charset="0"/>
              </a:rPr>
              <a:t>comply with procedures for data recording/reporting</a:t>
            </a:r>
            <a:r>
              <a:rPr dirty="0" sz="2400" lang="en-US" smtClean="0">
                <a:solidFill>
                  <a:srgbClr val="000000"/>
                </a:solidFill>
                <a:latin typeface="Times New Roman" pitchFamily="18" charset="0"/>
                <a:cs typeface="Times New Roman" pitchFamily="18" charset="0"/>
              </a:rPr>
              <a:t>.</a:t>
            </a:r>
          </a:p>
          <a:p>
            <a:pPr>
              <a:buClrTx/>
              <a:buFont typeface="Wingdings" pitchFamily="2" charset="2"/>
              <a:buChar char="q"/>
            </a:pPr>
            <a:r>
              <a:rPr dirty="0" sz="2400" lang="en-US" smtClean="0">
                <a:solidFill>
                  <a:srgbClr val="000000"/>
                </a:solidFill>
                <a:latin typeface="Times New Roman" pitchFamily="18" charset="0"/>
                <a:cs typeface="Times New Roman" pitchFamily="18" charset="0"/>
              </a:rPr>
              <a:t>to </a:t>
            </a:r>
            <a:r>
              <a:rPr dirty="0" sz="2400" lang="en-US">
                <a:solidFill>
                  <a:srgbClr val="000000"/>
                </a:solidFill>
                <a:latin typeface="Times New Roman" pitchFamily="18" charset="0"/>
                <a:cs typeface="Times New Roman" pitchFamily="18" charset="0"/>
              </a:rPr>
              <a:t>permit monitoring, auditing and inspection</a:t>
            </a:r>
            <a:r>
              <a:rPr dirty="0" sz="700" lang="en-US" smtClean="0">
                <a:solidFill>
                  <a:srgbClr val="000000"/>
                </a:solidFill>
                <a:latin typeface="Times New Roman" pitchFamily="18" charset="0"/>
                <a:cs typeface="Times New Roman" pitchFamily="18" charset="0"/>
              </a:rPr>
              <a:t>.</a:t>
            </a:r>
            <a:endParaRPr dirty="0" sz="700" lang="en-US">
              <a:solidFill>
                <a:srgbClr val="000000"/>
              </a:solidFill>
              <a:latin typeface="Times New Roman" pitchFamily="18" charset="0"/>
              <a:cs typeface="Times New Roman" pitchFamily="18" charset="0"/>
            </a:endParaRPr>
          </a:p>
        </p:txBody>
      </p:sp>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8269941" y="4112862"/>
            <a:ext cx="2496669" cy="1948930"/>
          </a:xfrm>
          <a:prstGeom prst="rect"/>
          <a:noFill/>
          <a:ln>
            <a:noFill/>
          </a:ln>
          <a:effectLst/>
        </p:spPr>
      </p:pic>
      <p:sp>
        <p:nvSpPr>
          <p:cNvPr id="1048618" name="Slide Number Placeholder 3"/>
          <p:cNvSpPr>
            <a:spLocks noGrp="1"/>
          </p:cNvSpPr>
          <p:nvPr>
            <p:ph type="sldNum" sz="quarter" idx="12"/>
          </p:nvPr>
        </p:nvSpPr>
        <p:spPr/>
        <p:txBody>
          <a:bodyPr>
            <a:normAutofit fontScale="92857" lnSpcReduction="20000"/>
          </a:bodyPr>
          <a:p>
            <a:fld id="{6D22F896-40B5-4ADD-8801-0D06FADFA095}" type="slidenum">
              <a:rPr lang="en-US" smtClean="0"/>
              <a:t>5</a:t>
            </a:fld>
            <a:endParaRPr dirty="0" lang="en-US"/>
          </a:p>
        </p:txBody>
      </p:sp>
      <p:sp>
        <p:nvSpPr>
          <p:cNvPr id="1048619"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3" name="Title 1"/>
          <p:cNvSpPr>
            <a:spLocks noGrp="1"/>
          </p:cNvSpPr>
          <p:nvPr>
            <p:ph type="title"/>
          </p:nvPr>
        </p:nvSpPr>
        <p:spPr>
          <a:xfrm>
            <a:off x="648423" y="276726"/>
            <a:ext cx="10871200" cy="990600"/>
          </a:xfrm>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Contract Research Organization (CRO)</a:t>
            </a:r>
            <a:endParaRPr b="1" dirty="0" sz="4000" lang="en-US">
              <a:solidFill>
                <a:srgbClr val="000000"/>
              </a:solidFill>
            </a:endParaRPr>
          </a:p>
        </p:txBody>
      </p:sp>
      <p:sp>
        <p:nvSpPr>
          <p:cNvPr id="1048624" name="Content Placeholder 5"/>
          <p:cNvSpPr>
            <a:spLocks noGrp="1"/>
          </p:cNvSpPr>
          <p:nvPr>
            <p:ph sz="quarter" idx="1"/>
          </p:nvPr>
        </p:nvSpPr>
        <p:spPr/>
        <p:txBody>
          <a:bodyPr>
            <a:normAutofit/>
          </a:bodyPr>
          <a:p>
            <a:pPr>
              <a:buClrTx/>
              <a:buFont typeface="Wingdings" pitchFamily="2" charset="2"/>
              <a:buChar char="q"/>
            </a:pPr>
            <a:r>
              <a:rPr b="1" dirty="0" sz="2600" lang="en-US">
                <a:solidFill>
                  <a:srgbClr val="000000"/>
                </a:solidFill>
                <a:latin typeface="Times New Roman" pitchFamily="18" charset="0"/>
                <a:cs typeface="Times New Roman" pitchFamily="18" charset="0"/>
              </a:rPr>
              <a:t>Sponsor</a:t>
            </a:r>
            <a:r>
              <a:rPr dirty="0" sz="2600" lang="en-US">
                <a:solidFill>
                  <a:srgbClr val="000000"/>
                </a:solidFill>
                <a:latin typeface="Times New Roman" pitchFamily="18" charset="0"/>
                <a:cs typeface="Times New Roman" pitchFamily="18" charset="0"/>
              </a:rPr>
              <a:t> - quality and integrity of the trial data</a:t>
            </a:r>
            <a:r>
              <a:rPr dirty="0" sz="2600" lang="en-US" smtClean="0">
                <a:solidFill>
                  <a:srgbClr val="000000"/>
                </a:solidFill>
                <a:latin typeface="Times New Roman" pitchFamily="18" charset="0"/>
                <a:cs typeface="Times New Roman" pitchFamily="18" charset="0"/>
              </a:rPr>
              <a:t>.</a:t>
            </a:r>
          </a:p>
          <a:p>
            <a:pPr>
              <a:buClrTx/>
              <a:buFont typeface="Wingdings" pitchFamily="2" charset="2"/>
              <a:buChar char="q"/>
            </a:pPr>
            <a:endParaRPr dirty="0" sz="2600" lang="en-US">
              <a:solidFill>
                <a:srgbClr val="000000"/>
              </a:solidFill>
              <a:latin typeface="Times New Roman" pitchFamily="18" charset="0"/>
              <a:cs typeface="Times New Roman" pitchFamily="18" charset="0"/>
            </a:endParaRPr>
          </a:p>
          <a:p>
            <a:pPr>
              <a:buClrTx/>
              <a:buFont typeface="Wingdings" pitchFamily="2" charset="2"/>
              <a:buChar char="q"/>
            </a:pPr>
            <a:r>
              <a:rPr b="1" dirty="0" sz="2600" lang="en-US">
                <a:solidFill>
                  <a:srgbClr val="000000"/>
                </a:solidFill>
                <a:latin typeface="Times New Roman" pitchFamily="18" charset="0"/>
                <a:cs typeface="Times New Roman" pitchFamily="18" charset="0"/>
              </a:rPr>
              <a:t>CRO</a:t>
            </a:r>
            <a:r>
              <a:rPr dirty="0" sz="2600" lang="en-US">
                <a:solidFill>
                  <a:srgbClr val="000000"/>
                </a:solidFill>
                <a:latin typeface="Times New Roman" pitchFamily="18" charset="0"/>
                <a:cs typeface="Times New Roman" pitchFamily="18" charset="0"/>
              </a:rPr>
              <a:t> - quality assurance and quality </a:t>
            </a:r>
            <a:r>
              <a:rPr dirty="0" sz="2600" lang="en-US" smtClean="0">
                <a:solidFill>
                  <a:srgbClr val="000000"/>
                </a:solidFill>
                <a:latin typeface="Times New Roman" pitchFamily="18" charset="0"/>
                <a:cs typeface="Times New Roman" pitchFamily="18" charset="0"/>
              </a:rPr>
              <a:t>control.</a:t>
            </a:r>
          </a:p>
          <a:p>
            <a:pPr>
              <a:buClrTx/>
              <a:buFont typeface="Wingdings" pitchFamily="2" charset="2"/>
              <a:buChar char="q"/>
            </a:pPr>
            <a:r>
              <a:rPr dirty="0" sz="2600" lang="en-US" smtClean="0">
                <a:solidFill>
                  <a:srgbClr val="000000"/>
                </a:solidFill>
                <a:latin typeface="Times New Roman" pitchFamily="18" charset="0"/>
                <a:cs typeface="Times New Roman" pitchFamily="18" charset="0"/>
              </a:rPr>
              <a:t>Any </a:t>
            </a:r>
            <a:r>
              <a:rPr dirty="0" sz="2600" lang="en-US">
                <a:solidFill>
                  <a:srgbClr val="000000"/>
                </a:solidFill>
                <a:latin typeface="Times New Roman" pitchFamily="18" charset="0"/>
                <a:cs typeface="Times New Roman" pitchFamily="18" charset="0"/>
              </a:rPr>
              <a:t>trial-related duty and function that is transferred to and assumed by a </a:t>
            </a:r>
            <a:r>
              <a:rPr dirty="0" sz="2600" lang="en-US" u="sng">
                <a:solidFill>
                  <a:srgbClr val="000000"/>
                </a:solidFill>
                <a:latin typeface="Times New Roman" pitchFamily="18" charset="0"/>
                <a:cs typeface="Times New Roman" pitchFamily="18" charset="0"/>
              </a:rPr>
              <a:t>CRO</a:t>
            </a:r>
            <a:r>
              <a:rPr dirty="0" sz="2600" lang="en-US">
                <a:solidFill>
                  <a:srgbClr val="000000"/>
                </a:solidFill>
                <a:latin typeface="Times New Roman" pitchFamily="18" charset="0"/>
                <a:cs typeface="Times New Roman" pitchFamily="18" charset="0"/>
              </a:rPr>
              <a:t> should be </a:t>
            </a:r>
            <a:r>
              <a:rPr dirty="0" sz="2600" lang="en-US" u="sng">
                <a:solidFill>
                  <a:srgbClr val="000000"/>
                </a:solidFill>
                <a:latin typeface="Times New Roman" pitchFamily="18" charset="0"/>
                <a:cs typeface="Times New Roman" pitchFamily="18" charset="0"/>
              </a:rPr>
              <a:t>specified in writing</a:t>
            </a:r>
            <a:r>
              <a:rPr dirty="0" sz="2600" lang="en-US">
                <a:solidFill>
                  <a:srgbClr val="000000"/>
                </a:solidFill>
                <a:latin typeface="Times New Roman" pitchFamily="18" charset="0"/>
                <a:cs typeface="Times New Roman" pitchFamily="18" charset="0"/>
              </a:rPr>
              <a:t>.</a:t>
            </a:r>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6848976" y="4101097"/>
            <a:ext cx="2243138" cy="2030413"/>
          </a:xfrm>
          <a:prstGeom prst="rect"/>
          <a:noFill/>
          <a:ln>
            <a:noFill/>
          </a:ln>
          <a:effectLst/>
        </p:spPr>
      </p:pic>
      <p:pic>
        <p:nvPicPr>
          <p:cNvPr id="2097155" name="Picture 3"/>
          <p:cNvPicPr>
            <a:picLocks noChangeAspect="1" noChangeArrowheads="1"/>
          </p:cNvPicPr>
          <p:nvPr/>
        </p:nvPicPr>
        <p:blipFill>
          <a:blip xmlns:r="http://schemas.openxmlformats.org/officeDocument/2006/relationships" r:embed="rId2"/>
          <a:srcRect/>
          <a:stretch>
            <a:fillRect/>
          </a:stretch>
        </p:blipFill>
        <p:spPr bwMode="auto">
          <a:xfrm>
            <a:off x="2771357" y="4101096"/>
            <a:ext cx="2143125" cy="2143125"/>
          </a:xfrm>
          <a:prstGeom prst="rect"/>
          <a:noFill/>
          <a:ln>
            <a:noFill/>
          </a:ln>
          <a:effectLst/>
        </p:spPr>
      </p:pic>
      <p:sp>
        <p:nvSpPr>
          <p:cNvPr id="1048625" name="Slide Number Placeholder 2"/>
          <p:cNvSpPr>
            <a:spLocks noGrp="1"/>
          </p:cNvSpPr>
          <p:nvPr>
            <p:ph type="sldNum" sz="quarter" idx="12"/>
          </p:nvPr>
        </p:nvSpPr>
        <p:spPr/>
        <p:txBody>
          <a:bodyPr>
            <a:normAutofit fontScale="92857" lnSpcReduction="20000"/>
          </a:bodyPr>
          <a:p>
            <a:fld id="{6D22F896-40B5-4ADD-8801-0D06FADFA095}" type="slidenum">
              <a:rPr lang="en-US" smtClean="0"/>
              <a:t>6</a:t>
            </a:fld>
            <a:endParaRPr dirty="0" lang="en-US"/>
          </a:p>
        </p:txBody>
      </p:sp>
      <p:sp>
        <p:nvSpPr>
          <p:cNvPr id="1048626"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7" name="Title 1"/>
          <p:cNvSpPr>
            <a:spLocks noGrp="1"/>
          </p:cNvSpPr>
          <p:nvPr>
            <p:ph type="title"/>
          </p:nvPr>
        </p:nvSpPr>
        <p:spPr>
          <a:xfrm>
            <a:off x="648423" y="204537"/>
            <a:ext cx="10871200" cy="990600"/>
          </a:xfrm>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Medical </a:t>
            </a:r>
            <a:r>
              <a:rPr b="1" dirty="0" sz="4000" lang="en-US" smtClean="0">
                <a:solidFill>
                  <a:srgbClr val="000000"/>
                </a:solidFill>
                <a:latin typeface="Times New Roman" pitchFamily="18" charset="0"/>
                <a:cs typeface="Times New Roman" pitchFamily="18" charset="0"/>
              </a:rPr>
              <a:t>Expertise &amp; Trial </a:t>
            </a:r>
            <a:r>
              <a:rPr b="1" dirty="0" sz="4000" lang="en-US">
                <a:solidFill>
                  <a:srgbClr val="000000"/>
                </a:solidFill>
                <a:latin typeface="Times New Roman" pitchFamily="18" charset="0"/>
                <a:cs typeface="Times New Roman" pitchFamily="18" charset="0"/>
              </a:rPr>
              <a:t>Design</a:t>
            </a:r>
            <a:endParaRPr b="1" dirty="0" sz="4000" lang="en-US">
              <a:solidFill>
                <a:srgbClr val="000000"/>
              </a:solidFill>
            </a:endParaRPr>
          </a:p>
        </p:txBody>
      </p:sp>
      <p:sp>
        <p:nvSpPr>
          <p:cNvPr id="1048628" name="Content Placeholder 5"/>
          <p:cNvSpPr>
            <a:spLocks noGrp="1"/>
          </p:cNvSpPr>
          <p:nvPr>
            <p:ph sz="quarter" idx="1"/>
          </p:nvPr>
        </p:nvSpPr>
        <p:spPr/>
        <p:txBody>
          <a:bodyPr/>
          <a:p>
            <a:pPr>
              <a:buClrTx/>
              <a:buFont typeface="Wingdings" pitchFamily="2" charset="2"/>
              <a:buChar char="q"/>
            </a:pPr>
            <a:r>
              <a:rPr dirty="0" sz="2600" lang="en-US">
                <a:solidFill>
                  <a:srgbClr val="000000"/>
                </a:solidFill>
                <a:latin typeface="Times New Roman" pitchFamily="18" charset="0"/>
                <a:cs typeface="Times New Roman" pitchFamily="18" charset="0"/>
              </a:rPr>
              <a:t>The sponsor should designate appropriately qualified medical personnel who will be readily available to advise on trial related medical questions or problems. If necessary, outside consultant(s) may be appointed for this purpose</a:t>
            </a:r>
            <a:r>
              <a:rPr dirty="0" sz="2600" lang="en-US" smtClean="0">
                <a:solidFill>
                  <a:srgbClr val="000000"/>
                </a:solidFill>
                <a:latin typeface="Times New Roman" pitchFamily="18" charset="0"/>
                <a:cs typeface="Times New Roman" pitchFamily="18" charset="0"/>
              </a:rPr>
              <a:t>.</a:t>
            </a:r>
          </a:p>
          <a:p>
            <a:pPr>
              <a:buClrTx/>
            </a:pPr>
            <a:endParaRPr dirty="0" sz="2600" lang="en-US">
              <a:solidFill>
                <a:srgbClr val="000000"/>
              </a:solidFill>
              <a:latin typeface="Times New Roman" pitchFamily="18" charset="0"/>
              <a:cs typeface="Times New Roman" pitchFamily="18" charset="0"/>
            </a:endParaRPr>
          </a:p>
          <a:p>
            <a:pPr>
              <a:buFont typeface="Wingdings" pitchFamily="2" charset="2"/>
              <a:buChar char="q"/>
            </a:pPr>
            <a:r>
              <a:rPr dirty="0" sz="2600" lang="en-US">
                <a:solidFill>
                  <a:srgbClr val="000000"/>
                </a:solidFill>
                <a:latin typeface="Times New Roman" pitchFamily="18" charset="0"/>
                <a:cs typeface="Times New Roman" pitchFamily="18" charset="0"/>
              </a:rPr>
              <a:t>Sponsor should utilize qualified individuals (e.g., biostatisticians, clinical pharmacologists, and physicians) as appropriate, throughout all stages of the trial process, from designing the protocol and CRFs and planning the analyses to analyzing and preparing interim and final clinical trial reports.</a:t>
            </a:r>
          </a:p>
          <a:p>
            <a:endParaRPr dirty="0" lang="en-US"/>
          </a:p>
        </p:txBody>
      </p:sp>
      <p:sp>
        <p:nvSpPr>
          <p:cNvPr id="1048629" name="Slide Number Placeholder 2"/>
          <p:cNvSpPr>
            <a:spLocks noGrp="1"/>
          </p:cNvSpPr>
          <p:nvPr>
            <p:ph type="sldNum" sz="quarter" idx="12"/>
          </p:nvPr>
        </p:nvSpPr>
        <p:spPr/>
        <p:txBody>
          <a:bodyPr>
            <a:normAutofit fontScale="92857" lnSpcReduction="20000"/>
          </a:bodyPr>
          <a:p>
            <a:fld id="{6D22F896-40B5-4ADD-8801-0D06FADFA095}" type="slidenum">
              <a:rPr lang="en-US" smtClean="0"/>
              <a:t>7</a:t>
            </a:fld>
            <a:endParaRPr dirty="0" lang="en-US"/>
          </a:p>
        </p:txBody>
      </p:sp>
      <p:sp>
        <p:nvSpPr>
          <p:cNvPr id="1048630"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1" name="Title 1"/>
          <p:cNvSpPr>
            <a:spLocks noGrp="1"/>
          </p:cNvSpPr>
          <p:nvPr>
            <p:ph type="title"/>
          </p:nvPr>
        </p:nvSpPr>
        <p:spPr>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Allocation of </a:t>
            </a:r>
            <a:r>
              <a:rPr b="1" dirty="0" sz="4000" lang="en-US" smtClean="0">
                <a:solidFill>
                  <a:srgbClr val="000000"/>
                </a:solidFill>
                <a:latin typeface="Times New Roman" pitchFamily="18" charset="0"/>
                <a:cs typeface="Times New Roman" pitchFamily="18" charset="0"/>
              </a:rPr>
              <a:t>Responsibilities</a:t>
            </a:r>
            <a:endParaRPr b="1" dirty="0" sz="4000" lang="en-US"/>
          </a:p>
        </p:txBody>
      </p:sp>
      <p:sp>
        <p:nvSpPr>
          <p:cNvPr id="1048632" name="Content Placeholder 5"/>
          <p:cNvSpPr>
            <a:spLocks noGrp="1"/>
          </p:cNvSpPr>
          <p:nvPr>
            <p:ph sz="quarter" idx="1"/>
          </p:nvPr>
        </p:nvSpPr>
        <p:spPr/>
        <p:txBody>
          <a:bodyPr/>
          <a:p>
            <a:pPr>
              <a:buClrTx/>
            </a:pPr>
            <a:r>
              <a:rPr dirty="0" sz="2600" lang="en-US">
                <a:solidFill>
                  <a:srgbClr val="000000"/>
                </a:solidFill>
                <a:latin typeface="Times New Roman" pitchFamily="18" charset="0"/>
                <a:cs typeface="Times New Roman" pitchFamily="18" charset="0"/>
              </a:rPr>
              <a:t>Prior to initiating a trial, the sponsor should define, establish, and allocate all trial-related duties and </a:t>
            </a:r>
            <a:r>
              <a:rPr dirty="0" sz="2600" lang="en-US" smtClean="0">
                <a:solidFill>
                  <a:srgbClr val="000000"/>
                </a:solidFill>
                <a:latin typeface="Times New Roman" pitchFamily="18" charset="0"/>
                <a:cs typeface="Times New Roman" pitchFamily="18" charset="0"/>
              </a:rPr>
              <a:t>functions.</a:t>
            </a:r>
          </a:p>
        </p:txBody>
      </p:sp>
      <p:sp>
        <p:nvSpPr>
          <p:cNvPr id="1048633" name="Slide Number Placeholder 2"/>
          <p:cNvSpPr>
            <a:spLocks noGrp="1"/>
          </p:cNvSpPr>
          <p:nvPr>
            <p:ph type="sldNum" sz="quarter" idx="12"/>
          </p:nvPr>
        </p:nvSpPr>
        <p:spPr/>
        <p:txBody>
          <a:bodyPr>
            <a:normAutofit fontScale="92857" lnSpcReduction="20000"/>
          </a:bodyPr>
          <a:p>
            <a:fld id="{6D22F896-40B5-4ADD-8801-0D06FADFA095}" type="slidenum">
              <a:rPr lang="en-US" smtClean="0"/>
              <a:t>8</a:t>
            </a:fld>
            <a:endParaRPr dirty="0" lang="en-US"/>
          </a:p>
        </p:txBody>
      </p:sp>
      <p:sp>
        <p:nvSpPr>
          <p:cNvPr id="1048634"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5" name="Title 1"/>
          <p:cNvSpPr>
            <a:spLocks noGrp="1"/>
          </p:cNvSpPr>
          <p:nvPr>
            <p:ph type="title"/>
          </p:nvPr>
        </p:nvSpPr>
        <p:spPr>
          <a:solidFill>
            <a:schemeClr val="accent3">
              <a:lumMod val="20000"/>
              <a:lumOff val="80000"/>
            </a:schemeClr>
          </a:solidFill>
        </p:spPr>
        <p:txBody>
          <a:bodyPr>
            <a:normAutofit/>
          </a:bodyPr>
          <a:p>
            <a:pPr algn="ctr"/>
            <a:r>
              <a:rPr b="1" dirty="0" sz="4000" lang="en-US">
                <a:solidFill>
                  <a:srgbClr val="000000"/>
                </a:solidFill>
                <a:latin typeface="Times New Roman" pitchFamily="18" charset="0"/>
                <a:cs typeface="Times New Roman" pitchFamily="18" charset="0"/>
              </a:rPr>
              <a:t>Compensation to Subjects and Investigators</a:t>
            </a:r>
            <a:endParaRPr b="1" dirty="0" sz="4000" lang="en-US">
              <a:solidFill>
                <a:srgbClr val="000000"/>
              </a:solidFill>
            </a:endParaRPr>
          </a:p>
        </p:txBody>
      </p:sp>
      <p:sp>
        <p:nvSpPr>
          <p:cNvPr id="1048636" name="Content Placeholder 5"/>
          <p:cNvSpPr>
            <a:spLocks noGrp="1"/>
          </p:cNvSpPr>
          <p:nvPr>
            <p:ph sz="quarter" idx="1"/>
          </p:nvPr>
        </p:nvSpPr>
        <p:spPr/>
        <p:txBody>
          <a:bodyPr/>
          <a:p>
            <a:pPr indent="0" marL="0">
              <a:buNone/>
            </a:pPr>
            <a:r>
              <a:rPr dirty="0" sz="2600" lang="en-US">
                <a:solidFill>
                  <a:srgbClr val="000000"/>
                </a:solidFill>
                <a:latin typeface="Times New Roman" pitchFamily="18" charset="0"/>
                <a:cs typeface="Times New Roman" pitchFamily="18" charset="0"/>
              </a:rPr>
              <a:t>If required by the applicable regulatory requirement(s</a:t>
            </a:r>
            <a:r>
              <a:rPr dirty="0" sz="2600" lang="en-US" smtClean="0">
                <a:solidFill>
                  <a:srgbClr val="000000"/>
                </a:solidFill>
                <a:latin typeface="Times New Roman" pitchFamily="18" charset="0"/>
                <a:cs typeface="Times New Roman" pitchFamily="18" charset="0"/>
              </a:rPr>
              <a:t>):</a:t>
            </a:r>
          </a:p>
          <a:p>
            <a:pPr indent="0" marL="0">
              <a:buNone/>
            </a:pPr>
            <a:endParaRPr dirty="0" sz="2600" lang="en-US">
              <a:solidFill>
                <a:srgbClr val="000000"/>
              </a:solidFill>
              <a:latin typeface="Times New Roman" pitchFamily="18" charset="0"/>
              <a:cs typeface="Times New Roman" pitchFamily="18" charset="0"/>
            </a:endParaRPr>
          </a:p>
          <a:p>
            <a:pPr>
              <a:buClrTx/>
            </a:pPr>
            <a:r>
              <a:rPr dirty="0" sz="2600" lang="en-US" smtClean="0">
                <a:solidFill>
                  <a:srgbClr val="000000"/>
                </a:solidFill>
                <a:latin typeface="Times New Roman" pitchFamily="18" charset="0"/>
                <a:cs typeface="Times New Roman" pitchFamily="18" charset="0"/>
              </a:rPr>
              <a:t>Sponsor </a:t>
            </a:r>
            <a:r>
              <a:rPr dirty="0" sz="2600" lang="en-US">
                <a:solidFill>
                  <a:srgbClr val="000000"/>
                </a:solidFill>
                <a:latin typeface="Times New Roman" pitchFamily="18" charset="0"/>
                <a:cs typeface="Times New Roman" pitchFamily="18" charset="0"/>
              </a:rPr>
              <a:t>should provide insurance or should indemnify (legal and financial coverage) the investigator/the institution against claims arising from the trial, except for claims that arise from malpractice and/or </a:t>
            </a:r>
            <a:r>
              <a:rPr dirty="0" sz="2600" lang="en-US" smtClean="0">
                <a:solidFill>
                  <a:srgbClr val="000000"/>
                </a:solidFill>
                <a:latin typeface="Times New Roman" pitchFamily="18" charset="0"/>
                <a:cs typeface="Times New Roman" pitchFamily="18" charset="0"/>
              </a:rPr>
              <a:t>negligence.</a:t>
            </a:r>
          </a:p>
          <a:p>
            <a:pPr indent="0" marL="0">
              <a:buNone/>
            </a:pPr>
            <a:endParaRPr dirty="0" sz="2600" lang="en-US" smtClean="0">
              <a:solidFill>
                <a:srgbClr val="000000"/>
              </a:solidFill>
              <a:latin typeface="Times New Roman" pitchFamily="18" charset="0"/>
              <a:cs typeface="Times New Roman" pitchFamily="18" charset="0"/>
            </a:endParaRPr>
          </a:p>
          <a:p>
            <a:pPr>
              <a:buClrTx/>
            </a:pPr>
            <a:r>
              <a:rPr dirty="0" sz="2600" lang="en-US" smtClean="0">
                <a:solidFill>
                  <a:srgbClr val="000000"/>
                </a:solidFill>
                <a:latin typeface="Times New Roman" pitchFamily="18" charset="0"/>
                <a:cs typeface="Times New Roman" pitchFamily="18" charset="0"/>
              </a:rPr>
              <a:t>Sponsor's </a:t>
            </a:r>
            <a:r>
              <a:rPr dirty="0" sz="2600" lang="en-US">
                <a:solidFill>
                  <a:srgbClr val="000000"/>
                </a:solidFill>
                <a:latin typeface="Times New Roman" pitchFamily="18" charset="0"/>
                <a:cs typeface="Times New Roman" pitchFamily="18" charset="0"/>
              </a:rPr>
              <a:t>policies and procedures should address the costs of treatment of trial subjects in the event of trial-related injuries</a:t>
            </a:r>
            <a:r>
              <a:rPr dirty="0" sz="2600" lang="en-US" smtClean="0">
                <a:solidFill>
                  <a:srgbClr val="000000"/>
                </a:solidFill>
                <a:latin typeface="Times New Roman" pitchFamily="18" charset="0"/>
                <a:cs typeface="Times New Roman" pitchFamily="18" charset="0"/>
              </a:rPr>
              <a:t>.</a:t>
            </a:r>
            <a:endParaRPr dirty="0" sz="2600" lang="en-US">
              <a:solidFill>
                <a:srgbClr val="000000"/>
              </a:solidFill>
              <a:latin typeface="Times New Roman" pitchFamily="18" charset="0"/>
              <a:cs typeface="Times New Roman" pitchFamily="18" charset="0"/>
            </a:endParaRPr>
          </a:p>
        </p:txBody>
      </p:sp>
      <p:sp>
        <p:nvSpPr>
          <p:cNvPr id="1048637" name="Slide Number Placeholder 2"/>
          <p:cNvSpPr>
            <a:spLocks noGrp="1"/>
          </p:cNvSpPr>
          <p:nvPr>
            <p:ph type="sldNum" sz="quarter" idx="12"/>
          </p:nvPr>
        </p:nvSpPr>
        <p:spPr/>
        <p:txBody>
          <a:bodyPr>
            <a:normAutofit fontScale="92857" lnSpcReduction="20000"/>
          </a:bodyPr>
          <a:p>
            <a:fld id="{6D22F896-40B5-4ADD-8801-0D06FADFA095}" type="slidenum">
              <a:rPr lang="en-US" smtClean="0"/>
              <a:t>9</a:t>
            </a:fld>
            <a:endParaRPr dirty="0" lang="en-US"/>
          </a:p>
        </p:txBody>
      </p:sp>
      <p:sp>
        <p:nvSpPr>
          <p:cNvPr id="1048638" name="Footer Placeholder 6"/>
          <p:cNvSpPr>
            <a:spLocks noGrp="1"/>
          </p:cNvSpPr>
          <p:nvPr>
            <p:ph type="ftr" sz="quarter" idx="11"/>
          </p:nvPr>
        </p:nvSpPr>
        <p:spPr/>
        <p:txBody>
          <a:bodyPr/>
          <a:p>
            <a:r>
              <a:rPr lang="en-US" smtClean="0"/>
              <a:t>Responsibilities of Sponsor</a:t>
            </a: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edian">
  <a:themeElements>
    <a:clrScheme name="Custom 3">
      <a:dk1>
        <a:srgbClr val="FFFFFF"/>
      </a:dk1>
      <a:lt1>
        <a:sysClr lastClr="FFFFFF" val="window"/>
      </a:lt1>
      <a:dk2>
        <a:srgbClr val="A6A994"/>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dir="tl" rig="glow">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dir="t" rig="glow">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algn="tl" flip="none" sx="100000" sy="100000" tx="0" ty="0"/>
        </a:blipFill>
        <a:blipFill>
          <a:blip xmlns:r="http://schemas.openxmlformats.org/officeDocument/2006/relationships" r:embed="rId2">
            <a:duotone>
              <a:schemeClr val="phClr">
                <a:shade val="90000"/>
                <a:satMod val="140000"/>
              </a:schemeClr>
              <a:schemeClr val="phClr">
                <a:satMod val="120000"/>
              </a:schemeClr>
            </a:duotone>
          </a:blip>
          <a:tile algn="tl" flip="none" sx="100000" sy="10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IP Management In Clinical Trial</dc:title>
  <dc:creator>Ajit Patil</dc:creator>
  <cp:lastModifiedBy>Dell</cp:lastModifiedBy>
  <dcterms:created xsi:type="dcterms:W3CDTF">2022-12-01T00:26:01Z</dcterms:created>
  <dcterms:modified xsi:type="dcterms:W3CDTF">2022-12-06T05:15:35Z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5dad715c346c49d189f12a42fb12ec3f</vt:lpwstr>
  </property>
</Properties>
</file>