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1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7" autoAdjust="0"/>
    <p:restoredTop sz="94660"/>
  </p:normalViewPr>
  <p:slideViewPr>
    <p:cSldViewPr>
      <p:cViewPr varScale="1">
        <p:scale>
          <a:sx n="66" d="100"/>
          <a:sy n="66" d="100"/>
        </p:scale>
        <p:origin x="-88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8" y="471845"/>
            <a:ext cx="11201401" cy="2601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68000" y="228601"/>
            <a:ext cx="1117600" cy="2224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1" y="3048000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:AARTHI .J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US" sz="2400" dirty="0" smtClean="0"/>
              <a:t>312212607 </a:t>
            </a:r>
            <a:r>
              <a:rPr lang="en-US" sz="2400" dirty="0"/>
              <a:t>									 						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smtClean="0"/>
              <a:t>CA)</a:t>
            </a:r>
            <a:endParaRPr lang="en-US" sz="2400" dirty="0"/>
          </a:p>
          <a:p>
            <a:r>
              <a:rPr lang="en-US" sz="2400" dirty="0"/>
              <a:t>COLLEGE			</a:t>
            </a:r>
            <a:r>
              <a:rPr lang="en-US" sz="2400" dirty="0" smtClean="0"/>
              <a:t>:</a:t>
            </a:r>
            <a:r>
              <a:rPr lang="en-US" sz="2400" dirty="0" err="1" smtClean="0"/>
              <a:t>Sree</a:t>
            </a:r>
            <a:r>
              <a:rPr lang="en-US" sz="2400" dirty="0" smtClean="0"/>
              <a:t> </a:t>
            </a:r>
            <a:r>
              <a:rPr lang="en-US" sz="2400" dirty="0" err="1" smtClean="0"/>
              <a:t>M</a:t>
            </a:r>
            <a:r>
              <a:rPr lang="en-US" sz="2400" dirty="0" err="1" smtClean="0"/>
              <a:t>uthukumaraswamy</a:t>
            </a:r>
            <a:r>
              <a:rPr lang="en-US" sz="2400" dirty="0" smtClean="0"/>
              <a:t>  </a:t>
            </a:r>
            <a:r>
              <a:rPr lang="en-US" sz="2400" dirty="0" smtClean="0"/>
              <a:t>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*Techniques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6864" y="228600"/>
            <a:ext cx="10871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9BB0F03-C1DC-E27F-179C-0FFEA22E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9547" y="1875399"/>
            <a:ext cx="8596105" cy="38834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3" y="2160591"/>
            <a:ext cx="7171267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conclude,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TITLE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EMPLOYEE  PERFORMANCE  </a:t>
            </a:r>
            <a:r>
              <a:rPr lang="en-US" sz="3600" dirty="0"/>
              <a:t>ANALYSIS </a:t>
            </a:r>
            <a:r>
              <a:rPr lang="en-US" sz="3600" dirty="0" smtClean="0"/>
              <a:t> USING </a:t>
            </a:r>
            <a:r>
              <a:rPr lang="en-US" sz="3600" dirty="0"/>
              <a:t>EXCEL</a:t>
            </a:r>
            <a:endParaRPr lang="en-IN" sz="3600" dirty="0"/>
          </a:p>
        </p:txBody>
      </p:sp>
    </p:spTree>
    <p:extLst>
      <p:ext uri="{BB962C8B-B14F-4D97-AF65-F5344CB8AC3E}">
        <p14:creationId xmlns=""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7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3" y="428604"/>
            <a:ext cx="970494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b="1" spc="-20" dirty="0" smtClean="0"/>
              <a:t>              </a:t>
            </a:r>
            <a:r>
              <a:rPr sz="4250" b="1" spc="-20" smtClean="0"/>
              <a:t>P</a:t>
            </a:r>
            <a:r>
              <a:rPr sz="4250" b="1" spc="15" smtClean="0"/>
              <a:t>ROB</a:t>
            </a:r>
            <a:r>
              <a:rPr sz="4250" b="1" spc="55" smtClean="0"/>
              <a:t>L</a:t>
            </a:r>
            <a:r>
              <a:rPr sz="4250" b="1" spc="-20" smtClean="0"/>
              <a:t>E</a:t>
            </a:r>
            <a:r>
              <a:rPr sz="4250" b="1" spc="20" smtClean="0"/>
              <a:t>M</a:t>
            </a:r>
            <a:r>
              <a:rPr lang="en-US" sz="4250" b="1" dirty="0" smtClean="0"/>
              <a:t> 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companies assess their employees performance on an annual or quarterly basis.  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1" y="2160590"/>
            <a:ext cx="2821957" cy="3880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company, including their educational backgrounds and employment related factors.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0" y="1272223"/>
            <a:ext cx="711200" cy="2224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24035" y="357166"/>
            <a:ext cx="871381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</a:t>
            </a:r>
            <a:r>
              <a:rPr lang="en-US" sz="4250" b="1" spc="5" dirty="0"/>
              <a:t> 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0" y="1272223"/>
            <a:ext cx="711200" cy="2224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6864" y="228600"/>
            <a:ext cx="1087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Department supervisors.</a:t>
            </a:r>
          </a:p>
          <a:p>
            <a:pPr marL="0" indent="0">
              <a:buNone/>
            </a:pPr>
            <a:r>
              <a:rPr lang="en-US" dirty="0"/>
              <a:t>	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8084" y="571480"/>
            <a:ext cx="3925966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>
          <a:xfrm>
            <a:off x="677335" y="2438401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endParaRPr lang="en-IN" sz="2400" dirty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6132" y="1928802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24001"/>
            <a:ext cx="8596668" cy="4517362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38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7" y="338137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6864" y="228600"/>
            <a:ext cx="10871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1" y="2160590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354</TotalTime>
  <Words>288</Words>
  <Application>Microsoft Office PowerPoint</Application>
  <PresentationFormat>Custom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Employee Data Analysis using Excel   </vt:lpstr>
      <vt:lpstr>PROJECT TITLE</vt:lpstr>
      <vt:lpstr>AGENDA</vt:lpstr>
      <vt:lpstr>              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45</cp:revision>
  <dcterms:created xsi:type="dcterms:W3CDTF">2024-03-29T15:07:22Z</dcterms:created>
  <dcterms:modified xsi:type="dcterms:W3CDTF">2024-09-18T18:07:16Z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