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412" autoAdjust="0"/>
    <p:restoredTop sz="92115" autoAdjust="0"/>
  </p:normalViewPr>
  <p:slideViewPr>
    <p:cSldViewPr>
      <p:cViewPr varScale="1">
        <p:scale>
          <a:sx n="67" d="100"/>
          <a:sy n="67" d="100"/>
        </p:scale>
        <p:origin x="-151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F2FBD80-B1A0-4B05-BAA4-34C35CE09B20}" type="datetimeFigureOut">
              <a:rPr lang="en-US" smtClean="0"/>
              <a:pPr/>
              <a:t>10-Aug-17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20F782-5779-4BF6-B9F3-930BD71483C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F2FBD80-B1A0-4B05-BAA4-34C35CE09B20}" type="datetimeFigureOut">
              <a:rPr lang="en-US" smtClean="0"/>
              <a:pPr/>
              <a:t>10-Aug-17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20F782-5779-4BF6-B9F3-930BD71483C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F2FBD80-B1A0-4B05-BAA4-34C35CE09B20}" type="datetimeFigureOut">
              <a:rPr lang="en-US" smtClean="0"/>
              <a:pPr/>
              <a:t>10-Aug-17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20F782-5779-4BF6-B9F3-930BD71483C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F2FBD80-B1A0-4B05-BAA4-34C35CE09B20}" type="datetimeFigureOut">
              <a:rPr lang="en-US" smtClean="0"/>
              <a:pPr/>
              <a:t>10-Aug-17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20F782-5779-4BF6-B9F3-930BD71483C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2FBD80-B1A0-4B05-BAA4-34C35CE09B20}" type="datetimeFigureOut">
              <a:rPr lang="en-US" smtClean="0"/>
              <a:pPr/>
              <a:t>10-Aug-17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20F782-5779-4BF6-B9F3-930BD71483C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F2FBD80-B1A0-4B05-BAA4-34C35CE09B20}" type="datetimeFigureOut">
              <a:rPr lang="en-US" smtClean="0"/>
              <a:pPr/>
              <a:t>10-Aug-17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20F782-5779-4BF6-B9F3-930BD71483C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F2FBD80-B1A0-4B05-BAA4-34C35CE09B20}" type="datetimeFigureOut">
              <a:rPr lang="en-US" smtClean="0"/>
              <a:pPr/>
              <a:t>10-Aug-17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20F782-5779-4BF6-B9F3-930BD71483C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F2FBD80-B1A0-4B05-BAA4-34C35CE09B20}" type="datetimeFigureOut">
              <a:rPr lang="en-US" smtClean="0"/>
              <a:pPr/>
              <a:t>10-Aug-17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020F782-5779-4BF6-B9F3-930BD71483C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2FBD80-B1A0-4B05-BAA4-34C35CE09B20}" type="datetimeFigureOut">
              <a:rPr lang="en-US" smtClean="0"/>
              <a:pPr/>
              <a:t>10-Aug-17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020F782-5779-4BF6-B9F3-930BD71483C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2FBD80-B1A0-4B05-BAA4-34C35CE09B20}" type="datetimeFigureOut">
              <a:rPr lang="en-US" smtClean="0"/>
              <a:pPr/>
              <a:t>10-Aug-17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20F782-5779-4BF6-B9F3-930BD71483C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2FBD80-B1A0-4B05-BAA4-34C35CE09B20}" type="datetimeFigureOut">
              <a:rPr lang="en-US" smtClean="0"/>
              <a:pPr/>
              <a:t>10-Aug-17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20F782-5779-4BF6-B9F3-930BD71483C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2FBD80-B1A0-4B05-BAA4-34C35CE09B20}" type="datetimeFigureOut">
              <a:rPr lang="en-US" smtClean="0"/>
              <a:pPr/>
              <a:t>10-Aug-17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20F782-5779-4BF6-B9F3-930BD71483C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1480"/>
            <a:ext cx="7772400" cy="2428892"/>
          </a:xfrm>
        </p:spPr>
        <p:txBody>
          <a:bodyPr>
            <a:noAutofit/>
          </a:bodyPr>
          <a:lstStyle/>
          <a:p>
            <a:r>
              <a:rPr lang="en-US" sz="6600" dirty="0" smtClean="0">
                <a:latin typeface="Algerian" pitchFamily="82" charset="0"/>
              </a:rPr>
              <a:t>AUTOMATIC </a:t>
            </a:r>
            <a:br>
              <a:rPr lang="en-US" sz="6600" dirty="0" smtClean="0">
                <a:latin typeface="Algerian" pitchFamily="82" charset="0"/>
              </a:rPr>
            </a:br>
            <a:r>
              <a:rPr lang="en-US" sz="6600" dirty="0" smtClean="0">
                <a:latin typeface="Algerian" pitchFamily="82" charset="0"/>
              </a:rPr>
              <a:t>PET</a:t>
            </a:r>
            <a:br>
              <a:rPr lang="en-US" sz="6600" dirty="0" smtClean="0">
                <a:latin typeface="Algerian" pitchFamily="82" charset="0"/>
              </a:rPr>
            </a:br>
            <a:r>
              <a:rPr lang="en-US" sz="6600" dirty="0" smtClean="0">
                <a:latin typeface="Algerian" pitchFamily="82" charset="0"/>
              </a:rPr>
              <a:t>FEEDER</a:t>
            </a:r>
            <a:endParaRPr lang="en-IN" sz="6600" dirty="0">
              <a:latin typeface="Algerian" pitchFamily="82"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a:t>
            </a:r>
            <a:endParaRPr lang="en-IN"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Through this project we want to make human life a little bit more easier. This project works on human instruction. Whenever user will give a command through the webpage to the development board used in the project, the pet feeder will be able to provide food and water to the pet after detecting that the pet had arrived at that particular area. The pet will arrive at that area when a particular noise will be made through buzzer in prior with user’s command through webpage. </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USED</a:t>
            </a:r>
            <a:endParaRPr lang="en-IN" dirty="0"/>
          </a:p>
        </p:txBody>
      </p:sp>
      <p:sp>
        <p:nvSpPr>
          <p:cNvPr id="3" name="Content Placeholder 2"/>
          <p:cNvSpPr>
            <a:spLocks noGrp="1"/>
          </p:cNvSpPr>
          <p:nvPr>
            <p:ph idx="1"/>
          </p:nvPr>
        </p:nvSpPr>
        <p:spPr/>
        <p:txBody>
          <a:bodyPr/>
          <a:lstStyle/>
          <a:p>
            <a:r>
              <a:rPr lang="en-US" b="1" i="1" u="sng" dirty="0" smtClean="0"/>
              <a:t>ARDUINO UNO</a:t>
            </a:r>
            <a:r>
              <a:rPr lang="en-US" b="1" i="1" dirty="0" smtClean="0"/>
              <a:t> </a:t>
            </a:r>
          </a:p>
          <a:p>
            <a:pPr>
              <a:buNone/>
            </a:pPr>
            <a:r>
              <a:rPr lang="en-US" b="1" i="1" dirty="0" smtClean="0"/>
              <a:t> </a:t>
            </a:r>
          </a:p>
          <a:p>
            <a:pPr>
              <a:buNone/>
            </a:pPr>
            <a:endParaRPr lang="en-US" b="1" i="1" dirty="0"/>
          </a:p>
          <a:p>
            <a:pPr>
              <a:buNone/>
            </a:pPr>
            <a:endParaRPr lang="en-US" b="1" i="1" dirty="0" smtClean="0"/>
          </a:p>
          <a:p>
            <a:r>
              <a:rPr lang="en-US" b="1" i="1" u="sng" dirty="0" smtClean="0"/>
              <a:t>ULTRASONIC SENSOR</a:t>
            </a:r>
          </a:p>
          <a:p>
            <a:endParaRPr lang="en-US" b="1" i="1" u="sng" dirty="0"/>
          </a:p>
        </p:txBody>
      </p:sp>
      <p:pic>
        <p:nvPicPr>
          <p:cNvPr id="4" name="Picture 3" descr="download.jpg"/>
          <p:cNvPicPr>
            <a:picLocks noChangeAspect="1"/>
          </p:cNvPicPr>
          <p:nvPr/>
        </p:nvPicPr>
        <p:blipFill>
          <a:blip r:embed="rId2"/>
          <a:stretch>
            <a:fillRect/>
          </a:stretch>
        </p:blipFill>
        <p:spPr>
          <a:xfrm>
            <a:off x="3286116" y="2000240"/>
            <a:ext cx="2466975" cy="1857388"/>
          </a:xfrm>
          <a:prstGeom prst="rect">
            <a:avLst/>
          </a:prstGeom>
        </p:spPr>
      </p:pic>
      <p:pic>
        <p:nvPicPr>
          <p:cNvPr id="5" name="Picture 4" descr="download (2).jpg"/>
          <p:cNvPicPr>
            <a:picLocks noChangeAspect="1"/>
          </p:cNvPicPr>
          <p:nvPr/>
        </p:nvPicPr>
        <p:blipFill>
          <a:blip r:embed="rId3"/>
          <a:stretch>
            <a:fillRect/>
          </a:stretch>
        </p:blipFill>
        <p:spPr>
          <a:xfrm>
            <a:off x="3571868" y="4714884"/>
            <a:ext cx="2143125" cy="1928826"/>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lstStyle/>
          <a:p>
            <a:r>
              <a:rPr lang="en-US" b="1" i="1" u="sng" dirty="0" smtClean="0"/>
              <a:t>2 SERVO MOTORS</a:t>
            </a:r>
          </a:p>
          <a:p>
            <a:endParaRPr lang="en-US" b="1" i="1" u="sng" dirty="0" smtClean="0"/>
          </a:p>
          <a:p>
            <a:endParaRPr lang="en-US" b="1" i="1" u="sng" dirty="0"/>
          </a:p>
          <a:p>
            <a:endParaRPr lang="en-US" b="1" i="1" u="sng" dirty="0" smtClean="0"/>
          </a:p>
          <a:p>
            <a:endParaRPr lang="en-US" b="1" i="1" u="sng" dirty="0"/>
          </a:p>
          <a:p>
            <a:r>
              <a:rPr lang="en-US" b="1" i="1" u="sng" dirty="0" smtClean="0"/>
              <a:t>IC 7805</a:t>
            </a:r>
          </a:p>
          <a:p>
            <a:endParaRPr lang="en-US" b="1" i="1" u="sng" dirty="0" smtClean="0"/>
          </a:p>
        </p:txBody>
      </p:sp>
      <p:pic>
        <p:nvPicPr>
          <p:cNvPr id="4" name="Picture 3" descr="download (1).jpg"/>
          <p:cNvPicPr>
            <a:picLocks noChangeAspect="1"/>
          </p:cNvPicPr>
          <p:nvPr/>
        </p:nvPicPr>
        <p:blipFill>
          <a:blip r:embed="rId2"/>
          <a:stretch>
            <a:fillRect/>
          </a:stretch>
        </p:blipFill>
        <p:spPr>
          <a:xfrm>
            <a:off x="3571868" y="1142984"/>
            <a:ext cx="1971675" cy="2314575"/>
          </a:xfrm>
          <a:prstGeom prst="rect">
            <a:avLst/>
          </a:prstGeom>
        </p:spPr>
      </p:pic>
      <p:pic>
        <p:nvPicPr>
          <p:cNvPr id="5" name="Picture 4" descr="download (3).jpg"/>
          <p:cNvPicPr>
            <a:picLocks noChangeAspect="1"/>
          </p:cNvPicPr>
          <p:nvPr/>
        </p:nvPicPr>
        <p:blipFill>
          <a:blip r:embed="rId3"/>
          <a:stretch>
            <a:fillRect/>
          </a:stretch>
        </p:blipFill>
        <p:spPr>
          <a:xfrm>
            <a:off x="3571868" y="4357694"/>
            <a:ext cx="2133600" cy="21336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lstStyle/>
          <a:p>
            <a:r>
              <a:rPr lang="en-US" b="1" i="1" u="sng" dirty="0" smtClean="0"/>
              <a:t>IC 7809</a:t>
            </a:r>
          </a:p>
          <a:p>
            <a:endParaRPr lang="en-US" b="1" i="1" u="sng" dirty="0"/>
          </a:p>
          <a:p>
            <a:endParaRPr lang="en-US" b="1" i="1" u="sng" dirty="0" smtClean="0"/>
          </a:p>
          <a:p>
            <a:endParaRPr lang="en-US" b="1" i="1" u="sng" dirty="0"/>
          </a:p>
          <a:p>
            <a:endParaRPr lang="en-US" b="1" i="1" u="sng" dirty="0" smtClean="0"/>
          </a:p>
          <a:p>
            <a:r>
              <a:rPr lang="en-US" b="1" i="1" u="sng" dirty="0" smtClean="0"/>
              <a:t>BUZZER</a:t>
            </a:r>
            <a:endParaRPr lang="en-IN" b="1" i="1" u="sng" dirty="0"/>
          </a:p>
        </p:txBody>
      </p:sp>
      <p:pic>
        <p:nvPicPr>
          <p:cNvPr id="4" name="Picture 3" descr="download (4).jpg"/>
          <p:cNvPicPr>
            <a:picLocks noChangeAspect="1"/>
          </p:cNvPicPr>
          <p:nvPr/>
        </p:nvPicPr>
        <p:blipFill>
          <a:blip r:embed="rId2"/>
          <a:stretch>
            <a:fillRect/>
          </a:stretch>
        </p:blipFill>
        <p:spPr>
          <a:xfrm>
            <a:off x="3428992" y="714356"/>
            <a:ext cx="2143125" cy="2143125"/>
          </a:xfrm>
          <a:prstGeom prst="rect">
            <a:avLst/>
          </a:prstGeom>
        </p:spPr>
      </p:pic>
      <p:pic>
        <p:nvPicPr>
          <p:cNvPr id="5" name="Picture 4" descr="download (5).jpg"/>
          <p:cNvPicPr>
            <a:picLocks noChangeAspect="1"/>
          </p:cNvPicPr>
          <p:nvPr/>
        </p:nvPicPr>
        <p:blipFill>
          <a:blip r:embed="rId3"/>
          <a:stretch>
            <a:fillRect/>
          </a:stretch>
        </p:blipFill>
        <p:spPr>
          <a:xfrm>
            <a:off x="3428992" y="4357694"/>
            <a:ext cx="2552700" cy="17907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lstStyle/>
          <a:p>
            <a:r>
              <a:rPr lang="en-US" b="1" i="1" u="sng" dirty="0" smtClean="0"/>
              <a:t>ETHERNET SHIELD</a:t>
            </a:r>
          </a:p>
          <a:p>
            <a:endParaRPr lang="en-US" b="1" i="1" u="sng" dirty="0"/>
          </a:p>
          <a:p>
            <a:endParaRPr lang="en-US" b="1" i="1" u="sng" dirty="0" smtClean="0"/>
          </a:p>
          <a:p>
            <a:endParaRPr lang="en-US" b="1" i="1" u="sng" dirty="0"/>
          </a:p>
          <a:p>
            <a:endParaRPr lang="en-US" b="1" i="1" u="sng" dirty="0" smtClean="0"/>
          </a:p>
          <a:p>
            <a:r>
              <a:rPr lang="en-US" b="1" i="1" u="sng" dirty="0" smtClean="0"/>
              <a:t>L293D</a:t>
            </a:r>
          </a:p>
          <a:p>
            <a:endParaRPr lang="en-US" b="1" i="1" u="sng" dirty="0" smtClean="0"/>
          </a:p>
          <a:p>
            <a:endParaRPr lang="en-US" b="1" i="1" u="sng" dirty="0" smtClean="0"/>
          </a:p>
          <a:p>
            <a:endParaRPr lang="en-IN" b="1" i="1" u="sng" dirty="0"/>
          </a:p>
        </p:txBody>
      </p:sp>
      <p:pic>
        <p:nvPicPr>
          <p:cNvPr id="4" name="Picture 3" descr="download (6).jpg"/>
          <p:cNvPicPr>
            <a:picLocks noChangeAspect="1"/>
          </p:cNvPicPr>
          <p:nvPr/>
        </p:nvPicPr>
        <p:blipFill>
          <a:blip r:embed="rId2"/>
          <a:stretch>
            <a:fillRect/>
          </a:stretch>
        </p:blipFill>
        <p:spPr>
          <a:xfrm>
            <a:off x="3500430" y="1214422"/>
            <a:ext cx="2143125" cy="2143125"/>
          </a:xfrm>
          <a:prstGeom prst="rect">
            <a:avLst/>
          </a:prstGeom>
        </p:spPr>
      </p:pic>
      <p:pic>
        <p:nvPicPr>
          <p:cNvPr id="5" name="Picture 4" descr="download (7).jpg"/>
          <p:cNvPicPr>
            <a:picLocks noChangeAspect="1"/>
          </p:cNvPicPr>
          <p:nvPr/>
        </p:nvPicPr>
        <p:blipFill>
          <a:blip r:embed="rId3"/>
          <a:stretch>
            <a:fillRect/>
          </a:stretch>
        </p:blipFill>
        <p:spPr>
          <a:xfrm>
            <a:off x="3500430" y="4286256"/>
            <a:ext cx="2324100" cy="197167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THE PROJECT</a:t>
            </a:r>
            <a:endParaRPr lang="en-IN" dirty="0"/>
          </a:p>
        </p:txBody>
      </p:sp>
      <p:sp>
        <p:nvSpPr>
          <p:cNvPr id="3" name="Content Placeholder 2"/>
          <p:cNvSpPr>
            <a:spLocks noGrp="1"/>
          </p:cNvSpPr>
          <p:nvPr>
            <p:ph idx="1"/>
          </p:nvPr>
        </p:nvSpPr>
        <p:spPr/>
        <p:txBody>
          <a:bodyPr>
            <a:normAutofit fontScale="77500" lnSpcReduction="20000"/>
          </a:bodyPr>
          <a:lstStyle/>
          <a:p>
            <a:pPr>
              <a:buNone/>
            </a:pPr>
            <a:r>
              <a:rPr lang="en-IN" dirty="0" smtClean="0"/>
              <a:t>    In the </a:t>
            </a:r>
            <a:r>
              <a:rPr lang="en-IN" dirty="0"/>
              <a:t>specific project, we set the feeder to start beeping </a:t>
            </a:r>
            <a:r>
              <a:rPr lang="en-IN" dirty="0" smtClean="0"/>
              <a:t>when the microcontroller used in the project ,i.e., </a:t>
            </a:r>
            <a:r>
              <a:rPr lang="en-IN" dirty="0" err="1" smtClean="0"/>
              <a:t>Arduino</a:t>
            </a:r>
            <a:r>
              <a:rPr lang="en-IN" dirty="0" smtClean="0"/>
              <a:t> Uno receives signal through the webpage. The instruction is given by the user through the webpage. The internet connection is provided to the project through </a:t>
            </a:r>
            <a:r>
              <a:rPr lang="en-IN" dirty="0" err="1" smtClean="0"/>
              <a:t>Arduino</a:t>
            </a:r>
            <a:r>
              <a:rPr lang="en-IN" dirty="0" smtClean="0"/>
              <a:t> Uno which is attached to the Ethernet shield. The </a:t>
            </a:r>
            <a:r>
              <a:rPr lang="en-IN" dirty="0"/>
              <a:t>E</a:t>
            </a:r>
            <a:r>
              <a:rPr lang="en-IN" dirty="0" smtClean="0"/>
              <a:t>thernet shield is connected to the laptop through LAN(Local Area Network) wire. The pet will receive instruction as soon as the buzzer beeps on the command of the user.  </a:t>
            </a:r>
            <a:r>
              <a:rPr lang="en-IN" dirty="0"/>
              <a:t>Once the </a:t>
            </a:r>
            <a:r>
              <a:rPr lang="en-IN" dirty="0" smtClean="0"/>
              <a:t>pet </a:t>
            </a:r>
            <a:r>
              <a:rPr lang="en-IN" dirty="0"/>
              <a:t>comes closer to the device, </a:t>
            </a:r>
            <a:r>
              <a:rPr lang="en-IN" dirty="0" smtClean="0"/>
              <a:t>the ultrasonic sensor measures the distance of the pet from the sensor and when the pet comes at the </a:t>
            </a:r>
            <a:r>
              <a:rPr lang="en-IN" smtClean="0"/>
              <a:t>suitable distance both </a:t>
            </a:r>
            <a:r>
              <a:rPr lang="en-IN" dirty="0" smtClean="0"/>
              <a:t>servo motors are triggered ,i.e., one for food and the other one for water.</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INDUSTRIAL USE</a:t>
            </a:r>
            <a:endParaRPr lang="en-IN" dirty="0"/>
          </a:p>
        </p:txBody>
      </p:sp>
      <p:sp>
        <p:nvSpPr>
          <p:cNvPr id="3" name="Content Placeholder 2"/>
          <p:cNvSpPr>
            <a:spLocks noGrp="1"/>
          </p:cNvSpPr>
          <p:nvPr>
            <p:ph idx="1"/>
          </p:nvPr>
        </p:nvSpPr>
        <p:spPr/>
        <p:txBody>
          <a:bodyPr/>
          <a:lstStyle/>
          <a:p>
            <a:pPr>
              <a:buNone/>
            </a:pPr>
            <a:r>
              <a:rPr lang="en-US" dirty="0" smtClean="0"/>
              <a:t>    This project can give a great contribution to our industry and to the human life also. As many of us are fond of pets but are not able to feed them on time due to busy schedules and jobs, this project can help such people a lot. </a:t>
            </a:r>
            <a:endParaRPr lang="en-US" dirty="0" smtClean="0"/>
          </a:p>
          <a:p>
            <a:pPr>
              <a:buNone/>
            </a:pPr>
            <a:r>
              <a:rPr lang="en-US" dirty="0" smtClean="0"/>
              <a:t>   With the help of pet feeder, people don’t have to worry during their business trip and vacations.</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ASPECTS</a:t>
            </a:r>
            <a:endParaRPr lang="en-IN" dirty="0"/>
          </a:p>
        </p:txBody>
      </p:sp>
      <p:sp>
        <p:nvSpPr>
          <p:cNvPr id="3" name="Content Placeholder 2"/>
          <p:cNvSpPr>
            <a:spLocks noGrp="1"/>
          </p:cNvSpPr>
          <p:nvPr>
            <p:ph idx="1"/>
          </p:nvPr>
        </p:nvSpPr>
        <p:spPr/>
        <p:txBody>
          <a:bodyPr/>
          <a:lstStyle/>
          <a:p>
            <a:pPr>
              <a:buNone/>
            </a:pPr>
            <a:r>
              <a:rPr lang="en-IN" dirty="0" smtClean="0"/>
              <a:t>    We can use WAN in place of LAN connection. </a:t>
            </a:r>
            <a:r>
              <a:rPr lang="en-IN" dirty="0" smtClean="0"/>
              <a:t>W</a:t>
            </a:r>
            <a:r>
              <a:rPr lang="en-IN" dirty="0" smtClean="0"/>
              <a:t>ith the help of WAN, we can instruct </a:t>
            </a:r>
            <a:r>
              <a:rPr lang="en-IN" smtClean="0"/>
              <a:t>our pet feeder </a:t>
            </a:r>
            <a:r>
              <a:rPr lang="en-IN" dirty="0" smtClean="0"/>
              <a:t>through internet from large distance.</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TotalTime>
  <Words>361</Words>
  <Application>Microsoft Office PowerPoint</Application>
  <PresentationFormat>On-screen Show (4:3)</PresentationFormat>
  <Paragraphs>35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AUTOMATIC  PET FEEDER</vt:lpstr>
      <vt:lpstr>INTRODUCTION</vt:lpstr>
      <vt:lpstr>COMPONENTS USED</vt:lpstr>
      <vt:lpstr>Slide 4</vt:lpstr>
      <vt:lpstr>Slide 5</vt:lpstr>
      <vt:lpstr>Slide 6</vt:lpstr>
      <vt:lpstr>WORKING OF THE PROJECT</vt:lpstr>
      <vt:lpstr>INDUSTRIAL USE</vt:lpstr>
      <vt:lpstr>FUTURE ASPECTS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PET FEEDER</dc:title>
  <dc:creator>My PC</dc:creator>
  <cp:lastModifiedBy>ARUSHI</cp:lastModifiedBy>
  <cp:revision>29</cp:revision>
  <dcterms:created xsi:type="dcterms:W3CDTF">2017-08-09T15:01:24Z</dcterms:created>
  <dcterms:modified xsi:type="dcterms:W3CDTF">2017-08-09T21:18:38Z</dcterms:modified>
</cp:coreProperties>
</file>