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BA530FD-9112-4E69-ABA4-0BAEB03F8BE2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9862BDC-C4E1-480F-B670-D2D072BDD50B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121120"/>
            <a:ext cx="9071640" cy="1701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000" spc="-1" strike="noStrike">
                <a:solidFill>
                  <a:srgbClr val="006699"/>
                </a:solidFill>
                <a:latin typeface="Arial"/>
              </a:rPr>
              <a:t>Team: DS_Wizards2020</a:t>
            </a:r>
            <a:br/>
            <a:r>
              <a:rPr b="0" lang="en-IN" sz="4000" spc="-1" strike="noStrike">
                <a:solidFill>
                  <a:srgbClr val="006699"/>
                </a:solidFill>
                <a:latin typeface="Arial"/>
              </a:rPr>
              <a:t>Theme: Deep Tech/ Machine Learning</a:t>
            </a:r>
            <a:br/>
            <a:r>
              <a:rPr b="0" lang="en-IN" sz="4000" spc="-1" strike="noStrike">
                <a:solidFill>
                  <a:srgbClr val="006699"/>
                </a:solidFill>
                <a:latin typeface="Arial"/>
              </a:rPr>
              <a:t>Topic: Data Science POC</a:t>
            </a:r>
            <a:endParaRPr b="0" lang="en-IN" sz="40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Team Memebers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Aaruni Sharma – GitHub Id aaruni186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Sheetal Shirke – GitHub Id goldcrest905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Project URL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Jupyter Notebook for the entire project is available at the link below: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https://github.com/aaruni186/ML-Projects/blob/master/DSPOC-Final.ipynb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Project Description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This project aims to create a Regression Model to predict the Sales Volume using various KPIs such as Marketing Expenditure, and other Sales Category/Sub-category related KPIs.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We build the model using two different algorithms – Bayesian Regression and Random Forest Regression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models are built using 2 different data sets as were made available.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Project Approach – Data Set 1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32000" y="1807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Load the test and train data sets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Compute the summary statistics of the data sets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Plot the Kernel Density Estimate for the target variable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Perform Principle Component Analysis using the regressors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Perform Feature Scaling and prepare data for Bayesian Regression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Create the Bayesian Regression Model and compute the MAPE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Create the Random Forest Regression Model and compute the MAPE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Project Approach – Data Set 2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Load the test and train data sets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Compute the summary statistics of the data sets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Drop columns which have a large number of missing values 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Impute the missing values in the remaining columns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Perform Feature Scaling and prepare data for Bayesian Regression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Create the Bayesian Regression Model and compute the MAPE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Create the Random Forest Regression Model and compute the MAPE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2020-03-31T18:27:18Z</dcterms:created>
  <dc:creator/>
  <dc:description/>
  <dc:language>en-IN</dc:language>
  <cp:lastModifiedBy/>
  <dcterms:modified xsi:type="dcterms:W3CDTF">2020-03-31T20:20:34Z</dcterms:modified>
  <cp:revision>4</cp:revision>
  <dc:subject/>
  <dc:title>Blue Curve</dc:title>
</cp:coreProperties>
</file>