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74" r:id="rId5"/>
    <p:sldId id="317" r:id="rId6"/>
    <p:sldId id="279" r:id="rId7"/>
    <p:sldId id="281" r:id="rId8"/>
    <p:sldId id="293" r:id="rId9"/>
    <p:sldId id="294" r:id="rId10"/>
    <p:sldId id="31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91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56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82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822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533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D399D5-4751-498D-81F2-974DD31B83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24600" y="0"/>
            <a:ext cx="5867400" cy="6858000"/>
          </a:xfrm>
          <a:custGeom>
            <a:avLst/>
            <a:gdLst>
              <a:gd name="connsiteX0" fmla="*/ 4143398 w 5867400"/>
              <a:gd name="connsiteY0" fmla="*/ 0 h 6858000"/>
              <a:gd name="connsiteX1" fmla="*/ 5867400 w 5867400"/>
              <a:gd name="connsiteY1" fmla="*/ 0 h 6858000"/>
              <a:gd name="connsiteX2" fmla="*/ 5867400 w 5867400"/>
              <a:gd name="connsiteY2" fmla="*/ 4020185 h 6858000"/>
              <a:gd name="connsiteX3" fmla="*/ 4152877 w 5867400"/>
              <a:gd name="connsiteY3" fmla="*/ 6858000 h 6858000"/>
              <a:gd name="connsiteX4" fmla="*/ 0 w 58674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7400" h="6858000">
                <a:moveTo>
                  <a:pt x="4143398" y="0"/>
                </a:moveTo>
                <a:lnTo>
                  <a:pt x="5867400" y="0"/>
                </a:lnTo>
                <a:lnTo>
                  <a:pt x="5867400" y="4020185"/>
                </a:lnTo>
                <a:lnTo>
                  <a:pt x="4152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8813761-96A0-45A4-A558-A877FCC7373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038351" y="0"/>
            <a:ext cx="8296275" cy="6858000"/>
          </a:xfrm>
          <a:custGeom>
            <a:avLst/>
            <a:gdLst>
              <a:gd name="connsiteX0" fmla="*/ 4143398 w 8296275"/>
              <a:gd name="connsiteY0" fmla="*/ 0 h 6858000"/>
              <a:gd name="connsiteX1" fmla="*/ 8296275 w 8296275"/>
              <a:gd name="connsiteY1" fmla="*/ 0 h 6858000"/>
              <a:gd name="connsiteX2" fmla="*/ 4152877 w 8296275"/>
              <a:gd name="connsiteY2" fmla="*/ 6858000 h 6858000"/>
              <a:gd name="connsiteX3" fmla="*/ 0 w 82962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6275" h="6858000">
                <a:moveTo>
                  <a:pt x="4143398" y="0"/>
                </a:moveTo>
                <a:lnTo>
                  <a:pt x="8296275" y="0"/>
                </a:lnTo>
                <a:lnTo>
                  <a:pt x="4152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649A94CB-7E19-4F3C-8BF6-8A8F5B8F7769}"/>
              </a:ext>
            </a:extLst>
          </p:cNvPr>
          <p:cNvSpPr/>
          <p:nvPr userDrawn="1"/>
        </p:nvSpPr>
        <p:spPr>
          <a:xfrm flipH="1">
            <a:off x="10610850" y="4219575"/>
            <a:ext cx="1581150" cy="263842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E07476F-99B8-4E97-B4F2-02120BB24BF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1502" y="257176"/>
            <a:ext cx="11201399" cy="3838575"/>
          </a:xfrm>
          <a:custGeom>
            <a:avLst/>
            <a:gdLst>
              <a:gd name="connsiteX0" fmla="*/ 1152121 w 11201399"/>
              <a:gd name="connsiteY0" fmla="*/ 3371850 h 3838575"/>
              <a:gd name="connsiteX1" fmla="*/ 9610724 w 11201399"/>
              <a:gd name="connsiteY1" fmla="*/ 3371850 h 3838575"/>
              <a:gd name="connsiteX2" fmla="*/ 9058677 w 11201399"/>
              <a:gd name="connsiteY2" fmla="*/ 3838575 h 3838575"/>
              <a:gd name="connsiteX3" fmla="*/ 600074 w 11201399"/>
              <a:gd name="connsiteY3" fmla="*/ 3838575 h 3838575"/>
              <a:gd name="connsiteX4" fmla="*/ 2095097 w 11201399"/>
              <a:gd name="connsiteY4" fmla="*/ 2809875 h 3838575"/>
              <a:gd name="connsiteX5" fmla="*/ 10553699 w 11201399"/>
              <a:gd name="connsiteY5" fmla="*/ 2809875 h 3838575"/>
              <a:gd name="connsiteX6" fmla="*/ 10001652 w 11201399"/>
              <a:gd name="connsiteY6" fmla="*/ 3276600 h 3838575"/>
              <a:gd name="connsiteX7" fmla="*/ 1543049 w 11201399"/>
              <a:gd name="connsiteY7" fmla="*/ 3276600 h 3838575"/>
              <a:gd name="connsiteX8" fmla="*/ 1209271 w 11201399"/>
              <a:gd name="connsiteY8" fmla="*/ 2247900 h 3838575"/>
              <a:gd name="connsiteX9" fmla="*/ 9667874 w 11201399"/>
              <a:gd name="connsiteY9" fmla="*/ 2247900 h 3838575"/>
              <a:gd name="connsiteX10" fmla="*/ 9115827 w 11201399"/>
              <a:gd name="connsiteY10" fmla="*/ 2714625 h 3838575"/>
              <a:gd name="connsiteX11" fmla="*/ 657225 w 11201399"/>
              <a:gd name="connsiteY11" fmla="*/ 2714625 h 3838575"/>
              <a:gd name="connsiteX12" fmla="*/ 552047 w 11201399"/>
              <a:gd name="connsiteY12" fmla="*/ 1685925 h 3838575"/>
              <a:gd name="connsiteX13" fmla="*/ 9010649 w 11201399"/>
              <a:gd name="connsiteY13" fmla="*/ 1685925 h 3838575"/>
              <a:gd name="connsiteX14" fmla="*/ 8458602 w 11201399"/>
              <a:gd name="connsiteY14" fmla="*/ 2152650 h 3838575"/>
              <a:gd name="connsiteX15" fmla="*/ 0 w 11201399"/>
              <a:gd name="connsiteY15" fmla="*/ 2152650 h 3838575"/>
              <a:gd name="connsiteX16" fmla="*/ 2742797 w 11201399"/>
              <a:gd name="connsiteY16" fmla="*/ 1123950 h 3838575"/>
              <a:gd name="connsiteX17" fmla="*/ 11201399 w 11201399"/>
              <a:gd name="connsiteY17" fmla="*/ 1123950 h 3838575"/>
              <a:gd name="connsiteX18" fmla="*/ 10649352 w 11201399"/>
              <a:gd name="connsiteY18" fmla="*/ 1590675 h 3838575"/>
              <a:gd name="connsiteX19" fmla="*/ 2190750 w 11201399"/>
              <a:gd name="connsiteY19" fmla="*/ 1590675 h 3838575"/>
              <a:gd name="connsiteX20" fmla="*/ 1418822 w 11201399"/>
              <a:gd name="connsiteY20" fmla="*/ 561975 h 3838575"/>
              <a:gd name="connsiteX21" fmla="*/ 9877424 w 11201399"/>
              <a:gd name="connsiteY21" fmla="*/ 561975 h 3838575"/>
              <a:gd name="connsiteX22" fmla="*/ 9325377 w 11201399"/>
              <a:gd name="connsiteY22" fmla="*/ 1028700 h 3838575"/>
              <a:gd name="connsiteX23" fmla="*/ 866775 w 11201399"/>
              <a:gd name="connsiteY23" fmla="*/ 1028700 h 3838575"/>
              <a:gd name="connsiteX24" fmla="*/ 1161647 w 11201399"/>
              <a:gd name="connsiteY24" fmla="*/ 0 h 3838575"/>
              <a:gd name="connsiteX25" fmla="*/ 9620249 w 11201399"/>
              <a:gd name="connsiteY25" fmla="*/ 0 h 3838575"/>
              <a:gd name="connsiteX26" fmla="*/ 9068202 w 11201399"/>
              <a:gd name="connsiteY26" fmla="*/ 466725 h 3838575"/>
              <a:gd name="connsiteX27" fmla="*/ 609600 w 11201399"/>
              <a:gd name="connsiteY27" fmla="*/ 466725 h 383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201399" h="3838575">
                <a:moveTo>
                  <a:pt x="1152121" y="3371850"/>
                </a:moveTo>
                <a:lnTo>
                  <a:pt x="9610724" y="3371850"/>
                </a:lnTo>
                <a:lnTo>
                  <a:pt x="9058677" y="3838575"/>
                </a:lnTo>
                <a:lnTo>
                  <a:pt x="600074" y="3838575"/>
                </a:lnTo>
                <a:close/>
                <a:moveTo>
                  <a:pt x="2095097" y="2809875"/>
                </a:moveTo>
                <a:lnTo>
                  <a:pt x="10553699" y="2809875"/>
                </a:lnTo>
                <a:lnTo>
                  <a:pt x="10001652" y="3276600"/>
                </a:lnTo>
                <a:lnTo>
                  <a:pt x="1543049" y="3276600"/>
                </a:lnTo>
                <a:close/>
                <a:moveTo>
                  <a:pt x="1209271" y="2247900"/>
                </a:moveTo>
                <a:lnTo>
                  <a:pt x="9667874" y="2247900"/>
                </a:lnTo>
                <a:lnTo>
                  <a:pt x="9115827" y="2714625"/>
                </a:lnTo>
                <a:lnTo>
                  <a:pt x="657225" y="2714625"/>
                </a:lnTo>
                <a:close/>
                <a:moveTo>
                  <a:pt x="552047" y="1685925"/>
                </a:moveTo>
                <a:lnTo>
                  <a:pt x="9010649" y="1685925"/>
                </a:lnTo>
                <a:lnTo>
                  <a:pt x="8458602" y="2152650"/>
                </a:lnTo>
                <a:lnTo>
                  <a:pt x="0" y="2152650"/>
                </a:lnTo>
                <a:close/>
                <a:moveTo>
                  <a:pt x="2742797" y="1123950"/>
                </a:moveTo>
                <a:lnTo>
                  <a:pt x="11201399" y="1123950"/>
                </a:lnTo>
                <a:lnTo>
                  <a:pt x="10649352" y="1590675"/>
                </a:lnTo>
                <a:lnTo>
                  <a:pt x="2190750" y="1590675"/>
                </a:lnTo>
                <a:close/>
                <a:moveTo>
                  <a:pt x="1418822" y="561975"/>
                </a:moveTo>
                <a:lnTo>
                  <a:pt x="9877424" y="561975"/>
                </a:lnTo>
                <a:lnTo>
                  <a:pt x="9325377" y="1028700"/>
                </a:lnTo>
                <a:lnTo>
                  <a:pt x="866775" y="1028700"/>
                </a:lnTo>
                <a:close/>
                <a:moveTo>
                  <a:pt x="1161647" y="0"/>
                </a:moveTo>
                <a:lnTo>
                  <a:pt x="9620249" y="0"/>
                </a:lnTo>
                <a:lnTo>
                  <a:pt x="9068202" y="466725"/>
                </a:lnTo>
                <a:lnTo>
                  <a:pt x="609600" y="4667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97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846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9376E100-F797-49FD-90AB-C5BA67219D65}"/>
              </a:ext>
            </a:extLst>
          </p:cNvPr>
          <p:cNvSpPr/>
          <p:nvPr userDrawn="1"/>
        </p:nvSpPr>
        <p:spPr>
          <a:xfrm rot="13500000">
            <a:off x="1093180" y="1061528"/>
            <a:ext cx="4734944" cy="473494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2D73AB-5687-470F-A8B1-7A613E2E84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5249" y="643597"/>
            <a:ext cx="5570806" cy="5570806"/>
          </a:xfrm>
          <a:custGeom>
            <a:avLst/>
            <a:gdLst>
              <a:gd name="connsiteX0" fmla="*/ 2785403 w 5570806"/>
              <a:gd name="connsiteY0" fmla="*/ 0 h 5570806"/>
              <a:gd name="connsiteX1" fmla="*/ 5570806 w 5570806"/>
              <a:gd name="connsiteY1" fmla="*/ 2785403 h 5570806"/>
              <a:gd name="connsiteX2" fmla="*/ 2785403 w 5570806"/>
              <a:gd name="connsiteY2" fmla="*/ 5570806 h 5570806"/>
              <a:gd name="connsiteX3" fmla="*/ 0 w 5570806"/>
              <a:gd name="connsiteY3" fmla="*/ 2785403 h 557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0806" h="5570806">
                <a:moveTo>
                  <a:pt x="2785403" y="0"/>
                </a:moveTo>
                <a:lnTo>
                  <a:pt x="5570806" y="2785403"/>
                </a:lnTo>
                <a:lnTo>
                  <a:pt x="2785403" y="5570806"/>
                </a:lnTo>
                <a:lnTo>
                  <a:pt x="0" y="27854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950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ED91646-03BE-4B75-B6A7-FB02FEA0070A}"/>
              </a:ext>
            </a:extLst>
          </p:cNvPr>
          <p:cNvGrpSpPr/>
          <p:nvPr userDrawn="1"/>
        </p:nvGrpSpPr>
        <p:grpSpPr>
          <a:xfrm>
            <a:off x="3940546" y="2132436"/>
            <a:ext cx="1947507" cy="3634874"/>
            <a:chOff x="3501573" y="3178068"/>
            <a:chExt cx="1340594" cy="273784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43D16CE-6693-4FFE-B2A9-BE9A6FD33A73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F6D0F55-5EA3-44A8-8443-A4257130D05B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B6A86F1-BC93-4D9E-9324-A5DC22219D8B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03B2E7-5CDB-4E2E-8A1B-A52DA10C3BFD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9BFA53D-ADA1-4879-8108-8EAC699630F9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3625529-809A-4E82-9AD6-3802244B982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B439A1-5A0B-47B8-AF90-5B69E091FD96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4D034F8-828B-42B1-921A-3B772EE70C9D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1E9ABE2-2ED8-4EE5-8E7D-874DC5631879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D2DA84C-3753-4174-BE4D-B7408749241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3F0D115-7D01-4D0B-93C1-3EB6B4A92690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CA6E992-2B01-4ABB-841D-CAC46B8BC58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F194D5-DEEF-4183-9ACF-BC173239484A}"/>
              </a:ext>
            </a:extLst>
          </p:cNvPr>
          <p:cNvGrpSpPr/>
          <p:nvPr userDrawn="1"/>
        </p:nvGrpSpPr>
        <p:grpSpPr>
          <a:xfrm>
            <a:off x="6292364" y="2132436"/>
            <a:ext cx="1947507" cy="3634874"/>
            <a:chOff x="3501573" y="3178068"/>
            <a:chExt cx="1340594" cy="273784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F5D8B01-15CE-48B9-8093-0A4145AC50A5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9E75995-6352-4003-BC0D-704760D1AB50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FB5AFF-89D8-434A-B578-09A2320F399E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47054C2-DCBE-4357-9235-30B7A6FC4F4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8585CEC-662B-40E9-955A-A63868F509BE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80AFF6-161A-4DD2-A9CA-73EAAE7B8E64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CF6224-BD3C-4C1D-8653-1A4D5B918F0F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09E7A77-8CD9-47CA-B042-2BF34A3B3E40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7818CDE-1740-49C5-8091-A6D4063AD365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1D557AB-8325-4C72-9518-E921BC1FF0F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6BAD212-897D-4A0A-BB4F-3FBC03A6989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FFF51E3-322C-49AC-A450-773141E38ACF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52105" y="2689412"/>
            <a:ext cx="1594211" cy="26057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1" name="그림 개체 틀 2">
            <a:extLst>
              <a:ext uri="{FF2B5EF4-FFF2-40B4-BE49-F238E27FC236}">
                <a16:creationId xmlns:a16="http://schemas.microsoft.com/office/drawing/2014/main" id="{70A66322-D504-4C12-865B-47888468E6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8771" y="2689412"/>
            <a:ext cx="1594211" cy="26057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BDFB91F8-C86C-4585-8E32-D8EF9E685F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C3A074-4847-4B2D-9560-6EA1E566FA94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0A89A3-FE3C-4816-8631-F2BD88CD605F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7F500C1-6A6A-41A0-95BC-89ECDF8EDD5C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3053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26DDCC59-7D81-4934-8CD9-334EF2461687}"/>
              </a:ext>
            </a:extLst>
          </p:cNvPr>
          <p:cNvSpPr/>
          <p:nvPr userDrawn="1"/>
        </p:nvSpPr>
        <p:spPr>
          <a:xfrm>
            <a:off x="700755" y="2502725"/>
            <a:ext cx="2597468" cy="2966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8F9173AC-0C20-47AA-871D-78262AE894D9}"/>
              </a:ext>
            </a:extLst>
          </p:cNvPr>
          <p:cNvSpPr txBox="1">
            <a:spLocks/>
          </p:cNvSpPr>
          <p:nvPr userDrawn="1"/>
        </p:nvSpPr>
        <p:spPr>
          <a:xfrm>
            <a:off x="649826" y="2214903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 dirty="0">
                <a:solidFill>
                  <a:schemeClr val="accent1"/>
                </a:solidFill>
              </a:rPr>
              <a:t>CHIEF CHEF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C559335-A086-4F09-80E5-01E8F609A446}"/>
              </a:ext>
            </a:extLst>
          </p:cNvPr>
          <p:cNvGrpSpPr/>
          <p:nvPr userDrawn="1"/>
        </p:nvGrpSpPr>
        <p:grpSpPr>
          <a:xfrm>
            <a:off x="875945" y="2610701"/>
            <a:ext cx="2247089" cy="2750804"/>
            <a:chOff x="786668" y="2443720"/>
            <a:chExt cx="2247089" cy="2750804"/>
          </a:xfrm>
        </p:grpSpPr>
        <p:sp>
          <p:nvSpPr>
            <p:cNvPr id="70" name="직사각형 22">
              <a:extLst>
                <a:ext uri="{FF2B5EF4-FFF2-40B4-BE49-F238E27FC236}">
                  <a16:creationId xmlns:a16="http://schemas.microsoft.com/office/drawing/2014/main" id="{1D856F61-6782-4B3C-B052-FDFC383B1F24}"/>
                </a:ext>
              </a:extLst>
            </p:cNvPr>
            <p:cNvSpPr/>
            <p:nvPr userDrawn="1"/>
          </p:nvSpPr>
          <p:spPr>
            <a:xfrm>
              <a:off x="786668" y="244372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2013 ~ 2014  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71" name="직사각형 5">
              <a:extLst>
                <a:ext uri="{FF2B5EF4-FFF2-40B4-BE49-F238E27FC236}">
                  <a16:creationId xmlns:a16="http://schemas.microsoft.com/office/drawing/2014/main" id="{FB606917-B35D-4076-8B89-BA0D0DB299F5}"/>
                </a:ext>
              </a:extLst>
            </p:cNvPr>
            <p:cNvSpPr/>
            <p:nvPr userDrawn="1"/>
          </p:nvSpPr>
          <p:spPr>
            <a:xfrm>
              <a:off x="786668" y="3311291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2014 ~ 2016Text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72" name="직사각형 24">
              <a:extLst>
                <a:ext uri="{FF2B5EF4-FFF2-40B4-BE49-F238E27FC236}">
                  <a16:creationId xmlns:a16="http://schemas.microsoft.com/office/drawing/2014/main" id="{ECEC9FEA-776B-4110-908A-14593A5B3BFF}"/>
                </a:ext>
              </a:extLst>
            </p:cNvPr>
            <p:cNvSpPr/>
            <p:nvPr userDrawn="1"/>
          </p:nvSpPr>
          <p:spPr>
            <a:xfrm>
              <a:off x="786668" y="4178861"/>
              <a:ext cx="18549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2016 ~ 2019  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23BBE00E-DD73-40CC-96A1-2929593344FB}"/>
              </a:ext>
            </a:extLst>
          </p:cNvPr>
          <p:cNvSpPr/>
          <p:nvPr userDrawn="1"/>
        </p:nvSpPr>
        <p:spPr>
          <a:xfrm>
            <a:off x="8820009" y="2502725"/>
            <a:ext cx="2597468" cy="29667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28598182-CBA7-4577-A734-345D09F977E4}"/>
              </a:ext>
            </a:extLst>
          </p:cNvPr>
          <p:cNvSpPr txBox="1">
            <a:spLocks/>
          </p:cNvSpPr>
          <p:nvPr userDrawn="1"/>
        </p:nvSpPr>
        <p:spPr>
          <a:xfrm>
            <a:off x="9730632" y="2214903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 dirty="0">
                <a:solidFill>
                  <a:schemeClr val="accent3"/>
                </a:solidFill>
              </a:rPr>
              <a:t>CHIEF CHEF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22E5347-FFCF-4CF6-8ACB-68D06AD67955}"/>
              </a:ext>
            </a:extLst>
          </p:cNvPr>
          <p:cNvGrpSpPr/>
          <p:nvPr userDrawn="1"/>
        </p:nvGrpSpPr>
        <p:grpSpPr>
          <a:xfrm>
            <a:off x="8995199" y="2610701"/>
            <a:ext cx="2247089" cy="2750804"/>
            <a:chOff x="9033652" y="2720939"/>
            <a:chExt cx="2247089" cy="2750804"/>
          </a:xfrm>
        </p:grpSpPr>
        <p:sp>
          <p:nvSpPr>
            <p:cNvPr id="76" name="직사각형 22">
              <a:extLst>
                <a:ext uri="{FF2B5EF4-FFF2-40B4-BE49-F238E27FC236}">
                  <a16:creationId xmlns:a16="http://schemas.microsoft.com/office/drawing/2014/main" id="{63315C7F-EE8B-48CA-BD62-69DCE93242EE}"/>
                </a:ext>
              </a:extLst>
            </p:cNvPr>
            <p:cNvSpPr/>
            <p:nvPr userDrawn="1"/>
          </p:nvSpPr>
          <p:spPr>
            <a:xfrm>
              <a:off x="9033652" y="2720939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2013 ~ 2014  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77" name="직사각형 5">
              <a:extLst>
                <a:ext uri="{FF2B5EF4-FFF2-40B4-BE49-F238E27FC236}">
                  <a16:creationId xmlns:a16="http://schemas.microsoft.com/office/drawing/2014/main" id="{1E7F6038-79C0-4FDA-9EFE-EAADFE364767}"/>
                </a:ext>
              </a:extLst>
            </p:cNvPr>
            <p:cNvSpPr/>
            <p:nvPr userDrawn="1"/>
          </p:nvSpPr>
          <p:spPr>
            <a:xfrm>
              <a:off x="9033652" y="358851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2014 ~ 2016Text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78" name="직사각형 24">
              <a:extLst>
                <a:ext uri="{FF2B5EF4-FFF2-40B4-BE49-F238E27FC236}">
                  <a16:creationId xmlns:a16="http://schemas.microsoft.com/office/drawing/2014/main" id="{B6BDDF76-9E99-4442-A98B-AA1056131E91}"/>
                </a:ext>
              </a:extLst>
            </p:cNvPr>
            <p:cNvSpPr/>
            <p:nvPr userDrawn="1"/>
          </p:nvSpPr>
          <p:spPr>
            <a:xfrm>
              <a:off x="9425805" y="4456080"/>
              <a:ext cx="18549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2016 ~ 2019  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0922E452-4D7E-4E6A-A16D-62EE1D515EF0}"/>
              </a:ext>
            </a:extLst>
          </p:cNvPr>
          <p:cNvSpPr/>
          <p:nvPr userDrawn="1"/>
        </p:nvSpPr>
        <p:spPr>
          <a:xfrm>
            <a:off x="4760382" y="2502725"/>
            <a:ext cx="2597468" cy="29667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ED56D9DD-9F68-4069-9AC7-8BAEFCDC8713}"/>
              </a:ext>
            </a:extLst>
          </p:cNvPr>
          <p:cNvSpPr txBox="1">
            <a:spLocks/>
          </p:cNvSpPr>
          <p:nvPr userDrawn="1"/>
        </p:nvSpPr>
        <p:spPr>
          <a:xfrm>
            <a:off x="5678072" y="5577457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 dirty="0">
                <a:solidFill>
                  <a:schemeClr val="accent2"/>
                </a:solidFill>
              </a:rPr>
              <a:t>CHIEF CHEF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5E0AE02-335A-494F-AEA7-08BF1C5EE6CB}"/>
              </a:ext>
            </a:extLst>
          </p:cNvPr>
          <p:cNvGrpSpPr/>
          <p:nvPr userDrawn="1"/>
        </p:nvGrpSpPr>
        <p:grpSpPr>
          <a:xfrm>
            <a:off x="4935571" y="2610701"/>
            <a:ext cx="2247090" cy="2692204"/>
            <a:chOff x="5185424" y="2506483"/>
            <a:chExt cx="2247090" cy="2692204"/>
          </a:xfrm>
        </p:grpSpPr>
        <p:sp>
          <p:nvSpPr>
            <p:cNvPr id="82" name="직사각형 22">
              <a:extLst>
                <a:ext uri="{FF2B5EF4-FFF2-40B4-BE49-F238E27FC236}">
                  <a16:creationId xmlns:a16="http://schemas.microsoft.com/office/drawing/2014/main" id="{EA9ACDD5-5B9F-4ADF-B460-524C139F0A85}"/>
                </a:ext>
              </a:extLst>
            </p:cNvPr>
            <p:cNvSpPr/>
            <p:nvPr userDrawn="1"/>
          </p:nvSpPr>
          <p:spPr>
            <a:xfrm>
              <a:off x="5676374" y="2506483"/>
              <a:ext cx="175614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2013 ~ 2014  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83" name="직사각형 5">
              <a:extLst>
                <a:ext uri="{FF2B5EF4-FFF2-40B4-BE49-F238E27FC236}">
                  <a16:creationId xmlns:a16="http://schemas.microsoft.com/office/drawing/2014/main" id="{CC38F4D1-5CD7-4E40-BDA1-47D025A72386}"/>
                </a:ext>
              </a:extLst>
            </p:cNvPr>
            <p:cNvSpPr/>
            <p:nvPr userDrawn="1"/>
          </p:nvSpPr>
          <p:spPr>
            <a:xfrm>
              <a:off x="5185424" y="352942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2014 ~ 2016Text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84" name="직사각형 24">
              <a:extLst>
                <a:ext uri="{FF2B5EF4-FFF2-40B4-BE49-F238E27FC236}">
                  <a16:creationId xmlns:a16="http://schemas.microsoft.com/office/drawing/2014/main" id="{7AECD66A-E1F5-4CDD-B4B1-0FFAF544C5DC}"/>
                </a:ext>
              </a:extLst>
            </p:cNvPr>
            <p:cNvSpPr/>
            <p:nvPr userDrawn="1"/>
          </p:nvSpPr>
          <p:spPr>
            <a:xfrm>
              <a:off x="5185424" y="436769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2016 ~ 2019  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B76AC44-D010-4BEE-990A-9FF43EB7DD55}"/>
              </a:ext>
            </a:extLst>
          </p:cNvPr>
          <p:cNvSpPr txBox="1"/>
          <p:nvPr userDrawn="1"/>
        </p:nvSpPr>
        <p:spPr>
          <a:xfrm>
            <a:off x="649826" y="1870552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9898C4-A067-48D1-BF4D-AF40602903FD}"/>
              </a:ext>
            </a:extLst>
          </p:cNvPr>
          <p:cNvSpPr txBox="1"/>
          <p:nvPr userDrawn="1"/>
        </p:nvSpPr>
        <p:spPr>
          <a:xfrm>
            <a:off x="9730632" y="1870552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60FA16-FCE7-4B73-9235-3B0ABD0B2AC8}"/>
              </a:ext>
            </a:extLst>
          </p:cNvPr>
          <p:cNvSpPr txBox="1"/>
          <p:nvPr userDrawn="1"/>
        </p:nvSpPr>
        <p:spPr>
          <a:xfrm>
            <a:off x="5678072" y="5852578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BDFB91F8-C86C-4585-8E32-D8EF9E685F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C3A074-4847-4B2D-9560-6EA1E566FA94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0A89A3-FE3C-4816-8631-F2BD88CD605F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7F500C1-6A6A-41A0-95BC-89ECDF8EDD5C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396CDF18-FBE1-4BA4-8DD7-F5E9641B80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700000">
            <a:off x="2536258" y="4516653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4C1BF9E0-699D-4F68-8868-2ADCBDB00B2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20700000">
            <a:off x="7757428" y="4516653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7CA2B84-491D-444C-A901-88F6AD0D4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0700000" flipH="1">
            <a:off x="3767192" y="1534881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188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0E4584-CE5D-458D-9E24-81299C3C9EF8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24CD21-4158-4941-BED2-5CC270145CBD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32C08C7-D949-4266-A179-87D5665FAC6B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92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75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76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67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11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69" r:id="rId3"/>
    <p:sldLayoutId id="2147483670" r:id="rId4"/>
    <p:sldLayoutId id="2147483671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65" r:id="rId12"/>
    <p:sldLayoutId id="2147483681" r:id="rId13"/>
    <p:sldLayoutId id="2147483680" r:id="rId14"/>
    <p:sldLayoutId id="2147483683" r:id="rId15"/>
    <p:sldLayoutId id="2147483682" r:id="rId16"/>
    <p:sldLayoutId id="214748368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flex.madebymuffin.com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78684D85-23DB-4B7F-86EA-BF862FD156BF}"/>
              </a:ext>
            </a:extLst>
          </p:cNvPr>
          <p:cNvSpPr/>
          <p:nvPr/>
        </p:nvSpPr>
        <p:spPr>
          <a:xfrm flipH="1" flipV="1">
            <a:off x="8742717" y="0"/>
            <a:ext cx="3449283" cy="274811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6A6F1595-16DE-454B-8397-80DDFC427A4F}"/>
              </a:ext>
            </a:extLst>
          </p:cNvPr>
          <p:cNvSpPr/>
          <p:nvPr/>
        </p:nvSpPr>
        <p:spPr>
          <a:xfrm rot="10800000" flipH="1" flipV="1">
            <a:off x="-1631" y="766922"/>
            <a:ext cx="7957414" cy="619585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By-</a:t>
            </a:r>
          </a:p>
          <a:p>
            <a:pPr algn="ctr"/>
            <a:r>
              <a:rPr lang="en-US" sz="24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               AARUSHI SHARMA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63E03D4-167F-4055-B484-A79BD56ACB70}"/>
              </a:ext>
            </a:extLst>
          </p:cNvPr>
          <p:cNvSpPr/>
          <p:nvPr/>
        </p:nvSpPr>
        <p:spPr>
          <a:xfrm rot="2328794" flipH="1">
            <a:off x="-1095571" y="3727573"/>
            <a:ext cx="9842215" cy="45719"/>
          </a:xfrm>
          <a:custGeom>
            <a:avLst/>
            <a:gdLst>
              <a:gd name="connsiteX0" fmla="*/ 9797894 w 9800738"/>
              <a:gd name="connsiteY0" fmla="*/ 219096 h 230341"/>
              <a:gd name="connsiteX1" fmla="*/ 9770747 w 9800738"/>
              <a:gd name="connsiteY1" fmla="*/ 230341 h 230341"/>
              <a:gd name="connsiteX2" fmla="*/ 4244133 w 9800738"/>
              <a:gd name="connsiteY2" fmla="*/ 230341 h 230341"/>
              <a:gd name="connsiteX3" fmla="*/ 4205742 w 9800738"/>
              <a:gd name="connsiteY3" fmla="*/ 191950 h 230341"/>
              <a:gd name="connsiteX4" fmla="*/ 4205742 w 9800738"/>
              <a:gd name="connsiteY4" fmla="*/ 162439 h 230341"/>
              <a:gd name="connsiteX5" fmla="*/ 0 w 9800738"/>
              <a:gd name="connsiteY5" fmla="*/ 162439 h 230341"/>
              <a:gd name="connsiteX6" fmla="*/ 117676 w 9800738"/>
              <a:gd name="connsiteY6" fmla="*/ 67780 h 230341"/>
              <a:gd name="connsiteX7" fmla="*/ 4205742 w 9800738"/>
              <a:gd name="connsiteY7" fmla="*/ 67780 h 230341"/>
              <a:gd name="connsiteX8" fmla="*/ 4205741 w 9800738"/>
              <a:gd name="connsiteY8" fmla="*/ 38391 h 230341"/>
              <a:gd name="connsiteX9" fmla="*/ 4244132 w 9800738"/>
              <a:gd name="connsiteY9" fmla="*/ 0 h 230341"/>
              <a:gd name="connsiteX10" fmla="*/ 9630019 w 9800738"/>
              <a:gd name="connsiteY10" fmla="*/ 0 h 230341"/>
              <a:gd name="connsiteX11" fmla="*/ 9800738 w 9800738"/>
              <a:gd name="connsiteY11" fmla="*/ 212230 h 23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00738" h="230341">
                <a:moveTo>
                  <a:pt x="9797894" y="219096"/>
                </a:moveTo>
                <a:cubicBezTo>
                  <a:pt x="9790947" y="226044"/>
                  <a:pt x="9781349" y="230341"/>
                  <a:pt x="9770747" y="230341"/>
                </a:cubicBezTo>
                <a:lnTo>
                  <a:pt x="4244133" y="230341"/>
                </a:lnTo>
                <a:cubicBezTo>
                  <a:pt x="4222930" y="230341"/>
                  <a:pt x="4205741" y="213153"/>
                  <a:pt x="4205742" y="191950"/>
                </a:cubicBezTo>
                <a:lnTo>
                  <a:pt x="4205742" y="162439"/>
                </a:lnTo>
                <a:lnTo>
                  <a:pt x="0" y="162439"/>
                </a:lnTo>
                <a:lnTo>
                  <a:pt x="117676" y="67780"/>
                </a:lnTo>
                <a:lnTo>
                  <a:pt x="4205742" y="67780"/>
                </a:lnTo>
                <a:lnTo>
                  <a:pt x="4205741" y="38391"/>
                </a:lnTo>
                <a:cubicBezTo>
                  <a:pt x="4205742" y="17188"/>
                  <a:pt x="4222930" y="0"/>
                  <a:pt x="4244132" y="0"/>
                </a:cubicBezTo>
                <a:lnTo>
                  <a:pt x="9630019" y="0"/>
                </a:lnTo>
                <a:lnTo>
                  <a:pt x="9800738" y="21223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617EEB1-F6E6-491A-BE41-0E781DFC4AFB}"/>
              </a:ext>
            </a:extLst>
          </p:cNvPr>
          <p:cNvSpPr/>
          <p:nvPr/>
        </p:nvSpPr>
        <p:spPr>
          <a:xfrm rot="13138157" flipH="1" flipV="1">
            <a:off x="8622921" y="1132560"/>
            <a:ext cx="4084825" cy="230341"/>
          </a:xfrm>
          <a:custGeom>
            <a:avLst/>
            <a:gdLst>
              <a:gd name="connsiteX0" fmla="*/ 0 w 4084825"/>
              <a:gd name="connsiteY0" fmla="*/ 162439 h 230341"/>
              <a:gd name="connsiteX1" fmla="*/ 117022 w 4084825"/>
              <a:gd name="connsiteY1" fmla="*/ 67780 h 230341"/>
              <a:gd name="connsiteX2" fmla="*/ 1820156 w 4084825"/>
              <a:gd name="connsiteY2" fmla="*/ 67780 h 230341"/>
              <a:gd name="connsiteX3" fmla="*/ 1820156 w 4084825"/>
              <a:gd name="connsiteY3" fmla="*/ 38391 h 230341"/>
              <a:gd name="connsiteX4" fmla="*/ 1858548 w 4084825"/>
              <a:gd name="connsiteY4" fmla="*/ 0 h 230341"/>
              <a:gd name="connsiteX5" fmla="*/ 3898502 w 4084825"/>
              <a:gd name="connsiteY5" fmla="*/ 0 h 230341"/>
              <a:gd name="connsiteX6" fmla="*/ 4084825 w 4084825"/>
              <a:gd name="connsiteY6" fmla="*/ 230341 h 230341"/>
              <a:gd name="connsiteX7" fmla="*/ 1858548 w 4084825"/>
              <a:gd name="connsiteY7" fmla="*/ 230341 h 230341"/>
              <a:gd name="connsiteX8" fmla="*/ 1820157 w 4084825"/>
              <a:gd name="connsiteY8" fmla="*/ 191949 h 230341"/>
              <a:gd name="connsiteX9" fmla="*/ 1820157 w 4084825"/>
              <a:gd name="connsiteY9" fmla="*/ 162439 h 23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4825" h="230341">
                <a:moveTo>
                  <a:pt x="0" y="162439"/>
                </a:moveTo>
                <a:lnTo>
                  <a:pt x="117022" y="67780"/>
                </a:lnTo>
                <a:lnTo>
                  <a:pt x="1820156" y="67780"/>
                </a:lnTo>
                <a:lnTo>
                  <a:pt x="1820156" y="38391"/>
                </a:lnTo>
                <a:cubicBezTo>
                  <a:pt x="1820157" y="17188"/>
                  <a:pt x="1837345" y="0"/>
                  <a:pt x="1858548" y="0"/>
                </a:cubicBezTo>
                <a:lnTo>
                  <a:pt x="3898502" y="0"/>
                </a:lnTo>
                <a:lnTo>
                  <a:pt x="4084825" y="230341"/>
                </a:lnTo>
                <a:lnTo>
                  <a:pt x="1858548" y="230341"/>
                </a:lnTo>
                <a:cubicBezTo>
                  <a:pt x="1837345" y="230341"/>
                  <a:pt x="1820157" y="213153"/>
                  <a:pt x="1820157" y="191949"/>
                </a:cubicBezTo>
                <a:lnTo>
                  <a:pt x="1820157" y="16243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F6C156-0343-428D-9CFE-3524F0A28C06}"/>
              </a:ext>
            </a:extLst>
          </p:cNvPr>
          <p:cNvSpPr txBox="1"/>
          <p:nvPr/>
        </p:nvSpPr>
        <p:spPr>
          <a:xfrm flipH="1">
            <a:off x="304800" y="3359965"/>
            <a:ext cx="42291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THE RELISH</a:t>
            </a:r>
          </a:p>
          <a:p>
            <a:r>
              <a:rPr lang="en-IN" dirty="0"/>
              <a:t>             Cakes and more…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F7FF9-82B1-4D60-AB3B-7940BEE6B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47730"/>
            <a:ext cx="1905266" cy="19052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3609AC-66CB-4276-963C-21033E5FF84F}"/>
              </a:ext>
            </a:extLst>
          </p:cNvPr>
          <p:cNvSpPr txBox="1"/>
          <p:nvPr/>
        </p:nvSpPr>
        <p:spPr>
          <a:xfrm>
            <a:off x="-61525" y="6392227"/>
            <a:ext cx="807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https://aarushi-code.github.io/Frontend_BakeryWebsite_GSBSP-BR01/</a:t>
            </a: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5998173" y="1545028"/>
            <a:ext cx="6365238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IN" altLang="ko-KR" sz="2700" b="1" dirty="0">
                  <a:solidFill>
                    <a:schemeClr val="bg1"/>
                  </a:solidFill>
                  <a:cs typeface="Arial" pitchFamily="34" charset="0"/>
                </a:rPr>
                <a:t>Fully responsive navbar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092048" y="2379013"/>
            <a:ext cx="5419664" cy="1118026"/>
            <a:chOff x="6102442" y="1483456"/>
            <a:chExt cx="5419664" cy="111802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Sections included like About, Contact Us, </a:t>
              </a:r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etc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092048" y="3512871"/>
            <a:ext cx="5419664" cy="1118026"/>
            <a:chOff x="6102442" y="1483456"/>
            <a:chExt cx="5419664" cy="111802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Dishes variety and menu card included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083760" y="4646729"/>
            <a:ext cx="5496041" cy="1118026"/>
            <a:chOff x="6026065" y="1483456"/>
            <a:chExt cx="5496041" cy="11180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Footer template improvised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026065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4876800" y="374751"/>
            <a:ext cx="711517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FEATURES of website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53BBC1-6CE3-47EC-B1D8-9A241D52FAAE}"/>
              </a:ext>
            </a:extLst>
          </p:cNvPr>
          <p:cNvGrpSpPr/>
          <p:nvPr/>
        </p:nvGrpSpPr>
        <p:grpSpPr>
          <a:xfrm flipH="1" flipV="1">
            <a:off x="6241560" y="1351354"/>
            <a:ext cx="5950440" cy="181040"/>
            <a:chOff x="5069840" y="3310420"/>
            <a:chExt cx="5950440" cy="230341"/>
          </a:xfrm>
          <a:solidFill>
            <a:schemeClr val="accent3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B056A4-D3B8-4938-A07E-079EACFE5344}"/>
                </a:ext>
              </a:extLst>
            </p:cNvPr>
            <p:cNvSpPr/>
            <p:nvPr/>
          </p:nvSpPr>
          <p:spPr>
            <a:xfrm>
              <a:off x="5069840" y="3378201"/>
              <a:ext cx="4480560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E1E0AC2-A45F-479C-81E1-77A086955328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4C601B-CEA3-4745-8C84-63F4725B849E}"/>
              </a:ext>
            </a:extLst>
          </p:cNvPr>
          <p:cNvGrpSpPr/>
          <p:nvPr/>
        </p:nvGrpSpPr>
        <p:grpSpPr>
          <a:xfrm>
            <a:off x="5998173" y="5764755"/>
            <a:ext cx="6365238" cy="777510"/>
            <a:chOff x="6102442" y="1483456"/>
            <a:chExt cx="5419664" cy="77751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595278-C0DD-4543-B7EB-81FA2FEDCB6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IN" altLang="ko-KR" sz="2700" b="1" dirty="0">
                  <a:solidFill>
                    <a:schemeClr val="bg1"/>
                  </a:solidFill>
                  <a:cs typeface="Arial" pitchFamily="34" charset="0"/>
                </a:rPr>
                <a:t>Responsive </a:t>
              </a:r>
              <a:r>
                <a:rPr lang="en-IN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jquery</a:t>
              </a:r>
              <a:r>
                <a:rPr lang="en-IN" altLang="ko-KR" sz="27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IN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flexslides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6B59AF-0A0A-4034-B734-FC83DE1A947E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5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5960112" y="1628198"/>
            <a:ext cx="5419664" cy="1118026"/>
            <a:chOff x="6102442" y="1483456"/>
            <a:chExt cx="5419664" cy="111802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Carousels added to template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6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5960112" y="2735825"/>
            <a:ext cx="5419664" cy="1118026"/>
            <a:chOff x="6102442" y="1483456"/>
            <a:chExt cx="5419664" cy="111802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Animation on images added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7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5960112" y="3893280"/>
            <a:ext cx="5419664" cy="1118026"/>
            <a:chOff x="6102442" y="1483456"/>
            <a:chExt cx="5419664" cy="11180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Location using Google maps API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8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4876800" y="374751"/>
            <a:ext cx="711517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FEATURES of website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53BBC1-6CE3-47EC-B1D8-9A241D52FAAE}"/>
              </a:ext>
            </a:extLst>
          </p:cNvPr>
          <p:cNvGrpSpPr/>
          <p:nvPr/>
        </p:nvGrpSpPr>
        <p:grpSpPr>
          <a:xfrm flipH="1" flipV="1">
            <a:off x="6241560" y="1351354"/>
            <a:ext cx="5950440" cy="181040"/>
            <a:chOff x="5069840" y="3310420"/>
            <a:chExt cx="5950440" cy="230341"/>
          </a:xfrm>
          <a:solidFill>
            <a:schemeClr val="accent3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B056A4-D3B8-4938-A07E-079EACFE5344}"/>
                </a:ext>
              </a:extLst>
            </p:cNvPr>
            <p:cNvSpPr/>
            <p:nvPr/>
          </p:nvSpPr>
          <p:spPr>
            <a:xfrm>
              <a:off x="5069840" y="3378201"/>
              <a:ext cx="4480560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E1E0AC2-A45F-479C-81E1-77A086955328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624DAEF-3AC9-4E93-B7B4-CA303304B691}"/>
              </a:ext>
            </a:extLst>
          </p:cNvPr>
          <p:cNvGrpSpPr/>
          <p:nvPr/>
        </p:nvGrpSpPr>
        <p:grpSpPr>
          <a:xfrm>
            <a:off x="5866237" y="5217694"/>
            <a:ext cx="6365238" cy="777510"/>
            <a:chOff x="6102442" y="1483456"/>
            <a:chExt cx="5419664" cy="77751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C55A03-6F80-43D4-9AE6-3E3BB2061ACB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IN" altLang="ko-KR" sz="2700" b="1" dirty="0">
                  <a:solidFill>
                    <a:schemeClr val="bg1"/>
                  </a:solidFill>
                  <a:cs typeface="Arial" pitchFamily="34" charset="0"/>
                </a:rPr>
                <a:t>Social media icons added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28BFD-5CFF-4A67-976F-FAE8CF5C6EF5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9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622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id="{83FD3846-57D9-4696-A98C-BACFA9275D48}"/>
              </a:ext>
            </a:extLst>
          </p:cNvPr>
          <p:cNvGrpSpPr/>
          <p:nvPr/>
        </p:nvGrpSpPr>
        <p:grpSpPr>
          <a:xfrm>
            <a:off x="4178179" y="2467859"/>
            <a:ext cx="3835641" cy="3185594"/>
            <a:chOff x="1967283" y="0"/>
            <a:chExt cx="8257434" cy="6858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0DF48E4-8630-4457-B8A0-25B932649105}"/>
                </a:ext>
              </a:extLst>
            </p:cNvPr>
            <p:cNvSpPr/>
            <p:nvPr/>
          </p:nvSpPr>
          <p:spPr>
            <a:xfrm>
              <a:off x="3089150" y="5712938"/>
              <a:ext cx="5937930" cy="1144289"/>
            </a:xfrm>
            <a:custGeom>
              <a:avLst/>
              <a:gdLst>
                <a:gd name="connsiteX0" fmla="*/ 0 w 5937930"/>
                <a:gd name="connsiteY0" fmla="*/ 0 h 1144288"/>
                <a:gd name="connsiteX1" fmla="*/ 85048 w 5937930"/>
                <a:gd name="connsiteY1" fmla="*/ 65719 h 1144288"/>
                <a:gd name="connsiteX2" fmla="*/ 738375 w 5937930"/>
                <a:gd name="connsiteY2" fmla="*/ 496373 h 1144288"/>
                <a:gd name="connsiteX3" fmla="*/ 1977764 w 5937930"/>
                <a:gd name="connsiteY3" fmla="*/ 940172 h 1144288"/>
                <a:gd name="connsiteX4" fmla="*/ 2460994 w 5937930"/>
                <a:gd name="connsiteY4" fmla="*/ 1015169 h 1144288"/>
                <a:gd name="connsiteX5" fmla="*/ 2842939 w 5937930"/>
                <a:gd name="connsiteY5" fmla="*/ 1039911 h 1144288"/>
                <a:gd name="connsiteX6" fmla="*/ 3057106 w 5937930"/>
                <a:gd name="connsiteY6" fmla="*/ 1043777 h 1144288"/>
                <a:gd name="connsiteX7" fmla="*/ 3483895 w 5937930"/>
                <a:gd name="connsiteY7" fmla="*/ 1018262 h 1144288"/>
                <a:gd name="connsiteX8" fmla="*/ 4189797 w 5937930"/>
                <a:gd name="connsiteY8" fmla="*/ 897648 h 1144288"/>
                <a:gd name="connsiteX9" fmla="*/ 4918895 w 5937930"/>
                <a:gd name="connsiteY9" fmla="*/ 652554 h 1144288"/>
                <a:gd name="connsiteX10" fmla="*/ 5170948 w 5937930"/>
                <a:gd name="connsiteY10" fmla="*/ 535032 h 1144288"/>
                <a:gd name="connsiteX11" fmla="*/ 5942569 w 5937930"/>
                <a:gd name="connsiteY11" fmla="*/ 37885 h 1144288"/>
                <a:gd name="connsiteX12" fmla="*/ 4940543 w 5937930"/>
                <a:gd name="connsiteY12" fmla="*/ 715953 h 1144288"/>
                <a:gd name="connsiteX13" fmla="*/ 3598324 w 5937930"/>
                <a:gd name="connsiteY13" fmla="*/ 1108723 h 1144288"/>
                <a:gd name="connsiteX14" fmla="*/ 2560732 w 5937930"/>
                <a:gd name="connsiteY14" fmla="*/ 1128825 h 1144288"/>
                <a:gd name="connsiteX15" fmla="*/ 526527 w 5937930"/>
                <a:gd name="connsiteY15" fmla="*/ 426788 h 1144288"/>
                <a:gd name="connsiteX16" fmla="*/ 14690 w 5937930"/>
                <a:gd name="connsiteY16" fmla="*/ 17009 h 1144288"/>
                <a:gd name="connsiteX17" fmla="*/ 0 w 5937930"/>
                <a:gd name="connsiteY17" fmla="*/ 0 h 114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37930" h="1144288">
                  <a:moveTo>
                    <a:pt x="0" y="0"/>
                  </a:moveTo>
                  <a:cubicBezTo>
                    <a:pt x="33246" y="15463"/>
                    <a:pt x="57214" y="43297"/>
                    <a:pt x="85048" y="65719"/>
                  </a:cubicBezTo>
                  <a:cubicBezTo>
                    <a:pt x="289165" y="229631"/>
                    <a:pt x="507198" y="373440"/>
                    <a:pt x="738375" y="496373"/>
                  </a:cubicBezTo>
                  <a:cubicBezTo>
                    <a:pt x="1129599" y="705129"/>
                    <a:pt x="1543243" y="851258"/>
                    <a:pt x="1977764" y="940172"/>
                  </a:cubicBezTo>
                  <a:cubicBezTo>
                    <a:pt x="2137810" y="973418"/>
                    <a:pt x="2298628" y="998160"/>
                    <a:pt x="2460994" y="1015169"/>
                  </a:cubicBezTo>
                  <a:cubicBezTo>
                    <a:pt x="2587793" y="1028313"/>
                    <a:pt x="2715366" y="1036818"/>
                    <a:pt x="2842939" y="1039911"/>
                  </a:cubicBezTo>
                  <a:cubicBezTo>
                    <a:pt x="2914070" y="1041457"/>
                    <a:pt x="2985975" y="1046096"/>
                    <a:pt x="3057106" y="1043777"/>
                  </a:cubicBezTo>
                  <a:cubicBezTo>
                    <a:pt x="3199369" y="1038365"/>
                    <a:pt x="3341632" y="1032179"/>
                    <a:pt x="3483895" y="1018262"/>
                  </a:cubicBezTo>
                  <a:cubicBezTo>
                    <a:pt x="3722031" y="995067"/>
                    <a:pt x="3957847" y="955635"/>
                    <a:pt x="4189797" y="897648"/>
                  </a:cubicBezTo>
                  <a:cubicBezTo>
                    <a:pt x="4439531" y="835794"/>
                    <a:pt x="4683079" y="755385"/>
                    <a:pt x="4918895" y="652554"/>
                  </a:cubicBezTo>
                  <a:cubicBezTo>
                    <a:pt x="5003943" y="615442"/>
                    <a:pt x="5087445" y="576010"/>
                    <a:pt x="5170948" y="535032"/>
                  </a:cubicBezTo>
                  <a:cubicBezTo>
                    <a:pt x="5199555" y="521115"/>
                    <a:pt x="5917055" y="28607"/>
                    <a:pt x="5942569" y="37885"/>
                  </a:cubicBezTo>
                  <a:cubicBezTo>
                    <a:pt x="5782524" y="244321"/>
                    <a:pt x="5245172" y="572917"/>
                    <a:pt x="4940543" y="715953"/>
                  </a:cubicBezTo>
                  <a:cubicBezTo>
                    <a:pt x="4514528" y="919296"/>
                    <a:pt x="4066090" y="1047643"/>
                    <a:pt x="3598324" y="1108723"/>
                  </a:cubicBezTo>
                  <a:cubicBezTo>
                    <a:pt x="3252718" y="1153566"/>
                    <a:pt x="2907111" y="1160525"/>
                    <a:pt x="2560732" y="1128825"/>
                  </a:cubicBezTo>
                  <a:cubicBezTo>
                    <a:pt x="1825450" y="1060013"/>
                    <a:pt x="1143515" y="835794"/>
                    <a:pt x="526527" y="426788"/>
                  </a:cubicBezTo>
                  <a:cubicBezTo>
                    <a:pt x="344060" y="305401"/>
                    <a:pt x="173190" y="168551"/>
                    <a:pt x="14690" y="17009"/>
                  </a:cubicBezTo>
                  <a:cubicBezTo>
                    <a:pt x="9278" y="11598"/>
                    <a:pt x="5412" y="5412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3424B13-F892-4A4C-813A-D969DF80A489}"/>
                </a:ext>
              </a:extLst>
            </p:cNvPr>
            <p:cNvSpPr/>
            <p:nvPr/>
          </p:nvSpPr>
          <p:spPr>
            <a:xfrm>
              <a:off x="1967231" y="-273"/>
              <a:ext cx="8257434" cy="6749756"/>
            </a:xfrm>
            <a:custGeom>
              <a:avLst/>
              <a:gdLst>
                <a:gd name="connsiteX0" fmla="*/ 8193313 w 8257434"/>
                <a:gd name="connsiteY0" fmla="*/ 2824656 h 6749756"/>
                <a:gd name="connsiteX1" fmla="*/ 7723228 w 8257434"/>
                <a:gd name="connsiteY1" fmla="*/ 1725211 h 6749756"/>
                <a:gd name="connsiteX2" fmla="*/ 6568115 w 8257434"/>
                <a:gd name="connsiteY2" fmla="*/ 656693 h 6749756"/>
                <a:gd name="connsiteX3" fmla="*/ 4166655 w 8257434"/>
                <a:gd name="connsiteY3" fmla="*/ 273 h 6749756"/>
                <a:gd name="connsiteX4" fmla="*/ 3293748 w 8257434"/>
                <a:gd name="connsiteY4" fmla="*/ 68312 h 6749756"/>
                <a:gd name="connsiteX5" fmla="*/ 1824729 w 8257434"/>
                <a:gd name="connsiteY5" fmla="*/ 571644 h 6749756"/>
                <a:gd name="connsiteX6" fmla="*/ 572970 w 8257434"/>
                <a:gd name="connsiteY6" fmla="*/ 1654853 h 6749756"/>
                <a:gd name="connsiteX7" fmla="*/ 4691 w 8257434"/>
                <a:gd name="connsiteY7" fmla="*/ 3208147 h 6749756"/>
                <a:gd name="connsiteX8" fmla="*/ 204942 w 8257434"/>
                <a:gd name="connsiteY8" fmla="*/ 4418928 h 6749756"/>
                <a:gd name="connsiteX9" fmla="*/ 1131970 w 8257434"/>
                <a:gd name="connsiteY9" fmla="*/ 5690790 h 6749756"/>
                <a:gd name="connsiteX10" fmla="*/ 1147434 w 8257434"/>
                <a:gd name="connsiteY10" fmla="*/ 5702387 h 6749756"/>
                <a:gd name="connsiteX11" fmla="*/ 1399487 w 8257434"/>
                <a:gd name="connsiteY11" fmla="*/ 5911143 h 6749756"/>
                <a:gd name="connsiteX12" fmla="*/ 1918282 w 8257434"/>
                <a:gd name="connsiteY12" fmla="*/ 6228915 h 6749756"/>
                <a:gd name="connsiteX13" fmla="*/ 2704594 w 8257434"/>
                <a:gd name="connsiteY13" fmla="*/ 6545140 h 6749756"/>
                <a:gd name="connsiteX14" fmla="*/ 3149939 w 8257434"/>
                <a:gd name="connsiteY14" fmla="*/ 6654930 h 6749756"/>
                <a:gd name="connsiteX15" fmla="*/ 3758422 w 8257434"/>
                <a:gd name="connsiteY15" fmla="*/ 6735340 h 6749756"/>
                <a:gd name="connsiteX16" fmla="*/ 4083152 w 8257434"/>
                <a:gd name="connsiteY16" fmla="*/ 6750030 h 6749756"/>
                <a:gd name="connsiteX17" fmla="*/ 4266393 w 8257434"/>
                <a:gd name="connsiteY17" fmla="*/ 6746164 h 6749756"/>
                <a:gd name="connsiteX18" fmla="*/ 4493705 w 8257434"/>
                <a:gd name="connsiteY18" fmla="*/ 6734567 h 6749756"/>
                <a:gd name="connsiteX19" fmla="*/ 4932864 w 8257434"/>
                <a:gd name="connsiteY19" fmla="*/ 6683538 h 6749756"/>
                <a:gd name="connsiteX20" fmla="*/ 5838244 w 8257434"/>
                <a:gd name="connsiteY20" fmla="*/ 6445402 h 6749756"/>
                <a:gd name="connsiteX21" fmla="*/ 6279723 w 8257434"/>
                <a:gd name="connsiteY21" fmla="*/ 6254429 h 6749756"/>
                <a:gd name="connsiteX22" fmla="*/ 6926091 w 8257434"/>
                <a:gd name="connsiteY22" fmla="*/ 5857021 h 6749756"/>
                <a:gd name="connsiteX23" fmla="*/ 7426331 w 8257434"/>
                <a:gd name="connsiteY23" fmla="*/ 5402398 h 6749756"/>
                <a:gd name="connsiteX24" fmla="*/ 7696940 w 8257434"/>
                <a:gd name="connsiteY24" fmla="*/ 5071482 h 6749756"/>
                <a:gd name="connsiteX25" fmla="*/ 8148470 w 8257434"/>
                <a:gd name="connsiteY25" fmla="*/ 4152185 h 6749756"/>
                <a:gd name="connsiteX26" fmla="*/ 8259033 w 8257434"/>
                <a:gd name="connsiteY26" fmla="*/ 3390615 h 6749756"/>
                <a:gd name="connsiteX27" fmla="*/ 8193313 w 8257434"/>
                <a:gd name="connsiteY27" fmla="*/ 2824656 h 674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7434" h="6749756">
                  <a:moveTo>
                    <a:pt x="8193313" y="2824656"/>
                  </a:moveTo>
                  <a:cubicBezTo>
                    <a:pt x="8131460" y="2421836"/>
                    <a:pt x="7953631" y="2059993"/>
                    <a:pt x="7723228" y="1725211"/>
                  </a:cubicBezTo>
                  <a:cubicBezTo>
                    <a:pt x="7418599" y="1282186"/>
                    <a:pt x="7027377" y="931167"/>
                    <a:pt x="6568115" y="656693"/>
                  </a:cubicBezTo>
                  <a:cubicBezTo>
                    <a:pt x="5828966" y="214441"/>
                    <a:pt x="5023325" y="11098"/>
                    <a:pt x="4166655" y="273"/>
                  </a:cubicBezTo>
                  <a:cubicBezTo>
                    <a:pt x="3873624" y="-2819"/>
                    <a:pt x="3582913" y="20376"/>
                    <a:pt x="3293748" y="68312"/>
                  </a:cubicBezTo>
                  <a:cubicBezTo>
                    <a:pt x="2776499" y="154907"/>
                    <a:pt x="2284764" y="318045"/>
                    <a:pt x="1824729" y="571644"/>
                  </a:cubicBezTo>
                  <a:cubicBezTo>
                    <a:pt x="1330675" y="843026"/>
                    <a:pt x="905432" y="1195591"/>
                    <a:pt x="572970" y="1654853"/>
                  </a:cubicBezTo>
                  <a:cubicBezTo>
                    <a:pt x="236642" y="2117980"/>
                    <a:pt x="38711" y="2633684"/>
                    <a:pt x="4691" y="3208147"/>
                  </a:cubicBezTo>
                  <a:cubicBezTo>
                    <a:pt x="-19277" y="3626431"/>
                    <a:pt x="48762" y="4030025"/>
                    <a:pt x="204942" y="4418928"/>
                  </a:cubicBezTo>
                  <a:cubicBezTo>
                    <a:pt x="406739" y="4921488"/>
                    <a:pt x="732243" y="5332813"/>
                    <a:pt x="1131970" y="5690790"/>
                  </a:cubicBezTo>
                  <a:cubicBezTo>
                    <a:pt x="1138156" y="5693109"/>
                    <a:pt x="1142795" y="5697748"/>
                    <a:pt x="1147434" y="5702387"/>
                  </a:cubicBezTo>
                  <a:cubicBezTo>
                    <a:pt x="1227070" y="5777385"/>
                    <a:pt x="1311345" y="5846970"/>
                    <a:pt x="1399487" y="5911143"/>
                  </a:cubicBezTo>
                  <a:cubicBezTo>
                    <a:pt x="1563398" y="6031757"/>
                    <a:pt x="1737361" y="6136134"/>
                    <a:pt x="1918282" y="6228915"/>
                  </a:cubicBezTo>
                  <a:cubicBezTo>
                    <a:pt x="2170335" y="6358807"/>
                    <a:pt x="2433212" y="6463185"/>
                    <a:pt x="2704594" y="6545140"/>
                  </a:cubicBezTo>
                  <a:cubicBezTo>
                    <a:pt x="2851496" y="6589211"/>
                    <a:pt x="2999944" y="6626323"/>
                    <a:pt x="3149939" y="6654930"/>
                  </a:cubicBezTo>
                  <a:cubicBezTo>
                    <a:pt x="3350963" y="6692815"/>
                    <a:pt x="3553533" y="6722196"/>
                    <a:pt x="3758422" y="6735340"/>
                  </a:cubicBezTo>
                  <a:cubicBezTo>
                    <a:pt x="3866666" y="6742298"/>
                    <a:pt x="3974909" y="6746937"/>
                    <a:pt x="4083152" y="6750030"/>
                  </a:cubicBezTo>
                  <a:cubicBezTo>
                    <a:pt x="4144233" y="6751576"/>
                    <a:pt x="4205314" y="6748484"/>
                    <a:pt x="4266393" y="6746164"/>
                  </a:cubicBezTo>
                  <a:cubicBezTo>
                    <a:pt x="4342164" y="6743071"/>
                    <a:pt x="4417935" y="6739979"/>
                    <a:pt x="4493705" y="6734567"/>
                  </a:cubicBezTo>
                  <a:cubicBezTo>
                    <a:pt x="4640607" y="6724515"/>
                    <a:pt x="4786735" y="6706733"/>
                    <a:pt x="4932864" y="6683538"/>
                  </a:cubicBezTo>
                  <a:cubicBezTo>
                    <a:pt x="5242132" y="6634055"/>
                    <a:pt x="5543667" y="6554419"/>
                    <a:pt x="5838244" y="6445402"/>
                  </a:cubicBezTo>
                  <a:cubicBezTo>
                    <a:pt x="5989012" y="6389734"/>
                    <a:pt x="6135141" y="6324788"/>
                    <a:pt x="6279723" y="6254429"/>
                  </a:cubicBezTo>
                  <a:cubicBezTo>
                    <a:pt x="6296733" y="6245924"/>
                    <a:pt x="6773777" y="5983821"/>
                    <a:pt x="6926091" y="5857021"/>
                  </a:cubicBezTo>
                  <a:cubicBezTo>
                    <a:pt x="7064489" y="5741046"/>
                    <a:pt x="7336644" y="5499817"/>
                    <a:pt x="7426331" y="5402398"/>
                  </a:cubicBezTo>
                  <a:cubicBezTo>
                    <a:pt x="7522977" y="5297247"/>
                    <a:pt x="7614211" y="5187458"/>
                    <a:pt x="7696940" y="5071482"/>
                  </a:cubicBezTo>
                  <a:cubicBezTo>
                    <a:pt x="7897964" y="4790049"/>
                    <a:pt x="8051824" y="4485421"/>
                    <a:pt x="8148470" y="4152185"/>
                  </a:cubicBezTo>
                  <a:cubicBezTo>
                    <a:pt x="8221148" y="3903225"/>
                    <a:pt x="8259033" y="3649626"/>
                    <a:pt x="8259033" y="3390615"/>
                  </a:cubicBezTo>
                  <a:cubicBezTo>
                    <a:pt x="8259033" y="3158665"/>
                    <a:pt x="8218055" y="2989341"/>
                    <a:pt x="8193313" y="2824656"/>
                  </a:cubicBezTo>
                  <a:close/>
                </a:path>
              </a:pathLst>
            </a:custGeom>
            <a:solidFill>
              <a:schemeClr val="accent5"/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E031C32-5674-4E9E-A11B-5D8778EE99CF}"/>
                </a:ext>
              </a:extLst>
            </p:cNvPr>
            <p:cNvSpPr/>
            <p:nvPr/>
          </p:nvSpPr>
          <p:spPr>
            <a:xfrm>
              <a:off x="3680623" y="1553294"/>
              <a:ext cx="4437984" cy="3595231"/>
            </a:xfrm>
            <a:custGeom>
              <a:avLst/>
              <a:gdLst>
                <a:gd name="connsiteX0" fmla="*/ 4437984 w 4437984"/>
                <a:gd name="connsiteY0" fmla="*/ 1799162 h 3595231"/>
                <a:gd name="connsiteX1" fmla="*/ 2218992 w 4437984"/>
                <a:gd name="connsiteY1" fmla="*/ 3598324 h 3595231"/>
                <a:gd name="connsiteX2" fmla="*/ 0 w 4437984"/>
                <a:gd name="connsiteY2" fmla="*/ 1799162 h 3595231"/>
                <a:gd name="connsiteX3" fmla="*/ 2218992 w 4437984"/>
                <a:gd name="connsiteY3" fmla="*/ 0 h 3595231"/>
                <a:gd name="connsiteX4" fmla="*/ 4437984 w 4437984"/>
                <a:gd name="connsiteY4" fmla="*/ 1799162 h 359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7984" h="3595231">
                  <a:moveTo>
                    <a:pt x="4437984" y="1799162"/>
                  </a:moveTo>
                  <a:cubicBezTo>
                    <a:pt x="4437984" y="2792812"/>
                    <a:pt x="3444508" y="3598324"/>
                    <a:pt x="2218992" y="3598324"/>
                  </a:cubicBezTo>
                  <a:cubicBezTo>
                    <a:pt x="993476" y="3598324"/>
                    <a:pt x="0" y="2792812"/>
                    <a:pt x="0" y="1799162"/>
                  </a:cubicBezTo>
                  <a:cubicBezTo>
                    <a:pt x="0" y="805512"/>
                    <a:pt x="993476" y="0"/>
                    <a:pt x="2218992" y="0"/>
                  </a:cubicBezTo>
                  <a:cubicBezTo>
                    <a:pt x="3444508" y="0"/>
                    <a:pt x="4437984" y="805512"/>
                    <a:pt x="4437984" y="1799162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2F02123-0FD6-4532-9198-05974E2EEAFE}"/>
                </a:ext>
              </a:extLst>
            </p:cNvPr>
            <p:cNvSpPr/>
            <p:nvPr/>
          </p:nvSpPr>
          <p:spPr>
            <a:xfrm>
              <a:off x="3877781" y="1575716"/>
              <a:ext cx="4437984" cy="3595231"/>
            </a:xfrm>
            <a:custGeom>
              <a:avLst/>
              <a:gdLst>
                <a:gd name="connsiteX0" fmla="*/ 4437984 w 4437984"/>
                <a:gd name="connsiteY0" fmla="*/ 1799162 h 3595231"/>
                <a:gd name="connsiteX1" fmla="*/ 2218992 w 4437984"/>
                <a:gd name="connsiteY1" fmla="*/ 3598324 h 3595231"/>
                <a:gd name="connsiteX2" fmla="*/ 0 w 4437984"/>
                <a:gd name="connsiteY2" fmla="*/ 1799162 h 3595231"/>
                <a:gd name="connsiteX3" fmla="*/ 2218992 w 4437984"/>
                <a:gd name="connsiteY3" fmla="*/ 0 h 3595231"/>
                <a:gd name="connsiteX4" fmla="*/ 4437984 w 4437984"/>
                <a:gd name="connsiteY4" fmla="*/ 1799162 h 359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7984" h="3595231">
                  <a:moveTo>
                    <a:pt x="4437984" y="1799162"/>
                  </a:moveTo>
                  <a:cubicBezTo>
                    <a:pt x="4437984" y="2792812"/>
                    <a:pt x="3444508" y="3598324"/>
                    <a:pt x="2218992" y="3598324"/>
                  </a:cubicBezTo>
                  <a:cubicBezTo>
                    <a:pt x="993476" y="3598324"/>
                    <a:pt x="0" y="2792812"/>
                    <a:pt x="0" y="1799162"/>
                  </a:cubicBezTo>
                  <a:cubicBezTo>
                    <a:pt x="0" y="805512"/>
                    <a:pt x="993476" y="0"/>
                    <a:pt x="2218992" y="0"/>
                  </a:cubicBezTo>
                  <a:cubicBezTo>
                    <a:pt x="3444508" y="0"/>
                    <a:pt x="4437984" y="805512"/>
                    <a:pt x="4437984" y="179916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12B48FB-27F5-4E35-9C1D-EEA940D35AE1}"/>
                </a:ext>
              </a:extLst>
            </p:cNvPr>
            <p:cNvSpPr/>
            <p:nvPr/>
          </p:nvSpPr>
          <p:spPr>
            <a:xfrm>
              <a:off x="7239500" y="1277273"/>
              <a:ext cx="1453556" cy="4430253"/>
            </a:xfrm>
            <a:custGeom>
              <a:avLst/>
              <a:gdLst>
                <a:gd name="connsiteX0" fmla="*/ 789 w 1453555"/>
                <a:gd name="connsiteY0" fmla="*/ 4435665 h 4430252"/>
                <a:gd name="connsiteX1" fmla="*/ 6201 w 1453555"/>
                <a:gd name="connsiteY1" fmla="*/ 2546042 h 4430252"/>
                <a:gd name="connsiteX2" fmla="*/ 345622 w 1453555"/>
                <a:gd name="connsiteY2" fmla="*/ 2188839 h 4430252"/>
                <a:gd name="connsiteX3" fmla="*/ 760040 w 1453555"/>
                <a:gd name="connsiteY3" fmla="*/ 1645302 h 4430252"/>
                <a:gd name="connsiteX4" fmla="*/ 953332 w 1453555"/>
                <a:gd name="connsiteY4" fmla="*/ 1314386 h 4430252"/>
                <a:gd name="connsiteX5" fmla="*/ 1210024 w 1453555"/>
                <a:gd name="connsiteY5" fmla="*/ 714407 h 4430252"/>
                <a:gd name="connsiteX6" fmla="*/ 1386306 w 1453555"/>
                <a:gd name="connsiteY6" fmla="*/ 0 h 4430252"/>
                <a:gd name="connsiteX7" fmla="*/ 1441974 w 1453555"/>
                <a:gd name="connsiteY7" fmla="*/ 1644528 h 4430252"/>
                <a:gd name="connsiteX8" fmla="*/ 913900 w 1453555"/>
                <a:gd name="connsiteY8" fmla="*/ 3438278 h 4430252"/>
                <a:gd name="connsiteX9" fmla="*/ 789 w 1453555"/>
                <a:gd name="connsiteY9" fmla="*/ 4435665 h 443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3555" h="4430252">
                  <a:moveTo>
                    <a:pt x="789" y="4435665"/>
                  </a:moveTo>
                  <a:cubicBezTo>
                    <a:pt x="-1531" y="3503998"/>
                    <a:pt x="1562" y="2620266"/>
                    <a:pt x="6201" y="2546042"/>
                  </a:cubicBezTo>
                  <a:cubicBezTo>
                    <a:pt x="10067" y="2525167"/>
                    <a:pt x="248976" y="2297855"/>
                    <a:pt x="345622" y="2188839"/>
                  </a:cubicBezTo>
                  <a:cubicBezTo>
                    <a:pt x="497936" y="2018742"/>
                    <a:pt x="635560" y="1837047"/>
                    <a:pt x="760040" y="1645302"/>
                  </a:cubicBezTo>
                  <a:cubicBezTo>
                    <a:pt x="829625" y="1537831"/>
                    <a:pt x="893798" y="1427268"/>
                    <a:pt x="953332" y="1314386"/>
                  </a:cubicBezTo>
                  <a:cubicBezTo>
                    <a:pt x="1056163" y="1121867"/>
                    <a:pt x="1140439" y="920843"/>
                    <a:pt x="1210024" y="714407"/>
                  </a:cubicBezTo>
                  <a:cubicBezTo>
                    <a:pt x="1284248" y="493281"/>
                    <a:pt x="1367750" y="4639"/>
                    <a:pt x="1386306" y="0"/>
                  </a:cubicBezTo>
                  <a:cubicBezTo>
                    <a:pt x="1397130" y="34793"/>
                    <a:pt x="1442747" y="1531646"/>
                    <a:pt x="1441974" y="1644528"/>
                  </a:cubicBezTo>
                  <a:cubicBezTo>
                    <a:pt x="1438108" y="1751999"/>
                    <a:pt x="1596608" y="2432387"/>
                    <a:pt x="913900" y="3438278"/>
                  </a:cubicBezTo>
                  <a:cubicBezTo>
                    <a:pt x="574480" y="3892901"/>
                    <a:pt x="156969" y="4310412"/>
                    <a:pt x="789" y="443566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8091F05-2D4A-4F7E-B764-5A33753DAD6A}"/>
                </a:ext>
              </a:extLst>
            </p:cNvPr>
            <p:cNvSpPr/>
            <p:nvPr/>
          </p:nvSpPr>
          <p:spPr>
            <a:xfrm>
              <a:off x="3426111" y="938704"/>
              <a:ext cx="4878690" cy="2760210"/>
            </a:xfrm>
            <a:custGeom>
              <a:avLst/>
              <a:gdLst>
                <a:gd name="connsiteX0" fmla="*/ 4883469 w 4878689"/>
                <a:gd name="connsiteY0" fmla="*/ 23117 h 2760209"/>
                <a:gd name="connsiteX1" fmla="*/ 4579614 w 4878689"/>
                <a:gd name="connsiteY1" fmla="*/ 1153489 h 2760209"/>
                <a:gd name="connsiteX2" fmla="*/ 3975770 w 4878689"/>
                <a:gd name="connsiteY2" fmla="*/ 2185668 h 2760209"/>
                <a:gd name="connsiteX3" fmla="*/ 3531199 w 4878689"/>
                <a:gd name="connsiteY3" fmla="*/ 2767863 h 2760209"/>
                <a:gd name="connsiteX4" fmla="*/ 2761897 w 4878689"/>
                <a:gd name="connsiteY4" fmla="*/ 2172524 h 2760209"/>
                <a:gd name="connsiteX5" fmla="*/ 140 w 4878689"/>
                <a:gd name="connsiteY5" fmla="*/ 10746 h 2760209"/>
                <a:gd name="connsiteX6" fmla="*/ 17150 w 4878689"/>
                <a:gd name="connsiteY6" fmla="*/ 695 h 2760209"/>
                <a:gd name="connsiteX7" fmla="*/ 4883469 w 4878689"/>
                <a:gd name="connsiteY7" fmla="*/ 23117 h 2760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78689" h="2760209">
                  <a:moveTo>
                    <a:pt x="4883469" y="23117"/>
                  </a:moveTo>
                  <a:cubicBezTo>
                    <a:pt x="4843265" y="367177"/>
                    <a:pt x="4821616" y="610725"/>
                    <a:pt x="4579614" y="1153489"/>
                  </a:cubicBezTo>
                  <a:cubicBezTo>
                    <a:pt x="4415703" y="1522290"/>
                    <a:pt x="4219318" y="1864803"/>
                    <a:pt x="3975770" y="2185668"/>
                  </a:cubicBezTo>
                  <a:cubicBezTo>
                    <a:pt x="3832734" y="2374321"/>
                    <a:pt x="3657225" y="2556789"/>
                    <a:pt x="3531199" y="2767863"/>
                  </a:cubicBezTo>
                  <a:cubicBezTo>
                    <a:pt x="3405172" y="2661166"/>
                    <a:pt x="2844625" y="2235151"/>
                    <a:pt x="2761897" y="2172524"/>
                  </a:cubicBezTo>
                  <a:cubicBezTo>
                    <a:pt x="1841826" y="1479765"/>
                    <a:pt x="10191" y="24663"/>
                    <a:pt x="140" y="10746"/>
                  </a:cubicBezTo>
                  <a:cubicBezTo>
                    <a:pt x="-1406" y="-3944"/>
                    <a:pt x="10191" y="695"/>
                    <a:pt x="17150" y="695"/>
                  </a:cubicBezTo>
                  <a:cubicBezTo>
                    <a:pt x="439300" y="4561"/>
                    <a:pt x="4537863" y="20024"/>
                    <a:pt x="4883469" y="2311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DA77BE-DB73-4FF8-BF26-36098314F2B7}"/>
                </a:ext>
              </a:extLst>
            </p:cNvPr>
            <p:cNvSpPr/>
            <p:nvPr/>
          </p:nvSpPr>
          <p:spPr>
            <a:xfrm>
              <a:off x="3426251" y="949450"/>
              <a:ext cx="3548841" cy="4128717"/>
            </a:xfrm>
            <a:custGeom>
              <a:avLst/>
              <a:gdLst>
                <a:gd name="connsiteX0" fmla="*/ 0 w 3548841"/>
                <a:gd name="connsiteY0" fmla="*/ 0 h 4128717"/>
                <a:gd name="connsiteX1" fmla="*/ 135304 w 3548841"/>
                <a:gd name="connsiteY1" fmla="*/ 101285 h 4128717"/>
                <a:gd name="connsiteX2" fmla="*/ 733737 w 3548841"/>
                <a:gd name="connsiteY2" fmla="*/ 567505 h 4128717"/>
                <a:gd name="connsiteX3" fmla="*/ 1639116 w 3548841"/>
                <a:gd name="connsiteY3" fmla="*/ 1274181 h 4128717"/>
                <a:gd name="connsiteX4" fmla="*/ 2242187 w 3548841"/>
                <a:gd name="connsiteY4" fmla="*/ 1743494 h 4128717"/>
                <a:gd name="connsiteX5" fmla="*/ 3152206 w 3548841"/>
                <a:gd name="connsiteY5" fmla="*/ 2453262 h 4128717"/>
                <a:gd name="connsiteX6" fmla="*/ 3538017 w 3548841"/>
                <a:gd name="connsiteY6" fmla="*/ 2754024 h 4128717"/>
                <a:gd name="connsiteX7" fmla="*/ 3551934 w 3548841"/>
                <a:gd name="connsiteY7" fmla="*/ 2774900 h 4128717"/>
                <a:gd name="connsiteX8" fmla="*/ 3552707 w 3548841"/>
                <a:gd name="connsiteY8" fmla="*/ 2813558 h 4128717"/>
                <a:gd name="connsiteX9" fmla="*/ 3552707 w 3548841"/>
                <a:gd name="connsiteY9" fmla="*/ 4068410 h 4128717"/>
                <a:gd name="connsiteX10" fmla="*/ 3551934 w 3548841"/>
                <a:gd name="connsiteY10" fmla="*/ 4107068 h 4128717"/>
                <a:gd name="connsiteX11" fmla="*/ 3512502 w 3548841"/>
                <a:gd name="connsiteY11" fmla="*/ 4126398 h 4128717"/>
                <a:gd name="connsiteX12" fmla="*/ 3441371 w 3548841"/>
                <a:gd name="connsiteY12" fmla="*/ 4072276 h 4128717"/>
                <a:gd name="connsiteX13" fmla="*/ 2750932 w 3548841"/>
                <a:gd name="connsiteY13" fmla="*/ 3533378 h 4128717"/>
                <a:gd name="connsiteX14" fmla="*/ 1985495 w 3548841"/>
                <a:gd name="connsiteY14" fmla="*/ 2936492 h 4128717"/>
                <a:gd name="connsiteX15" fmla="*/ 1220059 w 3548841"/>
                <a:gd name="connsiteY15" fmla="*/ 2339606 h 4128717"/>
                <a:gd name="connsiteX16" fmla="*/ 606164 w 3548841"/>
                <a:gd name="connsiteY16" fmla="*/ 1861015 h 4128717"/>
                <a:gd name="connsiteX17" fmla="*/ 126026 w 3548841"/>
                <a:gd name="connsiteY17" fmla="*/ 1486802 h 4128717"/>
                <a:gd name="connsiteX18" fmla="*/ 95100 w 3548841"/>
                <a:gd name="connsiteY18" fmla="*/ 1445824 h 4128717"/>
                <a:gd name="connsiteX19" fmla="*/ 40205 w 3548841"/>
                <a:gd name="connsiteY19" fmla="*/ 642503 h 4128717"/>
                <a:gd name="connsiteX20" fmla="*/ 773 w 3548841"/>
                <a:gd name="connsiteY20" fmla="*/ 57988 h 4128717"/>
                <a:gd name="connsiteX21" fmla="*/ 0 w 3548841"/>
                <a:gd name="connsiteY21" fmla="*/ 0 h 412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48841" h="4128717">
                  <a:moveTo>
                    <a:pt x="0" y="0"/>
                  </a:moveTo>
                  <a:cubicBezTo>
                    <a:pt x="49483" y="27834"/>
                    <a:pt x="91234" y="66492"/>
                    <a:pt x="135304" y="101285"/>
                  </a:cubicBezTo>
                  <a:cubicBezTo>
                    <a:pt x="335555" y="255919"/>
                    <a:pt x="534259" y="412099"/>
                    <a:pt x="733737" y="567505"/>
                  </a:cubicBezTo>
                  <a:cubicBezTo>
                    <a:pt x="1035272" y="803322"/>
                    <a:pt x="1336808" y="1038365"/>
                    <a:pt x="1639116" y="1274181"/>
                  </a:cubicBezTo>
                  <a:cubicBezTo>
                    <a:pt x="1840140" y="1431134"/>
                    <a:pt x="2041164" y="1587314"/>
                    <a:pt x="2242187" y="1743494"/>
                  </a:cubicBezTo>
                  <a:cubicBezTo>
                    <a:pt x="2545269" y="1980083"/>
                    <a:pt x="2848351" y="2216673"/>
                    <a:pt x="3152206" y="2453262"/>
                  </a:cubicBezTo>
                  <a:cubicBezTo>
                    <a:pt x="3280552" y="2553774"/>
                    <a:pt x="3409671" y="2653513"/>
                    <a:pt x="3538017" y="2754024"/>
                  </a:cubicBezTo>
                  <a:cubicBezTo>
                    <a:pt x="3550388" y="2756344"/>
                    <a:pt x="3551161" y="2765622"/>
                    <a:pt x="3551934" y="2774900"/>
                  </a:cubicBezTo>
                  <a:cubicBezTo>
                    <a:pt x="3553480" y="2788044"/>
                    <a:pt x="3552707" y="2801188"/>
                    <a:pt x="3552707" y="2813558"/>
                  </a:cubicBezTo>
                  <a:cubicBezTo>
                    <a:pt x="3552707" y="3231842"/>
                    <a:pt x="3552707" y="3650126"/>
                    <a:pt x="3552707" y="4068410"/>
                  </a:cubicBezTo>
                  <a:cubicBezTo>
                    <a:pt x="3552707" y="4081554"/>
                    <a:pt x="3553480" y="4094698"/>
                    <a:pt x="3551934" y="4107068"/>
                  </a:cubicBezTo>
                  <a:cubicBezTo>
                    <a:pt x="3548841" y="4134129"/>
                    <a:pt x="3535697" y="4141088"/>
                    <a:pt x="3512502" y="4126398"/>
                  </a:cubicBezTo>
                  <a:cubicBezTo>
                    <a:pt x="3487761" y="4110161"/>
                    <a:pt x="3465339" y="4090832"/>
                    <a:pt x="3441371" y="4072276"/>
                  </a:cubicBezTo>
                  <a:cubicBezTo>
                    <a:pt x="3210967" y="3892901"/>
                    <a:pt x="2980563" y="3712753"/>
                    <a:pt x="2750932" y="3533378"/>
                  </a:cubicBezTo>
                  <a:cubicBezTo>
                    <a:pt x="2495786" y="3334673"/>
                    <a:pt x="2240641" y="3135196"/>
                    <a:pt x="1985495" y="2936492"/>
                  </a:cubicBezTo>
                  <a:cubicBezTo>
                    <a:pt x="1730350" y="2737788"/>
                    <a:pt x="1475205" y="2538311"/>
                    <a:pt x="1220059" y="2339606"/>
                  </a:cubicBezTo>
                  <a:cubicBezTo>
                    <a:pt x="1015170" y="2180334"/>
                    <a:pt x="811053" y="2020288"/>
                    <a:pt x="606164" y="1861015"/>
                  </a:cubicBezTo>
                  <a:cubicBezTo>
                    <a:pt x="446118" y="1736535"/>
                    <a:pt x="286072" y="1610509"/>
                    <a:pt x="126026" y="1486802"/>
                  </a:cubicBezTo>
                  <a:cubicBezTo>
                    <a:pt x="112109" y="1475978"/>
                    <a:pt x="98192" y="1465153"/>
                    <a:pt x="95100" y="1445824"/>
                  </a:cubicBezTo>
                  <a:cubicBezTo>
                    <a:pt x="76544" y="1178308"/>
                    <a:pt x="58761" y="910019"/>
                    <a:pt x="40205" y="642503"/>
                  </a:cubicBezTo>
                  <a:cubicBezTo>
                    <a:pt x="27061" y="447664"/>
                    <a:pt x="13917" y="252826"/>
                    <a:pt x="773" y="57988"/>
                  </a:cubicBezTo>
                  <a:cubicBezTo>
                    <a:pt x="0" y="38658"/>
                    <a:pt x="773" y="1932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2C0AF1B-4B0A-498B-84C6-8530F4A1A179}"/>
                </a:ext>
              </a:extLst>
            </p:cNvPr>
            <p:cNvSpPr/>
            <p:nvPr/>
          </p:nvSpPr>
          <p:spPr>
            <a:xfrm>
              <a:off x="3519611" y="2395274"/>
              <a:ext cx="3726670" cy="3316891"/>
            </a:xfrm>
            <a:custGeom>
              <a:avLst/>
              <a:gdLst>
                <a:gd name="connsiteX0" fmla="*/ 1740 w 3726669"/>
                <a:gd name="connsiteY0" fmla="*/ 0 h 3316890"/>
                <a:gd name="connsiteX1" fmla="*/ 3443884 w 3726669"/>
                <a:gd name="connsiteY1" fmla="*/ 2675161 h 3316890"/>
                <a:gd name="connsiteX2" fmla="*/ 3446203 w 3726669"/>
                <a:gd name="connsiteY2" fmla="*/ 1186813 h 3316890"/>
                <a:gd name="connsiteX3" fmla="*/ 3724544 w 3726669"/>
                <a:gd name="connsiteY3" fmla="*/ 1420310 h 3316890"/>
                <a:gd name="connsiteX4" fmla="*/ 3724544 w 3726669"/>
                <a:gd name="connsiteY4" fmla="*/ 3317664 h 3316890"/>
                <a:gd name="connsiteX5" fmla="*/ 1740 w 3726669"/>
                <a:gd name="connsiteY5" fmla="*/ 434521 h 3316890"/>
                <a:gd name="connsiteX6" fmla="*/ 1740 w 3726669"/>
                <a:gd name="connsiteY6" fmla="*/ 0 h 331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26669" h="3316890">
                  <a:moveTo>
                    <a:pt x="1740" y="0"/>
                  </a:moveTo>
                  <a:cubicBezTo>
                    <a:pt x="421570" y="327050"/>
                    <a:pt x="3170955" y="2470272"/>
                    <a:pt x="3443884" y="2675161"/>
                  </a:cubicBezTo>
                  <a:cubicBezTo>
                    <a:pt x="3444657" y="2178787"/>
                    <a:pt x="3440791" y="1683187"/>
                    <a:pt x="3446203" y="1186813"/>
                  </a:cubicBezTo>
                  <a:cubicBezTo>
                    <a:pt x="3571456" y="1303561"/>
                    <a:pt x="3640268" y="1354590"/>
                    <a:pt x="3724544" y="1420310"/>
                  </a:cubicBezTo>
                  <a:cubicBezTo>
                    <a:pt x="3723771" y="1954569"/>
                    <a:pt x="3733822" y="2753252"/>
                    <a:pt x="3724544" y="3317664"/>
                  </a:cubicBezTo>
                  <a:cubicBezTo>
                    <a:pt x="3046475" y="2789590"/>
                    <a:pt x="283946" y="654873"/>
                    <a:pt x="1740" y="434521"/>
                  </a:cubicBezTo>
                  <a:cubicBezTo>
                    <a:pt x="-580" y="320865"/>
                    <a:pt x="-580" y="138397"/>
                    <a:pt x="1740" y="0"/>
                  </a:cubicBezTo>
                  <a:close/>
                </a:path>
              </a:pathLst>
            </a:custGeom>
            <a:solidFill>
              <a:schemeClr val="accent3"/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300757F-CD40-4632-94ED-A09AA3C744ED}"/>
                </a:ext>
              </a:extLst>
            </p:cNvPr>
            <p:cNvSpPr/>
            <p:nvPr/>
          </p:nvSpPr>
          <p:spPr>
            <a:xfrm>
              <a:off x="6965814" y="688848"/>
              <a:ext cx="1670043" cy="3123599"/>
            </a:xfrm>
            <a:custGeom>
              <a:avLst/>
              <a:gdLst>
                <a:gd name="connsiteX0" fmla="*/ 278340 w 1670042"/>
                <a:gd name="connsiteY0" fmla="*/ 3126736 h 3123598"/>
                <a:gd name="connsiteX1" fmla="*/ 194065 w 1670042"/>
                <a:gd name="connsiteY1" fmla="*/ 3061017 h 3123598"/>
                <a:gd name="connsiteX2" fmla="*/ 28607 w 1670042"/>
                <a:gd name="connsiteY2" fmla="*/ 2922620 h 3123598"/>
                <a:gd name="connsiteX3" fmla="*/ 0 w 1670042"/>
                <a:gd name="connsiteY3" fmla="*/ 2893239 h 3123598"/>
                <a:gd name="connsiteX4" fmla="*/ 173190 w 1670042"/>
                <a:gd name="connsiteY4" fmla="*/ 2716957 h 3123598"/>
                <a:gd name="connsiteX5" fmla="*/ 983470 w 1670042"/>
                <a:gd name="connsiteY5" fmla="*/ 1503083 h 3123598"/>
                <a:gd name="connsiteX6" fmla="*/ 1282686 w 1670042"/>
                <a:gd name="connsiteY6" fmla="*/ 572962 h 3123598"/>
                <a:gd name="connsiteX7" fmla="*/ 1341447 w 1670042"/>
                <a:gd name="connsiteY7" fmla="*/ 24013 h 3123598"/>
                <a:gd name="connsiteX8" fmla="*/ 1364642 w 1670042"/>
                <a:gd name="connsiteY8" fmla="*/ 45 h 3123598"/>
                <a:gd name="connsiteX9" fmla="*/ 1610509 w 1670042"/>
                <a:gd name="connsiteY9" fmla="*/ 64218 h 3123598"/>
                <a:gd name="connsiteX10" fmla="*/ 1670043 w 1670042"/>
                <a:gd name="connsiteY10" fmla="*/ 177100 h 3123598"/>
                <a:gd name="connsiteX11" fmla="*/ 1647621 w 1670042"/>
                <a:gd name="connsiteY11" fmla="*/ 589972 h 3123598"/>
                <a:gd name="connsiteX12" fmla="*/ 1557934 w 1670042"/>
                <a:gd name="connsiteY12" fmla="*/ 1059285 h 3123598"/>
                <a:gd name="connsiteX13" fmla="*/ 1312839 w 1670042"/>
                <a:gd name="connsiteY13" fmla="*/ 1738126 h 3123598"/>
                <a:gd name="connsiteX14" fmla="*/ 811826 w 1670042"/>
                <a:gd name="connsiteY14" fmla="*/ 2554592 h 3123598"/>
                <a:gd name="connsiteX15" fmla="*/ 330916 w 1670042"/>
                <a:gd name="connsiteY15" fmla="*/ 3081893 h 3123598"/>
                <a:gd name="connsiteX16" fmla="*/ 278340 w 1670042"/>
                <a:gd name="connsiteY16" fmla="*/ 3126736 h 312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70042" h="3123598">
                  <a:moveTo>
                    <a:pt x="278340" y="3126736"/>
                  </a:moveTo>
                  <a:cubicBezTo>
                    <a:pt x="245867" y="3110500"/>
                    <a:pt x="221899" y="3083439"/>
                    <a:pt x="194065" y="3061017"/>
                  </a:cubicBezTo>
                  <a:cubicBezTo>
                    <a:pt x="138397" y="3016173"/>
                    <a:pt x="83502" y="2969010"/>
                    <a:pt x="28607" y="2922620"/>
                  </a:cubicBezTo>
                  <a:cubicBezTo>
                    <a:pt x="17783" y="2914115"/>
                    <a:pt x="9278" y="2902518"/>
                    <a:pt x="0" y="2893239"/>
                  </a:cubicBezTo>
                  <a:cubicBezTo>
                    <a:pt x="57988" y="2834479"/>
                    <a:pt x="116748" y="2776491"/>
                    <a:pt x="173190" y="2716957"/>
                  </a:cubicBezTo>
                  <a:cubicBezTo>
                    <a:pt x="511064" y="2357434"/>
                    <a:pt x="778580" y="1950748"/>
                    <a:pt x="983470" y="1503083"/>
                  </a:cubicBezTo>
                  <a:cubicBezTo>
                    <a:pt x="1119547" y="1204641"/>
                    <a:pt x="1221605" y="895373"/>
                    <a:pt x="1282686" y="572962"/>
                  </a:cubicBezTo>
                  <a:cubicBezTo>
                    <a:pt x="1298922" y="486368"/>
                    <a:pt x="1341447" y="93598"/>
                    <a:pt x="1341447" y="24013"/>
                  </a:cubicBezTo>
                  <a:cubicBezTo>
                    <a:pt x="1341447" y="8550"/>
                    <a:pt x="1348405" y="-728"/>
                    <a:pt x="1364642" y="45"/>
                  </a:cubicBezTo>
                  <a:cubicBezTo>
                    <a:pt x="1452009" y="2364"/>
                    <a:pt x="1537058" y="12416"/>
                    <a:pt x="1610509" y="64218"/>
                  </a:cubicBezTo>
                  <a:cubicBezTo>
                    <a:pt x="1649167" y="91279"/>
                    <a:pt x="1670043" y="127618"/>
                    <a:pt x="1670043" y="177100"/>
                  </a:cubicBezTo>
                  <a:cubicBezTo>
                    <a:pt x="1670816" y="307766"/>
                    <a:pt x="1647621" y="582240"/>
                    <a:pt x="1647621" y="589972"/>
                  </a:cubicBezTo>
                  <a:cubicBezTo>
                    <a:pt x="1625199" y="747698"/>
                    <a:pt x="1598138" y="904651"/>
                    <a:pt x="1557934" y="1059285"/>
                  </a:cubicBezTo>
                  <a:cubicBezTo>
                    <a:pt x="1496853" y="1292782"/>
                    <a:pt x="1414897" y="1519320"/>
                    <a:pt x="1312839" y="1738126"/>
                  </a:cubicBezTo>
                  <a:cubicBezTo>
                    <a:pt x="1176762" y="2029611"/>
                    <a:pt x="1008211" y="2300220"/>
                    <a:pt x="811826" y="2554592"/>
                  </a:cubicBezTo>
                  <a:cubicBezTo>
                    <a:pt x="666471" y="2744018"/>
                    <a:pt x="502559" y="2917208"/>
                    <a:pt x="330916" y="3081893"/>
                  </a:cubicBezTo>
                  <a:cubicBezTo>
                    <a:pt x="314679" y="3097356"/>
                    <a:pt x="296123" y="3112046"/>
                    <a:pt x="278340" y="312673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A5E57BA-CBD5-4AAB-A782-00039C85A6BF}"/>
                </a:ext>
              </a:extLst>
            </p:cNvPr>
            <p:cNvSpPr/>
            <p:nvPr/>
          </p:nvSpPr>
          <p:spPr>
            <a:xfrm>
              <a:off x="5668520" y="520164"/>
              <a:ext cx="1314386" cy="1584994"/>
            </a:xfrm>
            <a:custGeom>
              <a:avLst/>
              <a:gdLst>
                <a:gd name="connsiteX0" fmla="*/ 1317396 w 1314385"/>
                <a:gd name="connsiteY0" fmla="*/ 1008389 h 1584994"/>
                <a:gd name="connsiteX1" fmla="*/ 1235440 w 1314385"/>
                <a:gd name="connsiteY1" fmla="*/ 719998 h 1584994"/>
                <a:gd name="connsiteX2" fmla="*/ 926946 w 1314385"/>
                <a:gd name="connsiteY2" fmla="*/ 445523 h 1584994"/>
                <a:gd name="connsiteX3" fmla="*/ 726696 w 1314385"/>
                <a:gd name="connsiteY3" fmla="*/ 212800 h 1584994"/>
                <a:gd name="connsiteX4" fmla="*/ 667162 w 1314385"/>
                <a:gd name="connsiteY4" fmla="*/ 78268 h 1584994"/>
                <a:gd name="connsiteX5" fmla="*/ 614586 w 1314385"/>
                <a:gd name="connsiteY5" fmla="*/ 4817 h 1584994"/>
                <a:gd name="connsiteX6" fmla="*/ 283671 w 1314385"/>
                <a:gd name="connsiteY6" fmla="*/ 304033 h 1584994"/>
                <a:gd name="connsiteX7" fmla="*/ 691 w 1314385"/>
                <a:gd name="connsiteY7" fmla="*/ 1008389 h 1584994"/>
                <a:gd name="connsiteX8" fmla="*/ 1047561 w 1314385"/>
                <a:gd name="connsiteY8" fmla="*/ 1490846 h 1584994"/>
                <a:gd name="connsiteX9" fmla="*/ 1317396 w 1314385"/>
                <a:gd name="connsiteY9" fmla="*/ 1008389 h 158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4385" h="1584994">
                  <a:moveTo>
                    <a:pt x="1317396" y="1008389"/>
                  </a:moveTo>
                  <a:cubicBezTo>
                    <a:pt x="1313530" y="907104"/>
                    <a:pt x="1285696" y="805819"/>
                    <a:pt x="1235440" y="719998"/>
                  </a:cubicBezTo>
                  <a:cubicBezTo>
                    <a:pt x="1168175" y="606342"/>
                    <a:pt x="1020500" y="537530"/>
                    <a:pt x="926946" y="445523"/>
                  </a:cubicBezTo>
                  <a:cubicBezTo>
                    <a:pt x="854269" y="373618"/>
                    <a:pt x="781591" y="300167"/>
                    <a:pt x="726696" y="212800"/>
                  </a:cubicBezTo>
                  <a:cubicBezTo>
                    <a:pt x="700408" y="171048"/>
                    <a:pt x="677986" y="126205"/>
                    <a:pt x="667162" y="78268"/>
                  </a:cubicBezTo>
                  <a:cubicBezTo>
                    <a:pt x="660203" y="48115"/>
                    <a:pt x="664069" y="-18378"/>
                    <a:pt x="614586" y="4817"/>
                  </a:cubicBezTo>
                  <a:cubicBezTo>
                    <a:pt x="484694" y="64351"/>
                    <a:pt x="371812" y="194243"/>
                    <a:pt x="283671" y="304033"/>
                  </a:cubicBezTo>
                  <a:cubicBezTo>
                    <a:pt x="125171" y="501191"/>
                    <a:pt x="-10907" y="747832"/>
                    <a:pt x="691" y="1008389"/>
                  </a:cubicBezTo>
                  <a:cubicBezTo>
                    <a:pt x="23886" y="1529505"/>
                    <a:pt x="633142" y="1723570"/>
                    <a:pt x="1047561" y="1490846"/>
                  </a:cubicBezTo>
                  <a:cubicBezTo>
                    <a:pt x="1230028" y="1389561"/>
                    <a:pt x="1325128" y="1220237"/>
                    <a:pt x="1317396" y="1008389"/>
                  </a:cubicBezTo>
                  <a:close/>
                </a:path>
              </a:pathLst>
            </a:custGeom>
            <a:solidFill>
              <a:schemeClr val="bg1"/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78C33A-0C00-4C7D-ABFD-E5CE08316A86}"/>
                </a:ext>
              </a:extLst>
            </p:cNvPr>
            <p:cNvSpPr/>
            <p:nvPr/>
          </p:nvSpPr>
          <p:spPr>
            <a:xfrm>
              <a:off x="6092134" y="1529326"/>
              <a:ext cx="1554068" cy="773168"/>
            </a:xfrm>
            <a:custGeom>
              <a:avLst/>
              <a:gdLst>
                <a:gd name="connsiteX0" fmla="*/ 0 w 1554067"/>
                <a:gd name="connsiteY0" fmla="*/ 538125 h 773167"/>
                <a:gd name="connsiteX1" fmla="*/ 557454 w 1554067"/>
                <a:gd name="connsiteY1" fmla="*/ 504879 h 773167"/>
                <a:gd name="connsiteX2" fmla="*/ 878319 w 1554067"/>
                <a:gd name="connsiteY2" fmla="*/ 88141 h 773167"/>
                <a:gd name="connsiteX3" fmla="*/ 885277 w 1554067"/>
                <a:gd name="connsiteY3" fmla="*/ 0 h 773167"/>
                <a:gd name="connsiteX4" fmla="*/ 1459741 w 1554067"/>
                <a:gd name="connsiteY4" fmla="*/ 258238 h 773167"/>
                <a:gd name="connsiteX5" fmla="*/ 1523914 w 1554067"/>
                <a:gd name="connsiteY5" fmla="*/ 320092 h 773167"/>
                <a:gd name="connsiteX6" fmla="*/ 1546336 w 1554067"/>
                <a:gd name="connsiteY6" fmla="*/ 440706 h 773167"/>
                <a:gd name="connsiteX7" fmla="*/ 1341447 w 1554067"/>
                <a:gd name="connsiteY7" fmla="*/ 674976 h 773167"/>
                <a:gd name="connsiteX8" fmla="*/ 971872 w 1554067"/>
                <a:gd name="connsiteY8" fmla="*/ 772395 h 773167"/>
                <a:gd name="connsiteX9" fmla="*/ 457716 w 1554067"/>
                <a:gd name="connsiteY9" fmla="*/ 708995 h 773167"/>
                <a:gd name="connsiteX10" fmla="*/ 23968 w 1554067"/>
                <a:gd name="connsiteY10" fmla="*/ 555908 h 773167"/>
                <a:gd name="connsiteX11" fmla="*/ 0 w 1554067"/>
                <a:gd name="connsiteY11" fmla="*/ 538125 h 77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4067" h="773167">
                  <a:moveTo>
                    <a:pt x="0" y="538125"/>
                  </a:moveTo>
                  <a:cubicBezTo>
                    <a:pt x="188653" y="577556"/>
                    <a:pt x="375759" y="572144"/>
                    <a:pt x="557454" y="504879"/>
                  </a:cubicBezTo>
                  <a:cubicBezTo>
                    <a:pt x="749973" y="433747"/>
                    <a:pt x="849712" y="286845"/>
                    <a:pt x="878319" y="88141"/>
                  </a:cubicBezTo>
                  <a:cubicBezTo>
                    <a:pt x="882185" y="58761"/>
                    <a:pt x="882958" y="29380"/>
                    <a:pt x="885277" y="0"/>
                  </a:cubicBezTo>
                  <a:cubicBezTo>
                    <a:pt x="1090940" y="55668"/>
                    <a:pt x="1287325" y="129119"/>
                    <a:pt x="1459741" y="258238"/>
                  </a:cubicBezTo>
                  <a:cubicBezTo>
                    <a:pt x="1483710" y="276021"/>
                    <a:pt x="1504585" y="296896"/>
                    <a:pt x="1523914" y="320092"/>
                  </a:cubicBezTo>
                  <a:cubicBezTo>
                    <a:pt x="1553295" y="355657"/>
                    <a:pt x="1565665" y="392769"/>
                    <a:pt x="1546336" y="440706"/>
                  </a:cubicBezTo>
                  <a:cubicBezTo>
                    <a:pt x="1503812" y="541991"/>
                    <a:pt x="1434227" y="619308"/>
                    <a:pt x="1341447" y="674976"/>
                  </a:cubicBezTo>
                  <a:cubicBezTo>
                    <a:pt x="1227791" y="743014"/>
                    <a:pt x="1101764" y="766983"/>
                    <a:pt x="971872" y="772395"/>
                  </a:cubicBezTo>
                  <a:cubicBezTo>
                    <a:pt x="797136" y="779353"/>
                    <a:pt x="627039" y="745334"/>
                    <a:pt x="457716" y="708995"/>
                  </a:cubicBezTo>
                  <a:cubicBezTo>
                    <a:pt x="306948" y="676522"/>
                    <a:pt x="160046" y="629359"/>
                    <a:pt x="23968" y="555908"/>
                  </a:cubicBezTo>
                  <a:cubicBezTo>
                    <a:pt x="14690" y="551269"/>
                    <a:pt x="3093" y="550496"/>
                    <a:pt x="0" y="53812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7161DE-8DCD-4D3A-B89E-57FC1EDBDEA9}"/>
                </a:ext>
              </a:extLst>
            </p:cNvPr>
            <p:cNvSpPr/>
            <p:nvPr/>
          </p:nvSpPr>
          <p:spPr>
            <a:xfrm>
              <a:off x="5975386" y="809507"/>
              <a:ext cx="1020582" cy="1291191"/>
            </a:xfrm>
            <a:custGeom>
              <a:avLst/>
              <a:gdLst>
                <a:gd name="connsiteX0" fmla="*/ 0 w 1020581"/>
                <a:gd name="connsiteY0" fmla="*/ 1213874 h 1291190"/>
                <a:gd name="connsiteX1" fmla="*/ 242001 w 1020581"/>
                <a:gd name="connsiteY1" fmla="*/ 1032179 h 1291190"/>
                <a:gd name="connsiteX2" fmla="*/ 487869 w 1020581"/>
                <a:gd name="connsiteY2" fmla="*/ 426789 h 1291190"/>
                <a:gd name="connsiteX3" fmla="*/ 492508 w 1020581"/>
                <a:gd name="connsiteY3" fmla="*/ 229631 h 1291190"/>
                <a:gd name="connsiteX4" fmla="*/ 474725 w 1020581"/>
                <a:gd name="connsiteY4" fmla="*/ 0 h 1291190"/>
                <a:gd name="connsiteX5" fmla="*/ 644049 w 1020581"/>
                <a:gd name="connsiteY5" fmla="*/ 166231 h 1291190"/>
                <a:gd name="connsiteX6" fmla="*/ 916977 w 1020581"/>
                <a:gd name="connsiteY6" fmla="*/ 412099 h 1291190"/>
                <a:gd name="connsiteX7" fmla="*/ 910792 w 1020581"/>
                <a:gd name="connsiteY7" fmla="*/ 1067745 h 1291190"/>
                <a:gd name="connsiteX8" fmla="*/ 247414 w 1020581"/>
                <a:gd name="connsiteY8" fmla="*/ 1290417 h 1291190"/>
                <a:gd name="connsiteX9" fmla="*/ 0 w 1020581"/>
                <a:gd name="connsiteY9" fmla="*/ 1213874 h 129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0581" h="1291190">
                  <a:moveTo>
                    <a:pt x="0" y="1213874"/>
                  </a:moveTo>
                  <a:cubicBezTo>
                    <a:pt x="48709" y="1245574"/>
                    <a:pt x="216487" y="1062333"/>
                    <a:pt x="242001" y="1032179"/>
                  </a:cubicBezTo>
                  <a:cubicBezTo>
                    <a:pt x="387357" y="864402"/>
                    <a:pt x="467767" y="646369"/>
                    <a:pt x="487869" y="426789"/>
                  </a:cubicBezTo>
                  <a:cubicBezTo>
                    <a:pt x="494054" y="361069"/>
                    <a:pt x="494828" y="295350"/>
                    <a:pt x="492508" y="229631"/>
                  </a:cubicBezTo>
                  <a:cubicBezTo>
                    <a:pt x="490188" y="163138"/>
                    <a:pt x="469313" y="65719"/>
                    <a:pt x="474725" y="0"/>
                  </a:cubicBezTo>
                  <a:cubicBezTo>
                    <a:pt x="567505" y="102058"/>
                    <a:pt x="599978" y="127573"/>
                    <a:pt x="644049" y="166231"/>
                  </a:cubicBezTo>
                  <a:cubicBezTo>
                    <a:pt x="730644" y="241228"/>
                    <a:pt x="847392" y="320092"/>
                    <a:pt x="916977" y="412099"/>
                  </a:cubicBezTo>
                  <a:cubicBezTo>
                    <a:pt x="1065425" y="608483"/>
                    <a:pt x="1049189" y="865948"/>
                    <a:pt x="910792" y="1067745"/>
                  </a:cubicBezTo>
                  <a:cubicBezTo>
                    <a:pt x="779353" y="1260264"/>
                    <a:pt x="463127" y="1319798"/>
                    <a:pt x="247414" y="1290417"/>
                  </a:cubicBezTo>
                  <a:cubicBezTo>
                    <a:pt x="166231" y="1279593"/>
                    <a:pt x="68812" y="1258718"/>
                    <a:pt x="0" y="121387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B5E8A70-0409-4B31-9D78-2F029C7BA460}"/>
              </a:ext>
            </a:extLst>
          </p:cNvPr>
          <p:cNvSpPr txBox="1"/>
          <p:nvPr/>
        </p:nvSpPr>
        <p:spPr>
          <a:xfrm>
            <a:off x="3225997" y="2121585"/>
            <a:ext cx="167807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/>
              <a:t>HTML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B5AE9B-0A62-4EA8-9D33-A1CA0555BEEF}"/>
              </a:ext>
            </a:extLst>
          </p:cNvPr>
          <p:cNvSpPr txBox="1"/>
          <p:nvPr/>
        </p:nvSpPr>
        <p:spPr>
          <a:xfrm>
            <a:off x="3260968" y="5156495"/>
            <a:ext cx="96224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/>
              <a:t>CSS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8D42B1-9B8D-4EE0-A447-E7D5347B5859}"/>
              </a:ext>
            </a:extLst>
          </p:cNvPr>
          <p:cNvSpPr txBox="1"/>
          <p:nvPr/>
        </p:nvSpPr>
        <p:spPr>
          <a:xfrm>
            <a:off x="7653126" y="2042331"/>
            <a:ext cx="2542254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2400" b="1" dirty="0"/>
              <a:t>BOOTSTRAP</a:t>
            </a:r>
            <a:endParaRPr lang="ko-KR" altLang="en-US" sz="2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454574-3CF8-4F2A-9F6B-C8A2A53881F8}"/>
              </a:ext>
            </a:extLst>
          </p:cNvPr>
          <p:cNvSpPr txBox="1"/>
          <p:nvPr/>
        </p:nvSpPr>
        <p:spPr>
          <a:xfrm>
            <a:off x="8177084" y="3583537"/>
            <a:ext cx="2542254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2400" b="1" dirty="0"/>
              <a:t>JAVASCRIPT</a:t>
            </a:r>
            <a:endParaRPr lang="ko-KR" altLang="en-US" sz="2400" b="1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69A9EBE-AE8E-4A61-B99A-EA5D2AD5292F}"/>
              </a:ext>
            </a:extLst>
          </p:cNvPr>
          <p:cNvSpPr/>
          <p:nvPr/>
        </p:nvSpPr>
        <p:spPr>
          <a:xfrm>
            <a:off x="11008863" y="5759742"/>
            <a:ext cx="988231" cy="810025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CA51047-0FC1-4FE2-AABA-F50C878AC364}"/>
              </a:ext>
            </a:extLst>
          </p:cNvPr>
          <p:cNvGrpSpPr/>
          <p:nvPr/>
        </p:nvGrpSpPr>
        <p:grpSpPr>
          <a:xfrm>
            <a:off x="10584290" y="5640749"/>
            <a:ext cx="289469" cy="1062099"/>
            <a:chOff x="2214055" y="3105740"/>
            <a:chExt cx="562309" cy="206318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9F4C3FD-2D8A-4897-9D9B-DE666CC81340}"/>
                </a:ext>
              </a:extLst>
            </p:cNvPr>
            <p:cNvSpPr/>
            <p:nvPr/>
          </p:nvSpPr>
          <p:spPr>
            <a:xfrm rot="20075373">
              <a:off x="2214055" y="3105740"/>
              <a:ext cx="518467" cy="2032055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0A3E1FE-208B-4880-ACB7-E7C5D54F668E}"/>
                </a:ext>
              </a:extLst>
            </p:cNvPr>
            <p:cNvSpPr/>
            <p:nvPr/>
          </p:nvSpPr>
          <p:spPr>
            <a:xfrm rot="1646367">
              <a:off x="2364618" y="3159072"/>
              <a:ext cx="411746" cy="2009854"/>
            </a:xfrm>
            <a:custGeom>
              <a:avLst/>
              <a:gdLst>
                <a:gd name="connsiteX0" fmla="*/ 196438 w 411746"/>
                <a:gd name="connsiteY0" fmla="*/ 1898806 h 2009854"/>
                <a:gd name="connsiteX1" fmla="*/ 179018 w 411746"/>
                <a:gd name="connsiteY1" fmla="*/ 1935823 h 2009854"/>
                <a:gd name="connsiteX2" fmla="*/ 216034 w 411746"/>
                <a:gd name="connsiteY2" fmla="*/ 1953242 h 2009854"/>
                <a:gd name="connsiteX3" fmla="*/ 233453 w 411746"/>
                <a:gd name="connsiteY3" fmla="*/ 1916226 h 2009854"/>
                <a:gd name="connsiteX4" fmla="*/ 196438 w 411746"/>
                <a:gd name="connsiteY4" fmla="*/ 1898806 h 2009854"/>
                <a:gd name="connsiteX5" fmla="*/ 205872 w 411746"/>
                <a:gd name="connsiteY5" fmla="*/ 307955 h 2009854"/>
                <a:gd name="connsiteX6" fmla="*/ 270715 w 411746"/>
                <a:gd name="connsiteY6" fmla="*/ 372798 h 2009854"/>
                <a:gd name="connsiteX7" fmla="*/ 270715 w 411746"/>
                <a:gd name="connsiteY7" fmla="*/ 632168 h 2009854"/>
                <a:gd name="connsiteX8" fmla="*/ 141030 w 411746"/>
                <a:gd name="connsiteY8" fmla="*/ 632168 h 2009854"/>
                <a:gd name="connsiteX9" fmla="*/ 141030 w 411746"/>
                <a:gd name="connsiteY9" fmla="*/ 372798 h 2009854"/>
                <a:gd name="connsiteX10" fmla="*/ 205872 w 411746"/>
                <a:gd name="connsiteY10" fmla="*/ 307955 h 2009854"/>
                <a:gd name="connsiteX11" fmla="*/ 205873 w 411746"/>
                <a:gd name="connsiteY11" fmla="*/ 297278 h 2009854"/>
                <a:gd name="connsiteX12" fmla="*/ 129352 w 411746"/>
                <a:gd name="connsiteY12" fmla="*/ 373799 h 2009854"/>
                <a:gd name="connsiteX13" fmla="*/ 129352 w 411746"/>
                <a:gd name="connsiteY13" fmla="*/ 642845 h 2009854"/>
                <a:gd name="connsiteX14" fmla="*/ 172786 w 411746"/>
                <a:gd name="connsiteY14" fmla="*/ 642845 h 2009854"/>
                <a:gd name="connsiteX15" fmla="*/ 172786 w 411746"/>
                <a:gd name="connsiteY15" fmla="*/ 642618 h 2009854"/>
                <a:gd name="connsiteX16" fmla="*/ 242636 w 411746"/>
                <a:gd name="connsiteY16" fmla="*/ 642618 h 2009854"/>
                <a:gd name="connsiteX17" fmla="*/ 242636 w 411746"/>
                <a:gd name="connsiteY17" fmla="*/ 642845 h 2009854"/>
                <a:gd name="connsiteX18" fmla="*/ 282393 w 411746"/>
                <a:gd name="connsiteY18" fmla="*/ 642845 h 2009854"/>
                <a:gd name="connsiteX19" fmla="*/ 282394 w 411746"/>
                <a:gd name="connsiteY19" fmla="*/ 373799 h 2009854"/>
                <a:gd name="connsiteX20" fmla="*/ 205873 w 411746"/>
                <a:gd name="connsiteY20" fmla="*/ 297278 h 2009854"/>
                <a:gd name="connsiteX21" fmla="*/ 250724 w 411746"/>
                <a:gd name="connsiteY21" fmla="*/ 0 h 2009854"/>
                <a:gd name="connsiteX22" fmla="*/ 366160 w 411746"/>
                <a:gd name="connsiteY22" fmla="*/ 0 h 2009854"/>
                <a:gd name="connsiteX23" fmla="*/ 411746 w 411746"/>
                <a:gd name="connsiteY23" fmla="*/ 45587 h 2009854"/>
                <a:gd name="connsiteX24" fmla="*/ 411746 w 411746"/>
                <a:gd name="connsiteY24" fmla="*/ 599239 h 2009854"/>
                <a:gd name="connsiteX25" fmla="*/ 349250 w 411746"/>
                <a:gd name="connsiteY25" fmla="*/ 661735 h 2009854"/>
                <a:gd name="connsiteX26" fmla="*/ 242636 w 411746"/>
                <a:gd name="connsiteY26" fmla="*/ 661735 h 2009854"/>
                <a:gd name="connsiteX27" fmla="*/ 242636 w 411746"/>
                <a:gd name="connsiteY27" fmla="*/ 1139656 h 2009854"/>
                <a:gd name="connsiteX28" fmla="*/ 254774 w 411746"/>
                <a:gd name="connsiteY28" fmla="*/ 1144701 h 2009854"/>
                <a:gd name="connsiteX29" fmla="*/ 274824 w 411746"/>
                <a:gd name="connsiteY29" fmla="*/ 1193330 h 2009854"/>
                <a:gd name="connsiteX30" fmla="*/ 274824 w 411746"/>
                <a:gd name="connsiteY30" fmla="*/ 1205033 h 2009854"/>
                <a:gd name="connsiteX31" fmla="*/ 275723 w 411746"/>
                <a:gd name="connsiteY31" fmla="*/ 1209505 h 2009854"/>
                <a:gd name="connsiteX32" fmla="*/ 275723 w 411746"/>
                <a:gd name="connsiteY32" fmla="*/ 1488536 h 2009854"/>
                <a:gd name="connsiteX33" fmla="*/ 274824 w 411746"/>
                <a:gd name="connsiteY33" fmla="*/ 1488536 h 2009854"/>
                <a:gd name="connsiteX34" fmla="*/ 274824 w 411746"/>
                <a:gd name="connsiteY34" fmla="*/ 1940904 h 2009854"/>
                <a:gd name="connsiteX35" fmla="*/ 205873 w 411746"/>
                <a:gd name="connsiteY35" fmla="*/ 2009854 h 2009854"/>
                <a:gd name="connsiteX36" fmla="*/ 136922 w 411746"/>
                <a:gd name="connsiteY36" fmla="*/ 1940904 h 2009854"/>
                <a:gd name="connsiteX37" fmla="*/ 136922 w 411746"/>
                <a:gd name="connsiteY37" fmla="*/ 1488536 h 2009854"/>
                <a:gd name="connsiteX38" fmla="*/ 136023 w 411746"/>
                <a:gd name="connsiteY38" fmla="*/ 1488536 h 2009854"/>
                <a:gd name="connsiteX39" fmla="*/ 136023 w 411746"/>
                <a:gd name="connsiteY39" fmla="*/ 1209505 h 2009854"/>
                <a:gd name="connsiteX40" fmla="*/ 136922 w 411746"/>
                <a:gd name="connsiteY40" fmla="*/ 1205114 h 2009854"/>
                <a:gd name="connsiteX41" fmla="*/ 136922 w 411746"/>
                <a:gd name="connsiteY41" fmla="*/ 1193330 h 2009854"/>
                <a:gd name="connsiteX42" fmla="*/ 157244 w 411746"/>
                <a:gd name="connsiteY42" fmla="*/ 1144701 h 2009854"/>
                <a:gd name="connsiteX43" fmla="*/ 172786 w 411746"/>
                <a:gd name="connsiteY43" fmla="*/ 1138206 h 2009854"/>
                <a:gd name="connsiteX44" fmla="*/ 172786 w 411746"/>
                <a:gd name="connsiteY44" fmla="*/ 661735 h 2009854"/>
                <a:gd name="connsiteX45" fmla="*/ 63233 w 411746"/>
                <a:gd name="connsiteY45" fmla="*/ 661735 h 2009854"/>
                <a:gd name="connsiteX46" fmla="*/ 0 w 411746"/>
                <a:gd name="connsiteY46" fmla="*/ 598502 h 2009854"/>
                <a:gd name="connsiteX47" fmla="*/ 0 w 411746"/>
                <a:gd name="connsiteY47" fmla="*/ 250724 h 2009854"/>
                <a:gd name="connsiteX48" fmla="*/ 250724 w 411746"/>
                <a:gd name="connsiteY48" fmla="*/ 0 h 2009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11746" h="2009854">
                  <a:moveTo>
                    <a:pt x="196438" y="1898806"/>
                  </a:moveTo>
                  <a:cubicBezTo>
                    <a:pt x="181195" y="1903887"/>
                    <a:pt x="173212" y="1920580"/>
                    <a:pt x="179018" y="1935823"/>
                  </a:cubicBezTo>
                  <a:cubicBezTo>
                    <a:pt x="184099" y="1951065"/>
                    <a:pt x="200792" y="1959048"/>
                    <a:pt x="216034" y="1953242"/>
                  </a:cubicBezTo>
                  <a:cubicBezTo>
                    <a:pt x="231276" y="1947435"/>
                    <a:pt x="239259" y="1930742"/>
                    <a:pt x="233453" y="1916226"/>
                  </a:cubicBezTo>
                  <a:cubicBezTo>
                    <a:pt x="228373" y="1900984"/>
                    <a:pt x="211679" y="1893726"/>
                    <a:pt x="196438" y="1898806"/>
                  </a:cubicBezTo>
                  <a:close/>
                  <a:moveTo>
                    <a:pt x="205872" y="307955"/>
                  </a:moveTo>
                  <a:cubicBezTo>
                    <a:pt x="241684" y="307955"/>
                    <a:pt x="270715" y="336986"/>
                    <a:pt x="270715" y="372798"/>
                  </a:cubicBezTo>
                  <a:lnTo>
                    <a:pt x="270715" y="632168"/>
                  </a:lnTo>
                  <a:lnTo>
                    <a:pt x="141030" y="632168"/>
                  </a:lnTo>
                  <a:lnTo>
                    <a:pt x="141030" y="372798"/>
                  </a:lnTo>
                  <a:cubicBezTo>
                    <a:pt x="141030" y="336986"/>
                    <a:pt x="170060" y="307955"/>
                    <a:pt x="205872" y="307955"/>
                  </a:cubicBezTo>
                  <a:close/>
                  <a:moveTo>
                    <a:pt x="205873" y="297278"/>
                  </a:moveTo>
                  <a:cubicBezTo>
                    <a:pt x="163612" y="297278"/>
                    <a:pt x="129352" y="331538"/>
                    <a:pt x="129352" y="373799"/>
                  </a:cubicBezTo>
                  <a:lnTo>
                    <a:pt x="129352" y="642845"/>
                  </a:lnTo>
                  <a:lnTo>
                    <a:pt x="172786" y="642845"/>
                  </a:lnTo>
                  <a:lnTo>
                    <a:pt x="172786" y="642618"/>
                  </a:lnTo>
                  <a:lnTo>
                    <a:pt x="242636" y="642618"/>
                  </a:lnTo>
                  <a:lnTo>
                    <a:pt x="242636" y="642845"/>
                  </a:lnTo>
                  <a:lnTo>
                    <a:pt x="282393" y="642845"/>
                  </a:lnTo>
                  <a:cubicBezTo>
                    <a:pt x="282393" y="553163"/>
                    <a:pt x="282394" y="463481"/>
                    <a:pt x="282394" y="373799"/>
                  </a:cubicBezTo>
                  <a:cubicBezTo>
                    <a:pt x="282394" y="331538"/>
                    <a:pt x="248134" y="297278"/>
                    <a:pt x="205873" y="297278"/>
                  </a:cubicBezTo>
                  <a:close/>
                  <a:moveTo>
                    <a:pt x="250724" y="0"/>
                  </a:moveTo>
                  <a:lnTo>
                    <a:pt x="366160" y="0"/>
                  </a:lnTo>
                  <a:cubicBezTo>
                    <a:pt x="391159" y="0"/>
                    <a:pt x="411746" y="20588"/>
                    <a:pt x="411746" y="45587"/>
                  </a:cubicBezTo>
                  <a:lnTo>
                    <a:pt x="411746" y="599239"/>
                  </a:lnTo>
                  <a:cubicBezTo>
                    <a:pt x="411746" y="633796"/>
                    <a:pt x="383806" y="661735"/>
                    <a:pt x="349250" y="661735"/>
                  </a:cubicBezTo>
                  <a:lnTo>
                    <a:pt x="242636" y="661735"/>
                  </a:lnTo>
                  <a:lnTo>
                    <a:pt x="242636" y="1139656"/>
                  </a:lnTo>
                  <a:lnTo>
                    <a:pt x="254774" y="1144701"/>
                  </a:lnTo>
                  <a:cubicBezTo>
                    <a:pt x="267203" y="1157221"/>
                    <a:pt x="274824" y="1174459"/>
                    <a:pt x="274824" y="1193330"/>
                  </a:cubicBezTo>
                  <a:lnTo>
                    <a:pt x="274824" y="1205033"/>
                  </a:lnTo>
                  <a:lnTo>
                    <a:pt x="275723" y="1209505"/>
                  </a:lnTo>
                  <a:lnTo>
                    <a:pt x="275723" y="1488536"/>
                  </a:lnTo>
                  <a:lnTo>
                    <a:pt x="274824" y="1488536"/>
                  </a:lnTo>
                  <a:lnTo>
                    <a:pt x="274824" y="1940904"/>
                  </a:lnTo>
                  <a:cubicBezTo>
                    <a:pt x="274824" y="1978644"/>
                    <a:pt x="243614" y="2009854"/>
                    <a:pt x="205873" y="2009854"/>
                  </a:cubicBezTo>
                  <a:cubicBezTo>
                    <a:pt x="168131" y="2009854"/>
                    <a:pt x="136922" y="1978644"/>
                    <a:pt x="136922" y="1940904"/>
                  </a:cubicBezTo>
                  <a:lnTo>
                    <a:pt x="136922" y="1488536"/>
                  </a:lnTo>
                  <a:lnTo>
                    <a:pt x="136023" y="1488536"/>
                  </a:lnTo>
                  <a:lnTo>
                    <a:pt x="136023" y="1209505"/>
                  </a:lnTo>
                  <a:lnTo>
                    <a:pt x="136922" y="1205114"/>
                  </a:lnTo>
                  <a:lnTo>
                    <a:pt x="136922" y="1193330"/>
                  </a:lnTo>
                  <a:cubicBezTo>
                    <a:pt x="136922" y="1174459"/>
                    <a:pt x="144724" y="1157221"/>
                    <a:pt x="157244" y="1144701"/>
                  </a:cubicBezTo>
                  <a:lnTo>
                    <a:pt x="172786" y="1138206"/>
                  </a:lnTo>
                  <a:lnTo>
                    <a:pt x="172786" y="661735"/>
                  </a:lnTo>
                  <a:lnTo>
                    <a:pt x="63233" y="661735"/>
                  </a:lnTo>
                  <a:cubicBezTo>
                    <a:pt x="28676" y="661735"/>
                    <a:pt x="0" y="633060"/>
                    <a:pt x="0" y="598502"/>
                  </a:cubicBezTo>
                  <a:lnTo>
                    <a:pt x="0" y="250724"/>
                  </a:lnTo>
                  <a:cubicBezTo>
                    <a:pt x="0" y="113230"/>
                    <a:pt x="112495" y="0"/>
                    <a:pt x="2507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1F39642-F197-4822-8B57-6BD7AFB8C0F3}"/>
              </a:ext>
            </a:extLst>
          </p:cNvPr>
          <p:cNvSpPr txBox="1"/>
          <p:nvPr/>
        </p:nvSpPr>
        <p:spPr>
          <a:xfrm>
            <a:off x="6112512" y="1746805"/>
            <a:ext cx="620844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B41B4-D40A-4AC3-9B9B-AEB2FCFE2F41}"/>
              </a:ext>
            </a:extLst>
          </p:cNvPr>
          <p:cNvSpPr txBox="1"/>
          <p:nvPr/>
        </p:nvSpPr>
        <p:spPr>
          <a:xfrm>
            <a:off x="8126919" y="5038789"/>
            <a:ext cx="1594669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/>
              <a:t>JQUERY</a:t>
            </a:r>
            <a:endParaRPr lang="ko-KR" altLang="en-US" sz="2400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54903AF-AD7C-4CE9-B321-64A547F86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928" y="96111"/>
            <a:ext cx="1905266" cy="190526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9158101-3CA2-4BF1-854D-D943A0FF7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38" y="1652925"/>
            <a:ext cx="2996344" cy="506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0883EC-370F-43D4-A564-E23C477E5D6A}"/>
              </a:ext>
            </a:extLst>
          </p:cNvPr>
          <p:cNvGrpSpPr/>
          <p:nvPr/>
        </p:nvGrpSpPr>
        <p:grpSpPr>
          <a:xfrm>
            <a:off x="846316" y="4755682"/>
            <a:ext cx="929334" cy="1292662"/>
            <a:chOff x="6761163" y="2984500"/>
            <a:chExt cx="915988" cy="1098550"/>
          </a:xfrm>
          <a:noFill/>
        </p:grpSpPr>
        <p:sp>
          <p:nvSpPr>
            <p:cNvPr id="3" name="Freeform 14">
              <a:extLst>
                <a:ext uri="{FF2B5EF4-FFF2-40B4-BE49-F238E27FC236}">
                  <a16:creationId xmlns:a16="http://schemas.microsoft.com/office/drawing/2014/main" id="{60FBC507-8DCB-4F30-B000-31140BD0D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2984500"/>
              <a:ext cx="361950" cy="239713"/>
            </a:xfrm>
            <a:custGeom>
              <a:avLst/>
              <a:gdLst>
                <a:gd name="T0" fmla="*/ 434 w 741"/>
                <a:gd name="T1" fmla="*/ 127 h 492"/>
                <a:gd name="T2" fmla="*/ 434 w 741"/>
                <a:gd name="T3" fmla="*/ 74 h 492"/>
                <a:gd name="T4" fmla="*/ 462 w 741"/>
                <a:gd name="T5" fmla="*/ 38 h 492"/>
                <a:gd name="T6" fmla="*/ 424 w 741"/>
                <a:gd name="T7" fmla="*/ 0 h 492"/>
                <a:gd name="T8" fmla="*/ 317 w 741"/>
                <a:gd name="T9" fmla="*/ 0 h 492"/>
                <a:gd name="T10" fmla="*/ 279 w 741"/>
                <a:gd name="T11" fmla="*/ 38 h 492"/>
                <a:gd name="T12" fmla="*/ 307 w 741"/>
                <a:gd name="T13" fmla="*/ 74 h 492"/>
                <a:gd name="T14" fmla="*/ 307 w 741"/>
                <a:gd name="T15" fmla="*/ 127 h 492"/>
                <a:gd name="T16" fmla="*/ 0 w 741"/>
                <a:gd name="T17" fmla="*/ 492 h 492"/>
                <a:gd name="T18" fmla="*/ 741 w 741"/>
                <a:gd name="T19" fmla="*/ 492 h 492"/>
                <a:gd name="T20" fmla="*/ 434 w 741"/>
                <a:gd name="T21" fmla="*/ 127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1" h="492">
                  <a:moveTo>
                    <a:pt x="434" y="127"/>
                  </a:moveTo>
                  <a:lnTo>
                    <a:pt x="434" y="74"/>
                  </a:lnTo>
                  <a:cubicBezTo>
                    <a:pt x="450" y="70"/>
                    <a:pt x="462" y="55"/>
                    <a:pt x="462" y="38"/>
                  </a:cubicBezTo>
                  <a:cubicBezTo>
                    <a:pt x="462" y="17"/>
                    <a:pt x="445" y="0"/>
                    <a:pt x="424" y="0"/>
                  </a:cubicBezTo>
                  <a:lnTo>
                    <a:pt x="317" y="0"/>
                  </a:lnTo>
                  <a:cubicBezTo>
                    <a:pt x="296" y="0"/>
                    <a:pt x="279" y="17"/>
                    <a:pt x="279" y="38"/>
                  </a:cubicBezTo>
                  <a:cubicBezTo>
                    <a:pt x="279" y="55"/>
                    <a:pt x="291" y="70"/>
                    <a:pt x="307" y="74"/>
                  </a:cubicBezTo>
                  <a:lnTo>
                    <a:pt x="307" y="127"/>
                  </a:lnTo>
                  <a:cubicBezTo>
                    <a:pt x="133" y="157"/>
                    <a:pt x="0" y="309"/>
                    <a:pt x="0" y="492"/>
                  </a:cubicBezTo>
                  <a:lnTo>
                    <a:pt x="741" y="492"/>
                  </a:lnTo>
                  <a:cubicBezTo>
                    <a:pt x="741" y="309"/>
                    <a:pt x="608" y="157"/>
                    <a:pt x="434" y="127"/>
                  </a:cubicBezTo>
                  <a:close/>
                </a:path>
              </a:pathLst>
            </a:custGeom>
            <a:grpFill/>
            <a:ln w="1587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" name="Freeform 15">
              <a:extLst>
                <a:ext uri="{FF2B5EF4-FFF2-40B4-BE49-F238E27FC236}">
                  <a16:creationId xmlns:a16="http://schemas.microsoft.com/office/drawing/2014/main" id="{21496EA2-2640-4B7D-BEBD-82DA1754A8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1163" y="3238500"/>
              <a:ext cx="915988" cy="844550"/>
            </a:xfrm>
            <a:custGeom>
              <a:avLst/>
              <a:gdLst>
                <a:gd name="T0" fmla="*/ 343 w 1880"/>
                <a:gd name="T1" fmla="*/ 832 h 1735"/>
                <a:gd name="T2" fmla="*/ 150 w 1880"/>
                <a:gd name="T3" fmla="*/ 493 h 1735"/>
                <a:gd name="T4" fmla="*/ 537 w 1880"/>
                <a:gd name="T5" fmla="*/ 506 h 1735"/>
                <a:gd name="T6" fmla="*/ 462 w 1880"/>
                <a:gd name="T7" fmla="*/ 944 h 1735"/>
                <a:gd name="T8" fmla="*/ 1862 w 1880"/>
                <a:gd name="T9" fmla="*/ 248 h 1735"/>
                <a:gd name="T10" fmla="*/ 1765 w 1880"/>
                <a:gd name="T11" fmla="*/ 238 h 1735"/>
                <a:gd name="T12" fmla="*/ 1733 w 1880"/>
                <a:gd name="T13" fmla="*/ 262 h 1735"/>
                <a:gd name="T14" fmla="*/ 1694 w 1880"/>
                <a:gd name="T15" fmla="*/ 294 h 1735"/>
                <a:gd name="T16" fmla="*/ 1551 w 1880"/>
                <a:gd name="T17" fmla="*/ 397 h 1735"/>
                <a:gd name="T18" fmla="*/ 1396 w 1880"/>
                <a:gd name="T19" fmla="*/ 573 h 1735"/>
                <a:gd name="T20" fmla="*/ 1387 w 1880"/>
                <a:gd name="T21" fmla="*/ 584 h 1735"/>
                <a:gd name="T22" fmla="*/ 1334 w 1880"/>
                <a:gd name="T23" fmla="*/ 108 h 1735"/>
                <a:gd name="T24" fmla="*/ 1334 w 1880"/>
                <a:gd name="T25" fmla="*/ 0 h 1735"/>
                <a:gd name="T26" fmla="*/ 522 w 1880"/>
                <a:gd name="T27" fmla="*/ 54 h 1735"/>
                <a:gd name="T28" fmla="*/ 588 w 1880"/>
                <a:gd name="T29" fmla="*/ 108 h 1735"/>
                <a:gd name="T30" fmla="*/ 595 w 1880"/>
                <a:gd name="T31" fmla="*/ 134 h 1735"/>
                <a:gd name="T32" fmla="*/ 594 w 1880"/>
                <a:gd name="T33" fmla="*/ 322 h 1735"/>
                <a:gd name="T34" fmla="*/ 294 w 1880"/>
                <a:gd name="T35" fmla="*/ 243 h 1735"/>
                <a:gd name="T36" fmla="*/ 16 w 1880"/>
                <a:gd name="T37" fmla="*/ 492 h 1735"/>
                <a:gd name="T38" fmla="*/ 308 w 1880"/>
                <a:gd name="T39" fmla="*/ 960 h 1735"/>
                <a:gd name="T40" fmla="*/ 298 w 1880"/>
                <a:gd name="T41" fmla="*/ 1179 h 1735"/>
                <a:gd name="T42" fmla="*/ 416 w 1880"/>
                <a:gd name="T43" fmla="*/ 1226 h 1735"/>
                <a:gd name="T44" fmla="*/ 423 w 1880"/>
                <a:gd name="T45" fmla="*/ 1385 h 1735"/>
                <a:gd name="T46" fmla="*/ 518 w 1880"/>
                <a:gd name="T47" fmla="*/ 1606 h 1735"/>
                <a:gd name="T48" fmla="*/ 496 w 1880"/>
                <a:gd name="T49" fmla="*/ 1637 h 1735"/>
                <a:gd name="T50" fmla="*/ 430 w 1880"/>
                <a:gd name="T51" fmla="*/ 1735 h 1735"/>
                <a:gd name="T52" fmla="*/ 470 w 1880"/>
                <a:gd name="T53" fmla="*/ 1735 h 1735"/>
                <a:gd name="T54" fmla="*/ 597 w 1880"/>
                <a:gd name="T55" fmla="*/ 1735 h 1735"/>
                <a:gd name="T56" fmla="*/ 619 w 1880"/>
                <a:gd name="T57" fmla="*/ 1735 h 1735"/>
                <a:gd name="T58" fmla="*/ 635 w 1880"/>
                <a:gd name="T59" fmla="*/ 1735 h 1735"/>
                <a:gd name="T60" fmla="*/ 1444 w 1880"/>
                <a:gd name="T61" fmla="*/ 1735 h 1735"/>
                <a:gd name="T62" fmla="*/ 1517 w 1880"/>
                <a:gd name="T63" fmla="*/ 1704 h 1735"/>
                <a:gd name="T64" fmla="*/ 1404 w 1880"/>
                <a:gd name="T65" fmla="*/ 1637 h 1735"/>
                <a:gd name="T66" fmla="*/ 1549 w 1880"/>
                <a:gd name="T67" fmla="*/ 1063 h 1735"/>
                <a:gd name="T68" fmla="*/ 1551 w 1880"/>
                <a:gd name="T69" fmla="*/ 1011 h 1735"/>
                <a:gd name="T70" fmla="*/ 1700 w 1880"/>
                <a:gd name="T71" fmla="*/ 765 h 1735"/>
                <a:gd name="T72" fmla="*/ 1699 w 1880"/>
                <a:gd name="T73" fmla="*/ 716 h 1735"/>
                <a:gd name="T74" fmla="*/ 1686 w 1880"/>
                <a:gd name="T75" fmla="*/ 604 h 1735"/>
                <a:gd name="T76" fmla="*/ 1683 w 1880"/>
                <a:gd name="T77" fmla="*/ 559 h 1735"/>
                <a:gd name="T78" fmla="*/ 1744 w 1880"/>
                <a:gd name="T79" fmla="*/ 369 h 1735"/>
                <a:gd name="T80" fmla="*/ 1762 w 1880"/>
                <a:gd name="T81" fmla="*/ 345 h 1735"/>
                <a:gd name="T82" fmla="*/ 1797 w 1880"/>
                <a:gd name="T83" fmla="*/ 309 h 1735"/>
                <a:gd name="T84" fmla="*/ 1872 w 1880"/>
                <a:gd name="T85" fmla="*/ 255 h 1735"/>
                <a:gd name="T86" fmla="*/ 1871 w 1880"/>
                <a:gd name="T87" fmla="*/ 249 h 1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0" h="1735">
                  <a:moveTo>
                    <a:pt x="462" y="944"/>
                  </a:moveTo>
                  <a:cubicBezTo>
                    <a:pt x="425" y="904"/>
                    <a:pt x="383" y="868"/>
                    <a:pt x="343" y="832"/>
                  </a:cubicBezTo>
                  <a:cubicBezTo>
                    <a:pt x="271" y="769"/>
                    <a:pt x="181" y="706"/>
                    <a:pt x="148" y="612"/>
                  </a:cubicBezTo>
                  <a:cubicBezTo>
                    <a:pt x="134" y="574"/>
                    <a:pt x="135" y="531"/>
                    <a:pt x="150" y="493"/>
                  </a:cubicBezTo>
                  <a:cubicBezTo>
                    <a:pt x="178" y="416"/>
                    <a:pt x="261" y="365"/>
                    <a:pt x="343" y="373"/>
                  </a:cubicBezTo>
                  <a:cubicBezTo>
                    <a:pt x="424" y="381"/>
                    <a:pt x="494" y="438"/>
                    <a:pt x="537" y="506"/>
                  </a:cubicBezTo>
                  <a:cubicBezTo>
                    <a:pt x="545" y="520"/>
                    <a:pt x="552" y="532"/>
                    <a:pt x="557" y="542"/>
                  </a:cubicBezTo>
                  <a:cubicBezTo>
                    <a:pt x="532" y="678"/>
                    <a:pt x="502" y="813"/>
                    <a:pt x="462" y="944"/>
                  </a:cubicBezTo>
                  <a:close/>
                  <a:moveTo>
                    <a:pt x="1871" y="249"/>
                  </a:moveTo>
                  <a:cubicBezTo>
                    <a:pt x="1868" y="248"/>
                    <a:pt x="1865" y="248"/>
                    <a:pt x="1862" y="248"/>
                  </a:cubicBezTo>
                  <a:cubicBezTo>
                    <a:pt x="1836" y="247"/>
                    <a:pt x="1809" y="244"/>
                    <a:pt x="1780" y="240"/>
                  </a:cubicBezTo>
                  <a:cubicBezTo>
                    <a:pt x="1775" y="240"/>
                    <a:pt x="1770" y="239"/>
                    <a:pt x="1765" y="238"/>
                  </a:cubicBezTo>
                  <a:cubicBezTo>
                    <a:pt x="1764" y="239"/>
                    <a:pt x="1764" y="239"/>
                    <a:pt x="1763" y="239"/>
                  </a:cubicBezTo>
                  <a:cubicBezTo>
                    <a:pt x="1753" y="246"/>
                    <a:pt x="1743" y="254"/>
                    <a:pt x="1733" y="262"/>
                  </a:cubicBezTo>
                  <a:cubicBezTo>
                    <a:pt x="1731" y="263"/>
                    <a:pt x="1728" y="265"/>
                    <a:pt x="1725" y="266"/>
                  </a:cubicBezTo>
                  <a:cubicBezTo>
                    <a:pt x="1714" y="277"/>
                    <a:pt x="1699" y="282"/>
                    <a:pt x="1694" y="294"/>
                  </a:cubicBezTo>
                  <a:cubicBezTo>
                    <a:pt x="1691" y="296"/>
                    <a:pt x="1688" y="299"/>
                    <a:pt x="1685" y="301"/>
                  </a:cubicBezTo>
                  <a:cubicBezTo>
                    <a:pt x="1641" y="334"/>
                    <a:pt x="1592" y="360"/>
                    <a:pt x="1551" y="397"/>
                  </a:cubicBezTo>
                  <a:cubicBezTo>
                    <a:pt x="1548" y="400"/>
                    <a:pt x="1545" y="402"/>
                    <a:pt x="1542" y="405"/>
                  </a:cubicBezTo>
                  <a:cubicBezTo>
                    <a:pt x="1485" y="455"/>
                    <a:pt x="1433" y="511"/>
                    <a:pt x="1396" y="573"/>
                  </a:cubicBezTo>
                  <a:cubicBezTo>
                    <a:pt x="1394" y="575"/>
                    <a:pt x="1393" y="577"/>
                    <a:pt x="1391" y="579"/>
                  </a:cubicBezTo>
                  <a:cubicBezTo>
                    <a:pt x="1390" y="580"/>
                    <a:pt x="1388" y="582"/>
                    <a:pt x="1387" y="584"/>
                  </a:cubicBezTo>
                  <a:cubicBezTo>
                    <a:pt x="1275" y="439"/>
                    <a:pt x="1310" y="179"/>
                    <a:pt x="1322" y="108"/>
                  </a:cubicBezTo>
                  <a:lnTo>
                    <a:pt x="1334" y="108"/>
                  </a:lnTo>
                  <a:cubicBezTo>
                    <a:pt x="1363" y="108"/>
                    <a:pt x="1387" y="84"/>
                    <a:pt x="1387" y="54"/>
                  </a:cubicBezTo>
                  <a:cubicBezTo>
                    <a:pt x="1387" y="24"/>
                    <a:pt x="1363" y="0"/>
                    <a:pt x="1334" y="0"/>
                  </a:cubicBezTo>
                  <a:lnTo>
                    <a:pt x="576" y="0"/>
                  </a:lnTo>
                  <a:cubicBezTo>
                    <a:pt x="546" y="0"/>
                    <a:pt x="522" y="24"/>
                    <a:pt x="522" y="54"/>
                  </a:cubicBezTo>
                  <a:cubicBezTo>
                    <a:pt x="522" y="84"/>
                    <a:pt x="546" y="108"/>
                    <a:pt x="576" y="108"/>
                  </a:cubicBezTo>
                  <a:lnTo>
                    <a:pt x="588" y="108"/>
                  </a:lnTo>
                  <a:cubicBezTo>
                    <a:pt x="589" y="111"/>
                    <a:pt x="590" y="115"/>
                    <a:pt x="591" y="119"/>
                  </a:cubicBezTo>
                  <a:cubicBezTo>
                    <a:pt x="592" y="124"/>
                    <a:pt x="593" y="129"/>
                    <a:pt x="595" y="134"/>
                  </a:cubicBezTo>
                  <a:cubicBezTo>
                    <a:pt x="608" y="192"/>
                    <a:pt x="603" y="249"/>
                    <a:pt x="597" y="307"/>
                  </a:cubicBezTo>
                  <a:cubicBezTo>
                    <a:pt x="596" y="312"/>
                    <a:pt x="595" y="317"/>
                    <a:pt x="594" y="322"/>
                  </a:cubicBezTo>
                  <a:cubicBezTo>
                    <a:pt x="593" y="332"/>
                    <a:pt x="591" y="343"/>
                    <a:pt x="589" y="353"/>
                  </a:cubicBezTo>
                  <a:cubicBezTo>
                    <a:pt x="511" y="278"/>
                    <a:pt x="406" y="232"/>
                    <a:pt x="294" y="243"/>
                  </a:cubicBezTo>
                  <a:cubicBezTo>
                    <a:pt x="204" y="251"/>
                    <a:pt x="118" y="298"/>
                    <a:pt x="66" y="369"/>
                  </a:cubicBezTo>
                  <a:cubicBezTo>
                    <a:pt x="40" y="405"/>
                    <a:pt x="22" y="446"/>
                    <a:pt x="16" y="492"/>
                  </a:cubicBezTo>
                  <a:cubicBezTo>
                    <a:pt x="0" y="619"/>
                    <a:pt x="68" y="750"/>
                    <a:pt x="160" y="834"/>
                  </a:cubicBezTo>
                  <a:cubicBezTo>
                    <a:pt x="218" y="887"/>
                    <a:pt x="251" y="911"/>
                    <a:pt x="308" y="960"/>
                  </a:cubicBezTo>
                  <a:cubicBezTo>
                    <a:pt x="411" y="1049"/>
                    <a:pt x="393" y="1090"/>
                    <a:pt x="345" y="1094"/>
                  </a:cubicBezTo>
                  <a:cubicBezTo>
                    <a:pt x="309" y="1098"/>
                    <a:pt x="278" y="1128"/>
                    <a:pt x="298" y="1179"/>
                  </a:cubicBezTo>
                  <a:cubicBezTo>
                    <a:pt x="312" y="1214"/>
                    <a:pt x="353" y="1224"/>
                    <a:pt x="389" y="1228"/>
                  </a:cubicBezTo>
                  <a:cubicBezTo>
                    <a:pt x="398" y="1228"/>
                    <a:pt x="407" y="1228"/>
                    <a:pt x="416" y="1226"/>
                  </a:cubicBezTo>
                  <a:cubicBezTo>
                    <a:pt x="413" y="1271"/>
                    <a:pt x="413" y="1317"/>
                    <a:pt x="421" y="1364"/>
                  </a:cubicBezTo>
                  <a:cubicBezTo>
                    <a:pt x="422" y="1371"/>
                    <a:pt x="422" y="1378"/>
                    <a:pt x="423" y="1385"/>
                  </a:cubicBezTo>
                  <a:cubicBezTo>
                    <a:pt x="434" y="1466"/>
                    <a:pt x="469" y="1546"/>
                    <a:pt x="522" y="1610"/>
                  </a:cubicBezTo>
                  <a:lnTo>
                    <a:pt x="518" y="1606"/>
                  </a:lnTo>
                  <a:cubicBezTo>
                    <a:pt x="526" y="1616"/>
                    <a:pt x="533" y="1627"/>
                    <a:pt x="541" y="1637"/>
                  </a:cubicBezTo>
                  <a:lnTo>
                    <a:pt x="496" y="1637"/>
                  </a:lnTo>
                  <a:cubicBezTo>
                    <a:pt x="460" y="1637"/>
                    <a:pt x="430" y="1667"/>
                    <a:pt x="430" y="1704"/>
                  </a:cubicBezTo>
                  <a:lnTo>
                    <a:pt x="430" y="1735"/>
                  </a:lnTo>
                  <a:lnTo>
                    <a:pt x="452" y="1735"/>
                  </a:lnTo>
                  <a:lnTo>
                    <a:pt x="470" y="1735"/>
                  </a:lnTo>
                  <a:lnTo>
                    <a:pt x="574" y="1735"/>
                  </a:lnTo>
                  <a:cubicBezTo>
                    <a:pt x="582" y="1735"/>
                    <a:pt x="589" y="1735"/>
                    <a:pt x="597" y="1735"/>
                  </a:cubicBezTo>
                  <a:cubicBezTo>
                    <a:pt x="598" y="1735"/>
                    <a:pt x="599" y="1735"/>
                    <a:pt x="600" y="1735"/>
                  </a:cubicBezTo>
                  <a:lnTo>
                    <a:pt x="619" y="1735"/>
                  </a:lnTo>
                  <a:cubicBezTo>
                    <a:pt x="620" y="1735"/>
                    <a:pt x="621" y="1735"/>
                    <a:pt x="622" y="1735"/>
                  </a:cubicBezTo>
                  <a:cubicBezTo>
                    <a:pt x="626" y="1735"/>
                    <a:pt x="631" y="1735"/>
                    <a:pt x="635" y="1735"/>
                  </a:cubicBezTo>
                  <a:lnTo>
                    <a:pt x="690" y="1735"/>
                  </a:lnTo>
                  <a:lnTo>
                    <a:pt x="1444" y="1735"/>
                  </a:lnTo>
                  <a:lnTo>
                    <a:pt x="1517" y="1735"/>
                  </a:lnTo>
                  <a:lnTo>
                    <a:pt x="1517" y="1704"/>
                  </a:lnTo>
                  <a:cubicBezTo>
                    <a:pt x="1517" y="1667"/>
                    <a:pt x="1487" y="1637"/>
                    <a:pt x="1450" y="1637"/>
                  </a:cubicBezTo>
                  <a:lnTo>
                    <a:pt x="1404" y="1637"/>
                  </a:lnTo>
                  <a:cubicBezTo>
                    <a:pt x="1461" y="1537"/>
                    <a:pt x="1516" y="1441"/>
                    <a:pt x="1539" y="1325"/>
                  </a:cubicBezTo>
                  <a:cubicBezTo>
                    <a:pt x="1556" y="1239"/>
                    <a:pt x="1558" y="1150"/>
                    <a:pt x="1549" y="1063"/>
                  </a:cubicBezTo>
                  <a:cubicBezTo>
                    <a:pt x="1548" y="1056"/>
                    <a:pt x="1547" y="1049"/>
                    <a:pt x="1547" y="1043"/>
                  </a:cubicBezTo>
                  <a:cubicBezTo>
                    <a:pt x="1557" y="1032"/>
                    <a:pt x="1538" y="1022"/>
                    <a:pt x="1551" y="1011"/>
                  </a:cubicBezTo>
                  <a:cubicBezTo>
                    <a:pt x="1559" y="1010"/>
                    <a:pt x="1566" y="1009"/>
                    <a:pt x="1573" y="1007"/>
                  </a:cubicBezTo>
                  <a:cubicBezTo>
                    <a:pt x="1679" y="979"/>
                    <a:pt x="1700" y="872"/>
                    <a:pt x="1700" y="765"/>
                  </a:cubicBezTo>
                  <a:cubicBezTo>
                    <a:pt x="1700" y="763"/>
                    <a:pt x="1700" y="761"/>
                    <a:pt x="1700" y="759"/>
                  </a:cubicBezTo>
                  <a:cubicBezTo>
                    <a:pt x="1699" y="747"/>
                    <a:pt x="1699" y="733"/>
                    <a:pt x="1699" y="716"/>
                  </a:cubicBezTo>
                  <a:cubicBezTo>
                    <a:pt x="1699" y="714"/>
                    <a:pt x="1699" y="712"/>
                    <a:pt x="1699" y="710"/>
                  </a:cubicBezTo>
                  <a:cubicBezTo>
                    <a:pt x="1695" y="676"/>
                    <a:pt x="1690" y="638"/>
                    <a:pt x="1686" y="604"/>
                  </a:cubicBezTo>
                  <a:cubicBezTo>
                    <a:pt x="1685" y="601"/>
                    <a:pt x="1685" y="598"/>
                    <a:pt x="1685" y="595"/>
                  </a:cubicBezTo>
                  <a:cubicBezTo>
                    <a:pt x="1683" y="583"/>
                    <a:pt x="1683" y="571"/>
                    <a:pt x="1683" y="559"/>
                  </a:cubicBezTo>
                  <a:cubicBezTo>
                    <a:pt x="1683" y="491"/>
                    <a:pt x="1703" y="428"/>
                    <a:pt x="1738" y="377"/>
                  </a:cubicBezTo>
                  <a:cubicBezTo>
                    <a:pt x="1740" y="374"/>
                    <a:pt x="1742" y="371"/>
                    <a:pt x="1744" y="369"/>
                  </a:cubicBezTo>
                  <a:cubicBezTo>
                    <a:pt x="1748" y="363"/>
                    <a:pt x="1751" y="357"/>
                    <a:pt x="1755" y="352"/>
                  </a:cubicBezTo>
                  <a:cubicBezTo>
                    <a:pt x="1757" y="349"/>
                    <a:pt x="1760" y="347"/>
                    <a:pt x="1762" y="345"/>
                  </a:cubicBezTo>
                  <a:cubicBezTo>
                    <a:pt x="1770" y="334"/>
                    <a:pt x="1780" y="325"/>
                    <a:pt x="1790" y="315"/>
                  </a:cubicBezTo>
                  <a:cubicBezTo>
                    <a:pt x="1792" y="313"/>
                    <a:pt x="1795" y="311"/>
                    <a:pt x="1797" y="309"/>
                  </a:cubicBezTo>
                  <a:cubicBezTo>
                    <a:pt x="1818" y="292"/>
                    <a:pt x="1841" y="277"/>
                    <a:pt x="1863" y="261"/>
                  </a:cubicBezTo>
                  <a:cubicBezTo>
                    <a:pt x="1866" y="259"/>
                    <a:pt x="1869" y="257"/>
                    <a:pt x="1872" y="255"/>
                  </a:cubicBezTo>
                  <a:cubicBezTo>
                    <a:pt x="1871" y="254"/>
                    <a:pt x="1877" y="253"/>
                    <a:pt x="1880" y="252"/>
                  </a:cubicBezTo>
                  <a:cubicBezTo>
                    <a:pt x="1880" y="244"/>
                    <a:pt x="1875" y="249"/>
                    <a:pt x="1871" y="249"/>
                  </a:cubicBezTo>
                  <a:close/>
                </a:path>
              </a:pathLst>
            </a:custGeom>
            <a:grpFill/>
            <a:ln w="1587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F58190-6D65-4929-8D4E-C15F4591C044}"/>
              </a:ext>
            </a:extLst>
          </p:cNvPr>
          <p:cNvGrpSpPr/>
          <p:nvPr/>
        </p:nvGrpSpPr>
        <p:grpSpPr>
          <a:xfrm>
            <a:off x="2473496" y="5003130"/>
            <a:ext cx="1009797" cy="1064738"/>
            <a:chOff x="1960454" y="5041163"/>
            <a:chExt cx="1743075" cy="1472566"/>
          </a:xfrm>
          <a:noFill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222CB86-543D-4AE4-9A36-E4F3258017E3}"/>
                </a:ext>
              </a:extLst>
            </p:cNvPr>
            <p:cNvSpPr/>
            <p:nvPr/>
          </p:nvSpPr>
          <p:spPr>
            <a:xfrm>
              <a:off x="1960454" y="5646954"/>
              <a:ext cx="1743075" cy="866775"/>
            </a:xfrm>
            <a:custGeom>
              <a:avLst/>
              <a:gdLst>
                <a:gd name="connsiteX0" fmla="*/ 1677443 w 1743075"/>
                <a:gd name="connsiteY0" fmla="*/ 330518 h 866775"/>
                <a:gd name="connsiteX1" fmla="*/ 1438365 w 1743075"/>
                <a:gd name="connsiteY1" fmla="*/ 142875 h 866775"/>
                <a:gd name="connsiteX2" fmla="*/ 1195478 w 1743075"/>
                <a:gd name="connsiteY2" fmla="*/ 384810 h 866775"/>
                <a:gd name="connsiteX3" fmla="*/ 1186905 w 1743075"/>
                <a:gd name="connsiteY3" fmla="*/ 381953 h 866775"/>
                <a:gd name="connsiteX4" fmla="*/ 1350735 w 1743075"/>
                <a:gd name="connsiteY4" fmla="*/ 97155 h 866775"/>
                <a:gd name="connsiteX5" fmla="*/ 1239293 w 1743075"/>
                <a:gd name="connsiteY5" fmla="*/ 55245 h 866775"/>
                <a:gd name="connsiteX6" fmla="*/ 922110 w 1743075"/>
                <a:gd name="connsiteY6" fmla="*/ 351472 h 866775"/>
                <a:gd name="connsiteX7" fmla="*/ 913538 w 1743075"/>
                <a:gd name="connsiteY7" fmla="*/ 348615 h 866775"/>
                <a:gd name="connsiteX8" fmla="*/ 1108800 w 1743075"/>
                <a:gd name="connsiteY8" fmla="*/ 23813 h 866775"/>
                <a:gd name="connsiteX9" fmla="*/ 997358 w 1743075"/>
                <a:gd name="connsiteY9" fmla="*/ 8572 h 866775"/>
                <a:gd name="connsiteX10" fmla="*/ 612548 w 1743075"/>
                <a:gd name="connsiteY10" fmla="*/ 350520 h 866775"/>
                <a:gd name="connsiteX11" fmla="*/ 603975 w 1743075"/>
                <a:gd name="connsiteY11" fmla="*/ 347663 h 866775"/>
                <a:gd name="connsiteX12" fmla="*/ 818288 w 1743075"/>
                <a:gd name="connsiteY12" fmla="*/ 0 h 866775"/>
                <a:gd name="connsiteX13" fmla="*/ 746850 w 1743075"/>
                <a:gd name="connsiteY13" fmla="*/ 7620 h 866775"/>
                <a:gd name="connsiteX14" fmla="*/ 696368 w 1743075"/>
                <a:gd name="connsiteY14" fmla="*/ 13335 h 866775"/>
                <a:gd name="connsiteX15" fmla="*/ 319178 w 1743075"/>
                <a:gd name="connsiteY15" fmla="*/ 350520 h 866775"/>
                <a:gd name="connsiteX16" fmla="*/ 310605 w 1743075"/>
                <a:gd name="connsiteY16" fmla="*/ 347663 h 866775"/>
                <a:gd name="connsiteX17" fmla="*/ 474435 w 1743075"/>
                <a:gd name="connsiteY17" fmla="*/ 62865 h 866775"/>
                <a:gd name="connsiteX18" fmla="*/ 329655 w 1743075"/>
                <a:gd name="connsiteY18" fmla="*/ 126682 h 866775"/>
                <a:gd name="connsiteX19" fmla="*/ 222975 w 1743075"/>
                <a:gd name="connsiteY19" fmla="*/ 192405 h 866775"/>
                <a:gd name="connsiteX20" fmla="*/ 21045 w 1743075"/>
                <a:gd name="connsiteY20" fmla="*/ 421957 h 866775"/>
                <a:gd name="connsiteX21" fmla="*/ 137250 w 1743075"/>
                <a:gd name="connsiteY21" fmla="*/ 749618 h 866775"/>
                <a:gd name="connsiteX22" fmla="*/ 305843 w 1743075"/>
                <a:gd name="connsiteY22" fmla="*/ 816293 h 866775"/>
                <a:gd name="connsiteX23" fmla="*/ 1135470 w 1743075"/>
                <a:gd name="connsiteY23" fmla="*/ 860107 h 866775"/>
                <a:gd name="connsiteX24" fmla="*/ 1544093 w 1743075"/>
                <a:gd name="connsiteY24" fmla="*/ 781050 h 866775"/>
                <a:gd name="connsiteX25" fmla="*/ 1677443 w 1743075"/>
                <a:gd name="connsiteY25" fmla="*/ 330518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43075" h="866775">
                  <a:moveTo>
                    <a:pt x="1677443" y="330518"/>
                  </a:moveTo>
                  <a:cubicBezTo>
                    <a:pt x="1617435" y="242888"/>
                    <a:pt x="1528853" y="193357"/>
                    <a:pt x="1438365" y="142875"/>
                  </a:cubicBezTo>
                  <a:cubicBezTo>
                    <a:pt x="1335495" y="220028"/>
                    <a:pt x="1230720" y="311468"/>
                    <a:pt x="1195478" y="384810"/>
                  </a:cubicBezTo>
                  <a:cubicBezTo>
                    <a:pt x="1193573" y="389572"/>
                    <a:pt x="1185953" y="387668"/>
                    <a:pt x="1186905" y="381953"/>
                  </a:cubicBezTo>
                  <a:cubicBezTo>
                    <a:pt x="1198335" y="310515"/>
                    <a:pt x="1270725" y="200025"/>
                    <a:pt x="1350735" y="97155"/>
                  </a:cubicBezTo>
                  <a:cubicBezTo>
                    <a:pt x="1316445" y="80963"/>
                    <a:pt x="1279298" y="66675"/>
                    <a:pt x="1239293" y="55245"/>
                  </a:cubicBezTo>
                  <a:cubicBezTo>
                    <a:pt x="1119278" y="140018"/>
                    <a:pt x="965925" y="260032"/>
                    <a:pt x="922110" y="351472"/>
                  </a:cubicBezTo>
                  <a:cubicBezTo>
                    <a:pt x="920205" y="356235"/>
                    <a:pt x="912585" y="354330"/>
                    <a:pt x="913538" y="348615"/>
                  </a:cubicBezTo>
                  <a:cubicBezTo>
                    <a:pt x="926873" y="267653"/>
                    <a:pt x="1018313" y="137160"/>
                    <a:pt x="1108800" y="23813"/>
                  </a:cubicBezTo>
                  <a:cubicBezTo>
                    <a:pt x="1072605" y="17145"/>
                    <a:pt x="1035458" y="12382"/>
                    <a:pt x="997358" y="8572"/>
                  </a:cubicBezTo>
                  <a:cubicBezTo>
                    <a:pt x="875438" y="89535"/>
                    <a:pt x="664935" y="240982"/>
                    <a:pt x="612548" y="350520"/>
                  </a:cubicBezTo>
                  <a:cubicBezTo>
                    <a:pt x="610643" y="355282"/>
                    <a:pt x="603023" y="353378"/>
                    <a:pt x="603975" y="347663"/>
                  </a:cubicBezTo>
                  <a:cubicBezTo>
                    <a:pt x="618263" y="260985"/>
                    <a:pt x="721133" y="118110"/>
                    <a:pt x="818288" y="0"/>
                  </a:cubicBezTo>
                  <a:cubicBezTo>
                    <a:pt x="794475" y="953"/>
                    <a:pt x="772568" y="3810"/>
                    <a:pt x="746850" y="7620"/>
                  </a:cubicBezTo>
                  <a:cubicBezTo>
                    <a:pt x="729705" y="9525"/>
                    <a:pt x="712560" y="11430"/>
                    <a:pt x="696368" y="13335"/>
                  </a:cubicBezTo>
                  <a:cubicBezTo>
                    <a:pt x="573495" y="95250"/>
                    <a:pt x="370613" y="242888"/>
                    <a:pt x="319178" y="350520"/>
                  </a:cubicBezTo>
                  <a:cubicBezTo>
                    <a:pt x="317273" y="355282"/>
                    <a:pt x="309653" y="353378"/>
                    <a:pt x="310605" y="347663"/>
                  </a:cubicBezTo>
                  <a:cubicBezTo>
                    <a:pt x="322035" y="276225"/>
                    <a:pt x="395378" y="165735"/>
                    <a:pt x="474435" y="62865"/>
                  </a:cubicBezTo>
                  <a:cubicBezTo>
                    <a:pt x="421095" y="80963"/>
                    <a:pt x="372518" y="102870"/>
                    <a:pt x="329655" y="126682"/>
                  </a:cubicBezTo>
                  <a:cubicBezTo>
                    <a:pt x="292508" y="145732"/>
                    <a:pt x="256313" y="167640"/>
                    <a:pt x="222975" y="192405"/>
                  </a:cubicBezTo>
                  <a:cubicBezTo>
                    <a:pt x="135345" y="258128"/>
                    <a:pt x="60098" y="316230"/>
                    <a:pt x="21045" y="421957"/>
                  </a:cubicBezTo>
                  <a:cubicBezTo>
                    <a:pt x="-29437" y="559118"/>
                    <a:pt x="11520" y="674370"/>
                    <a:pt x="137250" y="749618"/>
                  </a:cubicBezTo>
                  <a:cubicBezTo>
                    <a:pt x="189638" y="781050"/>
                    <a:pt x="246788" y="802005"/>
                    <a:pt x="305843" y="816293"/>
                  </a:cubicBezTo>
                  <a:cubicBezTo>
                    <a:pt x="576353" y="881063"/>
                    <a:pt x="860198" y="876300"/>
                    <a:pt x="1135470" y="860107"/>
                  </a:cubicBezTo>
                  <a:cubicBezTo>
                    <a:pt x="1271678" y="852488"/>
                    <a:pt x="1416458" y="834390"/>
                    <a:pt x="1544093" y="781050"/>
                  </a:cubicBezTo>
                  <a:cubicBezTo>
                    <a:pt x="1753643" y="695325"/>
                    <a:pt x="1805078" y="516255"/>
                    <a:pt x="1677443" y="330518"/>
                  </a:cubicBezTo>
                  <a:close/>
                </a:path>
              </a:pathLst>
            </a:custGeom>
            <a:grpFill/>
            <a:ln w="158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F0A58D-C707-43B3-89BC-DBCEFDC7DCAF}"/>
                </a:ext>
              </a:extLst>
            </p:cNvPr>
            <p:cNvSpPr/>
            <p:nvPr/>
          </p:nvSpPr>
          <p:spPr>
            <a:xfrm>
              <a:off x="3229274" y="5527891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DAE9441-41EE-4F0C-8B51-2DD6E1B3070E}"/>
                </a:ext>
              </a:extLst>
            </p:cNvPr>
            <p:cNvSpPr/>
            <p:nvPr/>
          </p:nvSpPr>
          <p:spPr>
            <a:xfrm>
              <a:off x="3120559" y="5041163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8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0050"/>
                    <a:pt x="67757" y="313372"/>
                    <a:pt x="141100" y="242888"/>
                  </a:cubicBezTo>
                  <a:cubicBezTo>
                    <a:pt x="142052" y="242888"/>
                    <a:pt x="142052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297B82F-0CD1-47BF-A8FA-275C48D52A4A}"/>
                </a:ext>
              </a:extLst>
            </p:cNvPr>
            <p:cNvSpPr/>
            <p:nvPr/>
          </p:nvSpPr>
          <p:spPr>
            <a:xfrm>
              <a:off x="2908282" y="5540273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55B0BCF-9F7C-44EB-9BF4-F6276F18ECAC}"/>
                </a:ext>
              </a:extLst>
            </p:cNvPr>
            <p:cNvSpPr/>
            <p:nvPr/>
          </p:nvSpPr>
          <p:spPr>
            <a:xfrm>
              <a:off x="2800519" y="5053546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7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8"/>
                    <a:pt x="107762" y="485775"/>
                  </a:cubicBezTo>
                  <a:cubicBezTo>
                    <a:pt x="55375" y="400050"/>
                    <a:pt x="66805" y="313373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7F9413E-DD4F-4701-9EF0-99D83DC6A9B5}"/>
                </a:ext>
              </a:extLst>
            </p:cNvPr>
            <p:cNvSpPr/>
            <p:nvPr/>
          </p:nvSpPr>
          <p:spPr>
            <a:xfrm>
              <a:off x="2589194" y="5539321"/>
              <a:ext cx="9525" cy="9525"/>
            </a:xfrm>
            <a:custGeom>
              <a:avLst/>
              <a:gdLst>
                <a:gd name="connsiteX0" fmla="*/ 2858 w 0"/>
                <a:gd name="connsiteY0" fmla="*/ 952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2"/>
                  </a:moveTo>
                  <a:cubicBezTo>
                    <a:pt x="1905" y="952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8DA9CF5-C1A3-4AE3-91F6-260CA6E3535E}"/>
                </a:ext>
              </a:extLst>
            </p:cNvPr>
            <p:cNvSpPr/>
            <p:nvPr/>
          </p:nvSpPr>
          <p:spPr>
            <a:xfrm>
              <a:off x="2481432" y="5052594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1003"/>
                    <a:pt x="67757" y="313372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8061E7C-17B0-426E-8CC2-9FA982F6A914}"/>
              </a:ext>
            </a:extLst>
          </p:cNvPr>
          <p:cNvSpPr txBox="1"/>
          <p:nvPr/>
        </p:nvSpPr>
        <p:spPr>
          <a:xfrm>
            <a:off x="597877" y="2190165"/>
            <a:ext cx="8884968" cy="129266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IN" altLang="ko-KR" sz="2800" b="1" dirty="0">
                <a:solidFill>
                  <a:srgbClr val="FFFF00"/>
                </a:solidFill>
              </a:rPr>
              <a:t>https://aarushi-code.github.io/Frontend_BakeryWebsite_GSBSP-BR01/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24A1B5-BD6B-4DC8-89BD-553CEF6BCC78}"/>
              </a:ext>
            </a:extLst>
          </p:cNvPr>
          <p:cNvSpPr txBox="1"/>
          <p:nvPr/>
        </p:nvSpPr>
        <p:spPr>
          <a:xfrm>
            <a:off x="597876" y="557429"/>
            <a:ext cx="1107977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u="sng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THE LINK TO WEBSITE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B6233BE-0EFF-48A7-8968-24EBF2A07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460" y="5003129"/>
            <a:ext cx="1009798" cy="10607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C37D793-8C8D-49E0-A562-943E82833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597" y="3215728"/>
            <a:ext cx="3737172" cy="308484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E821C73-D3ED-44BA-BD22-E07FE00F2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106" y="5103090"/>
            <a:ext cx="987638" cy="1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E40FE7-4691-43A5-BD7A-78D0723EC8BE}"/>
              </a:ext>
            </a:extLst>
          </p:cNvPr>
          <p:cNvSpPr/>
          <p:nvPr/>
        </p:nvSpPr>
        <p:spPr>
          <a:xfrm>
            <a:off x="1757995" y="0"/>
            <a:ext cx="2628900" cy="1571625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DC3153-11B2-4965-A1AA-CC868B197419}"/>
              </a:ext>
            </a:extLst>
          </p:cNvPr>
          <p:cNvSpPr/>
          <p:nvPr/>
        </p:nvSpPr>
        <p:spPr>
          <a:xfrm>
            <a:off x="4781550" y="0"/>
            <a:ext cx="2628900" cy="157162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D5AAA0-B0BA-42DE-A469-86ADCB0884B4}"/>
              </a:ext>
            </a:extLst>
          </p:cNvPr>
          <p:cNvSpPr/>
          <p:nvPr/>
        </p:nvSpPr>
        <p:spPr>
          <a:xfrm>
            <a:off x="7805105" y="0"/>
            <a:ext cx="2628900" cy="157162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12">
            <a:extLst>
              <a:ext uri="{FF2B5EF4-FFF2-40B4-BE49-F238E27FC236}">
                <a16:creationId xmlns:a16="http://schemas.microsoft.com/office/drawing/2014/main" id="{E2F0DFB1-5AB0-4EA6-B4AF-D6F5ACDE1734}"/>
              </a:ext>
            </a:extLst>
          </p:cNvPr>
          <p:cNvSpPr>
            <a:spLocks noChangeAspect="1"/>
          </p:cNvSpPr>
          <p:nvPr/>
        </p:nvSpPr>
        <p:spPr>
          <a:xfrm>
            <a:off x="2046128" y="530420"/>
            <a:ext cx="428625" cy="51078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88370976-1278-492E-8DB9-6AAED81A1169}"/>
              </a:ext>
            </a:extLst>
          </p:cNvPr>
          <p:cNvSpPr/>
          <p:nvPr/>
        </p:nvSpPr>
        <p:spPr>
          <a:xfrm>
            <a:off x="8055071" y="530420"/>
            <a:ext cx="627505" cy="510784"/>
          </a:xfrm>
          <a:custGeom>
            <a:avLst/>
            <a:gdLst/>
            <a:ahLst/>
            <a:cxnLst/>
            <a:rect l="l" t="t" r="r" b="b"/>
            <a:pathLst>
              <a:path w="2481182" h="2019660">
                <a:moveTo>
                  <a:pt x="1240591" y="1481245"/>
                </a:moveTo>
                <a:cubicBezTo>
                  <a:pt x="1201062" y="1481245"/>
                  <a:pt x="1169018" y="1511885"/>
                  <a:pt x="1169018" y="1549682"/>
                </a:cubicBezTo>
                <a:cubicBezTo>
                  <a:pt x="1169018" y="1587479"/>
                  <a:pt x="1201062" y="1618119"/>
                  <a:pt x="1240591" y="1618119"/>
                </a:cubicBezTo>
                <a:cubicBezTo>
                  <a:pt x="1280120" y="1618119"/>
                  <a:pt x="1312164" y="1587479"/>
                  <a:pt x="1312164" y="1549682"/>
                </a:cubicBezTo>
                <a:cubicBezTo>
                  <a:pt x="1312164" y="1511885"/>
                  <a:pt x="1280120" y="1481245"/>
                  <a:pt x="1240591" y="1481245"/>
                </a:cubicBezTo>
                <a:close/>
                <a:moveTo>
                  <a:pt x="95430" y="81527"/>
                </a:moveTo>
                <a:lnTo>
                  <a:pt x="95430" y="91249"/>
                </a:lnTo>
                <a:lnTo>
                  <a:pt x="95430" y="1336786"/>
                </a:lnTo>
                <a:lnTo>
                  <a:pt x="95430" y="1414360"/>
                </a:lnTo>
                <a:lnTo>
                  <a:pt x="2385752" y="1414360"/>
                </a:lnTo>
                <a:lnTo>
                  <a:pt x="2385752" y="1336786"/>
                </a:lnTo>
                <a:lnTo>
                  <a:pt x="2385752" y="91249"/>
                </a:lnTo>
                <a:lnTo>
                  <a:pt x="2385752" y="81527"/>
                </a:lnTo>
                <a:close/>
                <a:moveTo>
                  <a:pt x="82232" y="0"/>
                </a:moveTo>
                <a:lnTo>
                  <a:pt x="2398950" y="0"/>
                </a:lnTo>
                <a:cubicBezTo>
                  <a:pt x="2444366" y="0"/>
                  <a:pt x="2481182" y="33399"/>
                  <a:pt x="2481182" y="74597"/>
                </a:cubicBezTo>
                <a:lnTo>
                  <a:pt x="2481182" y="1613510"/>
                </a:lnTo>
                <a:cubicBezTo>
                  <a:pt x="2481182" y="1654709"/>
                  <a:pt x="2444366" y="1688107"/>
                  <a:pt x="2398950" y="1688107"/>
                </a:cubicBezTo>
                <a:lnTo>
                  <a:pt x="1569038" y="1688107"/>
                </a:lnTo>
                <a:lnTo>
                  <a:pt x="1643796" y="1974036"/>
                </a:lnTo>
                <a:lnTo>
                  <a:pt x="1876791" y="1974036"/>
                </a:lnTo>
                <a:cubicBezTo>
                  <a:pt x="1881184" y="1974036"/>
                  <a:pt x="1884744" y="1977440"/>
                  <a:pt x="1884744" y="1981640"/>
                </a:cubicBezTo>
                <a:lnTo>
                  <a:pt x="1884744" y="2012056"/>
                </a:lnTo>
                <a:cubicBezTo>
                  <a:pt x="1884744" y="2016256"/>
                  <a:pt x="1881184" y="2019660"/>
                  <a:pt x="1876791" y="2019660"/>
                </a:cubicBezTo>
                <a:lnTo>
                  <a:pt x="604391" y="2019660"/>
                </a:lnTo>
                <a:cubicBezTo>
                  <a:pt x="599998" y="2019660"/>
                  <a:pt x="596438" y="2016256"/>
                  <a:pt x="596438" y="2012056"/>
                </a:cubicBezTo>
                <a:lnTo>
                  <a:pt x="596438" y="1981640"/>
                </a:lnTo>
                <a:cubicBezTo>
                  <a:pt x="596438" y="1977440"/>
                  <a:pt x="599998" y="1974036"/>
                  <a:pt x="604391" y="1974036"/>
                </a:cubicBezTo>
                <a:lnTo>
                  <a:pt x="837388" y="1974036"/>
                </a:lnTo>
                <a:lnTo>
                  <a:pt x="912145" y="1688107"/>
                </a:lnTo>
                <a:lnTo>
                  <a:pt x="82232" y="1688107"/>
                </a:lnTo>
                <a:cubicBezTo>
                  <a:pt x="36817" y="1688107"/>
                  <a:pt x="0" y="1654709"/>
                  <a:pt x="0" y="1613510"/>
                </a:cubicBezTo>
                <a:lnTo>
                  <a:pt x="0" y="74597"/>
                </a:lnTo>
                <a:cubicBezTo>
                  <a:pt x="0" y="33399"/>
                  <a:pt x="36817" y="0"/>
                  <a:pt x="8223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sp>
        <p:nvSpPr>
          <p:cNvPr id="7" name="Trapezoid 18">
            <a:extLst>
              <a:ext uri="{FF2B5EF4-FFF2-40B4-BE49-F238E27FC236}">
                <a16:creationId xmlns:a16="http://schemas.microsoft.com/office/drawing/2014/main" id="{F1F67861-806B-4C5A-9AC9-AE06E63E2FBD}"/>
              </a:ext>
            </a:extLst>
          </p:cNvPr>
          <p:cNvSpPr/>
          <p:nvPr/>
        </p:nvSpPr>
        <p:spPr>
          <a:xfrm rot="10800000">
            <a:off x="5007777" y="560812"/>
            <a:ext cx="813253" cy="450000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1383F-343B-401F-AB5F-F9293852B845}"/>
              </a:ext>
            </a:extLst>
          </p:cNvPr>
          <p:cNvSpPr txBox="1"/>
          <p:nvPr/>
        </p:nvSpPr>
        <p:spPr>
          <a:xfrm>
            <a:off x="2791672" y="316010"/>
            <a:ext cx="1401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Can be viewed in phones. </a:t>
            </a:r>
            <a:r>
              <a:rPr lang="ko-KR" altLang="en-US" sz="16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C39555-A35B-45B6-B974-8439AD39B926}"/>
              </a:ext>
            </a:extLst>
          </p:cNvPr>
          <p:cNvSpPr txBox="1"/>
          <p:nvPr/>
        </p:nvSpPr>
        <p:spPr>
          <a:xfrm>
            <a:off x="5995747" y="446770"/>
            <a:ext cx="1401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Laptop view is enabled. </a:t>
            </a:r>
            <a:r>
              <a:rPr lang="ko-KR" altLang="en-US" sz="16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F0E01-C420-4C2A-8620-E7655096C5F4}"/>
              </a:ext>
            </a:extLst>
          </p:cNvPr>
          <p:cNvSpPr txBox="1"/>
          <p:nvPr/>
        </p:nvSpPr>
        <p:spPr>
          <a:xfrm>
            <a:off x="8857293" y="316008"/>
            <a:ext cx="1401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Large Screen viewable </a:t>
            </a:r>
            <a:r>
              <a:rPr lang="ko-KR" altLang="en-US" sz="16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10DE81-B661-499D-A5EE-94147BF43DD1}"/>
              </a:ext>
            </a:extLst>
          </p:cNvPr>
          <p:cNvSpPr txBox="1"/>
          <p:nvPr/>
        </p:nvSpPr>
        <p:spPr>
          <a:xfrm>
            <a:off x="1586139" y="2133854"/>
            <a:ext cx="9019722" cy="49244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PROFESSIONAL WEBSITE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09F1B-D94B-4848-8BBB-2D12FE8A5A9D}"/>
              </a:ext>
            </a:extLst>
          </p:cNvPr>
          <p:cNvSpPr txBox="1"/>
          <p:nvPr/>
        </p:nvSpPr>
        <p:spPr>
          <a:xfrm>
            <a:off x="853039" y="2872518"/>
            <a:ext cx="2814802" cy="30469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FULLY RESPONSIVE WEBSITE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ANIMATIONS INBUILT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PROFESSIONAL WEBSITE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ight Triangle 4">
            <a:extLst>
              <a:ext uri="{FF2B5EF4-FFF2-40B4-BE49-F238E27FC236}">
                <a16:creationId xmlns:a16="http://schemas.microsoft.com/office/drawing/2014/main" id="{25603C97-ABDC-44FD-AB4B-3AA97E2FDE0C}"/>
              </a:ext>
            </a:extLst>
          </p:cNvPr>
          <p:cNvSpPr/>
          <p:nvPr/>
        </p:nvSpPr>
        <p:spPr>
          <a:xfrm rot="10800000" flipV="1">
            <a:off x="9198163" y="3296314"/>
            <a:ext cx="2114156" cy="1644818"/>
          </a:xfrm>
          <a:custGeom>
            <a:avLst/>
            <a:gdLst/>
            <a:ahLst/>
            <a:cxnLst/>
            <a:rect l="l" t="t" r="r" b="b"/>
            <a:pathLst>
              <a:path w="2684095" h="2088232">
                <a:moveTo>
                  <a:pt x="2201306" y="2088232"/>
                </a:moveTo>
                <a:lnTo>
                  <a:pt x="102950" y="2088232"/>
                </a:lnTo>
                <a:cubicBezTo>
                  <a:pt x="46092" y="2088232"/>
                  <a:pt x="0" y="2042140"/>
                  <a:pt x="0" y="1985282"/>
                </a:cubicBezTo>
                <a:lnTo>
                  <a:pt x="0" y="102950"/>
                </a:lnTo>
                <a:cubicBezTo>
                  <a:pt x="0" y="46092"/>
                  <a:pt x="46092" y="0"/>
                  <a:pt x="102950" y="0"/>
                </a:cubicBezTo>
                <a:lnTo>
                  <a:pt x="2201306" y="0"/>
                </a:lnTo>
                <a:cubicBezTo>
                  <a:pt x="2258164" y="0"/>
                  <a:pt x="2304256" y="46092"/>
                  <a:pt x="2304256" y="102950"/>
                </a:cubicBezTo>
                <a:lnTo>
                  <a:pt x="2304256" y="1587815"/>
                </a:lnTo>
                <a:lnTo>
                  <a:pt x="2684095" y="1967654"/>
                </a:lnTo>
                <a:lnTo>
                  <a:pt x="2304256" y="1967654"/>
                </a:lnTo>
                <a:lnTo>
                  <a:pt x="2304256" y="1985282"/>
                </a:lnTo>
                <a:cubicBezTo>
                  <a:pt x="2304256" y="2042140"/>
                  <a:pt x="2258164" y="2088232"/>
                  <a:pt x="2201306" y="2088232"/>
                </a:cubicBezTo>
                <a:close/>
              </a:path>
            </a:pathLst>
          </a:custGeom>
          <a:noFill/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BAA73-0E80-4EE1-B56B-5F179D4304AF}"/>
              </a:ext>
            </a:extLst>
          </p:cNvPr>
          <p:cNvSpPr txBox="1"/>
          <p:nvPr/>
        </p:nvSpPr>
        <p:spPr>
          <a:xfrm>
            <a:off x="9558290" y="3657057"/>
            <a:ext cx="1943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FULLY RESPONSIVE WEBSITE</a:t>
            </a:r>
          </a:p>
        </p:txBody>
      </p:sp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SOURCES OF INSPIRATION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3261FB-C024-4A55-821A-098D2D91C450}"/>
              </a:ext>
            </a:extLst>
          </p:cNvPr>
          <p:cNvGrpSpPr/>
          <p:nvPr/>
        </p:nvGrpSpPr>
        <p:grpSpPr>
          <a:xfrm>
            <a:off x="4946057" y="1728133"/>
            <a:ext cx="2299885" cy="4483809"/>
            <a:chOff x="4946057" y="1833641"/>
            <a:chExt cx="2299885" cy="448380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0D44BF-FBBB-4A07-984A-CB54B05A9CC1}"/>
                </a:ext>
              </a:extLst>
            </p:cNvPr>
            <p:cNvGrpSpPr/>
            <p:nvPr/>
          </p:nvGrpSpPr>
          <p:grpSpPr>
            <a:xfrm>
              <a:off x="6648830" y="2954214"/>
              <a:ext cx="562002" cy="474785"/>
              <a:chOff x="1960454" y="5041163"/>
              <a:chExt cx="1743075" cy="1472566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2DCA247-4119-4ECE-843A-E1F32506404E}"/>
                  </a:ext>
                </a:extLst>
              </p:cNvPr>
              <p:cNvSpPr/>
              <p:nvPr/>
            </p:nvSpPr>
            <p:spPr>
              <a:xfrm>
                <a:off x="1960454" y="5646954"/>
                <a:ext cx="1743075" cy="866775"/>
              </a:xfrm>
              <a:custGeom>
                <a:avLst/>
                <a:gdLst>
                  <a:gd name="connsiteX0" fmla="*/ 1677443 w 1743075"/>
                  <a:gd name="connsiteY0" fmla="*/ 330518 h 866775"/>
                  <a:gd name="connsiteX1" fmla="*/ 1438365 w 1743075"/>
                  <a:gd name="connsiteY1" fmla="*/ 142875 h 866775"/>
                  <a:gd name="connsiteX2" fmla="*/ 1195478 w 1743075"/>
                  <a:gd name="connsiteY2" fmla="*/ 384810 h 866775"/>
                  <a:gd name="connsiteX3" fmla="*/ 1186905 w 1743075"/>
                  <a:gd name="connsiteY3" fmla="*/ 381953 h 866775"/>
                  <a:gd name="connsiteX4" fmla="*/ 1350735 w 1743075"/>
                  <a:gd name="connsiteY4" fmla="*/ 97155 h 866775"/>
                  <a:gd name="connsiteX5" fmla="*/ 1239293 w 1743075"/>
                  <a:gd name="connsiteY5" fmla="*/ 55245 h 866775"/>
                  <a:gd name="connsiteX6" fmla="*/ 922110 w 1743075"/>
                  <a:gd name="connsiteY6" fmla="*/ 351472 h 866775"/>
                  <a:gd name="connsiteX7" fmla="*/ 913538 w 1743075"/>
                  <a:gd name="connsiteY7" fmla="*/ 348615 h 866775"/>
                  <a:gd name="connsiteX8" fmla="*/ 1108800 w 1743075"/>
                  <a:gd name="connsiteY8" fmla="*/ 23813 h 866775"/>
                  <a:gd name="connsiteX9" fmla="*/ 997358 w 1743075"/>
                  <a:gd name="connsiteY9" fmla="*/ 8572 h 866775"/>
                  <a:gd name="connsiteX10" fmla="*/ 612548 w 1743075"/>
                  <a:gd name="connsiteY10" fmla="*/ 350520 h 866775"/>
                  <a:gd name="connsiteX11" fmla="*/ 603975 w 1743075"/>
                  <a:gd name="connsiteY11" fmla="*/ 347663 h 866775"/>
                  <a:gd name="connsiteX12" fmla="*/ 818288 w 1743075"/>
                  <a:gd name="connsiteY12" fmla="*/ 0 h 866775"/>
                  <a:gd name="connsiteX13" fmla="*/ 746850 w 1743075"/>
                  <a:gd name="connsiteY13" fmla="*/ 7620 h 866775"/>
                  <a:gd name="connsiteX14" fmla="*/ 696368 w 1743075"/>
                  <a:gd name="connsiteY14" fmla="*/ 13335 h 866775"/>
                  <a:gd name="connsiteX15" fmla="*/ 319178 w 1743075"/>
                  <a:gd name="connsiteY15" fmla="*/ 350520 h 866775"/>
                  <a:gd name="connsiteX16" fmla="*/ 310605 w 1743075"/>
                  <a:gd name="connsiteY16" fmla="*/ 347663 h 866775"/>
                  <a:gd name="connsiteX17" fmla="*/ 474435 w 1743075"/>
                  <a:gd name="connsiteY17" fmla="*/ 62865 h 866775"/>
                  <a:gd name="connsiteX18" fmla="*/ 329655 w 1743075"/>
                  <a:gd name="connsiteY18" fmla="*/ 126682 h 866775"/>
                  <a:gd name="connsiteX19" fmla="*/ 222975 w 1743075"/>
                  <a:gd name="connsiteY19" fmla="*/ 192405 h 866775"/>
                  <a:gd name="connsiteX20" fmla="*/ 21045 w 1743075"/>
                  <a:gd name="connsiteY20" fmla="*/ 421957 h 866775"/>
                  <a:gd name="connsiteX21" fmla="*/ 137250 w 1743075"/>
                  <a:gd name="connsiteY21" fmla="*/ 749618 h 866775"/>
                  <a:gd name="connsiteX22" fmla="*/ 305843 w 1743075"/>
                  <a:gd name="connsiteY22" fmla="*/ 816293 h 866775"/>
                  <a:gd name="connsiteX23" fmla="*/ 1135470 w 1743075"/>
                  <a:gd name="connsiteY23" fmla="*/ 860107 h 866775"/>
                  <a:gd name="connsiteX24" fmla="*/ 1544093 w 1743075"/>
                  <a:gd name="connsiteY24" fmla="*/ 781050 h 866775"/>
                  <a:gd name="connsiteX25" fmla="*/ 1677443 w 1743075"/>
                  <a:gd name="connsiteY25" fmla="*/ 330518 h 86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743075" h="866775">
                    <a:moveTo>
                      <a:pt x="1677443" y="330518"/>
                    </a:moveTo>
                    <a:cubicBezTo>
                      <a:pt x="1617435" y="242888"/>
                      <a:pt x="1528853" y="193357"/>
                      <a:pt x="1438365" y="142875"/>
                    </a:cubicBezTo>
                    <a:cubicBezTo>
                      <a:pt x="1335495" y="220028"/>
                      <a:pt x="1230720" y="311468"/>
                      <a:pt x="1195478" y="384810"/>
                    </a:cubicBezTo>
                    <a:cubicBezTo>
                      <a:pt x="1193573" y="389572"/>
                      <a:pt x="1185953" y="387668"/>
                      <a:pt x="1186905" y="381953"/>
                    </a:cubicBezTo>
                    <a:cubicBezTo>
                      <a:pt x="1198335" y="310515"/>
                      <a:pt x="1270725" y="200025"/>
                      <a:pt x="1350735" y="97155"/>
                    </a:cubicBezTo>
                    <a:cubicBezTo>
                      <a:pt x="1316445" y="80963"/>
                      <a:pt x="1279298" y="66675"/>
                      <a:pt x="1239293" y="55245"/>
                    </a:cubicBezTo>
                    <a:cubicBezTo>
                      <a:pt x="1119278" y="140018"/>
                      <a:pt x="965925" y="260032"/>
                      <a:pt x="922110" y="351472"/>
                    </a:cubicBezTo>
                    <a:cubicBezTo>
                      <a:pt x="920205" y="356235"/>
                      <a:pt x="912585" y="354330"/>
                      <a:pt x="913538" y="348615"/>
                    </a:cubicBezTo>
                    <a:cubicBezTo>
                      <a:pt x="926873" y="267653"/>
                      <a:pt x="1018313" y="137160"/>
                      <a:pt x="1108800" y="23813"/>
                    </a:cubicBezTo>
                    <a:cubicBezTo>
                      <a:pt x="1072605" y="17145"/>
                      <a:pt x="1035458" y="12382"/>
                      <a:pt x="997358" y="8572"/>
                    </a:cubicBezTo>
                    <a:cubicBezTo>
                      <a:pt x="875438" y="89535"/>
                      <a:pt x="664935" y="240982"/>
                      <a:pt x="612548" y="350520"/>
                    </a:cubicBezTo>
                    <a:cubicBezTo>
                      <a:pt x="610643" y="355282"/>
                      <a:pt x="603023" y="353378"/>
                      <a:pt x="603975" y="347663"/>
                    </a:cubicBezTo>
                    <a:cubicBezTo>
                      <a:pt x="618263" y="260985"/>
                      <a:pt x="721133" y="118110"/>
                      <a:pt x="818288" y="0"/>
                    </a:cubicBezTo>
                    <a:cubicBezTo>
                      <a:pt x="794475" y="953"/>
                      <a:pt x="772568" y="3810"/>
                      <a:pt x="746850" y="7620"/>
                    </a:cubicBezTo>
                    <a:cubicBezTo>
                      <a:pt x="729705" y="9525"/>
                      <a:pt x="712560" y="11430"/>
                      <a:pt x="696368" y="13335"/>
                    </a:cubicBezTo>
                    <a:cubicBezTo>
                      <a:pt x="573495" y="95250"/>
                      <a:pt x="370613" y="242888"/>
                      <a:pt x="319178" y="350520"/>
                    </a:cubicBezTo>
                    <a:cubicBezTo>
                      <a:pt x="317273" y="355282"/>
                      <a:pt x="309653" y="353378"/>
                      <a:pt x="310605" y="347663"/>
                    </a:cubicBezTo>
                    <a:cubicBezTo>
                      <a:pt x="322035" y="276225"/>
                      <a:pt x="395378" y="165735"/>
                      <a:pt x="474435" y="62865"/>
                    </a:cubicBezTo>
                    <a:cubicBezTo>
                      <a:pt x="421095" y="80963"/>
                      <a:pt x="372518" y="102870"/>
                      <a:pt x="329655" y="126682"/>
                    </a:cubicBezTo>
                    <a:cubicBezTo>
                      <a:pt x="292508" y="145732"/>
                      <a:pt x="256313" y="167640"/>
                      <a:pt x="222975" y="192405"/>
                    </a:cubicBezTo>
                    <a:cubicBezTo>
                      <a:pt x="135345" y="258128"/>
                      <a:pt x="60098" y="316230"/>
                      <a:pt x="21045" y="421957"/>
                    </a:cubicBezTo>
                    <a:cubicBezTo>
                      <a:pt x="-29437" y="559118"/>
                      <a:pt x="11520" y="674370"/>
                      <a:pt x="137250" y="749618"/>
                    </a:cubicBezTo>
                    <a:cubicBezTo>
                      <a:pt x="189638" y="781050"/>
                      <a:pt x="246788" y="802005"/>
                      <a:pt x="305843" y="816293"/>
                    </a:cubicBezTo>
                    <a:cubicBezTo>
                      <a:pt x="576353" y="881063"/>
                      <a:pt x="860198" y="876300"/>
                      <a:pt x="1135470" y="860107"/>
                    </a:cubicBezTo>
                    <a:cubicBezTo>
                      <a:pt x="1271678" y="852488"/>
                      <a:pt x="1416458" y="834390"/>
                      <a:pt x="1544093" y="781050"/>
                    </a:cubicBezTo>
                    <a:cubicBezTo>
                      <a:pt x="1753643" y="695325"/>
                      <a:pt x="1805078" y="516255"/>
                      <a:pt x="1677443" y="33051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2DB9AA6-8814-494F-8FEB-186551286E37}"/>
                  </a:ext>
                </a:extLst>
              </p:cNvPr>
              <p:cNvSpPr/>
              <p:nvPr/>
            </p:nvSpPr>
            <p:spPr>
              <a:xfrm>
                <a:off x="3229274" y="5527891"/>
                <a:ext cx="9525" cy="9525"/>
              </a:xfrm>
              <a:custGeom>
                <a:avLst/>
                <a:gdLst>
                  <a:gd name="connsiteX0" fmla="*/ 2858 w 0"/>
                  <a:gd name="connsiteY0" fmla="*/ 953 h 0"/>
                  <a:gd name="connsiteX1" fmla="*/ 0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2858" y="953"/>
                    </a:moveTo>
                    <a:cubicBezTo>
                      <a:pt x="1905" y="953"/>
                      <a:pt x="953" y="0"/>
                      <a:pt x="0" y="0"/>
                    </a:cubicBezTo>
                  </a:path>
                </a:pathLst>
              </a:custGeom>
              <a:solidFill>
                <a:srgbClr val="00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A0C86AA-AD0A-47AE-BAC6-1B47F345647C}"/>
                  </a:ext>
                </a:extLst>
              </p:cNvPr>
              <p:cNvSpPr/>
              <p:nvPr/>
            </p:nvSpPr>
            <p:spPr>
              <a:xfrm>
                <a:off x="3120559" y="5041163"/>
                <a:ext cx="161925" cy="485775"/>
              </a:xfrm>
              <a:custGeom>
                <a:avLst/>
                <a:gdLst>
                  <a:gd name="connsiteX0" fmla="*/ 141100 w 161925"/>
                  <a:gd name="connsiteY0" fmla="*/ 242888 h 485775"/>
                  <a:gd name="connsiteX1" fmla="*/ 52517 w 161925"/>
                  <a:gd name="connsiteY1" fmla="*/ 0 h 485775"/>
                  <a:gd name="connsiteX2" fmla="*/ 19180 w 161925"/>
                  <a:gd name="connsiteY2" fmla="*/ 242888 h 485775"/>
                  <a:gd name="connsiteX3" fmla="*/ 19180 w 161925"/>
                  <a:gd name="connsiteY3" fmla="*/ 242888 h 485775"/>
                  <a:gd name="connsiteX4" fmla="*/ 107762 w 161925"/>
                  <a:gd name="connsiteY4" fmla="*/ 485775 h 485775"/>
                  <a:gd name="connsiteX5" fmla="*/ 141100 w 161925"/>
                  <a:gd name="connsiteY5" fmla="*/ 242888 h 485775"/>
                  <a:gd name="connsiteX6" fmla="*/ 141100 w 161925"/>
                  <a:gd name="connsiteY6" fmla="*/ 242888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925" h="485775">
                    <a:moveTo>
                      <a:pt x="141100" y="242888"/>
                    </a:moveTo>
                    <a:cubicBezTo>
                      <a:pt x="197297" y="178118"/>
                      <a:pt x="151577" y="47625"/>
                      <a:pt x="52517" y="0"/>
                    </a:cubicBezTo>
                    <a:cubicBezTo>
                      <a:pt x="116335" y="124778"/>
                      <a:pt x="63947" y="171450"/>
                      <a:pt x="19180" y="242888"/>
                    </a:cubicBezTo>
                    <a:cubicBezTo>
                      <a:pt x="19180" y="242888"/>
                      <a:pt x="19180" y="242888"/>
                      <a:pt x="19180" y="242888"/>
                    </a:cubicBezTo>
                    <a:cubicBezTo>
                      <a:pt x="-25588" y="338138"/>
                      <a:pt x="9655" y="437197"/>
                      <a:pt x="107762" y="485775"/>
                    </a:cubicBezTo>
                    <a:cubicBezTo>
                      <a:pt x="56327" y="400050"/>
                      <a:pt x="67757" y="313372"/>
                      <a:pt x="141100" y="242888"/>
                    </a:cubicBezTo>
                    <a:cubicBezTo>
                      <a:pt x="142052" y="242888"/>
                      <a:pt x="142052" y="242888"/>
                      <a:pt x="141100" y="24288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3BDF66B-FCDC-44D3-AFF5-3CEA6F66377E}"/>
                  </a:ext>
                </a:extLst>
              </p:cNvPr>
              <p:cNvSpPr/>
              <p:nvPr/>
            </p:nvSpPr>
            <p:spPr>
              <a:xfrm>
                <a:off x="2908282" y="5540273"/>
                <a:ext cx="9525" cy="9525"/>
              </a:xfrm>
              <a:custGeom>
                <a:avLst/>
                <a:gdLst>
                  <a:gd name="connsiteX0" fmla="*/ 2858 w 0"/>
                  <a:gd name="connsiteY0" fmla="*/ 953 h 0"/>
                  <a:gd name="connsiteX1" fmla="*/ 0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2858" y="953"/>
                    </a:moveTo>
                    <a:cubicBezTo>
                      <a:pt x="1905" y="953"/>
                      <a:pt x="953" y="0"/>
                      <a:pt x="0" y="0"/>
                    </a:cubicBezTo>
                  </a:path>
                </a:pathLst>
              </a:custGeom>
              <a:solidFill>
                <a:srgbClr val="00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6568F69-2CC0-4AF8-ABF3-84677EF64CCB}"/>
                  </a:ext>
                </a:extLst>
              </p:cNvPr>
              <p:cNvSpPr/>
              <p:nvPr/>
            </p:nvSpPr>
            <p:spPr>
              <a:xfrm>
                <a:off x="2800519" y="5053546"/>
                <a:ext cx="161925" cy="485775"/>
              </a:xfrm>
              <a:custGeom>
                <a:avLst/>
                <a:gdLst>
                  <a:gd name="connsiteX0" fmla="*/ 141100 w 161925"/>
                  <a:gd name="connsiteY0" fmla="*/ 242888 h 485775"/>
                  <a:gd name="connsiteX1" fmla="*/ 52517 w 161925"/>
                  <a:gd name="connsiteY1" fmla="*/ 0 h 485775"/>
                  <a:gd name="connsiteX2" fmla="*/ 19180 w 161925"/>
                  <a:gd name="connsiteY2" fmla="*/ 242888 h 485775"/>
                  <a:gd name="connsiteX3" fmla="*/ 19180 w 161925"/>
                  <a:gd name="connsiteY3" fmla="*/ 242888 h 485775"/>
                  <a:gd name="connsiteX4" fmla="*/ 107762 w 161925"/>
                  <a:gd name="connsiteY4" fmla="*/ 485775 h 485775"/>
                  <a:gd name="connsiteX5" fmla="*/ 141100 w 161925"/>
                  <a:gd name="connsiteY5" fmla="*/ 242888 h 485775"/>
                  <a:gd name="connsiteX6" fmla="*/ 141100 w 161925"/>
                  <a:gd name="connsiteY6" fmla="*/ 242888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925" h="485775">
                    <a:moveTo>
                      <a:pt x="141100" y="242888"/>
                    </a:moveTo>
                    <a:cubicBezTo>
                      <a:pt x="197297" y="178117"/>
                      <a:pt x="151577" y="47625"/>
                      <a:pt x="52517" y="0"/>
                    </a:cubicBezTo>
                    <a:cubicBezTo>
                      <a:pt x="116335" y="124777"/>
                      <a:pt x="63947" y="171450"/>
                      <a:pt x="19180" y="242888"/>
                    </a:cubicBezTo>
                    <a:cubicBezTo>
                      <a:pt x="19180" y="242888"/>
                      <a:pt x="19180" y="242888"/>
                      <a:pt x="19180" y="242888"/>
                    </a:cubicBezTo>
                    <a:cubicBezTo>
                      <a:pt x="-25588" y="338138"/>
                      <a:pt x="9655" y="437198"/>
                      <a:pt x="107762" y="485775"/>
                    </a:cubicBezTo>
                    <a:cubicBezTo>
                      <a:pt x="55375" y="400050"/>
                      <a:pt x="66805" y="313373"/>
                      <a:pt x="141100" y="242888"/>
                    </a:cubicBezTo>
                    <a:cubicBezTo>
                      <a:pt x="141100" y="242888"/>
                      <a:pt x="141100" y="242888"/>
                      <a:pt x="141100" y="24288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8492ED0-9598-4D5B-B24C-0B50B26EF861}"/>
                  </a:ext>
                </a:extLst>
              </p:cNvPr>
              <p:cNvSpPr/>
              <p:nvPr/>
            </p:nvSpPr>
            <p:spPr>
              <a:xfrm>
                <a:off x="2589194" y="5539321"/>
                <a:ext cx="9525" cy="9525"/>
              </a:xfrm>
              <a:custGeom>
                <a:avLst/>
                <a:gdLst>
                  <a:gd name="connsiteX0" fmla="*/ 2858 w 0"/>
                  <a:gd name="connsiteY0" fmla="*/ 952 h 0"/>
                  <a:gd name="connsiteX1" fmla="*/ 0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2858" y="952"/>
                    </a:moveTo>
                    <a:cubicBezTo>
                      <a:pt x="1905" y="952"/>
                      <a:pt x="953" y="0"/>
                      <a:pt x="0" y="0"/>
                    </a:cubicBezTo>
                  </a:path>
                </a:pathLst>
              </a:custGeom>
              <a:solidFill>
                <a:srgbClr val="00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B8CA516-C698-4BD7-BF33-EC329DFC3E89}"/>
                  </a:ext>
                </a:extLst>
              </p:cNvPr>
              <p:cNvSpPr/>
              <p:nvPr/>
            </p:nvSpPr>
            <p:spPr>
              <a:xfrm>
                <a:off x="2481432" y="5052594"/>
                <a:ext cx="161925" cy="485775"/>
              </a:xfrm>
              <a:custGeom>
                <a:avLst/>
                <a:gdLst>
                  <a:gd name="connsiteX0" fmla="*/ 141100 w 161925"/>
                  <a:gd name="connsiteY0" fmla="*/ 242888 h 485775"/>
                  <a:gd name="connsiteX1" fmla="*/ 52517 w 161925"/>
                  <a:gd name="connsiteY1" fmla="*/ 0 h 485775"/>
                  <a:gd name="connsiteX2" fmla="*/ 19180 w 161925"/>
                  <a:gd name="connsiteY2" fmla="*/ 242888 h 485775"/>
                  <a:gd name="connsiteX3" fmla="*/ 19180 w 161925"/>
                  <a:gd name="connsiteY3" fmla="*/ 242888 h 485775"/>
                  <a:gd name="connsiteX4" fmla="*/ 107762 w 161925"/>
                  <a:gd name="connsiteY4" fmla="*/ 485775 h 485775"/>
                  <a:gd name="connsiteX5" fmla="*/ 141100 w 161925"/>
                  <a:gd name="connsiteY5" fmla="*/ 242888 h 485775"/>
                  <a:gd name="connsiteX6" fmla="*/ 141100 w 161925"/>
                  <a:gd name="connsiteY6" fmla="*/ 242888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925" h="485775">
                    <a:moveTo>
                      <a:pt x="141100" y="242888"/>
                    </a:moveTo>
                    <a:cubicBezTo>
                      <a:pt x="197297" y="178117"/>
                      <a:pt x="151577" y="47625"/>
                      <a:pt x="52517" y="0"/>
                    </a:cubicBezTo>
                    <a:cubicBezTo>
                      <a:pt x="116335" y="124778"/>
                      <a:pt x="63947" y="171450"/>
                      <a:pt x="19180" y="242888"/>
                    </a:cubicBezTo>
                    <a:cubicBezTo>
                      <a:pt x="19180" y="242888"/>
                      <a:pt x="19180" y="242888"/>
                      <a:pt x="19180" y="242888"/>
                    </a:cubicBezTo>
                    <a:cubicBezTo>
                      <a:pt x="-25588" y="338138"/>
                      <a:pt x="9655" y="437197"/>
                      <a:pt x="107762" y="485775"/>
                    </a:cubicBezTo>
                    <a:cubicBezTo>
                      <a:pt x="56327" y="401003"/>
                      <a:pt x="67757" y="313372"/>
                      <a:pt x="141100" y="242888"/>
                    </a:cubicBezTo>
                    <a:cubicBezTo>
                      <a:pt x="141100" y="242888"/>
                      <a:pt x="141100" y="242888"/>
                      <a:pt x="141100" y="24288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50FBD2A-F681-4157-B94E-3C92DA48DCE9}"/>
                </a:ext>
              </a:extLst>
            </p:cNvPr>
            <p:cNvGrpSpPr/>
            <p:nvPr/>
          </p:nvGrpSpPr>
          <p:grpSpPr>
            <a:xfrm>
              <a:off x="4946057" y="1833641"/>
              <a:ext cx="2299885" cy="4483809"/>
              <a:chOff x="7731116" y="-159093"/>
              <a:chExt cx="1859025" cy="3624317"/>
            </a:xfrm>
          </p:grpSpPr>
          <p:sp>
            <p:nvSpPr>
              <p:cNvPr id="4" name="Graphic 20">
                <a:extLst>
                  <a:ext uri="{FF2B5EF4-FFF2-40B4-BE49-F238E27FC236}">
                    <a16:creationId xmlns:a16="http://schemas.microsoft.com/office/drawing/2014/main" id="{EEA16ADE-F67B-40D6-A0CA-B4A93F3E7C08}"/>
                  </a:ext>
                </a:extLst>
              </p:cNvPr>
              <p:cNvSpPr/>
              <p:nvPr/>
            </p:nvSpPr>
            <p:spPr>
              <a:xfrm>
                <a:off x="7731116" y="-159093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6BDD38C6-F67F-41FD-8416-5AAF7F9A5C5D}"/>
                  </a:ext>
                </a:extLst>
              </p:cNvPr>
              <p:cNvSpPr/>
              <p:nvPr/>
            </p:nvSpPr>
            <p:spPr>
              <a:xfrm>
                <a:off x="8271807" y="620940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205C105-19AB-421D-A8F8-F72D704C3B74}"/>
              </a:ext>
            </a:extLst>
          </p:cNvPr>
          <p:cNvSpPr txBox="1"/>
          <p:nvPr/>
        </p:nvSpPr>
        <p:spPr>
          <a:xfrm>
            <a:off x="382300" y="2457450"/>
            <a:ext cx="50930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W3schools.com – code snippets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Youtube.com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Google maps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/>
              <a:t>Fontawesome</a:t>
            </a:r>
            <a:r>
              <a:rPr lang="en-IN" sz="2400" dirty="0"/>
              <a:t> - fonts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Google fonts - fonts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/>
              <a:t>Unsplash</a:t>
            </a:r>
            <a:r>
              <a:rPr lang="en-IN" sz="2400" dirty="0"/>
              <a:t> – for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/>
              <a:t>Pexels</a:t>
            </a:r>
            <a:r>
              <a:rPr lang="en-IN" sz="2400" dirty="0"/>
              <a:t> – for images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E0E079-0518-4536-B529-65B97A06FE82}"/>
              </a:ext>
            </a:extLst>
          </p:cNvPr>
          <p:cNvSpPr txBox="1"/>
          <p:nvPr/>
        </p:nvSpPr>
        <p:spPr>
          <a:xfrm>
            <a:off x="7331359" y="2457450"/>
            <a:ext cx="46557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Freecodecamp.org – design inspiration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Hipsum.co – dummy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/>
              <a:t>Jquery</a:t>
            </a:r>
            <a:r>
              <a:rPr lang="en-IN" sz="2400" dirty="0"/>
              <a:t> flex slides – </a:t>
            </a:r>
            <a:r>
              <a:rPr lang="en-IN" sz="2400" dirty="0">
                <a:hlinkClick r:id="rId2"/>
              </a:rPr>
              <a:t>http://flex.madebymuffin.com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Getbootstrap.com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/>
              <a:t>Stackoverflow</a:t>
            </a:r>
            <a:r>
              <a:rPr lang="en-IN" sz="2400" dirty="0"/>
              <a:t> - clarification </a:t>
            </a:r>
          </a:p>
        </p:txBody>
      </p:sp>
    </p:spTree>
    <p:extLst>
      <p:ext uri="{BB962C8B-B14F-4D97-AF65-F5344CB8AC3E}">
        <p14:creationId xmlns:p14="http://schemas.microsoft.com/office/powerpoint/2010/main" val="343258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592E2E2-310C-4056-8EC9-309CCF469575}"/>
              </a:ext>
            </a:extLst>
          </p:cNvPr>
          <p:cNvGrpSpPr/>
          <p:nvPr/>
        </p:nvGrpSpPr>
        <p:grpSpPr>
          <a:xfrm>
            <a:off x="3754528" y="3165347"/>
            <a:ext cx="4797245" cy="1568448"/>
            <a:chOff x="3821817" y="2740193"/>
            <a:chExt cx="4797245" cy="15684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28E8D6-DAF3-46D9-BCEA-BB443F46182B}"/>
                </a:ext>
              </a:extLst>
            </p:cNvPr>
            <p:cNvSpPr txBox="1"/>
            <p:nvPr/>
          </p:nvSpPr>
          <p:spPr>
            <a:xfrm>
              <a:off x="3821817" y="2740193"/>
              <a:ext cx="4777152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DEF1E8-CC8D-4716-8CE9-13746510D55F}"/>
                </a:ext>
              </a:extLst>
            </p:cNvPr>
            <p:cNvSpPr txBox="1"/>
            <p:nvPr/>
          </p:nvSpPr>
          <p:spPr>
            <a:xfrm>
              <a:off x="3841966" y="3928985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F5B932-ADC3-4908-B9FC-83E3F0AFD388}"/>
              </a:ext>
            </a:extLst>
          </p:cNvPr>
          <p:cNvGrpSpPr/>
          <p:nvPr/>
        </p:nvGrpSpPr>
        <p:grpSpPr>
          <a:xfrm flipH="1" flipV="1">
            <a:off x="3901481" y="4179216"/>
            <a:ext cx="4480561" cy="126084"/>
            <a:chOff x="5069840" y="3310420"/>
            <a:chExt cx="4480561" cy="230341"/>
          </a:xfrm>
          <a:solidFill>
            <a:schemeClr val="accent3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3A192F-1695-4106-8776-E243BC02A884}"/>
                </a:ext>
              </a:extLst>
            </p:cNvPr>
            <p:cNvSpPr/>
            <p:nvPr/>
          </p:nvSpPr>
          <p:spPr>
            <a:xfrm>
              <a:off x="5069840" y="3378201"/>
              <a:ext cx="4480560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51B94BB-8F05-4EEB-8A71-083846A73308}"/>
                </a:ext>
              </a:extLst>
            </p:cNvPr>
            <p:cNvSpPr/>
            <p:nvPr/>
          </p:nvSpPr>
          <p:spPr>
            <a:xfrm>
              <a:off x="6990081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262897E-D7C5-462F-BB60-39BBA5C71969}"/>
              </a:ext>
            </a:extLst>
          </p:cNvPr>
          <p:cNvSpPr txBox="1"/>
          <p:nvPr/>
        </p:nvSpPr>
        <p:spPr>
          <a:xfrm>
            <a:off x="9010650" y="6191249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BAKERY WEBSITE</a:t>
            </a: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5751</TotalTime>
  <Words>196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Dubai Medium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arun kumar</cp:lastModifiedBy>
  <cp:revision>142</cp:revision>
  <dcterms:created xsi:type="dcterms:W3CDTF">2019-01-14T06:35:35Z</dcterms:created>
  <dcterms:modified xsi:type="dcterms:W3CDTF">2020-07-19T18:08:27Z</dcterms:modified>
</cp:coreProperties>
</file>