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EC3C"/>
    <a:srgbClr val="1D3A00"/>
    <a:srgbClr val="6C1A00"/>
    <a:srgbClr val="003296"/>
    <a:srgbClr val="E39A39"/>
    <a:srgbClr val="FFC901"/>
    <a:srgbClr val="FE9202"/>
    <a:srgbClr val="FEA402"/>
    <a:srgbClr val="D68B1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78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EAC7F-4AE5-4019-9220-6B8BDFC9C1B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86E5C-B97D-46F1-8636-3029B73B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4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30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182570"/>
            <a:ext cx="7635250" cy="7635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946095"/>
            <a:ext cx="7635250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320542C-E4AA-4440-837D-8C3513564E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4470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55520"/>
            <a:ext cx="8246070" cy="3206805"/>
          </a:xfrm>
        </p:spPr>
        <p:txBody>
          <a:bodyPr/>
          <a:lstStyle>
            <a:lvl1pPr algn="l">
              <a:defRPr sz="2800">
                <a:solidFill>
                  <a:schemeClr val="accent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accent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accent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28117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044701"/>
            <a:ext cx="6108200" cy="3663766"/>
          </a:xfrm>
        </p:spPr>
        <p:txBody>
          <a:bodyPr/>
          <a:lstStyle>
            <a:lvl1pPr>
              <a:defRPr sz="2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104470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2806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2806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1871F-BAB6-4A69-B8A3-22F1B28A83BC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526" y="2877160"/>
            <a:ext cx="4886560" cy="122164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Century Gothic" panose="020B0502020202020204" pitchFamily="34" charset="0"/>
              </a:rPr>
              <a:t>THE RELISH</a:t>
            </a:r>
            <a:br>
              <a:rPr lang="en-US" dirty="0"/>
            </a:br>
            <a:r>
              <a:rPr lang="en-US" dirty="0"/>
              <a:t>           cakes and more….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7165" y="4098800"/>
            <a:ext cx="2748690" cy="76352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By-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AARUSHI SHARMA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89DF4E-4480-45BC-B4B7-00D93ADE1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75" y="2373214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245" y="1044700"/>
            <a:ext cx="3664920" cy="610820"/>
          </a:xfrm>
        </p:spPr>
        <p:txBody>
          <a:bodyPr>
            <a:noAutofit/>
          </a:bodyPr>
          <a:lstStyle/>
          <a:p>
            <a:r>
              <a:rPr lang="en-US" b="1" dirty="0"/>
              <a:t>REPORT 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2114744"/>
            <a:ext cx="8246071" cy="29002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Header and Navbar fully improvised</a:t>
            </a:r>
          </a:p>
          <a:p>
            <a:r>
              <a:rPr lang="en-US" dirty="0">
                <a:solidFill>
                  <a:schemeClr val="tx1"/>
                </a:solidFill>
              </a:rPr>
              <a:t>Footer template ready</a:t>
            </a:r>
          </a:p>
          <a:p>
            <a:r>
              <a:rPr lang="en-US" dirty="0">
                <a:solidFill>
                  <a:schemeClr val="tx1"/>
                </a:solidFill>
              </a:rPr>
              <a:t>Bootstrap and </a:t>
            </a:r>
            <a:r>
              <a:rPr lang="en-US" dirty="0" err="1">
                <a:solidFill>
                  <a:schemeClr val="tx1"/>
                </a:solidFill>
              </a:rPr>
              <a:t>Javascript</a:t>
            </a:r>
            <a:r>
              <a:rPr lang="en-US" dirty="0">
                <a:solidFill>
                  <a:schemeClr val="tx1"/>
                </a:solidFill>
              </a:rPr>
              <a:t> work underway</a:t>
            </a:r>
          </a:p>
          <a:p>
            <a:r>
              <a:rPr lang="en-US" dirty="0" err="1">
                <a:solidFill>
                  <a:schemeClr val="tx1"/>
                </a:solidFill>
              </a:rPr>
              <a:t>Jquery</a:t>
            </a:r>
            <a:r>
              <a:rPr lang="en-US" dirty="0">
                <a:solidFill>
                  <a:schemeClr val="tx1"/>
                </a:solidFill>
              </a:rPr>
              <a:t> work underway</a:t>
            </a:r>
          </a:p>
          <a:p>
            <a:r>
              <a:rPr lang="en-US" dirty="0">
                <a:solidFill>
                  <a:schemeClr val="tx1"/>
                </a:solidFill>
              </a:rPr>
              <a:t>Flex-slides added</a:t>
            </a:r>
          </a:p>
          <a:p>
            <a:r>
              <a:rPr lang="en-US" dirty="0">
                <a:solidFill>
                  <a:schemeClr val="tx1"/>
                </a:solidFill>
              </a:rPr>
              <a:t>About, Contact Us sections developed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796058-7998-4E10-AEC7-484358A6C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395" y="128470"/>
            <a:ext cx="1374345" cy="1362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98FBE7-EED2-416D-A52B-2C779D4C0CE2}"/>
              </a:ext>
            </a:extLst>
          </p:cNvPr>
          <p:cNvSpPr txBox="1"/>
          <p:nvPr/>
        </p:nvSpPr>
        <p:spPr>
          <a:xfrm>
            <a:off x="3166456" y="1776979"/>
            <a:ext cx="153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rgbClr val="FFFF00"/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5" y="281175"/>
            <a:ext cx="5039265" cy="458115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Landing page template improved</a:t>
            </a:r>
          </a:p>
          <a:p>
            <a:r>
              <a:rPr lang="en-US" dirty="0">
                <a:solidFill>
                  <a:schemeClr val="tx1"/>
                </a:solidFill>
              </a:rPr>
              <a:t>Dishes(cake n snacks) added</a:t>
            </a:r>
          </a:p>
          <a:p>
            <a:r>
              <a:rPr lang="en-US" dirty="0">
                <a:solidFill>
                  <a:schemeClr val="tx1"/>
                </a:solidFill>
              </a:rPr>
              <a:t>Pricing of dishes done</a:t>
            </a:r>
          </a:p>
          <a:p>
            <a:r>
              <a:rPr lang="en-US" dirty="0">
                <a:solidFill>
                  <a:schemeClr val="tx1"/>
                </a:solidFill>
              </a:rPr>
              <a:t>Location mapping underway</a:t>
            </a:r>
          </a:p>
          <a:p>
            <a:r>
              <a:rPr lang="en-US" dirty="0">
                <a:solidFill>
                  <a:schemeClr val="tx1"/>
                </a:solidFill>
              </a:rPr>
              <a:t>Carousels improved</a:t>
            </a:r>
          </a:p>
          <a:p>
            <a:r>
              <a:rPr lang="en-US" dirty="0">
                <a:solidFill>
                  <a:schemeClr val="tx1"/>
                </a:solidFill>
              </a:rPr>
              <a:t>Social media icons added</a:t>
            </a:r>
          </a:p>
          <a:p>
            <a:r>
              <a:rPr lang="en-US" dirty="0">
                <a:solidFill>
                  <a:schemeClr val="tx1"/>
                </a:solidFill>
              </a:rPr>
              <a:t>Responsive website work underway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CB41DF-3D3D-47A6-B3EE-FC524EA94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395" y="128469"/>
            <a:ext cx="1371719" cy="1365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C49A89-6B3A-4180-B998-1D7CA6030C73}"/>
              </a:ext>
            </a:extLst>
          </p:cNvPr>
          <p:cNvSpPr txBox="1"/>
          <p:nvPr/>
        </p:nvSpPr>
        <p:spPr>
          <a:xfrm>
            <a:off x="2699001" y="395157"/>
            <a:ext cx="189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</a:rPr>
              <a:t>PROGRESS </a:t>
            </a:r>
            <a:r>
              <a:rPr lang="en-IN" b="1" dirty="0" err="1">
                <a:solidFill>
                  <a:srgbClr val="FFFF00"/>
                </a:solidFill>
              </a:rPr>
              <a:t>cont</a:t>
            </a:r>
            <a:r>
              <a:rPr lang="en-IN" b="1" dirty="0">
                <a:solidFill>
                  <a:srgbClr val="FFFF00"/>
                </a:solidFill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1201" y="1016810"/>
            <a:ext cx="4782439" cy="91623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FF00"/>
                </a:solidFill>
              </a:rPr>
              <a:t>TECH STACK/SOURCES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99E716-6F45-4AB3-BE71-7BCD5404F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395" y="137193"/>
            <a:ext cx="1371719" cy="13656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A837059-613E-4A68-BAB1-03E7566D647B}"/>
              </a:ext>
            </a:extLst>
          </p:cNvPr>
          <p:cNvSpPr txBox="1"/>
          <p:nvPr/>
        </p:nvSpPr>
        <p:spPr>
          <a:xfrm>
            <a:off x="998096" y="1933040"/>
            <a:ext cx="436992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HTML5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CSS3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BOOTSTRAP4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JQUERY flex-slides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W3schools.com – for code snippets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94D3DE-5B61-4671-90E6-407D5916D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395" y="128470"/>
            <a:ext cx="1371719" cy="13656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6F0224-4B3B-45F8-8C9B-E4C2C24B04AF}"/>
              </a:ext>
            </a:extLst>
          </p:cNvPr>
          <p:cNvSpPr txBox="1"/>
          <p:nvPr/>
        </p:nvSpPr>
        <p:spPr>
          <a:xfrm>
            <a:off x="0" y="891995"/>
            <a:ext cx="16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</a:rPr>
              <a:t>SOURCES </a:t>
            </a:r>
            <a:r>
              <a:rPr lang="en-IN" b="1" dirty="0" err="1">
                <a:solidFill>
                  <a:srgbClr val="FFFF00"/>
                </a:solidFill>
              </a:rPr>
              <a:t>cont</a:t>
            </a:r>
            <a:r>
              <a:rPr lang="en-IN" b="1" dirty="0">
                <a:solidFill>
                  <a:srgbClr val="FFFF00"/>
                </a:solidFill>
              </a:rPr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9EED55-1EBC-47A0-A7AB-A7D481965F94}"/>
              </a:ext>
            </a:extLst>
          </p:cNvPr>
          <p:cNvSpPr txBox="1"/>
          <p:nvPr/>
        </p:nvSpPr>
        <p:spPr>
          <a:xfrm>
            <a:off x="191281" y="1270012"/>
            <a:ext cx="86538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/>
              <a:t>Fontawesome</a:t>
            </a:r>
            <a:r>
              <a:rPr lang="en-IN" sz="2400" dirty="0"/>
              <a:t> – for fonts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Google fonts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Design inspiration from my previous works(course from </a:t>
            </a:r>
            <a:r>
              <a:rPr lang="en-IN" sz="2400" dirty="0" err="1"/>
              <a:t>coursera</a:t>
            </a:r>
            <a:r>
              <a:rPr lang="en-IN" sz="2400" dirty="0"/>
              <a:t>, etc)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Getbootstrap.com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Design inspiration from youtube.com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UNSPLASH – for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PEXELS – for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Hipsum.co – for dummy text(initial work)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Google maps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42B887-CC34-441E-8EF8-90EC757E13A6}"/>
              </a:ext>
            </a:extLst>
          </p:cNvPr>
          <p:cNvSpPr txBox="1"/>
          <p:nvPr/>
        </p:nvSpPr>
        <p:spPr>
          <a:xfrm>
            <a:off x="2586835" y="1350110"/>
            <a:ext cx="2694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>
                <a:solidFill>
                  <a:srgbClr val="FFFF00"/>
                </a:solidFill>
              </a:rPr>
              <a:t>FURTHER PLANS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B62136-FF67-46FA-98C7-EF9A1F0D4F69}"/>
              </a:ext>
            </a:extLst>
          </p:cNvPr>
          <p:cNvSpPr txBox="1"/>
          <p:nvPr/>
        </p:nvSpPr>
        <p:spPr>
          <a:xfrm flipH="1">
            <a:off x="1059785" y="1960930"/>
            <a:ext cx="72841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Continuous improvisation to make website look professional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Add more attractive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Increase the variety of dishes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Code revisit to make it clean ( debugging)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Pricings addition to some speciality dishes and offers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Improve responsiveness of website </a:t>
            </a:r>
          </a:p>
        </p:txBody>
      </p:sp>
    </p:spTree>
    <p:extLst>
      <p:ext uri="{BB962C8B-B14F-4D97-AF65-F5344CB8AC3E}">
        <p14:creationId xmlns:p14="http://schemas.microsoft.com/office/powerpoint/2010/main" val="105339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On-screen Show (16:9)</PresentationFormat>
  <Paragraphs>48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Consolas</vt:lpstr>
      <vt:lpstr>Office Theme</vt:lpstr>
      <vt:lpstr>THE RELISH            cakes and more….</vt:lpstr>
      <vt:lpstr>REPORT -3</vt:lpstr>
      <vt:lpstr>PowerPoint Presentation</vt:lpstr>
      <vt:lpstr>TECH STACK/SOURCES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2017-07-12T20:30:52Z</dcterms:created>
  <dcterms:modified xsi:type="dcterms:W3CDTF">2020-07-19T04:13:34Z</dcterms:modified>
</cp:coreProperties>
</file>