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34" r:id="rId1"/>
  </p:sldMasterIdLst>
  <p:notesMasterIdLst>
    <p:notesMasterId r:id="rId20"/>
  </p:notesMasterIdLst>
  <p:sldIdLst>
    <p:sldId id="256" r:id="rId2"/>
    <p:sldId id="257" r:id="rId3"/>
    <p:sldId id="287" r:id="rId4"/>
    <p:sldId id="288" r:id="rId5"/>
    <p:sldId id="299" r:id="rId6"/>
    <p:sldId id="282" r:id="rId7"/>
    <p:sldId id="290" r:id="rId8"/>
    <p:sldId id="300" r:id="rId9"/>
    <p:sldId id="291" r:id="rId10"/>
    <p:sldId id="292" r:id="rId11"/>
    <p:sldId id="293" r:id="rId12"/>
    <p:sldId id="294" r:id="rId13"/>
    <p:sldId id="295" r:id="rId14"/>
    <p:sldId id="283" r:id="rId15"/>
    <p:sldId id="296" r:id="rId16"/>
    <p:sldId id="297" r:id="rId17"/>
    <p:sldId id="298" r:id="rId18"/>
    <p:sldId id="285" r:id="rId19"/>
  </p:sldIdLst>
  <p:sldSz cx="9144000" cy="5143500" type="screen16x9"/>
  <p:notesSz cx="6858000" cy="9144000"/>
  <p:embeddedFontLst>
    <p:embeddedFont>
      <p:font typeface="Corbel" panose="020B0503020204020204" pitchFamily="34" charset="0"/>
      <p:regular r:id="rId21"/>
      <p:bold r:id="rId22"/>
      <p:italic r:id="rId23"/>
      <p:boldItalic r:id="rId24"/>
    </p:embeddedFont>
    <p:embeddedFont>
      <p:font typeface="Krona One" panose="020B0604020202020204" charset="0"/>
      <p:regular r:id="rId25"/>
    </p:embeddedFont>
    <p:embeddedFont>
      <p:font typeface="Open Sans Medium" panose="020B0604020202020204" charset="0"/>
      <p:regular r:id="rId26"/>
      <p:bold r:id="rId27"/>
      <p:italic r:id="rId28"/>
      <p:boldItalic r:id="rId29"/>
    </p:embeddedFont>
    <p:embeddedFont>
      <p:font typeface="Poppins" panose="00000500000000000000" pitchFamily="2"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78" d="100"/>
          <a:sy n="78" d="100"/>
        </p:scale>
        <p:origin x="8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leshwar Narayan" userId="3335007bd8477fe1" providerId="LiveId" clId="{C798F385-0545-42F4-A74A-B42F25E1C1EE}"/>
    <pc:docChg chg="custSel addSld modSld">
      <pc:chgData name="Tileshwar Narayan" userId="3335007bd8477fe1" providerId="LiveId" clId="{C798F385-0545-42F4-A74A-B42F25E1C1EE}" dt="2024-03-13T01:21:41.965" v="329" actId="20577"/>
      <pc:docMkLst>
        <pc:docMk/>
      </pc:docMkLst>
      <pc:sldChg chg="modSp mod">
        <pc:chgData name="Tileshwar Narayan" userId="3335007bd8477fe1" providerId="LiveId" clId="{C798F385-0545-42F4-A74A-B42F25E1C1EE}" dt="2024-03-13T01:21:12.991" v="328" actId="113"/>
        <pc:sldMkLst>
          <pc:docMk/>
          <pc:sldMk cId="0" sldId="283"/>
        </pc:sldMkLst>
        <pc:spChg chg="mod">
          <ac:chgData name="Tileshwar Narayan" userId="3335007bd8477fe1" providerId="LiveId" clId="{C798F385-0545-42F4-A74A-B42F25E1C1EE}" dt="2024-03-13T01:21:12.991" v="328" actId="113"/>
          <ac:spMkLst>
            <pc:docMk/>
            <pc:sldMk cId="0" sldId="283"/>
            <ac:spMk id="439" creationId="{00000000-0000-0000-0000-000000000000}"/>
          </ac:spMkLst>
        </pc:spChg>
      </pc:sldChg>
      <pc:sldChg chg="modSp mod">
        <pc:chgData name="Tileshwar Narayan" userId="3335007bd8477fe1" providerId="LiveId" clId="{C798F385-0545-42F4-A74A-B42F25E1C1EE}" dt="2024-03-12T02:25:49.332" v="13" actId="20577"/>
        <pc:sldMkLst>
          <pc:docMk/>
          <pc:sldMk cId="3419843801" sldId="290"/>
        </pc:sldMkLst>
        <pc:spChg chg="mod">
          <ac:chgData name="Tileshwar Narayan" userId="3335007bd8477fe1" providerId="LiveId" clId="{C798F385-0545-42F4-A74A-B42F25E1C1EE}" dt="2024-03-12T02:25:49.332" v="13" actId="20577"/>
          <ac:spMkLst>
            <pc:docMk/>
            <pc:sldMk cId="3419843801" sldId="290"/>
            <ac:spMk id="3" creationId="{32616BBA-6047-57D9-E448-ABFCCEC76AD3}"/>
          </ac:spMkLst>
        </pc:spChg>
      </pc:sldChg>
      <pc:sldChg chg="modSp mod">
        <pc:chgData name="Tileshwar Narayan" userId="3335007bd8477fe1" providerId="LiveId" clId="{C798F385-0545-42F4-A74A-B42F25E1C1EE}" dt="2024-03-12T02:34:13.128" v="321" actId="20577"/>
        <pc:sldMkLst>
          <pc:docMk/>
          <pc:sldMk cId="1844610284" sldId="291"/>
        </pc:sldMkLst>
        <pc:spChg chg="mod">
          <ac:chgData name="Tileshwar Narayan" userId="3335007bd8477fe1" providerId="LiveId" clId="{C798F385-0545-42F4-A74A-B42F25E1C1EE}" dt="2024-03-12T02:34:13.128" v="321" actId="20577"/>
          <ac:spMkLst>
            <pc:docMk/>
            <pc:sldMk cId="1844610284" sldId="291"/>
            <ac:spMk id="3" creationId="{32616BBA-6047-57D9-E448-ABFCCEC76AD3}"/>
          </ac:spMkLst>
        </pc:spChg>
      </pc:sldChg>
      <pc:sldChg chg="modSp mod">
        <pc:chgData name="Tileshwar Narayan" userId="3335007bd8477fe1" providerId="LiveId" clId="{C798F385-0545-42F4-A74A-B42F25E1C1EE}" dt="2024-03-12T02:34:17.786" v="323" actId="20577"/>
        <pc:sldMkLst>
          <pc:docMk/>
          <pc:sldMk cId="507072013" sldId="292"/>
        </pc:sldMkLst>
        <pc:spChg chg="mod">
          <ac:chgData name="Tileshwar Narayan" userId="3335007bd8477fe1" providerId="LiveId" clId="{C798F385-0545-42F4-A74A-B42F25E1C1EE}" dt="2024-03-12T02:34:17.786" v="323" actId="20577"/>
          <ac:spMkLst>
            <pc:docMk/>
            <pc:sldMk cId="507072013" sldId="292"/>
            <ac:spMk id="3" creationId="{32616BBA-6047-57D9-E448-ABFCCEC76AD3}"/>
          </ac:spMkLst>
        </pc:spChg>
      </pc:sldChg>
      <pc:sldChg chg="modSp mod">
        <pc:chgData name="Tileshwar Narayan" userId="3335007bd8477fe1" providerId="LiveId" clId="{C798F385-0545-42F4-A74A-B42F25E1C1EE}" dt="2024-03-12T02:34:22.124" v="325" actId="20577"/>
        <pc:sldMkLst>
          <pc:docMk/>
          <pc:sldMk cId="2770507584" sldId="293"/>
        </pc:sldMkLst>
        <pc:spChg chg="mod">
          <ac:chgData name="Tileshwar Narayan" userId="3335007bd8477fe1" providerId="LiveId" clId="{C798F385-0545-42F4-A74A-B42F25E1C1EE}" dt="2024-03-12T02:34:22.124" v="325" actId="20577"/>
          <ac:spMkLst>
            <pc:docMk/>
            <pc:sldMk cId="2770507584" sldId="293"/>
            <ac:spMk id="3" creationId="{32616BBA-6047-57D9-E448-ABFCCEC76AD3}"/>
          </ac:spMkLst>
        </pc:spChg>
      </pc:sldChg>
      <pc:sldChg chg="modSp mod">
        <pc:chgData name="Tileshwar Narayan" userId="3335007bd8477fe1" providerId="LiveId" clId="{C798F385-0545-42F4-A74A-B42F25E1C1EE}" dt="2024-03-12T02:34:26.386" v="327" actId="20577"/>
        <pc:sldMkLst>
          <pc:docMk/>
          <pc:sldMk cId="1970029430" sldId="294"/>
        </pc:sldMkLst>
        <pc:spChg chg="mod">
          <ac:chgData name="Tileshwar Narayan" userId="3335007bd8477fe1" providerId="LiveId" clId="{C798F385-0545-42F4-A74A-B42F25E1C1EE}" dt="2024-03-12T02:34:26.386" v="327" actId="20577"/>
          <ac:spMkLst>
            <pc:docMk/>
            <pc:sldMk cId="1970029430" sldId="294"/>
            <ac:spMk id="3" creationId="{32616BBA-6047-57D9-E448-ABFCCEC76AD3}"/>
          </ac:spMkLst>
        </pc:spChg>
      </pc:sldChg>
      <pc:sldChg chg="addSp delSp modSp add mod">
        <pc:chgData name="Tileshwar Narayan" userId="3335007bd8477fe1" providerId="LiveId" clId="{C798F385-0545-42F4-A74A-B42F25E1C1EE}" dt="2024-03-13T01:21:41.965" v="329" actId="20577"/>
        <pc:sldMkLst>
          <pc:docMk/>
          <pc:sldMk cId="411059867" sldId="300"/>
        </pc:sldMkLst>
        <pc:spChg chg="del mod">
          <ac:chgData name="Tileshwar Narayan" userId="3335007bd8477fe1" providerId="LiveId" clId="{C798F385-0545-42F4-A74A-B42F25E1C1EE}" dt="2024-03-12T02:26:15.219" v="17" actId="21"/>
          <ac:spMkLst>
            <pc:docMk/>
            <pc:sldMk cId="411059867" sldId="300"/>
            <ac:spMk id="2" creationId="{A1887237-9A4E-3B40-B088-BE6571C579AE}"/>
          </ac:spMkLst>
        </pc:spChg>
        <pc:spChg chg="mod">
          <ac:chgData name="Tileshwar Narayan" userId="3335007bd8477fe1" providerId="LiveId" clId="{C798F385-0545-42F4-A74A-B42F25E1C1EE}" dt="2024-03-13T01:21:41.965" v="329" actId="20577"/>
          <ac:spMkLst>
            <pc:docMk/>
            <pc:sldMk cId="411059867" sldId="300"/>
            <ac:spMk id="3" creationId="{32616BBA-6047-57D9-E448-ABFCCEC76AD3}"/>
          </ac:spMkLst>
        </pc:spChg>
        <pc:picChg chg="add mod">
          <ac:chgData name="Tileshwar Narayan" userId="3335007bd8477fe1" providerId="LiveId" clId="{C798F385-0545-42F4-A74A-B42F25E1C1EE}" dt="2024-03-12T02:30:08.877" v="199" actId="14100"/>
          <ac:picMkLst>
            <pc:docMk/>
            <pc:sldMk cId="411059867" sldId="300"/>
            <ac:picMk id="5" creationId="{023C9EF5-F8C3-EF02-8DFE-5040B28F884C}"/>
          </ac:picMkLst>
        </pc:picChg>
        <pc:picChg chg="del">
          <ac:chgData name="Tileshwar Narayan" userId="3335007bd8477fe1" providerId="LiveId" clId="{C798F385-0545-42F4-A74A-B42F25E1C1EE}" dt="2024-03-12T02:27:31.073" v="195" actId="478"/>
          <ac:picMkLst>
            <pc:docMk/>
            <pc:sldMk cId="411059867" sldId="300"/>
            <ac:picMk id="6" creationId="{F4689A5F-ED46-AEA6-CD46-AFA7CFF397E1}"/>
          </ac:picMkLst>
        </pc:picChg>
      </pc:sldChg>
    </pc:docChg>
  </pc:docChgLst>
  <pc:docChgLst>
    <pc:chgData name="Tileshwar Narayan" userId="3335007bd8477fe1" providerId="LiveId" clId="{C2D227EA-E4D9-42B0-874E-79B317AF7F10}"/>
    <pc:docChg chg="undo custSel addSld modSld">
      <pc:chgData name="Tileshwar Narayan" userId="3335007bd8477fe1" providerId="LiveId" clId="{C2D227EA-E4D9-42B0-874E-79B317AF7F10}" dt="2024-03-11T18:48:14.356" v="387" actId="14100"/>
      <pc:docMkLst>
        <pc:docMk/>
      </pc:docMkLst>
      <pc:sldChg chg="modSp mod">
        <pc:chgData name="Tileshwar Narayan" userId="3335007bd8477fe1" providerId="LiveId" clId="{C2D227EA-E4D9-42B0-874E-79B317AF7F10}" dt="2024-03-11T18:42:50.334" v="357" actId="14100"/>
        <pc:sldMkLst>
          <pc:docMk/>
          <pc:sldMk cId="0" sldId="256"/>
        </pc:sldMkLst>
        <pc:spChg chg="mod">
          <ac:chgData name="Tileshwar Narayan" userId="3335007bd8477fe1" providerId="LiveId" clId="{C2D227EA-E4D9-42B0-874E-79B317AF7F10}" dt="2024-03-11T18:42:50.334" v="357" actId="14100"/>
          <ac:spMkLst>
            <pc:docMk/>
            <pc:sldMk cId="0" sldId="256"/>
            <ac:spMk id="257" creationId="{00000000-0000-0000-0000-000000000000}"/>
          </ac:spMkLst>
        </pc:spChg>
      </pc:sldChg>
      <pc:sldChg chg="modSp mod">
        <pc:chgData name="Tileshwar Narayan" userId="3335007bd8477fe1" providerId="LiveId" clId="{C2D227EA-E4D9-42B0-874E-79B317AF7F10}" dt="2024-03-11T00:19:00.306" v="342" actId="2711"/>
        <pc:sldMkLst>
          <pc:docMk/>
          <pc:sldMk cId="0" sldId="257"/>
        </pc:sldMkLst>
        <pc:spChg chg="mod">
          <ac:chgData name="Tileshwar Narayan" userId="3335007bd8477fe1" providerId="LiveId" clId="{C2D227EA-E4D9-42B0-874E-79B317AF7F10}" dt="2024-03-11T00:19:00.306" v="342" actId="2711"/>
          <ac:spMkLst>
            <pc:docMk/>
            <pc:sldMk cId="0" sldId="257"/>
            <ac:spMk id="263" creationId="{00000000-0000-0000-0000-000000000000}"/>
          </ac:spMkLst>
        </pc:spChg>
      </pc:sldChg>
      <pc:sldChg chg="modSp mod">
        <pc:chgData name="Tileshwar Narayan" userId="3335007bd8477fe1" providerId="LiveId" clId="{C2D227EA-E4D9-42B0-874E-79B317AF7F10}" dt="2024-03-11T18:44:17.737" v="363" actId="255"/>
        <pc:sldMkLst>
          <pc:docMk/>
          <pc:sldMk cId="0" sldId="282"/>
        </pc:sldMkLst>
        <pc:spChg chg="mod">
          <ac:chgData name="Tileshwar Narayan" userId="3335007bd8477fe1" providerId="LiveId" clId="{C2D227EA-E4D9-42B0-874E-79B317AF7F10}" dt="2024-03-11T00:18:24.562" v="337" actId="207"/>
          <ac:spMkLst>
            <pc:docMk/>
            <pc:sldMk cId="0" sldId="282"/>
            <ac:spMk id="2" creationId="{61C21E72-1809-0287-5059-CC34E0A86B3C}"/>
          </ac:spMkLst>
        </pc:spChg>
        <pc:spChg chg="mod">
          <ac:chgData name="Tileshwar Narayan" userId="3335007bd8477fe1" providerId="LiveId" clId="{C2D227EA-E4D9-42B0-874E-79B317AF7F10}" dt="2024-03-11T18:44:17.737" v="363" actId="255"/>
          <ac:spMkLst>
            <pc:docMk/>
            <pc:sldMk cId="0" sldId="282"/>
            <ac:spMk id="430" creationId="{00000000-0000-0000-0000-000000000000}"/>
          </ac:spMkLst>
        </pc:spChg>
        <pc:spChg chg="mod">
          <ac:chgData name="Tileshwar Narayan" userId="3335007bd8477fe1" providerId="LiveId" clId="{C2D227EA-E4D9-42B0-874E-79B317AF7F10}" dt="2024-03-11T00:18:09.615" v="332" actId="207"/>
          <ac:spMkLst>
            <pc:docMk/>
            <pc:sldMk cId="0" sldId="282"/>
            <ac:spMk id="431" creationId="{00000000-0000-0000-0000-000000000000}"/>
          </ac:spMkLst>
        </pc:spChg>
        <pc:spChg chg="mod">
          <ac:chgData name="Tileshwar Narayan" userId="3335007bd8477fe1" providerId="LiveId" clId="{C2D227EA-E4D9-42B0-874E-79B317AF7F10}" dt="2024-03-11T00:18:28.156" v="338" actId="207"/>
          <ac:spMkLst>
            <pc:docMk/>
            <pc:sldMk cId="0" sldId="282"/>
            <ac:spMk id="432" creationId="{00000000-0000-0000-0000-000000000000}"/>
          </ac:spMkLst>
        </pc:spChg>
        <pc:spChg chg="mod">
          <ac:chgData name="Tileshwar Narayan" userId="3335007bd8477fe1" providerId="LiveId" clId="{C2D227EA-E4D9-42B0-874E-79B317AF7F10}" dt="2024-03-11T00:18:13.188" v="333" actId="207"/>
          <ac:spMkLst>
            <pc:docMk/>
            <pc:sldMk cId="0" sldId="282"/>
            <ac:spMk id="433" creationId="{00000000-0000-0000-0000-000000000000}"/>
          </ac:spMkLst>
        </pc:spChg>
      </pc:sldChg>
      <pc:sldChg chg="addSp delSp modSp mod">
        <pc:chgData name="Tileshwar Narayan" userId="3335007bd8477fe1" providerId="LiveId" clId="{C2D227EA-E4D9-42B0-874E-79B317AF7F10}" dt="2024-03-11T00:16:44.800" v="320" actId="14100"/>
        <pc:sldMkLst>
          <pc:docMk/>
          <pc:sldMk cId="0" sldId="283"/>
        </pc:sldMkLst>
        <pc:spChg chg="mod">
          <ac:chgData name="Tileshwar Narayan" userId="3335007bd8477fe1" providerId="LiveId" clId="{C2D227EA-E4D9-42B0-874E-79B317AF7F10}" dt="2024-03-11T00:16:25.625" v="316" actId="255"/>
          <ac:spMkLst>
            <pc:docMk/>
            <pc:sldMk cId="0" sldId="283"/>
            <ac:spMk id="439" creationId="{00000000-0000-0000-0000-000000000000}"/>
          </ac:spMkLst>
        </pc:spChg>
        <pc:spChg chg="mod">
          <ac:chgData name="Tileshwar Narayan" userId="3335007bd8477fe1" providerId="LiveId" clId="{C2D227EA-E4D9-42B0-874E-79B317AF7F10}" dt="2024-03-09T01:06:58.878" v="1" actId="113"/>
          <ac:spMkLst>
            <pc:docMk/>
            <pc:sldMk cId="0" sldId="283"/>
            <ac:spMk id="440" creationId="{00000000-0000-0000-0000-000000000000}"/>
          </ac:spMkLst>
        </pc:spChg>
        <pc:picChg chg="del mod">
          <ac:chgData name="Tileshwar Narayan" userId="3335007bd8477fe1" providerId="LiveId" clId="{C2D227EA-E4D9-42B0-874E-79B317AF7F10}" dt="2024-03-10T23:48:13.583" v="135" actId="21"/>
          <ac:picMkLst>
            <pc:docMk/>
            <pc:sldMk cId="0" sldId="283"/>
            <ac:picMk id="2" creationId="{9B94C592-2E29-8C49-8083-FB17D011A3C6}"/>
          </ac:picMkLst>
        </pc:picChg>
        <pc:picChg chg="add del mod">
          <ac:chgData name="Tileshwar Narayan" userId="3335007bd8477fe1" providerId="LiveId" clId="{C2D227EA-E4D9-42B0-874E-79B317AF7F10}" dt="2024-03-10T23:53:57.692" v="185" actId="22"/>
          <ac:picMkLst>
            <pc:docMk/>
            <pc:sldMk cId="0" sldId="283"/>
            <ac:picMk id="4" creationId="{822BB7F3-D51A-0A2B-2A4C-F22E700BEB32}"/>
          </ac:picMkLst>
        </pc:picChg>
        <pc:picChg chg="add mod modCrop">
          <ac:chgData name="Tileshwar Narayan" userId="3335007bd8477fe1" providerId="LiveId" clId="{C2D227EA-E4D9-42B0-874E-79B317AF7F10}" dt="2024-03-11T00:16:44.800" v="320" actId="14100"/>
          <ac:picMkLst>
            <pc:docMk/>
            <pc:sldMk cId="0" sldId="283"/>
            <ac:picMk id="6" creationId="{37D21B24-7723-DC3F-2493-62860D4BFCA3}"/>
          </ac:picMkLst>
        </pc:picChg>
      </pc:sldChg>
      <pc:sldChg chg="addSp delSp modSp mod setBg addAnim delAnim modAnim">
        <pc:chgData name="Tileshwar Narayan" userId="3335007bd8477fe1" providerId="LiveId" clId="{C2D227EA-E4D9-42B0-874E-79B317AF7F10}" dt="2024-03-11T18:43:17.386" v="360" actId="27636"/>
        <pc:sldMkLst>
          <pc:docMk/>
          <pc:sldMk cId="0" sldId="285"/>
        </pc:sldMkLst>
        <pc:spChg chg="add del mod">
          <ac:chgData name="Tileshwar Narayan" userId="3335007bd8477fe1" providerId="LiveId" clId="{C2D227EA-E4D9-42B0-874E-79B317AF7F10}" dt="2024-03-10T23:48:33.161" v="140" actId="21"/>
          <ac:spMkLst>
            <pc:docMk/>
            <pc:sldMk cId="0" sldId="285"/>
            <ac:spMk id="3" creationId="{C6D6E800-74AC-F323-A1E9-DCE4889484BC}"/>
          </ac:spMkLst>
        </pc:spChg>
        <pc:spChg chg="mod">
          <ac:chgData name="Tileshwar Narayan" userId="3335007bd8477fe1" providerId="LiveId" clId="{C2D227EA-E4D9-42B0-874E-79B317AF7F10}" dt="2024-03-11T18:43:17.386" v="360" actId="27636"/>
          <ac:spMkLst>
            <pc:docMk/>
            <pc:sldMk cId="0" sldId="285"/>
            <ac:spMk id="6" creationId="{A7C58955-A96F-C7CE-5C71-731572C77D33}"/>
          </ac:spMkLst>
        </pc:spChg>
        <pc:spChg chg="mod">
          <ac:chgData name="Tileshwar Narayan" userId="3335007bd8477fe1" providerId="LiveId" clId="{C2D227EA-E4D9-42B0-874E-79B317AF7F10}" dt="2024-03-11T00:13:58.519" v="297" actId="120"/>
          <ac:spMkLst>
            <pc:docMk/>
            <pc:sldMk cId="0" sldId="285"/>
            <ac:spMk id="454" creationId="{00000000-0000-0000-0000-000000000000}"/>
          </ac:spMkLst>
        </pc:spChg>
        <pc:spChg chg="add">
          <ac:chgData name="Tileshwar Narayan" userId="3335007bd8477fe1" providerId="LiveId" clId="{C2D227EA-E4D9-42B0-874E-79B317AF7F10}" dt="2024-03-11T00:13:23.392" v="287" actId="26606"/>
          <ac:spMkLst>
            <pc:docMk/>
            <pc:sldMk cId="0" sldId="285"/>
            <ac:spMk id="458" creationId="{A6073935-E043-4801-AF06-06093A9145F7}"/>
          </ac:spMkLst>
        </pc:spChg>
        <pc:spChg chg="add del">
          <ac:chgData name="Tileshwar Narayan" userId="3335007bd8477fe1" providerId="LiveId" clId="{C2D227EA-E4D9-42B0-874E-79B317AF7F10}" dt="2024-03-11T00:07:58.173" v="256" actId="26606"/>
          <ac:spMkLst>
            <pc:docMk/>
            <pc:sldMk cId="0" sldId="285"/>
            <ac:spMk id="467" creationId="{5EF08599-3FED-4288-A20D-E7BCAC3B8E26}"/>
          </ac:spMkLst>
        </pc:spChg>
        <pc:spChg chg="add del">
          <ac:chgData name="Tileshwar Narayan" userId="3335007bd8477fe1" providerId="LiveId" clId="{C2D227EA-E4D9-42B0-874E-79B317AF7F10}" dt="2024-03-11T00:07:58.173" v="256" actId="26606"/>
          <ac:spMkLst>
            <pc:docMk/>
            <pc:sldMk cId="0" sldId="285"/>
            <ac:spMk id="469" creationId="{C884A6B2-90E9-4BDB-8503-71AC02D3956A}"/>
          </ac:spMkLst>
        </pc:spChg>
        <pc:spChg chg="add">
          <ac:chgData name="Tileshwar Narayan" userId="3335007bd8477fe1" providerId="LiveId" clId="{C2D227EA-E4D9-42B0-874E-79B317AF7F10}" dt="2024-03-11T00:13:23.392" v="287" actId="26606"/>
          <ac:spMkLst>
            <pc:docMk/>
            <pc:sldMk cId="0" sldId="285"/>
            <ac:spMk id="477" creationId="{8D6B9972-4A81-4223-9901-0E559A1D5E59}"/>
          </ac:spMkLst>
        </pc:spChg>
        <pc:spChg chg="add del">
          <ac:chgData name="Tileshwar Narayan" userId="3335007bd8477fe1" providerId="LiveId" clId="{C2D227EA-E4D9-42B0-874E-79B317AF7F10}" dt="2024-03-11T00:11:52.401" v="283" actId="26606"/>
          <ac:spMkLst>
            <pc:docMk/>
            <pc:sldMk cId="0" sldId="285"/>
            <ac:spMk id="479" creationId="{56E390B6-47E3-4ADD-9C03-196F64347A07}"/>
          </ac:spMkLst>
        </pc:spChg>
        <pc:grpChg chg="add del">
          <ac:chgData name="Tileshwar Narayan" userId="3335007bd8477fe1" providerId="LiveId" clId="{C2D227EA-E4D9-42B0-874E-79B317AF7F10}" dt="2024-03-11T00:11:52.401" v="283" actId="26606"/>
          <ac:grpSpMkLst>
            <pc:docMk/>
            <pc:sldMk cId="0" sldId="285"/>
            <ac:grpSpMk id="456" creationId="{08F94D66-27EC-4CB8-8226-D7F41C161863}"/>
          </ac:grpSpMkLst>
        </pc:grpChg>
        <pc:grpChg chg="add">
          <ac:chgData name="Tileshwar Narayan" userId="3335007bd8477fe1" providerId="LiveId" clId="{C2D227EA-E4D9-42B0-874E-79B317AF7F10}" dt="2024-03-11T00:13:23.392" v="287" actId="26606"/>
          <ac:grpSpMkLst>
            <pc:docMk/>
            <pc:sldMk cId="0" sldId="285"/>
            <ac:grpSpMk id="457" creationId="{C616B3DC-C165-433D-9187-62DCC0E317D3}"/>
          </ac:grpSpMkLst>
        </pc:grpChg>
        <pc:grpChg chg="add del">
          <ac:chgData name="Tileshwar Narayan" userId="3335007bd8477fe1" providerId="LiveId" clId="{C2D227EA-E4D9-42B0-874E-79B317AF7F10}" dt="2024-03-11T00:07:58.173" v="256" actId="26606"/>
          <ac:grpSpMkLst>
            <pc:docMk/>
            <pc:sldMk cId="0" sldId="285"/>
            <ac:grpSpMk id="459" creationId="{08F94D66-27EC-4CB8-8226-D7F41C161863}"/>
          </ac:grpSpMkLst>
        </pc:grpChg>
        <pc:grpChg chg="add">
          <ac:chgData name="Tileshwar Narayan" userId="3335007bd8477fe1" providerId="LiveId" clId="{C2D227EA-E4D9-42B0-874E-79B317AF7F10}" dt="2024-03-11T00:13:23.392" v="287" actId="26606"/>
          <ac:grpSpMkLst>
            <pc:docMk/>
            <pc:sldMk cId="0" sldId="285"/>
            <ac:grpSpMk id="466" creationId="{8AC26FF4-D6F9-4A94-A837-D051A101EDD3}"/>
          </ac:grpSpMkLst>
        </pc:grpChg>
        <pc:grpChg chg="add del">
          <ac:chgData name="Tileshwar Narayan" userId="3335007bd8477fe1" providerId="LiveId" clId="{C2D227EA-E4D9-42B0-874E-79B317AF7F10}" dt="2024-03-11T00:07:58.173" v="256" actId="26606"/>
          <ac:grpSpMkLst>
            <pc:docMk/>
            <pc:sldMk cId="0" sldId="285"/>
            <ac:grpSpMk id="471" creationId="{E9046BC8-D404-4E7D-9202-A07F3FDD3823}"/>
          </ac:grpSpMkLst>
        </pc:grpChg>
        <pc:picChg chg="add del mod">
          <ac:chgData name="Tileshwar Narayan" userId="3335007bd8477fe1" providerId="LiveId" clId="{C2D227EA-E4D9-42B0-874E-79B317AF7F10}" dt="2024-03-11T00:03:08.553" v="234" actId="478"/>
          <ac:picMkLst>
            <pc:docMk/>
            <pc:sldMk cId="0" sldId="285"/>
            <ac:picMk id="4" creationId="{9B94C592-2E29-8C49-8083-FB17D011A3C6}"/>
          </ac:picMkLst>
        </pc:picChg>
        <pc:picChg chg="add mod ord">
          <ac:chgData name="Tileshwar Narayan" userId="3335007bd8477fe1" providerId="LiveId" clId="{C2D227EA-E4D9-42B0-874E-79B317AF7F10}" dt="2024-03-11T00:31:17.895" v="349" actId="14100"/>
          <ac:picMkLst>
            <pc:docMk/>
            <pc:sldMk cId="0" sldId="285"/>
            <ac:picMk id="7" creationId="{F0EFC5B5-5032-D4EC-C1BB-0AD3E0966CA9}"/>
          </ac:picMkLst>
        </pc:picChg>
        <pc:picChg chg="del">
          <ac:chgData name="Tileshwar Narayan" userId="3335007bd8477fe1" providerId="LiveId" clId="{C2D227EA-E4D9-42B0-874E-79B317AF7F10}" dt="2024-03-10T23:48:18.547" v="136" actId="478"/>
          <ac:picMkLst>
            <pc:docMk/>
            <pc:sldMk cId="0" sldId="285"/>
            <ac:picMk id="453" creationId="{00000000-0000-0000-0000-000000000000}"/>
          </ac:picMkLst>
        </pc:picChg>
      </pc:sldChg>
      <pc:sldChg chg="modSp mod">
        <pc:chgData name="Tileshwar Narayan" userId="3335007bd8477fe1" providerId="LiveId" clId="{C2D227EA-E4D9-42B0-874E-79B317AF7F10}" dt="2024-03-11T00:18:52.367" v="341" actId="2711"/>
        <pc:sldMkLst>
          <pc:docMk/>
          <pc:sldMk cId="2366446686" sldId="287"/>
        </pc:sldMkLst>
        <pc:spChg chg="mod">
          <ac:chgData name="Tileshwar Narayan" userId="3335007bd8477fe1" providerId="LiveId" clId="{C2D227EA-E4D9-42B0-874E-79B317AF7F10}" dt="2024-03-11T00:18:52.367" v="341" actId="2711"/>
          <ac:spMkLst>
            <pc:docMk/>
            <pc:sldMk cId="2366446686" sldId="287"/>
            <ac:spMk id="263" creationId="{00000000-0000-0000-0000-000000000000}"/>
          </ac:spMkLst>
        </pc:spChg>
      </pc:sldChg>
      <pc:sldChg chg="addSp delSp modSp mod">
        <pc:chgData name="Tileshwar Narayan" userId="3335007bd8477fe1" providerId="LiveId" clId="{C2D227EA-E4D9-42B0-874E-79B317AF7F10}" dt="2024-03-11T18:46:48.010" v="368" actId="1076"/>
        <pc:sldMkLst>
          <pc:docMk/>
          <pc:sldMk cId="3368910291" sldId="288"/>
        </pc:sldMkLst>
        <pc:spChg chg="mod">
          <ac:chgData name="Tileshwar Narayan" userId="3335007bd8477fe1" providerId="LiveId" clId="{C2D227EA-E4D9-42B0-874E-79B317AF7F10}" dt="2024-03-11T18:46:48.010" v="368" actId="1076"/>
          <ac:spMkLst>
            <pc:docMk/>
            <pc:sldMk cId="3368910291" sldId="288"/>
            <ac:spMk id="262" creationId="{00000000-0000-0000-0000-000000000000}"/>
          </ac:spMkLst>
        </pc:spChg>
        <pc:picChg chg="add mod">
          <ac:chgData name="Tileshwar Narayan" userId="3335007bd8477fe1" providerId="LiveId" clId="{C2D227EA-E4D9-42B0-874E-79B317AF7F10}" dt="2024-03-11T18:41:51.055" v="355" actId="14100"/>
          <ac:picMkLst>
            <pc:docMk/>
            <pc:sldMk cId="3368910291" sldId="288"/>
            <ac:picMk id="3" creationId="{0DFB3396-DB9C-98C4-1AFB-E7A3C65FE35D}"/>
          </ac:picMkLst>
        </pc:picChg>
        <pc:picChg chg="del mod">
          <ac:chgData name="Tileshwar Narayan" userId="3335007bd8477fe1" providerId="LiveId" clId="{C2D227EA-E4D9-42B0-874E-79B317AF7F10}" dt="2024-03-11T18:41:32.646" v="350" actId="478"/>
          <ac:picMkLst>
            <pc:docMk/>
            <pc:sldMk cId="3368910291" sldId="288"/>
            <ac:picMk id="4" creationId="{2D80E1CA-7723-5325-0A9C-2AE5ED900DC3}"/>
          </ac:picMkLst>
        </pc:picChg>
      </pc:sldChg>
      <pc:sldChg chg="modSp mod">
        <pc:chgData name="Tileshwar Narayan" userId="3335007bd8477fe1" providerId="LiveId" clId="{C2D227EA-E4D9-42B0-874E-79B317AF7F10}" dt="2024-03-11T18:44:42.636" v="366" actId="1076"/>
        <pc:sldMkLst>
          <pc:docMk/>
          <pc:sldMk cId="3419843801" sldId="290"/>
        </pc:sldMkLst>
        <pc:spChg chg="mod">
          <ac:chgData name="Tileshwar Narayan" userId="3335007bd8477fe1" providerId="LiveId" clId="{C2D227EA-E4D9-42B0-874E-79B317AF7F10}" dt="2024-03-11T18:44:29.165" v="364" actId="14100"/>
          <ac:spMkLst>
            <pc:docMk/>
            <pc:sldMk cId="3419843801" sldId="290"/>
            <ac:spMk id="2" creationId="{A1887237-9A4E-3B40-B088-BE6571C579AE}"/>
          </ac:spMkLst>
        </pc:spChg>
        <pc:spChg chg="mod">
          <ac:chgData name="Tileshwar Narayan" userId="3335007bd8477fe1" providerId="LiveId" clId="{C2D227EA-E4D9-42B0-874E-79B317AF7F10}" dt="2024-03-11T18:44:37.616" v="365" actId="1076"/>
          <ac:spMkLst>
            <pc:docMk/>
            <pc:sldMk cId="3419843801" sldId="290"/>
            <ac:spMk id="3" creationId="{32616BBA-6047-57D9-E448-ABFCCEC76AD3}"/>
          </ac:spMkLst>
        </pc:spChg>
        <pc:spChg chg="mod">
          <ac:chgData name="Tileshwar Narayan" userId="3335007bd8477fe1" providerId="LiveId" clId="{C2D227EA-E4D9-42B0-874E-79B317AF7F10}" dt="2024-03-11T18:44:42.636" v="366" actId="1076"/>
          <ac:spMkLst>
            <pc:docMk/>
            <pc:sldMk cId="3419843801" sldId="290"/>
            <ac:spMk id="262" creationId="{00000000-0000-0000-0000-000000000000}"/>
          </ac:spMkLst>
        </pc:spChg>
        <pc:picChg chg="mod">
          <ac:chgData name="Tileshwar Narayan" userId="3335007bd8477fe1" providerId="LiveId" clId="{C2D227EA-E4D9-42B0-874E-79B317AF7F10}" dt="2024-03-10T23:28:10.734" v="129" actId="1076"/>
          <ac:picMkLst>
            <pc:docMk/>
            <pc:sldMk cId="3419843801" sldId="290"/>
            <ac:picMk id="6" creationId="{F4689A5F-ED46-AEA6-CD46-AFA7CFF397E1}"/>
          </ac:picMkLst>
        </pc:picChg>
      </pc:sldChg>
      <pc:sldChg chg="modSp mod">
        <pc:chgData name="Tileshwar Narayan" userId="3335007bd8477fe1" providerId="LiveId" clId="{C2D227EA-E4D9-42B0-874E-79B317AF7F10}" dt="2024-03-11T18:44:57.288" v="367" actId="1076"/>
        <pc:sldMkLst>
          <pc:docMk/>
          <pc:sldMk cId="1844610284" sldId="291"/>
        </pc:sldMkLst>
        <pc:picChg chg="mod">
          <ac:chgData name="Tileshwar Narayan" userId="3335007bd8477fe1" providerId="LiveId" clId="{C2D227EA-E4D9-42B0-874E-79B317AF7F10}" dt="2024-03-11T18:44:57.288" v="367" actId="1076"/>
          <ac:picMkLst>
            <pc:docMk/>
            <pc:sldMk cId="1844610284" sldId="291"/>
            <ac:picMk id="5" creationId="{10FC0D6D-B2CD-D2B9-61B5-FF01FE00D3A1}"/>
          </ac:picMkLst>
        </pc:picChg>
      </pc:sldChg>
      <pc:sldChg chg="addSp delSp modSp mod">
        <pc:chgData name="Tileshwar Narayan" userId="3335007bd8477fe1" providerId="LiveId" clId="{C2D227EA-E4D9-42B0-874E-79B317AF7F10}" dt="2024-03-09T01:36:34.875" v="8" actId="14100"/>
        <pc:sldMkLst>
          <pc:docMk/>
          <pc:sldMk cId="2770507584" sldId="293"/>
        </pc:sldMkLst>
        <pc:picChg chg="del">
          <ac:chgData name="Tileshwar Narayan" userId="3335007bd8477fe1" providerId="LiveId" clId="{C2D227EA-E4D9-42B0-874E-79B317AF7F10}" dt="2024-03-09T01:35:47.385" v="2" actId="478"/>
          <ac:picMkLst>
            <pc:docMk/>
            <pc:sldMk cId="2770507584" sldId="293"/>
            <ac:picMk id="5" creationId="{E306318D-BB1A-4DE9-18C8-54F343237D47}"/>
          </ac:picMkLst>
        </pc:picChg>
        <pc:picChg chg="add mod">
          <ac:chgData name="Tileshwar Narayan" userId="3335007bd8477fe1" providerId="LiveId" clId="{C2D227EA-E4D9-42B0-874E-79B317AF7F10}" dt="2024-03-09T01:36:34.875" v="8" actId="14100"/>
          <ac:picMkLst>
            <pc:docMk/>
            <pc:sldMk cId="2770507584" sldId="293"/>
            <ac:picMk id="7" creationId="{2B6C52A2-C738-3C36-A33F-528BD0159B9B}"/>
          </ac:picMkLst>
        </pc:picChg>
      </pc:sldChg>
      <pc:sldChg chg="addSp delSp modSp mod">
        <pc:chgData name="Tileshwar Narayan" userId="3335007bd8477fe1" providerId="LiveId" clId="{C2D227EA-E4D9-42B0-874E-79B317AF7F10}" dt="2024-03-09T01:38:35.708" v="17" actId="14100"/>
        <pc:sldMkLst>
          <pc:docMk/>
          <pc:sldMk cId="1970029430" sldId="294"/>
        </pc:sldMkLst>
        <pc:picChg chg="del">
          <ac:chgData name="Tileshwar Narayan" userId="3335007bd8477fe1" providerId="LiveId" clId="{C2D227EA-E4D9-42B0-874E-79B317AF7F10}" dt="2024-03-09T01:36:47.873" v="9" actId="21"/>
          <ac:picMkLst>
            <pc:docMk/>
            <pc:sldMk cId="1970029430" sldId="294"/>
            <ac:picMk id="7" creationId="{0A65A8DD-92F6-95BE-1608-36C6F27B1DBB}"/>
          </ac:picMkLst>
        </pc:picChg>
        <pc:picChg chg="add mod">
          <ac:chgData name="Tileshwar Narayan" userId="3335007bd8477fe1" providerId="LiveId" clId="{C2D227EA-E4D9-42B0-874E-79B317AF7F10}" dt="2024-03-09T01:38:35.708" v="17" actId="14100"/>
          <ac:picMkLst>
            <pc:docMk/>
            <pc:sldMk cId="1970029430" sldId="294"/>
            <ac:picMk id="9" creationId="{EA5FCB36-3C09-AF26-BFB2-94E449B4CFE8}"/>
          </ac:picMkLst>
        </pc:picChg>
      </pc:sldChg>
      <pc:sldChg chg="addSp delSp modSp add mod">
        <pc:chgData name="Tileshwar Narayan" userId="3335007bd8477fe1" providerId="LiveId" clId="{C2D227EA-E4D9-42B0-874E-79B317AF7F10}" dt="2024-03-11T00:15:47.797" v="312" actId="2711"/>
        <pc:sldMkLst>
          <pc:docMk/>
          <pc:sldMk cId="1181203412" sldId="296"/>
        </pc:sldMkLst>
        <pc:spChg chg="mod">
          <ac:chgData name="Tileshwar Narayan" userId="3335007bd8477fe1" providerId="LiveId" clId="{C2D227EA-E4D9-42B0-874E-79B317AF7F10}" dt="2024-03-11T00:15:47.797" v="312" actId="2711"/>
          <ac:spMkLst>
            <pc:docMk/>
            <pc:sldMk cId="1181203412" sldId="296"/>
            <ac:spMk id="439" creationId="{00000000-0000-0000-0000-000000000000}"/>
          </ac:spMkLst>
        </pc:spChg>
        <pc:picChg chg="add mod modCrop">
          <ac:chgData name="Tileshwar Narayan" userId="3335007bd8477fe1" providerId="LiveId" clId="{C2D227EA-E4D9-42B0-874E-79B317AF7F10}" dt="2024-03-10T23:58:55.395" v="213" actId="14100"/>
          <ac:picMkLst>
            <pc:docMk/>
            <pc:sldMk cId="1181203412" sldId="296"/>
            <ac:picMk id="3" creationId="{EA8379E6-1E6D-E251-ECA8-81F40AB56CE0}"/>
          </ac:picMkLst>
        </pc:picChg>
        <pc:picChg chg="del mod">
          <ac:chgData name="Tileshwar Narayan" userId="3335007bd8477fe1" providerId="LiveId" clId="{C2D227EA-E4D9-42B0-874E-79B317AF7F10}" dt="2024-03-10T23:54:59.231" v="199" actId="478"/>
          <ac:picMkLst>
            <pc:docMk/>
            <pc:sldMk cId="1181203412" sldId="296"/>
            <ac:picMk id="6" creationId="{37D21B24-7723-DC3F-2493-62860D4BFCA3}"/>
          </ac:picMkLst>
        </pc:picChg>
      </pc:sldChg>
      <pc:sldChg chg="addSp delSp modSp add mod">
        <pc:chgData name="Tileshwar Narayan" userId="3335007bd8477fe1" providerId="LiveId" clId="{C2D227EA-E4D9-42B0-874E-79B317AF7F10}" dt="2024-03-11T00:15:39.761" v="311" actId="2711"/>
        <pc:sldMkLst>
          <pc:docMk/>
          <pc:sldMk cId="1565693049" sldId="297"/>
        </pc:sldMkLst>
        <pc:spChg chg="mod">
          <ac:chgData name="Tileshwar Narayan" userId="3335007bd8477fe1" providerId="LiveId" clId="{C2D227EA-E4D9-42B0-874E-79B317AF7F10}" dt="2024-03-11T00:15:39.761" v="311" actId="2711"/>
          <ac:spMkLst>
            <pc:docMk/>
            <pc:sldMk cId="1565693049" sldId="297"/>
            <ac:spMk id="439" creationId="{00000000-0000-0000-0000-000000000000}"/>
          </ac:spMkLst>
        </pc:spChg>
        <pc:picChg chg="del">
          <ac:chgData name="Tileshwar Narayan" userId="3335007bd8477fe1" providerId="LiveId" clId="{C2D227EA-E4D9-42B0-874E-79B317AF7F10}" dt="2024-03-10T23:59:33.593" v="215" actId="478"/>
          <ac:picMkLst>
            <pc:docMk/>
            <pc:sldMk cId="1565693049" sldId="297"/>
            <ac:picMk id="3" creationId="{EA8379E6-1E6D-E251-ECA8-81F40AB56CE0}"/>
          </ac:picMkLst>
        </pc:picChg>
        <pc:picChg chg="add del mod modCrop">
          <ac:chgData name="Tileshwar Narayan" userId="3335007bd8477fe1" providerId="LiveId" clId="{C2D227EA-E4D9-42B0-874E-79B317AF7F10}" dt="2024-03-11T00:02:23.230" v="233" actId="21"/>
          <ac:picMkLst>
            <pc:docMk/>
            <pc:sldMk cId="1565693049" sldId="297"/>
            <ac:picMk id="4" creationId="{C7EED94F-3868-4B9B-571E-1DF7E09CAC6F}"/>
          </ac:picMkLst>
        </pc:picChg>
        <pc:picChg chg="add mod modCrop">
          <ac:chgData name="Tileshwar Narayan" userId="3335007bd8477fe1" providerId="LiveId" clId="{C2D227EA-E4D9-42B0-874E-79B317AF7F10}" dt="2024-03-11T00:05:06.800" v="241" actId="14100"/>
          <ac:picMkLst>
            <pc:docMk/>
            <pc:sldMk cId="1565693049" sldId="297"/>
            <ac:picMk id="6" creationId="{205694A3-F0AF-DB8E-6B53-937C0632D40C}"/>
          </ac:picMkLst>
        </pc:picChg>
      </pc:sldChg>
      <pc:sldChg chg="addSp delSp modSp add mod">
        <pc:chgData name="Tileshwar Narayan" userId="3335007bd8477fe1" providerId="LiveId" clId="{C2D227EA-E4D9-42B0-874E-79B317AF7F10}" dt="2024-03-11T00:15:30.821" v="310" actId="2711"/>
        <pc:sldMkLst>
          <pc:docMk/>
          <pc:sldMk cId="2160949000" sldId="298"/>
        </pc:sldMkLst>
        <pc:spChg chg="mod">
          <ac:chgData name="Tileshwar Narayan" userId="3335007bd8477fe1" providerId="LiveId" clId="{C2D227EA-E4D9-42B0-874E-79B317AF7F10}" dt="2024-03-11T00:15:30.821" v="310" actId="2711"/>
          <ac:spMkLst>
            <pc:docMk/>
            <pc:sldMk cId="2160949000" sldId="298"/>
            <ac:spMk id="439" creationId="{00000000-0000-0000-0000-000000000000}"/>
          </ac:spMkLst>
        </pc:spChg>
        <pc:picChg chg="add mod modCrop">
          <ac:chgData name="Tileshwar Narayan" userId="3335007bd8477fe1" providerId="LiveId" clId="{C2D227EA-E4D9-42B0-874E-79B317AF7F10}" dt="2024-03-11T00:05:55.777" v="249" actId="14100"/>
          <ac:picMkLst>
            <pc:docMk/>
            <pc:sldMk cId="2160949000" sldId="298"/>
            <ac:picMk id="3" creationId="{F15F9D30-175D-676E-A7FC-768289BE5F5F}"/>
          </ac:picMkLst>
        </pc:picChg>
        <pc:picChg chg="del">
          <ac:chgData name="Tileshwar Narayan" userId="3335007bd8477fe1" providerId="LiveId" clId="{C2D227EA-E4D9-42B0-874E-79B317AF7F10}" dt="2024-03-11T00:01:31.420" v="228" actId="478"/>
          <ac:picMkLst>
            <pc:docMk/>
            <pc:sldMk cId="2160949000" sldId="298"/>
            <ac:picMk id="4" creationId="{C7EED94F-3868-4B9B-571E-1DF7E09CAC6F}"/>
          </ac:picMkLst>
        </pc:picChg>
      </pc:sldChg>
      <pc:sldChg chg="addSp delSp modSp add mod">
        <pc:chgData name="Tileshwar Narayan" userId="3335007bd8477fe1" providerId="LiveId" clId="{C2D227EA-E4D9-42B0-874E-79B317AF7F10}" dt="2024-03-11T18:48:14.356" v="387" actId="14100"/>
        <pc:sldMkLst>
          <pc:docMk/>
          <pc:sldMk cId="2192162617" sldId="299"/>
        </pc:sldMkLst>
        <pc:spChg chg="mod">
          <ac:chgData name="Tileshwar Narayan" userId="3335007bd8477fe1" providerId="LiveId" clId="{C2D227EA-E4D9-42B0-874E-79B317AF7F10}" dt="2024-03-11T18:47:06.346" v="381" actId="1076"/>
          <ac:spMkLst>
            <pc:docMk/>
            <pc:sldMk cId="2192162617" sldId="299"/>
            <ac:spMk id="262" creationId="{00000000-0000-0000-0000-000000000000}"/>
          </ac:spMkLst>
        </pc:spChg>
        <pc:picChg chg="del">
          <ac:chgData name="Tileshwar Narayan" userId="3335007bd8477fe1" providerId="LiveId" clId="{C2D227EA-E4D9-42B0-874E-79B317AF7F10}" dt="2024-03-11T18:47:07.623" v="382" actId="478"/>
          <ac:picMkLst>
            <pc:docMk/>
            <pc:sldMk cId="2192162617" sldId="299"/>
            <ac:picMk id="3" creationId="{0DFB3396-DB9C-98C4-1AFB-E7A3C65FE35D}"/>
          </ac:picMkLst>
        </pc:picChg>
        <pc:picChg chg="add mod">
          <ac:chgData name="Tileshwar Narayan" userId="3335007bd8477fe1" providerId="LiveId" clId="{C2D227EA-E4D9-42B0-874E-79B317AF7F10}" dt="2024-03-11T18:48:14.356" v="387" actId="14100"/>
          <ac:picMkLst>
            <pc:docMk/>
            <pc:sldMk cId="2192162617" sldId="299"/>
            <ac:picMk id="4" creationId="{E1338C98-8275-19F1-E2AB-03F3357FE7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004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397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040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7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SLIDES_API64244925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SLIDES_API64244925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SLIDES_API64244925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SLIDES_API64244925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6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SLIDES_API64244925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SLIDES_API64244925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65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SLIDES_API64244925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SLIDES_API64244925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804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SLIDES_API64244925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SLIDES_API64244925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57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7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95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SLIDES_API6424492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SLIDES_API6424492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04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309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c05c11c631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c05c11c631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15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4848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3/12/2024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16212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49357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54215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93634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7448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24498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75849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80406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66273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2">
  <p:cSld name="SA_Title_Body_2">
    <p:spTree>
      <p:nvGrpSpPr>
        <p:cNvPr id="1" name="Shape 137"/>
        <p:cNvGrpSpPr/>
        <p:nvPr/>
      </p:nvGrpSpPr>
      <p:grpSpPr>
        <a:xfrm>
          <a:off x="0" y="0"/>
          <a:ext cx="0" cy="0"/>
          <a:chOff x="0" y="0"/>
          <a:chExt cx="0" cy="0"/>
        </a:xfrm>
      </p:grpSpPr>
      <p:sp>
        <p:nvSpPr>
          <p:cNvPr id="138" name="Google Shape;13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16"/>
          <p:cNvSpPr>
            <a:spLocks noGrp="1"/>
          </p:cNvSpPr>
          <p:nvPr>
            <p:ph type="pic" idx="2"/>
          </p:nvPr>
        </p:nvSpPr>
        <p:spPr>
          <a:xfrm>
            <a:off x="0" y="100"/>
            <a:ext cx="3432300" cy="5143500"/>
          </a:xfrm>
          <a:prstGeom prst="roundRect">
            <a:avLst>
              <a:gd name="adj" fmla="val 0"/>
            </a:avLst>
          </a:prstGeom>
          <a:noFill/>
          <a:ln>
            <a:noFill/>
          </a:ln>
        </p:spPr>
      </p:sp>
      <p:sp>
        <p:nvSpPr>
          <p:cNvPr id="140" name="Google Shape;140;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41842863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074473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oints 3_2">
  <p:cSld name="Points 3_2">
    <p:spTree>
      <p:nvGrpSpPr>
        <p:cNvPr id="1" name="Shape 158"/>
        <p:cNvGrpSpPr/>
        <p:nvPr/>
      </p:nvGrpSpPr>
      <p:grpSpPr>
        <a:xfrm>
          <a:off x="0" y="0"/>
          <a:ext cx="0" cy="0"/>
          <a:chOff x="0" y="0"/>
          <a:chExt cx="0" cy="0"/>
        </a:xfrm>
      </p:grpSpPr>
      <p:sp>
        <p:nvSpPr>
          <p:cNvPr id="159" name="Google Shape;15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19"/>
          <p:cNvSpPr>
            <a:spLocks noGrp="1"/>
          </p:cNvSpPr>
          <p:nvPr>
            <p:ph type="pic" idx="2"/>
          </p:nvPr>
        </p:nvSpPr>
        <p:spPr>
          <a:xfrm>
            <a:off x="5711663" y="100"/>
            <a:ext cx="3432300" cy="5143500"/>
          </a:xfrm>
          <a:prstGeom prst="roundRect">
            <a:avLst>
              <a:gd name="adj" fmla="val 0"/>
            </a:avLst>
          </a:prstGeom>
          <a:noFill/>
          <a:ln>
            <a:noFill/>
          </a:ln>
        </p:spPr>
      </p:sp>
      <p:sp>
        <p:nvSpPr>
          <p:cNvPr id="161" name="Google Shape;161;p19"/>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63" name="Google Shape;163;p19"/>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65" name="Google Shape;165;p19"/>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67" name="Google Shape;167;p19"/>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extLst>
      <p:ext uri="{BB962C8B-B14F-4D97-AF65-F5344CB8AC3E}">
        <p14:creationId xmlns:p14="http://schemas.microsoft.com/office/powerpoint/2010/main" val="166209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3/12/2024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62738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3/12/2024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4730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3/12/2024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79400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3/12/2024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7490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3/12/2024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85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3/12/2024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96315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3/12/2024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56656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3/12/2024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8307762"/>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 id="2147484052" r:id="rId18"/>
    <p:sldLayoutId id="2147484055" r:id="rId19"/>
    <p:sldLayoutId id="2147484058" r:id="rId20"/>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56"/>
        <p:cNvGrpSpPr/>
        <p:nvPr/>
      </p:nvGrpSpPr>
      <p:grpSpPr>
        <a:xfrm>
          <a:off x="0" y="0"/>
          <a:ext cx="0" cy="0"/>
          <a:chOff x="0" y="0"/>
          <a:chExt cx="0" cy="0"/>
        </a:xfrm>
      </p:grpSpPr>
      <p:sp>
        <p:nvSpPr>
          <p:cNvPr id="2" name="Title 1">
            <a:extLst>
              <a:ext uri="{FF2B5EF4-FFF2-40B4-BE49-F238E27FC236}">
                <a16:creationId xmlns:a16="http://schemas.microsoft.com/office/drawing/2014/main" id="{A894CBF4-2AF6-5313-4A8B-84145BD1D306}"/>
              </a:ext>
            </a:extLst>
          </p:cNvPr>
          <p:cNvSpPr>
            <a:spLocks noGrp="1"/>
          </p:cNvSpPr>
          <p:nvPr>
            <p:ph type="title"/>
          </p:nvPr>
        </p:nvSpPr>
        <p:spPr>
          <a:xfrm>
            <a:off x="1836964" y="277587"/>
            <a:ext cx="6790303" cy="2114550"/>
          </a:xfrm>
        </p:spPr>
        <p:txBody>
          <a:bodyPr vert="horz" lIns="91440" tIns="45720" rIns="91440" bIns="45720" rtlCol="0" anchor="b">
            <a:normAutofit fontScale="90000"/>
          </a:bodyPr>
          <a:lstStyle/>
          <a:p>
            <a:pPr algn="r" defTabSz="457200"/>
            <a:r>
              <a:rPr lang="en-US" sz="6000" b="1" dirty="0"/>
              <a:t>Next Gen Retail Analytics Dashboard</a:t>
            </a:r>
          </a:p>
        </p:txBody>
      </p:sp>
      <p:sp>
        <p:nvSpPr>
          <p:cNvPr id="257" name="Google Shape;257;p29"/>
          <p:cNvSpPr txBox="1">
            <a:spLocks noGrp="1"/>
          </p:cNvSpPr>
          <p:nvPr>
            <p:ph type="subTitle" idx="4294967295"/>
          </p:nvPr>
        </p:nvSpPr>
        <p:spPr>
          <a:xfrm>
            <a:off x="6017079" y="2997200"/>
            <a:ext cx="2702378" cy="2031999"/>
          </a:xfrm>
          <a:prstGeom prst="rect">
            <a:avLst/>
          </a:prstGeom>
        </p:spPr>
        <p:txBody>
          <a:bodyPr spcFirstLastPara="1" vert="horz" lIns="91440" tIns="45720" rIns="91440" bIns="45720" rtlCol="0" anchor="t" anchorCtr="0">
            <a:normAutofit/>
          </a:bodyPr>
          <a:lstStyle/>
          <a:p>
            <a:pPr marL="0" lvl="0" indent="0" defTabSz="457200">
              <a:lnSpc>
                <a:spcPct val="90000"/>
              </a:lnSpc>
              <a:spcAft>
                <a:spcPts val="600"/>
              </a:spcAft>
              <a:buNone/>
            </a:pPr>
            <a:r>
              <a:rPr lang="en-US" sz="700" b="1" dirty="0"/>
              <a:t>                                                                                                                                                                                                                                                                                                                                                   </a:t>
            </a:r>
            <a:r>
              <a:rPr lang="en-US" sz="700" b="1" i="1" dirty="0"/>
              <a:t>     </a:t>
            </a:r>
            <a:r>
              <a:rPr lang="en-US" b="1" i="1" dirty="0"/>
              <a:t>Team:</a:t>
            </a:r>
          </a:p>
          <a:p>
            <a:pPr marL="0" lvl="0" indent="0" defTabSz="457200">
              <a:lnSpc>
                <a:spcPct val="90000"/>
              </a:lnSpc>
              <a:spcAft>
                <a:spcPts val="600"/>
              </a:spcAft>
              <a:buNone/>
            </a:pPr>
            <a:r>
              <a:rPr lang="en-US" sz="1400" b="1" i="1" dirty="0"/>
              <a:t>Aarushi Kotwani</a:t>
            </a:r>
          </a:p>
          <a:p>
            <a:pPr marL="0" lvl="0" indent="0" defTabSz="457200">
              <a:lnSpc>
                <a:spcPct val="90000"/>
              </a:lnSpc>
              <a:spcAft>
                <a:spcPts val="600"/>
              </a:spcAft>
              <a:buNone/>
            </a:pPr>
            <a:r>
              <a:rPr lang="en-US" sz="1400" b="1" i="1" dirty="0"/>
              <a:t>                                                                                                                                                                                                       Vatsal Dalal</a:t>
            </a:r>
            <a:endParaRPr lang="en-US" sz="1400" dirty="0"/>
          </a:p>
          <a:p>
            <a:pPr marL="0" lvl="0" indent="0" defTabSz="457200">
              <a:lnSpc>
                <a:spcPct val="90000"/>
              </a:lnSpc>
              <a:spcAft>
                <a:spcPts val="600"/>
              </a:spcAft>
              <a:buNone/>
            </a:pPr>
            <a:endParaRPr lang="en-US" sz="700" dirty="0"/>
          </a:p>
          <a:p>
            <a:pPr marL="0" indent="0" defTabSz="457200">
              <a:lnSpc>
                <a:spcPct val="90000"/>
              </a:lnSpc>
              <a:spcAft>
                <a:spcPts val="600"/>
              </a:spcAft>
              <a:buNone/>
            </a:pPr>
            <a:r>
              <a:rPr lang="en-US" sz="1400" b="1" i="1" dirty="0"/>
              <a:t>Tileshwar Narayan</a:t>
            </a:r>
          </a:p>
          <a:p>
            <a:pPr marL="0" lvl="0" indent="0" algn="r" defTabSz="457200">
              <a:lnSpc>
                <a:spcPct val="90000"/>
              </a:lnSpc>
              <a:spcAft>
                <a:spcPts val="600"/>
              </a:spcAft>
              <a:buNone/>
            </a:pPr>
            <a:endParaRPr lang="en-US" sz="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7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7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257">
                                            <p:txEl>
                                              <p:pRg st="2" end="2"/>
                                            </p:txEl>
                                          </p:spTgt>
                                        </p:tgtEl>
                                        <p:attrNameLst>
                                          <p:attrName>style.visibility</p:attrName>
                                        </p:attrNameLst>
                                      </p:cBhvr>
                                      <p:to>
                                        <p:strVal val="visible"/>
                                      </p:to>
                                    </p:set>
                                    <p:animEffect transition="in" filter="fade">
                                      <p:cBhvr>
                                        <p:cTn id="17" dur="700"/>
                                        <p:tgtEl>
                                          <p:spTgt spid="2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257">
                                            <p:txEl>
                                              <p:pRg st="4" end="4"/>
                                            </p:txEl>
                                          </p:spTgt>
                                        </p:tgtEl>
                                        <p:attrNameLst>
                                          <p:attrName>style.visibility</p:attrName>
                                        </p:attrNameLst>
                                      </p:cBhvr>
                                      <p:to>
                                        <p:strVal val="visible"/>
                                      </p:to>
                                    </p:set>
                                    <p:animEffect transition="in" filter="fade">
                                      <p:cBhvr>
                                        <p:cTn id="22" dur="700"/>
                                        <p:tgtEl>
                                          <p:spTgt spid="2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122715" y="122465"/>
            <a:ext cx="3633106"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32616BBA-6047-57D9-E448-ABFCCEC76AD3}"/>
              </a:ext>
            </a:extLst>
          </p:cNvPr>
          <p:cNvSpPr txBox="1"/>
          <p:nvPr/>
        </p:nvSpPr>
        <p:spPr>
          <a:xfrm>
            <a:off x="2725097" y="636806"/>
            <a:ext cx="6061448" cy="523220"/>
          </a:xfrm>
          <a:prstGeom prst="rect">
            <a:avLst/>
          </a:prstGeom>
          <a:noFill/>
        </p:spPr>
        <p:txBody>
          <a:bodyPr wrap="square" rtlCol="0">
            <a:spAutoFit/>
          </a:bodyPr>
          <a:lstStyle/>
          <a:p>
            <a:r>
              <a:rPr lang="en-US" sz="1400" dirty="0"/>
              <a:t>Step 4: If you want the whole query to run click on Yes and if you want specific data then click on No.</a:t>
            </a:r>
          </a:p>
        </p:txBody>
      </p:sp>
      <p:pic>
        <p:nvPicPr>
          <p:cNvPr id="4" name="Picture 3">
            <a:extLst>
              <a:ext uri="{FF2B5EF4-FFF2-40B4-BE49-F238E27FC236}">
                <a16:creationId xmlns:a16="http://schemas.microsoft.com/office/drawing/2014/main" id="{7A1E163E-5C8C-F96B-C681-4D7CA7561006}"/>
              </a:ext>
            </a:extLst>
          </p:cNvPr>
          <p:cNvPicPr>
            <a:picLocks noChangeAspect="1"/>
          </p:cNvPicPr>
          <p:nvPr/>
        </p:nvPicPr>
        <p:blipFill>
          <a:blip r:embed="rId5"/>
          <a:stretch>
            <a:fillRect/>
          </a:stretch>
        </p:blipFill>
        <p:spPr>
          <a:xfrm>
            <a:off x="2838450" y="1181695"/>
            <a:ext cx="6192441" cy="3324999"/>
          </a:xfrm>
          <a:prstGeom prst="rect">
            <a:avLst/>
          </a:prstGeom>
        </p:spPr>
      </p:pic>
    </p:spTree>
    <p:extLst>
      <p:ext uri="{BB962C8B-B14F-4D97-AF65-F5344CB8AC3E}">
        <p14:creationId xmlns:p14="http://schemas.microsoft.com/office/powerpoint/2010/main" val="50707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122715" y="122465"/>
            <a:ext cx="3633106"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32616BBA-6047-57D9-E448-ABFCCEC76AD3}"/>
              </a:ext>
            </a:extLst>
          </p:cNvPr>
          <p:cNvSpPr txBox="1"/>
          <p:nvPr/>
        </p:nvSpPr>
        <p:spPr>
          <a:xfrm>
            <a:off x="2725097" y="636806"/>
            <a:ext cx="6061448" cy="307777"/>
          </a:xfrm>
          <a:prstGeom prst="rect">
            <a:avLst/>
          </a:prstGeom>
          <a:noFill/>
        </p:spPr>
        <p:txBody>
          <a:bodyPr wrap="square" rtlCol="0">
            <a:spAutoFit/>
          </a:bodyPr>
          <a:lstStyle/>
          <a:p>
            <a:r>
              <a:rPr lang="en-US" sz="1400" dirty="0"/>
              <a:t>Step 5: If  Yes then will we have the whole data displayed</a:t>
            </a:r>
          </a:p>
        </p:txBody>
      </p:sp>
      <p:pic>
        <p:nvPicPr>
          <p:cNvPr id="7" name="Picture 6">
            <a:extLst>
              <a:ext uri="{FF2B5EF4-FFF2-40B4-BE49-F238E27FC236}">
                <a16:creationId xmlns:a16="http://schemas.microsoft.com/office/drawing/2014/main" id="{2B6C52A2-C738-3C36-A33F-528BD0159B9B}"/>
              </a:ext>
            </a:extLst>
          </p:cNvPr>
          <p:cNvPicPr>
            <a:picLocks noChangeAspect="1"/>
          </p:cNvPicPr>
          <p:nvPr/>
        </p:nvPicPr>
        <p:blipFill>
          <a:blip r:embed="rId5"/>
          <a:stretch>
            <a:fillRect/>
          </a:stretch>
        </p:blipFill>
        <p:spPr>
          <a:xfrm>
            <a:off x="2848078" y="1067038"/>
            <a:ext cx="6061449" cy="3292256"/>
          </a:xfrm>
          <a:prstGeom prst="rect">
            <a:avLst/>
          </a:prstGeom>
        </p:spPr>
      </p:pic>
    </p:spTree>
    <p:extLst>
      <p:ext uri="{BB962C8B-B14F-4D97-AF65-F5344CB8AC3E}">
        <p14:creationId xmlns:p14="http://schemas.microsoft.com/office/powerpoint/2010/main" val="277050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122715" y="122465"/>
            <a:ext cx="3633106"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32616BBA-6047-57D9-E448-ABFCCEC76AD3}"/>
              </a:ext>
            </a:extLst>
          </p:cNvPr>
          <p:cNvSpPr txBox="1"/>
          <p:nvPr/>
        </p:nvSpPr>
        <p:spPr>
          <a:xfrm>
            <a:off x="2725097" y="438391"/>
            <a:ext cx="6061448" cy="738664"/>
          </a:xfrm>
          <a:prstGeom prst="rect">
            <a:avLst/>
          </a:prstGeom>
          <a:noFill/>
        </p:spPr>
        <p:txBody>
          <a:bodyPr wrap="square" rtlCol="0">
            <a:spAutoFit/>
          </a:bodyPr>
          <a:lstStyle/>
          <a:p>
            <a:r>
              <a:rPr lang="en-US" sz="1400" dirty="0"/>
              <a:t>Step 6: If we want to check specific row, we can enter details as asked in the prompt. We can enter Store ID or ZIP code and the application search as per the data provided and the result of specific Store ID will be displayed. </a:t>
            </a:r>
          </a:p>
        </p:txBody>
      </p:sp>
      <p:pic>
        <p:nvPicPr>
          <p:cNvPr id="4" name="Picture 3">
            <a:extLst>
              <a:ext uri="{FF2B5EF4-FFF2-40B4-BE49-F238E27FC236}">
                <a16:creationId xmlns:a16="http://schemas.microsoft.com/office/drawing/2014/main" id="{4759EB41-BA01-A437-8C0B-3DA68941B500}"/>
              </a:ext>
            </a:extLst>
          </p:cNvPr>
          <p:cNvPicPr>
            <a:picLocks noChangeAspect="1"/>
          </p:cNvPicPr>
          <p:nvPr/>
        </p:nvPicPr>
        <p:blipFill>
          <a:blip r:embed="rId5"/>
          <a:stretch>
            <a:fillRect/>
          </a:stretch>
        </p:blipFill>
        <p:spPr>
          <a:xfrm>
            <a:off x="4572000" y="1117425"/>
            <a:ext cx="2073729" cy="996042"/>
          </a:xfrm>
          <a:prstGeom prst="rect">
            <a:avLst/>
          </a:prstGeom>
        </p:spPr>
      </p:pic>
      <p:pic>
        <p:nvPicPr>
          <p:cNvPr id="9" name="Picture 8">
            <a:extLst>
              <a:ext uri="{FF2B5EF4-FFF2-40B4-BE49-F238E27FC236}">
                <a16:creationId xmlns:a16="http://schemas.microsoft.com/office/drawing/2014/main" id="{EA5FCB36-3C09-AF26-BFB2-94E449B4CFE8}"/>
              </a:ext>
            </a:extLst>
          </p:cNvPr>
          <p:cNvPicPr>
            <a:picLocks noChangeAspect="1"/>
          </p:cNvPicPr>
          <p:nvPr/>
        </p:nvPicPr>
        <p:blipFill>
          <a:blip r:embed="rId6"/>
          <a:stretch>
            <a:fillRect/>
          </a:stretch>
        </p:blipFill>
        <p:spPr>
          <a:xfrm>
            <a:off x="3324329" y="2135137"/>
            <a:ext cx="5462216" cy="2647196"/>
          </a:xfrm>
          <a:prstGeom prst="rect">
            <a:avLst/>
          </a:prstGeom>
        </p:spPr>
      </p:pic>
    </p:spTree>
    <p:extLst>
      <p:ext uri="{BB962C8B-B14F-4D97-AF65-F5344CB8AC3E}">
        <p14:creationId xmlns:p14="http://schemas.microsoft.com/office/powerpoint/2010/main" val="197002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122715" y="122465"/>
            <a:ext cx="3633106"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32616BBA-6047-57D9-E448-ABFCCEC76AD3}"/>
              </a:ext>
            </a:extLst>
          </p:cNvPr>
          <p:cNvSpPr txBox="1"/>
          <p:nvPr/>
        </p:nvSpPr>
        <p:spPr>
          <a:xfrm>
            <a:off x="2725097" y="674958"/>
            <a:ext cx="6061448" cy="523220"/>
          </a:xfrm>
          <a:prstGeom prst="rect">
            <a:avLst/>
          </a:prstGeom>
          <a:noFill/>
        </p:spPr>
        <p:txBody>
          <a:bodyPr wrap="square" rtlCol="0">
            <a:spAutoFit/>
          </a:bodyPr>
          <a:lstStyle/>
          <a:p>
            <a:r>
              <a:rPr lang="en-US" sz="1400" dirty="0"/>
              <a:t>Additional Features: Whenever we enter any wrong detail, we will be prompted with an error message right from Query Selection or specific data drawing. </a:t>
            </a:r>
          </a:p>
        </p:txBody>
      </p:sp>
      <p:pic>
        <p:nvPicPr>
          <p:cNvPr id="5" name="Picture 4">
            <a:extLst>
              <a:ext uri="{FF2B5EF4-FFF2-40B4-BE49-F238E27FC236}">
                <a16:creationId xmlns:a16="http://schemas.microsoft.com/office/drawing/2014/main" id="{DC26B2E0-2EC0-BD6D-D158-B2681CED3189}"/>
              </a:ext>
            </a:extLst>
          </p:cNvPr>
          <p:cNvPicPr>
            <a:picLocks noChangeAspect="1"/>
          </p:cNvPicPr>
          <p:nvPr/>
        </p:nvPicPr>
        <p:blipFill>
          <a:blip r:embed="rId5"/>
          <a:stretch>
            <a:fillRect/>
          </a:stretch>
        </p:blipFill>
        <p:spPr>
          <a:xfrm>
            <a:off x="3485653" y="1420094"/>
            <a:ext cx="3867349" cy="1454225"/>
          </a:xfrm>
          <a:prstGeom prst="rect">
            <a:avLst/>
          </a:prstGeom>
        </p:spPr>
      </p:pic>
      <p:pic>
        <p:nvPicPr>
          <p:cNvPr id="8" name="Picture 7">
            <a:extLst>
              <a:ext uri="{FF2B5EF4-FFF2-40B4-BE49-F238E27FC236}">
                <a16:creationId xmlns:a16="http://schemas.microsoft.com/office/drawing/2014/main" id="{80B3CC9C-BB2D-3725-9CF3-A6F0BA344714}"/>
              </a:ext>
            </a:extLst>
          </p:cNvPr>
          <p:cNvPicPr>
            <a:picLocks noChangeAspect="1"/>
          </p:cNvPicPr>
          <p:nvPr/>
        </p:nvPicPr>
        <p:blipFill>
          <a:blip r:embed="rId6"/>
          <a:stretch>
            <a:fillRect/>
          </a:stretch>
        </p:blipFill>
        <p:spPr>
          <a:xfrm>
            <a:off x="4095284" y="3205125"/>
            <a:ext cx="2648086" cy="1447874"/>
          </a:xfrm>
          <a:prstGeom prst="rect">
            <a:avLst/>
          </a:prstGeom>
        </p:spPr>
      </p:pic>
    </p:spTree>
    <p:extLst>
      <p:ext uri="{BB962C8B-B14F-4D97-AF65-F5344CB8AC3E}">
        <p14:creationId xmlns:p14="http://schemas.microsoft.com/office/powerpoint/2010/main" val="206942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437"/>
        <p:cNvGrpSpPr/>
        <p:nvPr/>
      </p:nvGrpSpPr>
      <p:grpSpPr>
        <a:xfrm>
          <a:off x="0" y="0"/>
          <a:ext cx="0" cy="0"/>
          <a:chOff x="0" y="0"/>
          <a:chExt cx="0" cy="0"/>
        </a:xfrm>
      </p:grpSpPr>
      <p:sp>
        <p:nvSpPr>
          <p:cNvPr id="439" name="Google Shape;439;p56"/>
          <p:cNvSpPr txBox="1">
            <a:spLocks noGrp="1"/>
          </p:cNvSpPr>
          <p:nvPr>
            <p:ph type="subTitle" idx="1"/>
          </p:nvPr>
        </p:nvSpPr>
        <p:spPr>
          <a:xfrm>
            <a:off x="1061357" y="444010"/>
            <a:ext cx="7927521" cy="870439"/>
          </a:xfrm>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Clr>
                <a:srgbClr val="233E30"/>
              </a:buClr>
              <a:buSzPts val="1300"/>
            </a:pPr>
            <a:r>
              <a:rPr lang="en-US" sz="1500" b="1" dirty="0">
                <a:latin typeface="Calibri" panose="020F0502020204030204" pitchFamily="34" charset="0"/>
                <a:ea typeface="Calibri" panose="020F0502020204030204" pitchFamily="34" charset="0"/>
                <a:cs typeface="Calibri" panose="020F0502020204030204" pitchFamily="34" charset="0"/>
                <a:sym typeface="Roboto Medium"/>
              </a:rPr>
              <a:t>Initiating data analysis for the project, we aim to unveil insights and patterns within the dataset to drive informed decision-making.</a:t>
            </a:r>
          </a:p>
          <a:p>
            <a:pPr marL="146050" lvl="0" indent="0" algn="l" rtl="0">
              <a:lnSpc>
                <a:spcPct val="110000"/>
              </a:lnSpc>
              <a:spcBef>
                <a:spcPts val="0"/>
              </a:spcBef>
              <a:spcAft>
                <a:spcPts val="0"/>
              </a:spcAft>
              <a:buClr>
                <a:srgbClr val="233E30"/>
              </a:buClr>
              <a:buSzPts val="1300"/>
            </a:pPr>
            <a:r>
              <a:rPr lang="en-US" sz="1400" dirty="0">
                <a:effectLst/>
                <a:latin typeface="Calibri" panose="020F0502020204030204" pitchFamily="34" charset="0"/>
                <a:ea typeface="Calibri" panose="020F0502020204030204" pitchFamily="34" charset="0"/>
                <a:cs typeface="Calibri" panose="020F0502020204030204" pitchFamily="34" charset="0"/>
              </a:rPr>
              <a:t>Sum of Net Profit for each Zip Code broken down by Store Id. Color shows details about Zip Code.</a:t>
            </a:r>
            <a:endParaRPr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440" name="Google Shape;440;p56"/>
          <p:cNvSpPr txBox="1">
            <a:spLocks noGrp="1"/>
          </p:cNvSpPr>
          <p:nvPr>
            <p:ph type="title"/>
          </p:nvPr>
        </p:nvSpPr>
        <p:spPr>
          <a:xfrm>
            <a:off x="1175658" y="70586"/>
            <a:ext cx="2383972" cy="5662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8170F"/>
                </a:solidFill>
                <a:ea typeface="Krona One"/>
                <a:cs typeface="Krona One"/>
                <a:sym typeface="Krona One"/>
              </a:rPr>
              <a:t>Data Analysis</a:t>
            </a:r>
            <a:endParaRPr sz="1800" b="1" dirty="0">
              <a:solidFill>
                <a:srgbClr val="08170F"/>
              </a:solidFill>
              <a:ea typeface="Krona One"/>
              <a:cs typeface="Krona One"/>
              <a:sym typeface="Krona One"/>
            </a:endParaRPr>
          </a:p>
        </p:txBody>
      </p:sp>
      <p:pic>
        <p:nvPicPr>
          <p:cNvPr id="6" name="Picture 5">
            <a:extLst>
              <a:ext uri="{FF2B5EF4-FFF2-40B4-BE49-F238E27FC236}">
                <a16:creationId xmlns:a16="http://schemas.microsoft.com/office/drawing/2014/main" id="{37D21B24-7723-DC3F-2493-62860D4BFCA3}"/>
              </a:ext>
            </a:extLst>
          </p:cNvPr>
          <p:cNvPicPr>
            <a:picLocks noChangeAspect="1"/>
          </p:cNvPicPr>
          <p:nvPr/>
        </p:nvPicPr>
        <p:blipFill rotWithShape="1">
          <a:blip r:embed="rId3"/>
          <a:srcRect t="-1" b="4639"/>
          <a:stretch/>
        </p:blipFill>
        <p:spPr>
          <a:xfrm>
            <a:off x="1240971" y="1314450"/>
            <a:ext cx="7813222" cy="32820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437"/>
        <p:cNvGrpSpPr/>
        <p:nvPr/>
      </p:nvGrpSpPr>
      <p:grpSpPr>
        <a:xfrm>
          <a:off x="0" y="0"/>
          <a:ext cx="0" cy="0"/>
          <a:chOff x="0" y="0"/>
          <a:chExt cx="0" cy="0"/>
        </a:xfrm>
      </p:grpSpPr>
      <p:sp>
        <p:nvSpPr>
          <p:cNvPr id="439" name="Google Shape;439;p56"/>
          <p:cNvSpPr txBox="1">
            <a:spLocks noGrp="1"/>
          </p:cNvSpPr>
          <p:nvPr>
            <p:ph type="subTitle" idx="1"/>
          </p:nvPr>
        </p:nvSpPr>
        <p:spPr>
          <a:xfrm>
            <a:off x="1061357" y="444010"/>
            <a:ext cx="7927521" cy="870439"/>
          </a:xfrm>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Clr>
                <a:srgbClr val="233E30"/>
              </a:buClr>
              <a:buSzPts val="1300"/>
            </a:pPr>
            <a:r>
              <a:rPr lang="en-US" sz="1400" dirty="0">
                <a:effectLst/>
                <a:latin typeface="Calibri" panose="020F0502020204030204" pitchFamily="34" charset="0"/>
                <a:ea typeface="Calibri" panose="020F0502020204030204" pitchFamily="34" charset="0"/>
                <a:cs typeface="Calibri" panose="020F0502020204030204" pitchFamily="34" charset="0"/>
              </a:rPr>
              <a:t>The trends of Net Profit and sum of Total Amount for Sales Date Month. For pane Sum of Net Profit: Color shows Net Profit. Details are shown for Net Profit. For pane Sum of Total Amount: Color shows details about Sales Date Month</a:t>
            </a:r>
            <a:endParaRPr lang="en-US"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440" name="Google Shape;440;p56"/>
          <p:cNvSpPr txBox="1">
            <a:spLocks noGrp="1"/>
          </p:cNvSpPr>
          <p:nvPr>
            <p:ph type="title"/>
          </p:nvPr>
        </p:nvSpPr>
        <p:spPr>
          <a:xfrm>
            <a:off x="1175658" y="70586"/>
            <a:ext cx="2383972" cy="5662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8170F"/>
                </a:solidFill>
                <a:ea typeface="Krona One"/>
                <a:cs typeface="Krona One"/>
                <a:sym typeface="Krona One"/>
              </a:rPr>
              <a:t>Data Analysis</a:t>
            </a:r>
            <a:endParaRPr sz="1800" b="1" dirty="0">
              <a:solidFill>
                <a:srgbClr val="08170F"/>
              </a:solidFill>
              <a:ea typeface="Krona One"/>
              <a:cs typeface="Krona One"/>
              <a:sym typeface="Krona One"/>
            </a:endParaRPr>
          </a:p>
        </p:txBody>
      </p:sp>
      <p:pic>
        <p:nvPicPr>
          <p:cNvPr id="3" name="Picture 2">
            <a:extLst>
              <a:ext uri="{FF2B5EF4-FFF2-40B4-BE49-F238E27FC236}">
                <a16:creationId xmlns:a16="http://schemas.microsoft.com/office/drawing/2014/main" id="{EA8379E6-1E6D-E251-ECA8-81F40AB56CE0}"/>
              </a:ext>
            </a:extLst>
          </p:cNvPr>
          <p:cNvPicPr>
            <a:picLocks noChangeAspect="1"/>
          </p:cNvPicPr>
          <p:nvPr/>
        </p:nvPicPr>
        <p:blipFill rotWithShape="1">
          <a:blip r:embed="rId3"/>
          <a:srcRect b="10181"/>
          <a:stretch/>
        </p:blipFill>
        <p:spPr>
          <a:xfrm>
            <a:off x="1175658" y="1263329"/>
            <a:ext cx="7813220" cy="3251521"/>
          </a:xfrm>
          <a:prstGeom prst="rect">
            <a:avLst/>
          </a:prstGeom>
        </p:spPr>
      </p:pic>
    </p:spTree>
    <p:extLst>
      <p:ext uri="{BB962C8B-B14F-4D97-AF65-F5344CB8AC3E}">
        <p14:creationId xmlns:p14="http://schemas.microsoft.com/office/powerpoint/2010/main" val="118120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437"/>
        <p:cNvGrpSpPr/>
        <p:nvPr/>
      </p:nvGrpSpPr>
      <p:grpSpPr>
        <a:xfrm>
          <a:off x="0" y="0"/>
          <a:ext cx="0" cy="0"/>
          <a:chOff x="0" y="0"/>
          <a:chExt cx="0" cy="0"/>
        </a:xfrm>
      </p:grpSpPr>
      <p:sp>
        <p:nvSpPr>
          <p:cNvPr id="439" name="Google Shape;439;p56"/>
          <p:cNvSpPr txBox="1">
            <a:spLocks noGrp="1"/>
          </p:cNvSpPr>
          <p:nvPr>
            <p:ph type="subTitle" idx="1"/>
          </p:nvPr>
        </p:nvSpPr>
        <p:spPr>
          <a:xfrm>
            <a:off x="1061357" y="444010"/>
            <a:ext cx="7927521" cy="870439"/>
          </a:xfrm>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Clr>
                <a:srgbClr val="233E30"/>
              </a:buClr>
              <a:buSzPts val="1300"/>
            </a:pPr>
            <a:r>
              <a:rPr lang="en-US" sz="1400" dirty="0">
                <a:effectLst/>
                <a:latin typeface="Calibri" panose="020F0502020204030204" pitchFamily="34" charset="0"/>
                <a:ea typeface="Calibri" panose="020F0502020204030204" pitchFamily="34" charset="0"/>
                <a:cs typeface="Calibri" panose="020F0502020204030204" pitchFamily="34" charset="0"/>
              </a:rPr>
              <a:t>Sum of Warehouse Quantity for each Category. Color shows details about Category.</a:t>
            </a:r>
            <a:endParaRPr lang="en-US"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440" name="Google Shape;440;p56"/>
          <p:cNvSpPr txBox="1">
            <a:spLocks noGrp="1"/>
          </p:cNvSpPr>
          <p:nvPr>
            <p:ph type="title"/>
          </p:nvPr>
        </p:nvSpPr>
        <p:spPr>
          <a:xfrm>
            <a:off x="1175658" y="70586"/>
            <a:ext cx="2383972" cy="5662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8170F"/>
                </a:solidFill>
                <a:ea typeface="Krona One"/>
                <a:cs typeface="Krona One"/>
                <a:sym typeface="Krona One"/>
              </a:rPr>
              <a:t>Data Analysis</a:t>
            </a:r>
            <a:endParaRPr sz="1800" b="1" dirty="0">
              <a:solidFill>
                <a:srgbClr val="08170F"/>
              </a:solidFill>
              <a:ea typeface="Krona One"/>
              <a:cs typeface="Krona One"/>
              <a:sym typeface="Krona One"/>
            </a:endParaRPr>
          </a:p>
        </p:txBody>
      </p:sp>
      <p:pic>
        <p:nvPicPr>
          <p:cNvPr id="6" name="Picture 5">
            <a:extLst>
              <a:ext uri="{FF2B5EF4-FFF2-40B4-BE49-F238E27FC236}">
                <a16:creationId xmlns:a16="http://schemas.microsoft.com/office/drawing/2014/main" id="{205694A3-F0AF-DB8E-6B53-937C0632D40C}"/>
              </a:ext>
            </a:extLst>
          </p:cNvPr>
          <p:cNvPicPr>
            <a:picLocks noChangeAspect="1"/>
          </p:cNvPicPr>
          <p:nvPr/>
        </p:nvPicPr>
        <p:blipFill rotWithShape="1">
          <a:blip r:embed="rId3"/>
          <a:srcRect b="4606"/>
          <a:stretch/>
        </p:blipFill>
        <p:spPr>
          <a:xfrm>
            <a:off x="1273629" y="873578"/>
            <a:ext cx="7649935" cy="3690257"/>
          </a:xfrm>
          <a:prstGeom prst="rect">
            <a:avLst/>
          </a:prstGeom>
        </p:spPr>
      </p:pic>
    </p:spTree>
    <p:extLst>
      <p:ext uri="{BB962C8B-B14F-4D97-AF65-F5344CB8AC3E}">
        <p14:creationId xmlns:p14="http://schemas.microsoft.com/office/powerpoint/2010/main" val="156569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437"/>
        <p:cNvGrpSpPr/>
        <p:nvPr/>
      </p:nvGrpSpPr>
      <p:grpSpPr>
        <a:xfrm>
          <a:off x="0" y="0"/>
          <a:ext cx="0" cy="0"/>
          <a:chOff x="0" y="0"/>
          <a:chExt cx="0" cy="0"/>
        </a:xfrm>
      </p:grpSpPr>
      <p:sp>
        <p:nvSpPr>
          <p:cNvPr id="439" name="Google Shape;439;p56"/>
          <p:cNvSpPr txBox="1">
            <a:spLocks noGrp="1"/>
          </p:cNvSpPr>
          <p:nvPr>
            <p:ph type="subTitle" idx="1"/>
          </p:nvPr>
        </p:nvSpPr>
        <p:spPr>
          <a:xfrm>
            <a:off x="1061357" y="444010"/>
            <a:ext cx="7927521" cy="870439"/>
          </a:xfrm>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Clr>
                <a:srgbClr val="233E30"/>
              </a:buClr>
              <a:buSzPts val="1300"/>
            </a:pPr>
            <a:r>
              <a:rPr lang="en-US" sz="1400" dirty="0">
                <a:effectLst/>
                <a:latin typeface="Calibri" panose="020F0502020204030204" pitchFamily="34" charset="0"/>
                <a:ea typeface="Calibri" panose="020F0502020204030204" pitchFamily="34" charset="0"/>
                <a:cs typeface="Calibri" panose="020F0502020204030204" pitchFamily="34" charset="0"/>
              </a:rPr>
              <a:t>Count of Employee Id for each STORE ID (customer). Color shows details about Position.</a:t>
            </a:r>
            <a:endParaRPr lang="en-US"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440" name="Google Shape;440;p56"/>
          <p:cNvSpPr txBox="1">
            <a:spLocks noGrp="1"/>
          </p:cNvSpPr>
          <p:nvPr>
            <p:ph type="title"/>
          </p:nvPr>
        </p:nvSpPr>
        <p:spPr>
          <a:xfrm>
            <a:off x="1175658" y="70586"/>
            <a:ext cx="2383972" cy="5662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8170F"/>
                </a:solidFill>
                <a:ea typeface="Krona One"/>
                <a:cs typeface="Krona One"/>
                <a:sym typeface="Krona One"/>
              </a:rPr>
              <a:t>Data Analysis</a:t>
            </a:r>
            <a:endParaRPr sz="1800" b="1" dirty="0">
              <a:solidFill>
                <a:srgbClr val="08170F"/>
              </a:solidFill>
              <a:ea typeface="Krona One"/>
              <a:cs typeface="Krona One"/>
              <a:sym typeface="Krona One"/>
            </a:endParaRPr>
          </a:p>
        </p:txBody>
      </p:sp>
      <p:pic>
        <p:nvPicPr>
          <p:cNvPr id="3" name="Picture 2">
            <a:extLst>
              <a:ext uri="{FF2B5EF4-FFF2-40B4-BE49-F238E27FC236}">
                <a16:creationId xmlns:a16="http://schemas.microsoft.com/office/drawing/2014/main" id="{F15F9D30-175D-676E-A7FC-768289BE5F5F}"/>
              </a:ext>
            </a:extLst>
          </p:cNvPr>
          <p:cNvPicPr>
            <a:picLocks noChangeAspect="1"/>
          </p:cNvPicPr>
          <p:nvPr/>
        </p:nvPicPr>
        <p:blipFill rotWithShape="1">
          <a:blip r:embed="rId3"/>
          <a:srcRect b="5012"/>
          <a:stretch/>
        </p:blipFill>
        <p:spPr>
          <a:xfrm>
            <a:off x="1249136" y="865415"/>
            <a:ext cx="7739742" cy="3673928"/>
          </a:xfrm>
          <a:prstGeom prst="rect">
            <a:avLst/>
          </a:prstGeom>
        </p:spPr>
      </p:pic>
    </p:spTree>
    <p:extLst>
      <p:ext uri="{BB962C8B-B14F-4D97-AF65-F5344CB8AC3E}">
        <p14:creationId xmlns:p14="http://schemas.microsoft.com/office/powerpoint/2010/main" val="216094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452"/>
        <p:cNvGrpSpPr/>
        <p:nvPr/>
      </p:nvGrpSpPr>
      <p:grpSpPr>
        <a:xfrm>
          <a:off x="0" y="0"/>
          <a:ext cx="0" cy="0"/>
          <a:chOff x="0" y="0"/>
          <a:chExt cx="0" cy="0"/>
        </a:xfrm>
      </p:grpSpPr>
      <p:grpSp>
        <p:nvGrpSpPr>
          <p:cNvPr id="457" name="Group 45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46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46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46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46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6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6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458" name="Rectangle 45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Google Shape;454;p58"/>
          <p:cNvSpPr txBox="1">
            <a:spLocks noGrp="1"/>
          </p:cNvSpPr>
          <p:nvPr>
            <p:ph type="title"/>
          </p:nvPr>
        </p:nvSpPr>
        <p:spPr>
          <a:xfrm>
            <a:off x="6031306" y="486698"/>
            <a:ext cx="2595961" cy="639974"/>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b="1" dirty="0">
                <a:sym typeface="Krona One"/>
              </a:rPr>
              <a:t>Conclusion</a:t>
            </a:r>
          </a:p>
        </p:txBody>
      </p:sp>
      <p:sp>
        <p:nvSpPr>
          <p:cNvPr id="6" name="Subtitle 4">
            <a:extLst>
              <a:ext uri="{FF2B5EF4-FFF2-40B4-BE49-F238E27FC236}">
                <a16:creationId xmlns:a16="http://schemas.microsoft.com/office/drawing/2014/main" id="{A7C58955-A96F-C7CE-5C71-731572C77D33}"/>
              </a:ext>
            </a:extLst>
          </p:cNvPr>
          <p:cNvSpPr>
            <a:spLocks noGrp="1"/>
          </p:cNvSpPr>
          <p:nvPr>
            <p:ph type="subTitle" idx="1"/>
          </p:nvPr>
        </p:nvSpPr>
        <p:spPr>
          <a:xfrm>
            <a:off x="6031306" y="1126672"/>
            <a:ext cx="2595961" cy="3285784"/>
          </a:xfrm>
        </p:spPr>
        <p:txBody>
          <a:bodyPr vert="horz" lIns="91440" tIns="45720" rIns="91440" bIns="45720" rtlCol="0" anchor="t">
            <a:normAutofit lnSpcReduction="10000"/>
          </a:bodyPr>
          <a:lstStyle/>
          <a:p>
            <a:pPr marL="0" indent="0" defTabSz="457200">
              <a:lnSpc>
                <a:spcPct val="90000"/>
              </a:lnSpc>
              <a:spcBef>
                <a:spcPct val="20000"/>
              </a:spcBef>
              <a:spcAft>
                <a:spcPts val="600"/>
              </a:spcAft>
              <a:buSzPct val="145000"/>
            </a:pPr>
            <a:r>
              <a:rPr lang="en-US" sz="1400" dirty="0">
                <a:latin typeface="+mn-lt"/>
                <a:ea typeface="+mn-ea"/>
                <a:cs typeface="+mn-cs"/>
              </a:rPr>
              <a:t>Our project represents a transformative step forward in addressing </a:t>
            </a:r>
            <a:r>
              <a:rPr lang="en-US" sz="1400" dirty="0">
                <a:latin typeface="+mn-lt"/>
                <a:ea typeface="Calibri" panose="020F0502020204030204" pitchFamily="34" charset="0"/>
                <a:cs typeface="Calibri" panose="020F0502020204030204" pitchFamily="34" charset="0"/>
              </a:rPr>
              <a:t>the</a:t>
            </a:r>
            <a:r>
              <a:rPr lang="en-US" sz="1400" dirty="0">
                <a:latin typeface="+mn-lt"/>
                <a:ea typeface="+mn-ea"/>
                <a:cs typeface="+mn-cs"/>
              </a:rPr>
              <a:t> challenges faced by the retail sector. By offering a </a:t>
            </a:r>
            <a:r>
              <a:rPr lang="en-US" sz="1400" dirty="0">
                <a:latin typeface="+mn-lt"/>
                <a:ea typeface="Calibri" panose="020F0502020204030204" pitchFamily="34" charset="0"/>
                <a:cs typeface="Calibri" panose="020F0502020204030204" pitchFamily="34" charset="0"/>
              </a:rPr>
              <a:t>comprehensive</a:t>
            </a:r>
            <a:r>
              <a:rPr lang="en-US" sz="1400" dirty="0">
                <a:latin typeface="+mn-lt"/>
                <a:ea typeface="+mn-ea"/>
                <a:cs typeface="+mn-cs"/>
              </a:rPr>
              <a:t> analytics solution that </a:t>
            </a:r>
            <a:r>
              <a:rPr lang="en-US" sz="1400" dirty="0">
                <a:latin typeface="+mn-lt"/>
                <a:ea typeface="Calibri" panose="020F0502020204030204" pitchFamily="34" charset="0"/>
                <a:cs typeface="Calibri" panose="020F0502020204030204" pitchFamily="34" charset="0"/>
              </a:rPr>
              <a:t>integrates</a:t>
            </a:r>
            <a:r>
              <a:rPr lang="en-US" sz="1400" dirty="0">
                <a:latin typeface="+mn-lt"/>
                <a:ea typeface="+mn-ea"/>
                <a:cs typeface="+mn-cs"/>
              </a:rPr>
              <a:t> crucial variables and enhances decision-making capabilities, we empower retailers </a:t>
            </a:r>
            <a:r>
              <a:rPr lang="en-US" sz="1400" dirty="0">
                <a:latin typeface="+mn-lt"/>
                <a:ea typeface="Calibri" panose="020F0502020204030204" pitchFamily="34" charset="0"/>
                <a:cs typeface="Calibri" panose="020F0502020204030204" pitchFamily="34" charset="0"/>
              </a:rPr>
              <a:t>to</a:t>
            </a:r>
            <a:r>
              <a:rPr lang="en-US" sz="1400" dirty="0">
                <a:latin typeface="+mn-lt"/>
                <a:ea typeface="+mn-ea"/>
                <a:cs typeface="+mn-cs"/>
              </a:rPr>
              <a:t> optimize operations and drive sustainable growth. With a commitment to adaptability and future-proofing, we envision our project as a catalyst for innovation, enabling businesses to thrive in an ever-evolving market landscape.</a:t>
            </a:r>
          </a:p>
        </p:txBody>
      </p:sp>
      <p:grpSp>
        <p:nvGrpSpPr>
          <p:cNvPr id="466" name="Group 465">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036" y="-3572"/>
            <a:ext cx="3761187" cy="5147072"/>
            <a:chOff x="2928938" y="-4763"/>
            <a:chExt cx="5014912" cy="6862763"/>
          </a:xfrm>
        </p:grpSpPr>
        <p:sp>
          <p:nvSpPr>
            <p:cNvPr id="47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468"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47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47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7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7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47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519" y="486698"/>
            <a:ext cx="5140825" cy="3923973"/>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0EFC5B5-5032-D4EC-C1BB-0AD3E0966CA9}"/>
              </a:ext>
            </a:extLst>
          </p:cNvPr>
          <p:cNvPicPr>
            <a:picLocks noChangeAspect="1"/>
          </p:cNvPicPr>
          <p:nvPr/>
        </p:nvPicPr>
        <p:blipFill>
          <a:blip r:embed="rId4"/>
          <a:stretch>
            <a:fillRect/>
          </a:stretch>
        </p:blipFill>
        <p:spPr>
          <a:xfrm>
            <a:off x="665037" y="732829"/>
            <a:ext cx="4849536" cy="35860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668192" y="514351"/>
            <a:ext cx="2458980"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Problem Statement</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1154"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263" name="Google Shape;263;p30"/>
          <p:cNvSpPr txBox="1">
            <a:spLocks noGrp="1"/>
          </p:cNvSpPr>
          <p:nvPr>
            <p:ph type="body" idx="1"/>
          </p:nvPr>
        </p:nvSpPr>
        <p:spPr>
          <a:xfrm>
            <a:off x="2882900" y="146957"/>
            <a:ext cx="5744367" cy="4996542"/>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20000"/>
              </a:spcBef>
              <a:spcAft>
                <a:spcPts val="600"/>
              </a:spcAft>
              <a:buSzPct val="145000"/>
              <a:buNone/>
            </a:pPr>
            <a:r>
              <a:rPr lang="en-US" sz="1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Retailers struggle with wide variety data insights and integration issues across key business areas like products, customers, and sales. This leads to inefficiencies in decision-making and adapting to industry changes. Some of the problems faced:</a:t>
            </a:r>
          </a:p>
          <a:p>
            <a:pPr marL="0" lvl="0" indent="0" defTabSz="457200">
              <a:lnSpc>
                <a:spcPct val="90000"/>
              </a:lnSpc>
              <a:spcBef>
                <a:spcPct val="20000"/>
              </a:spcBef>
              <a:spcAft>
                <a:spcPts val="600"/>
              </a:spcAft>
              <a:buSzPct val="145000"/>
              <a:buNone/>
            </a:pPr>
            <a:r>
              <a:rPr lang="en-US" sz="1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Fragmented Data Insights: In the retail sector, businesses encounter challenges with fragmented data insights across crucial areas like products, customers, and sales.</a:t>
            </a:r>
          </a:p>
          <a:p>
            <a:pPr marL="0" lvl="0" indent="0" defTabSz="457200">
              <a:lnSpc>
                <a:spcPct val="90000"/>
              </a:lnSpc>
              <a:spcBef>
                <a:spcPct val="20000"/>
              </a:spcBef>
              <a:spcAft>
                <a:spcPts val="600"/>
              </a:spcAft>
              <a:buSzPct val="145000"/>
              <a:buNone/>
            </a:pPr>
            <a:r>
              <a:rPr lang="en-US" sz="1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Integration Hurdles: Existing analytics tools often struggle with integration, impeding the seamless flow of data and hindering retailers' agility in responding to industry shifts effectively.</a:t>
            </a:r>
          </a:p>
          <a:p>
            <a:pPr marL="0" lvl="0" indent="0" defTabSz="457200">
              <a:lnSpc>
                <a:spcPct val="90000"/>
              </a:lnSpc>
              <a:spcBef>
                <a:spcPct val="20000"/>
              </a:spcBef>
              <a:spcAft>
                <a:spcPts val="600"/>
              </a:spcAft>
              <a:buSzPct val="145000"/>
              <a:buNone/>
            </a:pPr>
            <a:r>
              <a:rPr lang="en-US" sz="1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Impact on Decision-making: The fragmented nature of data and integration hurdles adversely affect decision-making processes, limiting retailers' ability to optimize operations and capitalize on emerging opportunities.</a:t>
            </a:r>
          </a:p>
          <a:p>
            <a:pPr marL="0" lvl="0" indent="0" defTabSz="457200">
              <a:lnSpc>
                <a:spcPct val="90000"/>
              </a:lnSpc>
              <a:spcBef>
                <a:spcPct val="20000"/>
              </a:spcBef>
              <a:spcAft>
                <a:spcPts val="600"/>
              </a:spcAft>
              <a:buSzPct val="145000"/>
              <a:buNone/>
            </a:pPr>
            <a:endParaRPr lang="en-US" sz="1100" dirty="0">
              <a:solidFill>
                <a:srgbClr val="0D0D0D"/>
              </a:solidFill>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401174" y="514351"/>
            <a:ext cx="3395469"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What We would Achieve</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1154"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263" name="Google Shape;263;p30"/>
          <p:cNvSpPr txBox="1">
            <a:spLocks noGrp="1"/>
          </p:cNvSpPr>
          <p:nvPr>
            <p:ph type="body" idx="1"/>
          </p:nvPr>
        </p:nvSpPr>
        <p:spPr>
          <a:xfrm>
            <a:off x="2882900" y="849087"/>
            <a:ext cx="5744367" cy="4294412"/>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20000"/>
              </a:spcBef>
              <a:spcAft>
                <a:spcPts val="600"/>
              </a:spcAft>
              <a:buSzPct val="145000"/>
              <a:buNone/>
            </a:pPr>
            <a:r>
              <a:rPr lang="en-US" sz="1400" dirty="0">
                <a:solidFill>
                  <a:srgbClr val="0D0D0D"/>
                </a:solidFill>
                <a:latin typeface="Calibri" panose="020F0502020204030204" pitchFamily="34" charset="0"/>
                <a:ea typeface="Calibri" panose="020F0502020204030204" pitchFamily="34" charset="0"/>
                <a:cs typeface="Calibri" panose="020F0502020204030204" pitchFamily="34" charset="0"/>
              </a:rPr>
              <a:t>With our project, we aim to address these challenges by offering a comprehensive analytics solution that integrates key variables seamlessly, empowering retailers to make informed decisions and optimize operations. Some of the basic things that we want to achieve from this project are as:</a:t>
            </a:r>
          </a:p>
          <a:p>
            <a:pPr marL="0" lvl="0" indent="0" defTabSz="457200">
              <a:lnSpc>
                <a:spcPct val="90000"/>
              </a:lnSpc>
              <a:spcBef>
                <a:spcPct val="20000"/>
              </a:spcBef>
              <a:spcAft>
                <a:spcPts val="600"/>
              </a:spcAft>
              <a:buSzPct val="145000"/>
              <a:buNone/>
            </a:pPr>
            <a:r>
              <a:rPr lang="en-US" sz="1400" dirty="0">
                <a:solidFill>
                  <a:srgbClr val="0D0D0D"/>
                </a:solidFill>
                <a:latin typeface="Calibri" panose="020F0502020204030204" pitchFamily="34" charset="0"/>
                <a:ea typeface="Calibri" panose="020F0502020204030204" pitchFamily="34" charset="0"/>
                <a:cs typeface="Calibri" panose="020F0502020204030204" pitchFamily="34" charset="0"/>
              </a:rPr>
              <a:t>Comprehensive Integration: Our project seeks to resolve retail challenges by offering a holistic analytics solution. Through seamless integration of essential variables like products, customers, and sales data, we aim to provide retailers with a unified platform for deriving actionable insights.</a:t>
            </a:r>
          </a:p>
          <a:p>
            <a:pPr marL="0" lvl="0" indent="0" defTabSz="457200">
              <a:lnSpc>
                <a:spcPct val="90000"/>
              </a:lnSpc>
              <a:spcBef>
                <a:spcPct val="20000"/>
              </a:spcBef>
              <a:spcAft>
                <a:spcPts val="600"/>
              </a:spcAft>
              <a:buSzPct val="145000"/>
              <a:buNone/>
            </a:pPr>
            <a:r>
              <a:rPr lang="en-US" sz="1400" dirty="0">
                <a:solidFill>
                  <a:srgbClr val="0D0D0D"/>
                </a:solidFill>
                <a:latin typeface="Calibri" panose="020F0502020204030204" pitchFamily="34" charset="0"/>
                <a:ea typeface="Calibri" panose="020F0502020204030204" pitchFamily="34" charset="0"/>
                <a:cs typeface="Calibri" panose="020F0502020204030204" pitchFamily="34" charset="0"/>
              </a:rPr>
              <a:t>Enhanced Decision-Making: By harnessing the power of integrated data, our solution empowers retailers to make informed decisions with confidence. Access to comprehensive insights enables businesses to optimize operations effectively and capitalize on emerging opportunities.</a:t>
            </a:r>
          </a:p>
          <a:p>
            <a:pPr marL="0" lvl="0" indent="0" defTabSz="457200">
              <a:lnSpc>
                <a:spcPct val="90000"/>
              </a:lnSpc>
              <a:spcBef>
                <a:spcPct val="20000"/>
              </a:spcBef>
              <a:spcAft>
                <a:spcPts val="600"/>
              </a:spcAft>
              <a:buSzPct val="145000"/>
              <a:buNone/>
            </a:pPr>
            <a:r>
              <a:rPr lang="en-US" sz="1400" dirty="0">
                <a:solidFill>
                  <a:srgbClr val="0D0D0D"/>
                </a:solidFill>
                <a:latin typeface="Calibri" panose="020F0502020204030204" pitchFamily="34" charset="0"/>
                <a:ea typeface="Calibri" panose="020F0502020204030204" pitchFamily="34" charset="0"/>
                <a:cs typeface="Calibri" panose="020F0502020204030204" pitchFamily="34" charset="0"/>
              </a:rPr>
              <a:t>Future-Proof Adaptability: With a focus on operational optimization and adaptability, our project aims to revolutionize the retail landscape. By staying ahead of industry shifts and facilitating sustainable growth in the data-driven era, we empower businesses to thrive in a dynamic marketplace.</a:t>
            </a:r>
          </a:p>
          <a:p>
            <a:pPr marL="0" lvl="0" indent="0" defTabSz="457200">
              <a:lnSpc>
                <a:spcPct val="90000"/>
              </a:lnSpc>
              <a:spcBef>
                <a:spcPct val="20000"/>
              </a:spcBef>
              <a:spcAft>
                <a:spcPts val="600"/>
              </a:spcAft>
              <a:buSzPct val="145000"/>
              <a:buNone/>
            </a:pPr>
            <a:endParaRPr lang="en-US" sz="1100" dirty="0">
              <a:solidFill>
                <a:srgbClr val="0D0D0D"/>
              </a:solidFill>
              <a:latin typeface="Söhne"/>
            </a:endParaRPr>
          </a:p>
        </p:txBody>
      </p:sp>
    </p:spTree>
    <p:extLst>
      <p:ext uri="{BB962C8B-B14F-4D97-AF65-F5344CB8AC3E}">
        <p14:creationId xmlns:p14="http://schemas.microsoft.com/office/powerpoint/2010/main" val="236644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608659" y="53965"/>
            <a:ext cx="2024744"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ER Diagram</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pic>
        <p:nvPicPr>
          <p:cNvPr id="3" name="Picture 2">
            <a:extLst>
              <a:ext uri="{FF2B5EF4-FFF2-40B4-BE49-F238E27FC236}">
                <a16:creationId xmlns:a16="http://schemas.microsoft.com/office/drawing/2014/main" id="{0DFB3396-DB9C-98C4-1AFB-E7A3C65FE35D}"/>
              </a:ext>
            </a:extLst>
          </p:cNvPr>
          <p:cNvPicPr>
            <a:picLocks noChangeAspect="1"/>
          </p:cNvPicPr>
          <p:nvPr/>
        </p:nvPicPr>
        <p:blipFill>
          <a:blip r:embed="rId5"/>
          <a:stretch>
            <a:fillRect/>
          </a:stretch>
        </p:blipFill>
        <p:spPr>
          <a:xfrm>
            <a:off x="3071813" y="499816"/>
            <a:ext cx="5859916" cy="4137498"/>
          </a:xfrm>
          <a:prstGeom prst="rect">
            <a:avLst/>
          </a:prstGeom>
        </p:spPr>
      </p:pic>
    </p:spTree>
    <p:extLst>
      <p:ext uri="{BB962C8B-B14F-4D97-AF65-F5344CB8AC3E}">
        <p14:creationId xmlns:p14="http://schemas.microsoft.com/office/powerpoint/2010/main" val="336891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838450" y="28461"/>
            <a:ext cx="2024744"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Logical Diagram</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pic>
        <p:nvPicPr>
          <p:cNvPr id="4" name="Picture 3">
            <a:extLst>
              <a:ext uri="{FF2B5EF4-FFF2-40B4-BE49-F238E27FC236}">
                <a16:creationId xmlns:a16="http://schemas.microsoft.com/office/drawing/2014/main" id="{E1338C98-8275-19F1-E2AB-03F3357FE786}"/>
              </a:ext>
            </a:extLst>
          </p:cNvPr>
          <p:cNvPicPr>
            <a:picLocks noChangeAspect="1"/>
          </p:cNvPicPr>
          <p:nvPr/>
        </p:nvPicPr>
        <p:blipFill>
          <a:blip r:embed="rId5"/>
          <a:stretch>
            <a:fillRect/>
          </a:stretch>
        </p:blipFill>
        <p:spPr>
          <a:xfrm>
            <a:off x="2939675" y="522514"/>
            <a:ext cx="5755289" cy="3996928"/>
          </a:xfrm>
          <a:prstGeom prst="rect">
            <a:avLst/>
          </a:prstGeom>
        </p:spPr>
      </p:pic>
    </p:spTree>
    <p:extLst>
      <p:ext uri="{BB962C8B-B14F-4D97-AF65-F5344CB8AC3E}">
        <p14:creationId xmlns:p14="http://schemas.microsoft.com/office/powerpoint/2010/main" val="219216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428"/>
        <p:cNvGrpSpPr/>
        <p:nvPr/>
      </p:nvGrpSpPr>
      <p:grpSpPr>
        <a:xfrm>
          <a:off x="0" y="0"/>
          <a:ext cx="0" cy="0"/>
          <a:chOff x="0" y="0"/>
          <a:chExt cx="0" cy="0"/>
        </a:xfrm>
      </p:grpSpPr>
      <p:pic>
        <p:nvPicPr>
          <p:cNvPr id="429" name="Google Shape;429;p55"/>
          <p:cNvPicPr preferRelativeResize="0">
            <a:picLocks noGrp="1"/>
          </p:cNvPicPr>
          <p:nvPr>
            <p:ph type="pic" idx="2"/>
          </p:nvPr>
        </p:nvPicPr>
        <p:blipFill rotWithShape="1">
          <a:blip r:embed="rId3">
            <a:alphaModFix/>
          </a:blip>
          <a:srcRect l="16636" r="16636"/>
          <a:stretch/>
        </p:blipFill>
        <p:spPr>
          <a:xfrm>
            <a:off x="7029450" y="0"/>
            <a:ext cx="2114513" cy="5143600"/>
          </a:xfrm>
          <a:prstGeom prst="roundRect">
            <a:avLst>
              <a:gd name="adj" fmla="val 16667"/>
            </a:avLst>
          </a:prstGeom>
        </p:spPr>
      </p:pic>
      <p:sp>
        <p:nvSpPr>
          <p:cNvPr id="430" name="Google Shape;430;p55"/>
          <p:cNvSpPr txBox="1">
            <a:spLocks noGrp="1"/>
          </p:cNvSpPr>
          <p:nvPr>
            <p:ph type="title"/>
          </p:nvPr>
        </p:nvSpPr>
        <p:spPr>
          <a:xfrm>
            <a:off x="1154357" y="152229"/>
            <a:ext cx="7352828"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rgbClr val="08170F"/>
                </a:solidFill>
                <a:latin typeface="+mn-lt"/>
                <a:ea typeface="Krona One"/>
                <a:cs typeface="Krona One"/>
                <a:sym typeface="Krona One"/>
              </a:rPr>
              <a:t>Data Structure and Data Population</a:t>
            </a:r>
            <a:endParaRPr sz="2000" b="1" dirty="0">
              <a:solidFill>
                <a:srgbClr val="08170F"/>
              </a:solidFill>
              <a:latin typeface="+mn-lt"/>
              <a:ea typeface="Krona One"/>
              <a:cs typeface="Krona One"/>
              <a:sym typeface="Krona One"/>
            </a:endParaRPr>
          </a:p>
        </p:txBody>
      </p:sp>
      <p:sp>
        <p:nvSpPr>
          <p:cNvPr id="431" name="Google Shape;431;p55"/>
          <p:cNvSpPr txBox="1">
            <a:spLocks noGrp="1"/>
          </p:cNvSpPr>
          <p:nvPr>
            <p:ph type="subTitle" idx="1"/>
          </p:nvPr>
        </p:nvSpPr>
        <p:spPr>
          <a:xfrm>
            <a:off x="1185925" y="879129"/>
            <a:ext cx="5402654" cy="75372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latin typeface="Calibri" panose="020F0502020204030204" pitchFamily="34" charset="0"/>
                <a:ea typeface="Calibri" panose="020F0502020204030204" pitchFamily="34" charset="0"/>
                <a:cs typeface="Calibri" panose="020F0502020204030204" pitchFamily="34" charset="0"/>
                <a:sym typeface="Roboto Medium"/>
              </a:rPr>
              <a:t>Our database comprises nine primary tables: Store, Product, Warehouse, Sales, Profitability, Customer, Supplier, and Feedback.</a:t>
            </a:r>
            <a:endParaRPr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432" name="Google Shape;432;p55"/>
          <p:cNvSpPr txBox="1">
            <a:spLocks noGrp="1"/>
          </p:cNvSpPr>
          <p:nvPr>
            <p:ph type="subTitle" idx="3"/>
          </p:nvPr>
        </p:nvSpPr>
        <p:spPr>
          <a:xfrm>
            <a:off x="1154357" y="3175374"/>
            <a:ext cx="5344414"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latin typeface="Calibri" panose="020F0502020204030204" pitchFamily="34" charset="0"/>
                <a:ea typeface="Calibri" panose="020F0502020204030204" pitchFamily="34" charset="0"/>
                <a:cs typeface="Calibri" panose="020F0502020204030204" pitchFamily="34" charset="0"/>
                <a:sym typeface="Roboto Medium"/>
              </a:rPr>
              <a:t>Data was generated by selecting specific variables from Mockaroo. Each field was meticulously chosen, and data was generated and subsequently populated in our database.</a:t>
            </a:r>
            <a:endParaRPr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433" name="Google Shape;433;p55"/>
          <p:cNvSpPr txBox="1">
            <a:spLocks noGrp="1"/>
          </p:cNvSpPr>
          <p:nvPr>
            <p:ph type="subTitle" idx="4"/>
          </p:nvPr>
        </p:nvSpPr>
        <p:spPr>
          <a:xfrm>
            <a:off x="1154357" y="1632858"/>
            <a:ext cx="5434222" cy="52193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latin typeface="Calibri" panose="020F0502020204030204" pitchFamily="34" charset="0"/>
                <a:ea typeface="Calibri" panose="020F0502020204030204" pitchFamily="34" charset="0"/>
                <a:cs typeface="Calibri" panose="020F0502020204030204" pitchFamily="34" charset="0"/>
                <a:sym typeface="Roboto Medium"/>
              </a:rPr>
              <a:t>Each table has been chosen, including various fields, and has been appropriately assigned primary keys and foreign keys as required.</a:t>
            </a:r>
            <a:endParaRPr sz="1400" dirty="0">
              <a:latin typeface="Calibri" panose="020F0502020204030204" pitchFamily="34" charset="0"/>
              <a:ea typeface="Calibri" panose="020F0502020204030204" pitchFamily="34" charset="0"/>
              <a:cs typeface="Calibri" panose="020F0502020204030204" pitchFamily="34" charset="0"/>
              <a:sym typeface="Roboto Medium"/>
            </a:endParaRPr>
          </a:p>
        </p:txBody>
      </p:sp>
      <p:sp>
        <p:nvSpPr>
          <p:cNvPr id="2" name="Google Shape;433;p55">
            <a:extLst>
              <a:ext uri="{FF2B5EF4-FFF2-40B4-BE49-F238E27FC236}">
                <a16:creationId xmlns:a16="http://schemas.microsoft.com/office/drawing/2014/main" id="{61C21E72-1809-0287-5059-CC34E0A86B3C}"/>
              </a:ext>
            </a:extLst>
          </p:cNvPr>
          <p:cNvSpPr txBox="1">
            <a:spLocks/>
          </p:cNvSpPr>
          <p:nvPr/>
        </p:nvSpPr>
        <p:spPr>
          <a:xfrm>
            <a:off x="1154357" y="2344552"/>
            <a:ext cx="5434222" cy="749712"/>
          </a:xfrm>
          <a:prstGeom prst="rect">
            <a:avLst/>
          </a:prstGeom>
        </p:spPr>
        <p:txBody>
          <a:bodyPr spcFirstLastPara="1" vert="horz" wrap="square" lIns="91425" tIns="91425" rIns="91425" bIns="91425" rtlCol="0" anchor="t" anchorCtr="0">
            <a:noAutofit/>
          </a:bodyPr>
          <a:lstStyle>
            <a:lvl1pPr marL="214313" lvl="0" indent="-214313" algn="l" defTabSz="342900" rtl="0" eaLnBrk="1" latinLnBrk="0" hangingPunct="1">
              <a:spcBef>
                <a:spcPts val="0"/>
              </a:spcBef>
              <a:spcAft>
                <a:spcPts val="0"/>
              </a:spcAft>
              <a:buClr>
                <a:schemeClr val="accent1">
                  <a:lumMod val="75000"/>
                </a:schemeClr>
              </a:buClr>
              <a:buSzPts val="1100"/>
              <a:buFont typeface="Open Sans Medium"/>
              <a:buNone/>
              <a:defRPr sz="1100" kern="1200" cap="none">
                <a:solidFill>
                  <a:schemeClr val="tx1"/>
                </a:solidFill>
                <a:effectLst/>
                <a:latin typeface="Open Sans Medium"/>
                <a:ea typeface="Open Sans Medium"/>
                <a:cs typeface="Open Sans Medium"/>
                <a:sym typeface="Open Sans Medium"/>
              </a:defRPr>
            </a:lvl1pPr>
            <a:lvl2pPr marL="557213" lvl="1" indent="-214313"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2pPr>
            <a:lvl3pPr marL="900113" lvl="2" indent="-214313"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3pPr>
            <a:lvl4pPr marL="1157288" lvl="3" indent="-128588"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4pPr>
            <a:lvl5pPr marL="1500188" lvl="4" indent="-128588"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5pPr>
            <a:lvl6pPr marL="1885950" lvl="5" indent="-171450"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6pPr>
            <a:lvl7pPr marL="2228850" lvl="6" indent="-171450"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7pPr>
            <a:lvl8pPr marL="2571750" lvl="7" indent="-171450"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8pPr>
            <a:lvl9pPr marL="2914650" lvl="8" indent="-171450" algn="r" defTabSz="342900" rtl="0" eaLnBrk="1" latinLnBrk="0" hangingPunct="1">
              <a:spcBef>
                <a:spcPts val="0"/>
              </a:spcBef>
              <a:spcAft>
                <a:spcPts val="0"/>
              </a:spcAft>
              <a:buClr>
                <a:schemeClr val="accent1">
                  <a:lumMod val="75000"/>
                </a:schemeClr>
              </a:buClr>
              <a:buSzPts val="1100"/>
              <a:buFont typeface="Arial"/>
              <a:buNone/>
              <a:defRPr sz="1100" kern="1200" cap="none">
                <a:solidFill>
                  <a:schemeClr val="tx1"/>
                </a:solidFill>
                <a:effectLst/>
                <a:latin typeface="+mn-lt"/>
                <a:ea typeface="+mn-ea"/>
                <a:cs typeface="+mn-cs"/>
              </a:defRPr>
            </a:lvl9pPr>
          </a:lstStyle>
          <a:p>
            <a:pPr marL="0" indent="0">
              <a:spcAft>
                <a:spcPts val="1200"/>
              </a:spcAft>
            </a:pPr>
            <a:r>
              <a:rPr lang="en-US" sz="1400" dirty="0">
                <a:latin typeface="Calibri" panose="020F0502020204030204" pitchFamily="34" charset="0"/>
                <a:ea typeface="Calibri" panose="020F0502020204030204" pitchFamily="34" charset="0"/>
                <a:cs typeface="Calibri" panose="020F0502020204030204" pitchFamily="34" charset="0"/>
                <a:sym typeface="Roboto Medium"/>
              </a:rPr>
              <a:t>The relationships between the tables have been established according to the specified requirements, incorporating one-to-many, many-to-many, weak, and optional relationships.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466182" y="153192"/>
            <a:ext cx="3349171"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2" name="TextBox 1">
            <a:extLst>
              <a:ext uri="{FF2B5EF4-FFF2-40B4-BE49-F238E27FC236}">
                <a16:creationId xmlns:a16="http://schemas.microsoft.com/office/drawing/2014/main" id="{A1887237-9A4E-3B40-B088-BE6571C579AE}"/>
              </a:ext>
            </a:extLst>
          </p:cNvPr>
          <p:cNvSpPr txBox="1"/>
          <p:nvPr/>
        </p:nvSpPr>
        <p:spPr>
          <a:xfrm>
            <a:off x="2939676" y="611946"/>
            <a:ext cx="5959395" cy="1323439"/>
          </a:xfrm>
          <a:prstGeom prst="rect">
            <a:avLst/>
          </a:prstGeom>
          <a:noFill/>
        </p:spPr>
        <p:txBody>
          <a:bodyPr wrap="square" rtlCol="0">
            <a:spAutoFit/>
          </a:bodyPr>
          <a:lstStyle/>
          <a:p>
            <a:r>
              <a:rPr lang="en-US" sz="1600" dirty="0"/>
              <a:t>We will embark on an exploration of the intricately designed application, meticulously tailored for our database. Within this platform, users will have the opportunity to navigate through and engage with data in a manner that aligns with their individual preferences and requirements.</a:t>
            </a:r>
          </a:p>
        </p:txBody>
      </p:sp>
      <p:sp>
        <p:nvSpPr>
          <p:cNvPr id="3" name="TextBox 2">
            <a:extLst>
              <a:ext uri="{FF2B5EF4-FFF2-40B4-BE49-F238E27FC236}">
                <a16:creationId xmlns:a16="http://schemas.microsoft.com/office/drawing/2014/main" id="{32616BBA-6047-57D9-E448-ABFCCEC76AD3}"/>
              </a:ext>
            </a:extLst>
          </p:cNvPr>
          <p:cNvSpPr txBox="1"/>
          <p:nvPr/>
        </p:nvSpPr>
        <p:spPr>
          <a:xfrm>
            <a:off x="2969443" y="2198196"/>
            <a:ext cx="6061448" cy="307777"/>
          </a:xfrm>
          <a:prstGeom prst="rect">
            <a:avLst/>
          </a:prstGeom>
          <a:noFill/>
        </p:spPr>
        <p:txBody>
          <a:bodyPr wrap="square" rtlCol="0">
            <a:spAutoFit/>
          </a:bodyPr>
          <a:lstStyle/>
          <a:p>
            <a:r>
              <a:rPr lang="en-US" sz="1400" dirty="0"/>
              <a:t>Step 1: Enter Username and Password and then click Login (For Server)</a:t>
            </a:r>
          </a:p>
        </p:txBody>
      </p:sp>
      <p:pic>
        <p:nvPicPr>
          <p:cNvPr id="6" name="Picture 5">
            <a:extLst>
              <a:ext uri="{FF2B5EF4-FFF2-40B4-BE49-F238E27FC236}">
                <a16:creationId xmlns:a16="http://schemas.microsoft.com/office/drawing/2014/main" id="{F4689A5F-ED46-AEA6-CD46-AFA7CFF397E1}"/>
              </a:ext>
            </a:extLst>
          </p:cNvPr>
          <p:cNvPicPr>
            <a:picLocks noChangeAspect="1"/>
          </p:cNvPicPr>
          <p:nvPr/>
        </p:nvPicPr>
        <p:blipFill>
          <a:blip r:embed="rId5"/>
          <a:stretch>
            <a:fillRect/>
          </a:stretch>
        </p:blipFill>
        <p:spPr>
          <a:xfrm>
            <a:off x="3963920" y="2791415"/>
            <a:ext cx="3245814" cy="1812279"/>
          </a:xfrm>
          <a:prstGeom prst="rect">
            <a:avLst/>
          </a:prstGeom>
        </p:spPr>
      </p:pic>
    </p:spTree>
    <p:extLst>
      <p:ext uri="{BB962C8B-B14F-4D97-AF65-F5344CB8AC3E}">
        <p14:creationId xmlns:p14="http://schemas.microsoft.com/office/powerpoint/2010/main" val="341984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466182" y="153192"/>
            <a:ext cx="3349171"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32616BBA-6047-57D9-E448-ABFCCEC76AD3}"/>
              </a:ext>
            </a:extLst>
          </p:cNvPr>
          <p:cNvSpPr txBox="1"/>
          <p:nvPr/>
        </p:nvSpPr>
        <p:spPr>
          <a:xfrm>
            <a:off x="2838450" y="566747"/>
            <a:ext cx="6061448" cy="954107"/>
          </a:xfrm>
          <a:prstGeom prst="rect">
            <a:avLst/>
          </a:prstGeom>
          <a:noFill/>
        </p:spPr>
        <p:txBody>
          <a:bodyPr wrap="square" rtlCol="0">
            <a:spAutoFit/>
          </a:bodyPr>
          <a:lstStyle/>
          <a:p>
            <a:r>
              <a:rPr lang="en-US" sz="1400" dirty="0"/>
              <a:t>Step 2: Connecting to Local Host</a:t>
            </a:r>
          </a:p>
          <a:p>
            <a:r>
              <a:rPr lang="en-US" sz="1400" dirty="0"/>
              <a:t>                Enter Username: root </a:t>
            </a:r>
          </a:p>
          <a:p>
            <a:r>
              <a:rPr lang="en-US" sz="1400" dirty="0"/>
              <a:t>                 If there is a Password, then Enter the same in the new Pop-Up window.</a:t>
            </a:r>
          </a:p>
          <a:p>
            <a:r>
              <a:rPr lang="en-US" sz="1400" dirty="0"/>
              <a:t>                 If there is no Password, then directly Click on OK. </a:t>
            </a:r>
          </a:p>
        </p:txBody>
      </p:sp>
      <p:pic>
        <p:nvPicPr>
          <p:cNvPr id="5" name="Picture 4">
            <a:extLst>
              <a:ext uri="{FF2B5EF4-FFF2-40B4-BE49-F238E27FC236}">
                <a16:creationId xmlns:a16="http://schemas.microsoft.com/office/drawing/2014/main" id="{023C9EF5-F8C3-EF02-8DFE-5040B28F884C}"/>
              </a:ext>
            </a:extLst>
          </p:cNvPr>
          <p:cNvPicPr>
            <a:picLocks noChangeAspect="1"/>
          </p:cNvPicPr>
          <p:nvPr/>
        </p:nvPicPr>
        <p:blipFill>
          <a:blip r:embed="rId5"/>
          <a:stretch>
            <a:fillRect/>
          </a:stretch>
        </p:blipFill>
        <p:spPr>
          <a:xfrm>
            <a:off x="3482918" y="1787979"/>
            <a:ext cx="3775131" cy="2788774"/>
          </a:xfrm>
          <a:prstGeom prst="rect">
            <a:avLst/>
          </a:prstGeom>
        </p:spPr>
      </p:pic>
    </p:spTree>
    <p:extLst>
      <p:ext uri="{BB962C8B-B14F-4D97-AF65-F5344CB8AC3E}">
        <p14:creationId xmlns:p14="http://schemas.microsoft.com/office/powerpoint/2010/main" val="41105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61"/>
        <p:cNvGrpSpPr/>
        <p:nvPr/>
      </p:nvGrpSpPr>
      <p:grpSpPr>
        <a:xfrm>
          <a:off x="0" y="0"/>
          <a:ext cx="0" cy="0"/>
          <a:chOff x="0" y="0"/>
          <a:chExt cx="0" cy="0"/>
        </a:xfrm>
      </p:grpSpPr>
      <p:grpSp>
        <p:nvGrpSpPr>
          <p:cNvPr id="270" name="Group 26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27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7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78" name="Rectangle 27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28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8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8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62" name="Google Shape;262;p30"/>
          <p:cNvSpPr txBox="1">
            <a:spLocks noGrp="1"/>
          </p:cNvSpPr>
          <p:nvPr>
            <p:ph type="title"/>
          </p:nvPr>
        </p:nvSpPr>
        <p:spPr>
          <a:xfrm>
            <a:off x="2122715" y="122465"/>
            <a:ext cx="3633106" cy="39188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b="1" dirty="0"/>
              <a:t>Working of Application</a:t>
            </a:r>
          </a:p>
        </p:txBody>
      </p:sp>
      <p:pic>
        <p:nvPicPr>
          <p:cNvPr id="265" name="Picture 264" descr="Digital financial graph">
            <a:extLst>
              <a:ext uri="{FF2B5EF4-FFF2-40B4-BE49-F238E27FC236}">
                <a16:creationId xmlns:a16="http://schemas.microsoft.com/office/drawing/2014/main" id="{E947B58A-A309-8939-BD79-A8C1DED32C70}"/>
              </a:ext>
            </a:extLst>
          </p:cNvPr>
          <p:cNvPicPr>
            <a:picLocks noChangeAspect="1"/>
          </p:cNvPicPr>
          <p:nvPr/>
        </p:nvPicPr>
        <p:blipFill rotWithShape="1">
          <a:blip r:embed="rId4"/>
          <a:srcRect l="40566" r="31061"/>
          <a:stretch/>
        </p:blipFill>
        <p:spPr>
          <a:xfrm>
            <a:off x="20" y="10"/>
            <a:ext cx="2406630"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32616BBA-6047-57D9-E448-ABFCCEC76AD3}"/>
              </a:ext>
            </a:extLst>
          </p:cNvPr>
          <p:cNvSpPr txBox="1"/>
          <p:nvPr/>
        </p:nvSpPr>
        <p:spPr>
          <a:xfrm>
            <a:off x="2725097" y="636806"/>
            <a:ext cx="6061448" cy="523220"/>
          </a:xfrm>
          <a:prstGeom prst="rect">
            <a:avLst/>
          </a:prstGeom>
          <a:noFill/>
        </p:spPr>
        <p:txBody>
          <a:bodyPr wrap="square" rtlCol="0">
            <a:spAutoFit/>
          </a:bodyPr>
          <a:lstStyle/>
          <a:p>
            <a:r>
              <a:rPr lang="en-US" sz="1400" dirty="0"/>
              <a:t>Step 3: Enter Query Number as per Your choice and Click on Run  Query and you want to exit just click on Close. </a:t>
            </a:r>
          </a:p>
        </p:txBody>
      </p:sp>
      <p:pic>
        <p:nvPicPr>
          <p:cNvPr id="5" name="Picture 4">
            <a:extLst>
              <a:ext uri="{FF2B5EF4-FFF2-40B4-BE49-F238E27FC236}">
                <a16:creationId xmlns:a16="http://schemas.microsoft.com/office/drawing/2014/main" id="{10FC0D6D-B2CD-D2B9-61B5-FF01FE00D3A1}"/>
              </a:ext>
            </a:extLst>
          </p:cNvPr>
          <p:cNvPicPr>
            <a:picLocks noChangeAspect="1"/>
          </p:cNvPicPr>
          <p:nvPr/>
        </p:nvPicPr>
        <p:blipFill rotWithShape="1">
          <a:blip r:embed="rId5"/>
          <a:srcRect l="1106" r="2413"/>
          <a:stretch/>
        </p:blipFill>
        <p:spPr>
          <a:xfrm>
            <a:off x="3173040" y="1257989"/>
            <a:ext cx="5857851" cy="3411984"/>
          </a:xfrm>
          <a:prstGeom prst="rect">
            <a:avLst/>
          </a:prstGeom>
        </p:spPr>
      </p:pic>
    </p:spTree>
    <p:extLst>
      <p:ext uri="{BB962C8B-B14F-4D97-AF65-F5344CB8AC3E}">
        <p14:creationId xmlns:p14="http://schemas.microsoft.com/office/powerpoint/2010/main" val="1844610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1649</TotalTime>
  <Words>898</Words>
  <Application>Microsoft Office PowerPoint</Application>
  <PresentationFormat>On-screen Show (16:9)</PresentationFormat>
  <Paragraphs>52</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Krona One</vt:lpstr>
      <vt:lpstr>Söhne</vt:lpstr>
      <vt:lpstr>Arial</vt:lpstr>
      <vt:lpstr>Open Sans Medium</vt:lpstr>
      <vt:lpstr>Corbel</vt:lpstr>
      <vt:lpstr>Poppins</vt:lpstr>
      <vt:lpstr>Parallax</vt:lpstr>
      <vt:lpstr>Next Gen Retail Analytics Dashboard</vt:lpstr>
      <vt:lpstr>Problem Statement</vt:lpstr>
      <vt:lpstr>What We would Achieve</vt:lpstr>
      <vt:lpstr>ER Diagram</vt:lpstr>
      <vt:lpstr>Logical Diagram</vt:lpstr>
      <vt:lpstr>Data Structure and Data Population</vt:lpstr>
      <vt:lpstr>Working of Application</vt:lpstr>
      <vt:lpstr>Working of Application</vt:lpstr>
      <vt:lpstr>Working of Application</vt:lpstr>
      <vt:lpstr>Working of Application</vt:lpstr>
      <vt:lpstr>Working of Application</vt:lpstr>
      <vt:lpstr>Working of Application</vt:lpstr>
      <vt:lpstr>Working of Application</vt:lpstr>
      <vt:lpstr>Data Analysis</vt:lpstr>
      <vt:lpstr>Data Analysis</vt:lpstr>
      <vt:lpstr>Data Analysis</vt:lpstr>
      <vt:lpstr>Data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Retail Analytics Dashboard</dc:title>
  <dc:creator>Tileshwar Narayan</dc:creator>
  <cp:lastModifiedBy>Tileshwar Narayan</cp:lastModifiedBy>
  <cp:revision>1</cp:revision>
  <dcterms:modified xsi:type="dcterms:W3CDTF">2024-03-13T01:21:46Z</dcterms:modified>
</cp:coreProperties>
</file>