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1"/>
  </p:notesMasterIdLst>
  <p:handoutMasterIdLst>
    <p:handoutMasterId r:id="rId22"/>
  </p:handoutMasterIdLst>
  <p:sldIdLst>
    <p:sldId id="410" r:id="rId5"/>
    <p:sldId id="383" r:id="rId6"/>
    <p:sldId id="391" r:id="rId7"/>
    <p:sldId id="389" r:id="rId8"/>
    <p:sldId id="397" r:id="rId9"/>
    <p:sldId id="411" r:id="rId10"/>
    <p:sldId id="416" r:id="rId11"/>
    <p:sldId id="408" r:id="rId12"/>
    <p:sldId id="403" r:id="rId13"/>
    <p:sldId id="415" r:id="rId14"/>
    <p:sldId id="414" r:id="rId15"/>
    <p:sldId id="406" r:id="rId16"/>
    <p:sldId id="412" r:id="rId17"/>
    <p:sldId id="413" r:id="rId18"/>
    <p:sldId id="404" r:id="rId19"/>
    <p:sldId id="39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346FEE-68C5-442C-BB0E-771172FBBA26}" v="7" dt="2024-05-06T23:05:47.852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669" autoAdjust="0"/>
  </p:normalViewPr>
  <p:slideViewPr>
    <p:cSldViewPr snapToGrid="0">
      <p:cViewPr>
        <p:scale>
          <a:sx n="56" d="100"/>
          <a:sy n="56" d="100"/>
        </p:scale>
        <p:origin x="1068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ushi Talati" userId="7dedb27bde7a7fa2" providerId="LiveId" clId="{F0346FEE-68C5-442C-BB0E-771172FBBA26}"/>
    <pc:docChg chg="undo custSel addSld modSld">
      <pc:chgData name="Aarushi Talati" userId="7dedb27bde7a7fa2" providerId="LiveId" clId="{F0346FEE-68C5-442C-BB0E-771172FBBA26}" dt="2024-05-06T23:20:15.657" v="348" actId="20577"/>
      <pc:docMkLst>
        <pc:docMk/>
      </pc:docMkLst>
      <pc:sldChg chg="modNotesTx">
        <pc:chgData name="Aarushi Talati" userId="7dedb27bde7a7fa2" providerId="LiveId" clId="{F0346FEE-68C5-442C-BB0E-771172FBBA26}" dt="2024-05-06T23:16:40.283" v="347" actId="20577"/>
        <pc:sldMkLst>
          <pc:docMk/>
          <pc:sldMk cId="1440871986" sldId="389"/>
        </pc:sldMkLst>
      </pc:sldChg>
      <pc:sldChg chg="addSp delSp modSp mod chgLayout">
        <pc:chgData name="Aarushi Talati" userId="7dedb27bde7a7fa2" providerId="LiveId" clId="{F0346FEE-68C5-442C-BB0E-771172FBBA26}" dt="2024-05-06T23:14:33.967" v="239" actId="14100"/>
        <pc:sldMkLst>
          <pc:docMk/>
          <pc:sldMk cId="3200312026" sldId="391"/>
        </pc:sldMkLst>
        <pc:spChg chg="mod">
          <ac:chgData name="Aarushi Talati" userId="7dedb27bde7a7fa2" providerId="LiveId" clId="{F0346FEE-68C5-442C-BB0E-771172FBBA26}" dt="2024-05-06T23:14:23.605" v="236" actId="14100"/>
          <ac:spMkLst>
            <pc:docMk/>
            <pc:sldMk cId="3200312026" sldId="391"/>
            <ac:spMk id="3" creationId="{545D3755-C3E2-975E-DE68-CDECC4B526EC}"/>
          </ac:spMkLst>
        </pc:spChg>
        <pc:spChg chg="add del mod">
          <ac:chgData name="Aarushi Talati" userId="7dedb27bde7a7fa2" providerId="LiveId" clId="{F0346FEE-68C5-442C-BB0E-771172FBBA26}" dt="2024-05-06T23:04:27.092" v="228" actId="26606"/>
          <ac:spMkLst>
            <pc:docMk/>
            <pc:sldMk cId="3200312026" sldId="391"/>
            <ac:spMk id="7" creationId="{F70BD87D-F7DA-961B-4024-A354DC87D168}"/>
          </ac:spMkLst>
        </pc:spChg>
        <pc:graphicFrameChg chg="add del">
          <ac:chgData name="Aarushi Talati" userId="7dedb27bde7a7fa2" providerId="LiveId" clId="{F0346FEE-68C5-442C-BB0E-771172FBBA26}" dt="2024-05-06T22:58:30.904" v="175" actId="26606"/>
          <ac:graphicFrameMkLst>
            <pc:docMk/>
            <pc:sldMk cId="3200312026" sldId="391"/>
            <ac:graphicFrameMk id="9" creationId="{F5828309-F90D-B53F-9D26-905CC0854A75}"/>
          </ac:graphicFrameMkLst>
        </pc:graphicFrameChg>
        <pc:graphicFrameChg chg="add mod modGraphic">
          <ac:chgData name="Aarushi Talati" userId="7dedb27bde7a7fa2" providerId="LiveId" clId="{F0346FEE-68C5-442C-BB0E-771172FBBA26}" dt="2024-05-06T23:14:33.967" v="239" actId="14100"/>
          <ac:graphicFrameMkLst>
            <pc:docMk/>
            <pc:sldMk cId="3200312026" sldId="391"/>
            <ac:graphicFrameMk id="10" creationId="{7E8A22A4-ABFD-5B94-C858-B6DF7D0695EB}"/>
          </ac:graphicFrameMkLst>
        </pc:graphicFrameChg>
        <pc:graphicFrameChg chg="add del">
          <ac:chgData name="Aarushi Talati" userId="7dedb27bde7a7fa2" providerId="LiveId" clId="{F0346FEE-68C5-442C-BB0E-771172FBBA26}" dt="2024-05-06T22:58:34.580" v="177" actId="26606"/>
          <ac:graphicFrameMkLst>
            <pc:docMk/>
            <pc:sldMk cId="3200312026" sldId="391"/>
            <ac:graphicFrameMk id="11" creationId="{7C99AAFB-9669-C402-A160-967BB204B42B}"/>
          </ac:graphicFrameMkLst>
        </pc:graphicFrameChg>
      </pc:sldChg>
      <pc:sldChg chg="modSp mod">
        <pc:chgData name="Aarushi Talati" userId="7dedb27bde7a7fa2" providerId="LiveId" clId="{F0346FEE-68C5-442C-BB0E-771172FBBA26}" dt="2024-05-06T23:20:15.657" v="348" actId="20577"/>
        <pc:sldMkLst>
          <pc:docMk/>
          <pc:sldMk cId="1850768898" sldId="404"/>
        </pc:sldMkLst>
        <pc:spChg chg="mod">
          <ac:chgData name="Aarushi Talati" userId="7dedb27bde7a7fa2" providerId="LiveId" clId="{F0346FEE-68C5-442C-BB0E-771172FBBA26}" dt="2024-05-06T22:44:12.275" v="91" actId="20577"/>
          <ac:spMkLst>
            <pc:docMk/>
            <pc:sldMk cId="1850768898" sldId="404"/>
            <ac:spMk id="3" creationId="{4096FB3A-B62C-3DAB-4FD1-B4EBDD650AEF}"/>
          </ac:spMkLst>
        </pc:spChg>
        <pc:spChg chg="mod">
          <ac:chgData name="Aarushi Talati" userId="7dedb27bde7a7fa2" providerId="LiveId" clId="{F0346FEE-68C5-442C-BB0E-771172FBBA26}" dt="2024-05-06T23:20:15.657" v="348" actId="20577"/>
          <ac:spMkLst>
            <pc:docMk/>
            <pc:sldMk cId="1850768898" sldId="404"/>
            <ac:spMk id="4" creationId="{43E198AA-251D-4446-30C4-8F2FA7F6A72C}"/>
          </ac:spMkLst>
        </pc:spChg>
      </pc:sldChg>
      <pc:sldChg chg="addSp modSp mod">
        <pc:chgData name="Aarushi Talati" userId="7dedb27bde7a7fa2" providerId="LiveId" clId="{F0346FEE-68C5-442C-BB0E-771172FBBA26}" dt="2024-05-06T23:03:35.297" v="227" actId="14100"/>
        <pc:sldMkLst>
          <pc:docMk/>
          <pc:sldMk cId="888484295" sldId="408"/>
        </pc:sldMkLst>
        <pc:spChg chg="mod">
          <ac:chgData name="Aarushi Talati" userId="7dedb27bde7a7fa2" providerId="LiveId" clId="{F0346FEE-68C5-442C-BB0E-771172FBBA26}" dt="2024-05-06T23:02:51.933" v="222" actId="27636"/>
          <ac:spMkLst>
            <pc:docMk/>
            <pc:sldMk cId="888484295" sldId="408"/>
            <ac:spMk id="3" creationId="{DB097449-5B72-ADA0-3B2D-1CBC160D6B90}"/>
          </ac:spMkLst>
        </pc:spChg>
        <pc:picChg chg="add mod">
          <ac:chgData name="Aarushi Talati" userId="7dedb27bde7a7fa2" providerId="LiveId" clId="{F0346FEE-68C5-442C-BB0E-771172FBBA26}" dt="2024-05-06T23:03:35.297" v="227" actId="14100"/>
          <ac:picMkLst>
            <pc:docMk/>
            <pc:sldMk cId="888484295" sldId="408"/>
            <ac:picMk id="5" creationId="{6C33E7FA-35FF-1226-F3F0-5DA4792A9AF8}"/>
          </ac:picMkLst>
        </pc:picChg>
      </pc:sldChg>
      <pc:sldChg chg="addSp delSp modSp mod modClrScheme chgLayout">
        <pc:chgData name="Aarushi Talati" userId="7dedb27bde7a7fa2" providerId="LiveId" clId="{F0346FEE-68C5-442C-BB0E-771172FBBA26}" dt="2024-05-06T22:43:25.711" v="30" actId="26606"/>
        <pc:sldMkLst>
          <pc:docMk/>
          <pc:sldMk cId="1455171571" sldId="414"/>
        </pc:sldMkLst>
        <pc:spChg chg="mod">
          <ac:chgData name="Aarushi Talati" userId="7dedb27bde7a7fa2" providerId="LiveId" clId="{F0346FEE-68C5-442C-BB0E-771172FBBA26}" dt="2024-05-06T22:43:25.711" v="30" actId="26606"/>
          <ac:spMkLst>
            <pc:docMk/>
            <pc:sldMk cId="1455171571" sldId="414"/>
            <ac:spMk id="2" creationId="{261CC514-AD16-B1B0-A86B-11018641A194}"/>
          </ac:spMkLst>
        </pc:spChg>
        <pc:spChg chg="add del">
          <ac:chgData name="Aarushi Talati" userId="7dedb27bde7a7fa2" providerId="LiveId" clId="{F0346FEE-68C5-442C-BB0E-771172FBBA26}" dt="2024-05-06T22:43:25.711" v="30" actId="26606"/>
          <ac:spMkLst>
            <pc:docMk/>
            <pc:sldMk cId="1455171571" sldId="414"/>
            <ac:spMk id="3" creationId="{88ECBD94-324A-D180-8D62-74BDA2D2C573}"/>
          </ac:spMkLst>
        </pc:spChg>
        <pc:graphicFrameChg chg="add del">
          <ac:chgData name="Aarushi Talati" userId="7dedb27bde7a7fa2" providerId="LiveId" clId="{F0346FEE-68C5-442C-BB0E-771172FBBA26}" dt="2024-05-06T22:43:25.696" v="29" actId="26606"/>
          <ac:graphicFrameMkLst>
            <pc:docMk/>
            <pc:sldMk cId="1455171571" sldId="414"/>
            <ac:graphicFrameMk id="5" creationId="{68ED1AD6-33CB-86E2-8DE6-8C28DC321499}"/>
          </ac:graphicFrameMkLst>
        </pc:graphicFrameChg>
        <pc:graphicFrameChg chg="add">
          <ac:chgData name="Aarushi Talati" userId="7dedb27bde7a7fa2" providerId="LiveId" clId="{F0346FEE-68C5-442C-BB0E-771172FBBA26}" dt="2024-05-06T22:43:25.711" v="30" actId="26606"/>
          <ac:graphicFrameMkLst>
            <pc:docMk/>
            <pc:sldMk cId="1455171571" sldId="414"/>
            <ac:graphicFrameMk id="7" creationId="{CB6EC546-142A-42F9-36D3-BCFCDD076EFC}"/>
          </ac:graphicFrameMkLst>
        </pc:graphicFrameChg>
      </pc:sldChg>
      <pc:sldChg chg="addSp delSp modSp new mod modClrScheme chgLayout">
        <pc:chgData name="Aarushi Talati" userId="7dedb27bde7a7fa2" providerId="LiveId" clId="{F0346FEE-68C5-442C-BB0E-771172FBBA26}" dt="2024-05-06T22:42:58.764" v="27" actId="1076"/>
        <pc:sldMkLst>
          <pc:docMk/>
          <pc:sldMk cId="2181206304" sldId="415"/>
        </pc:sldMkLst>
        <pc:spChg chg="del mod">
          <ac:chgData name="Aarushi Talati" userId="7dedb27bde7a7fa2" providerId="LiveId" clId="{F0346FEE-68C5-442C-BB0E-771172FBBA26}" dt="2024-05-06T22:41:03.286" v="4" actId="26606"/>
          <ac:spMkLst>
            <pc:docMk/>
            <pc:sldMk cId="2181206304" sldId="415"/>
            <ac:spMk id="2" creationId="{5A22F7F5-4272-4824-0F5E-D23DC5F8E5EB}"/>
          </ac:spMkLst>
        </pc:spChg>
        <pc:spChg chg="del">
          <ac:chgData name="Aarushi Talati" userId="7dedb27bde7a7fa2" providerId="LiveId" clId="{F0346FEE-68C5-442C-BB0E-771172FBBA26}" dt="2024-05-06T22:41:03.286" v="4" actId="26606"/>
          <ac:spMkLst>
            <pc:docMk/>
            <pc:sldMk cId="2181206304" sldId="415"/>
            <ac:spMk id="3" creationId="{A0E5DF6D-F5A4-29AB-AC71-5A8E178E1DFA}"/>
          </ac:spMkLst>
        </pc:spChg>
        <pc:spChg chg="del">
          <ac:chgData name="Aarushi Talati" userId="7dedb27bde7a7fa2" providerId="LiveId" clId="{F0346FEE-68C5-442C-BB0E-771172FBBA26}" dt="2024-05-06T22:40:56.901" v="1" actId="931"/>
          <ac:spMkLst>
            <pc:docMk/>
            <pc:sldMk cId="2181206304" sldId="415"/>
            <ac:spMk id="4" creationId="{107220FB-B284-C71C-9CDC-3690CC187C29}"/>
          </ac:spMkLst>
        </pc:spChg>
        <pc:spChg chg="add mod">
          <ac:chgData name="Aarushi Talati" userId="7dedb27bde7a7fa2" providerId="LiveId" clId="{F0346FEE-68C5-442C-BB0E-771172FBBA26}" dt="2024-05-06T22:41:12.618" v="23" actId="20577"/>
          <ac:spMkLst>
            <pc:docMk/>
            <pc:sldMk cId="2181206304" sldId="415"/>
            <ac:spMk id="11" creationId="{18FADFE3-8961-E53E-7348-95EB93609797}"/>
          </ac:spMkLst>
        </pc:spChg>
        <pc:spChg chg="add del mod">
          <ac:chgData name="Aarushi Talati" userId="7dedb27bde7a7fa2" providerId="LiveId" clId="{F0346FEE-68C5-442C-BB0E-771172FBBA26}" dt="2024-05-06T22:42:50.032" v="24" actId="478"/>
          <ac:spMkLst>
            <pc:docMk/>
            <pc:sldMk cId="2181206304" sldId="415"/>
            <ac:spMk id="13" creationId="{7E50A8F7-C63A-478D-0345-CE9FB143CED5}"/>
          </ac:spMkLst>
        </pc:spChg>
        <pc:picChg chg="add mod">
          <ac:chgData name="Aarushi Talati" userId="7dedb27bde7a7fa2" providerId="LiveId" clId="{F0346FEE-68C5-442C-BB0E-771172FBBA26}" dt="2024-05-06T22:42:58.764" v="27" actId="1076"/>
          <ac:picMkLst>
            <pc:docMk/>
            <pc:sldMk cId="2181206304" sldId="415"/>
            <ac:picMk id="6" creationId="{11520358-2D3B-CC4E-D3D9-292A18AB89F2}"/>
          </ac:picMkLst>
        </pc:picChg>
      </pc:sldChg>
      <pc:sldChg chg="addSp delSp modSp new mod modClrScheme chgLayout">
        <pc:chgData name="Aarushi Talati" userId="7dedb27bde7a7fa2" providerId="LiveId" clId="{F0346FEE-68C5-442C-BB0E-771172FBBA26}" dt="2024-05-06T22:50:43.201" v="172" actId="20577"/>
        <pc:sldMkLst>
          <pc:docMk/>
          <pc:sldMk cId="1629959717" sldId="416"/>
        </pc:sldMkLst>
        <pc:spChg chg="del">
          <ac:chgData name="Aarushi Talati" userId="7dedb27bde7a7fa2" providerId="LiveId" clId="{F0346FEE-68C5-442C-BB0E-771172FBBA26}" dt="2024-05-06T22:50:01.143" v="97" actId="26606"/>
          <ac:spMkLst>
            <pc:docMk/>
            <pc:sldMk cId="1629959717" sldId="416"/>
            <ac:spMk id="2" creationId="{104E5291-AF21-F247-F1EB-ADF5C452DB13}"/>
          </ac:spMkLst>
        </pc:spChg>
        <pc:spChg chg="del">
          <ac:chgData name="Aarushi Talati" userId="7dedb27bde7a7fa2" providerId="LiveId" clId="{F0346FEE-68C5-442C-BB0E-771172FBBA26}" dt="2024-05-06T22:49:43.235" v="93" actId="478"/>
          <ac:spMkLst>
            <pc:docMk/>
            <pc:sldMk cId="1629959717" sldId="416"/>
            <ac:spMk id="3" creationId="{A9CA8694-0DCA-6A25-AD43-F274FC49F06B}"/>
          </ac:spMkLst>
        </pc:spChg>
        <pc:spChg chg="add mod">
          <ac:chgData name="Aarushi Talati" userId="7dedb27bde7a7fa2" providerId="LiveId" clId="{F0346FEE-68C5-442C-BB0E-771172FBBA26}" dt="2024-05-06T22:50:15.320" v="118" actId="20577"/>
          <ac:spMkLst>
            <pc:docMk/>
            <pc:sldMk cId="1629959717" sldId="416"/>
            <ac:spMk id="10" creationId="{4BB00E5A-20F3-39FF-740A-89009F995C6F}"/>
          </ac:spMkLst>
        </pc:spChg>
        <pc:spChg chg="add mod">
          <ac:chgData name="Aarushi Talati" userId="7dedb27bde7a7fa2" providerId="LiveId" clId="{F0346FEE-68C5-442C-BB0E-771172FBBA26}" dt="2024-05-06T22:50:43.201" v="172" actId="20577"/>
          <ac:spMkLst>
            <pc:docMk/>
            <pc:sldMk cId="1629959717" sldId="416"/>
            <ac:spMk id="12" creationId="{68B8B809-4ACB-DE60-2D90-701231BD4C1A}"/>
          </ac:spMkLst>
        </pc:spChg>
        <pc:picChg chg="add mod">
          <ac:chgData name="Aarushi Talati" userId="7dedb27bde7a7fa2" providerId="LiveId" clId="{F0346FEE-68C5-442C-BB0E-771172FBBA26}" dt="2024-05-06T22:50:01.143" v="97" actId="26606"/>
          <ac:picMkLst>
            <pc:docMk/>
            <pc:sldMk cId="1629959717" sldId="416"/>
            <ac:picMk id="5" creationId="{A362888B-9797-92FA-B7B3-0B1A57BFB73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010EF9-E237-4D02-8997-2BECD6BD3F6A}" type="doc">
      <dgm:prSet loTypeId="urn:microsoft.com/office/officeart/2005/8/layout/vProcess5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C3B8C7FF-BF39-490D-8464-6BBC9B12E5D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dirty="0"/>
            <a:t>Founded by </a:t>
          </a:r>
          <a:r>
            <a:rPr lang="en-US" sz="2000" b="0" i="0" u="sng" dirty="0"/>
            <a:t>Jeff Bezos</a:t>
          </a:r>
          <a:r>
            <a:rPr lang="en-US" sz="2000" b="0" i="0" dirty="0"/>
            <a:t> in a garage, Amazon started as an online </a:t>
          </a:r>
          <a:r>
            <a:rPr lang="en-US" sz="2000" b="0" i="0" u="sng" dirty="0"/>
            <a:t>bookstore</a:t>
          </a:r>
          <a:r>
            <a:rPr lang="en-US" sz="2000" b="0" i="0" dirty="0"/>
            <a:t> but rapidly expanded into various sectors.</a:t>
          </a:r>
          <a:endParaRPr lang="en-US" sz="2000" b="0" dirty="0"/>
        </a:p>
      </dgm:t>
    </dgm:pt>
    <dgm:pt modelId="{5ECB7EBE-DB6A-478B-99C2-A6D6C82B1330}" type="parTrans" cxnId="{C8BF43EA-9B1A-4733-B513-E4DC9057BD30}">
      <dgm:prSet/>
      <dgm:spPr/>
      <dgm:t>
        <a:bodyPr/>
        <a:lstStyle/>
        <a:p>
          <a:endParaRPr lang="en-US"/>
        </a:p>
      </dgm:t>
    </dgm:pt>
    <dgm:pt modelId="{785BB7A3-829B-424A-AF43-B620E1F04984}" type="sibTrans" cxnId="{C8BF43EA-9B1A-4733-B513-E4DC9057BD30}">
      <dgm:prSet/>
      <dgm:spPr/>
      <dgm:t>
        <a:bodyPr/>
        <a:lstStyle/>
        <a:p>
          <a:endParaRPr lang="en-US"/>
        </a:p>
      </dgm:t>
    </dgm:pt>
    <dgm:pt modelId="{DEA635E6-8B27-4353-AFDB-633A913C936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dirty="0"/>
            <a:t>Amazon opened its platform to </a:t>
          </a:r>
          <a:r>
            <a:rPr lang="en-US" sz="2000" b="0" i="0" u="sng" dirty="0"/>
            <a:t>third-party sellers</a:t>
          </a:r>
          <a:r>
            <a:rPr lang="en-US" sz="2000" b="0" i="0" dirty="0"/>
            <a:t> in 2000, offering them a space to sell a wide range of items and </a:t>
          </a:r>
          <a:r>
            <a:rPr lang="en-US" sz="2000" b="0" i="0" u="sng" dirty="0"/>
            <a:t>leveraging Amazon's logistical infrastructure</a:t>
          </a:r>
          <a:r>
            <a:rPr lang="en-US" sz="2000" b="0" i="0" dirty="0"/>
            <a:t>.</a:t>
          </a:r>
          <a:endParaRPr lang="en-US" sz="2000" b="0" dirty="0"/>
        </a:p>
      </dgm:t>
    </dgm:pt>
    <dgm:pt modelId="{553193E7-20D4-4369-831E-AF3A3AF32951}" type="parTrans" cxnId="{A78C76A1-DA6D-4C34-9474-B2CDB604B78B}">
      <dgm:prSet/>
      <dgm:spPr/>
      <dgm:t>
        <a:bodyPr/>
        <a:lstStyle/>
        <a:p>
          <a:endParaRPr lang="en-US"/>
        </a:p>
      </dgm:t>
    </dgm:pt>
    <dgm:pt modelId="{93AD73B2-4461-485E-9F59-04468A19EB42}" type="sibTrans" cxnId="{A78C76A1-DA6D-4C34-9474-B2CDB604B78B}">
      <dgm:prSet/>
      <dgm:spPr/>
      <dgm:t>
        <a:bodyPr/>
        <a:lstStyle/>
        <a:p>
          <a:endParaRPr lang="en-US"/>
        </a:p>
      </dgm:t>
    </dgm:pt>
    <dgm:pt modelId="{3B8301B8-6873-46E0-B62B-D122A1DC1E1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dirty="0"/>
            <a:t>Sellers on Amazon benefit from </a:t>
          </a:r>
          <a:r>
            <a:rPr lang="en-US" sz="2000" b="0" i="0" u="sng" dirty="0"/>
            <a:t>additional services</a:t>
          </a:r>
          <a:r>
            <a:rPr lang="en-US" sz="2000" b="0" i="0" dirty="0"/>
            <a:t> like warehousing, delivery, and inventory management, strengthening their relationship with the platform.</a:t>
          </a:r>
          <a:endParaRPr lang="en-US" sz="2000" b="0" dirty="0"/>
        </a:p>
      </dgm:t>
    </dgm:pt>
    <dgm:pt modelId="{C67AE882-5AC1-4359-8C48-8BD7450AC318}" type="parTrans" cxnId="{84C7DDC2-2AF4-418B-9453-E05E6C228858}">
      <dgm:prSet/>
      <dgm:spPr/>
      <dgm:t>
        <a:bodyPr/>
        <a:lstStyle/>
        <a:p>
          <a:endParaRPr lang="en-US"/>
        </a:p>
      </dgm:t>
    </dgm:pt>
    <dgm:pt modelId="{44CD2A86-90E7-4D98-BF45-16A2AF8A4725}" type="sibTrans" cxnId="{84C7DDC2-2AF4-418B-9453-E05E6C228858}">
      <dgm:prSet/>
      <dgm:spPr/>
      <dgm:t>
        <a:bodyPr/>
        <a:lstStyle/>
        <a:p>
          <a:endParaRPr lang="en-US"/>
        </a:p>
      </dgm:t>
    </dgm:pt>
    <dgm:pt modelId="{6930ECAA-C50D-4F3F-931C-12705869AA1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dirty="0"/>
            <a:t>Retailers focus on identifying </a:t>
          </a:r>
          <a:r>
            <a:rPr lang="en-US" sz="2000" b="0" i="0" u="sng" dirty="0"/>
            <a:t>potential best-selling products</a:t>
          </a:r>
          <a:r>
            <a:rPr lang="en-US" sz="2000" b="0" i="0" dirty="0"/>
            <a:t> with high demand on Amazon to </a:t>
          </a:r>
          <a:r>
            <a:rPr lang="en-US" sz="2000" b="0" i="0" u="sng" dirty="0"/>
            <a:t>optimize inventory management</a:t>
          </a:r>
          <a:r>
            <a:rPr lang="en-US" sz="2000" b="0" i="0" dirty="0"/>
            <a:t> and </a:t>
          </a:r>
          <a:r>
            <a:rPr lang="en-US" sz="2000" b="0" i="0" u="sng" dirty="0"/>
            <a:t>increase profitability</a:t>
          </a:r>
          <a:r>
            <a:rPr lang="en-US" sz="2000" b="0" i="0" dirty="0"/>
            <a:t>.</a:t>
          </a:r>
          <a:endParaRPr lang="en-US" sz="2000" b="0" dirty="0"/>
        </a:p>
      </dgm:t>
    </dgm:pt>
    <dgm:pt modelId="{988E50DD-4FFE-493E-937E-061321544FBA}" type="parTrans" cxnId="{64B5C2C9-4606-43FF-9417-20DFC56163C2}">
      <dgm:prSet/>
      <dgm:spPr/>
      <dgm:t>
        <a:bodyPr/>
        <a:lstStyle/>
        <a:p>
          <a:endParaRPr lang="en-US"/>
        </a:p>
      </dgm:t>
    </dgm:pt>
    <dgm:pt modelId="{C17C8336-836C-41FC-9C42-83433C07E0E9}" type="sibTrans" cxnId="{64B5C2C9-4606-43FF-9417-20DFC56163C2}">
      <dgm:prSet/>
      <dgm:spPr/>
      <dgm:t>
        <a:bodyPr/>
        <a:lstStyle/>
        <a:p>
          <a:endParaRPr lang="en-US"/>
        </a:p>
      </dgm:t>
    </dgm:pt>
    <dgm:pt modelId="{59F4394D-9E4C-423C-8B07-55EA722248FD}" type="pres">
      <dgm:prSet presAssocID="{C4010EF9-E237-4D02-8997-2BECD6BD3F6A}" presName="outerComposite" presStyleCnt="0">
        <dgm:presLayoutVars>
          <dgm:chMax val="5"/>
          <dgm:dir/>
          <dgm:resizeHandles val="exact"/>
        </dgm:presLayoutVars>
      </dgm:prSet>
      <dgm:spPr/>
    </dgm:pt>
    <dgm:pt modelId="{67EEAE9C-3FAA-4B82-884A-5C19B76D7385}" type="pres">
      <dgm:prSet presAssocID="{C4010EF9-E237-4D02-8997-2BECD6BD3F6A}" presName="dummyMaxCanvas" presStyleCnt="0">
        <dgm:presLayoutVars/>
      </dgm:prSet>
      <dgm:spPr/>
    </dgm:pt>
    <dgm:pt modelId="{DF332CCC-991C-45D8-8F08-560486D78106}" type="pres">
      <dgm:prSet presAssocID="{C4010EF9-E237-4D02-8997-2BECD6BD3F6A}" presName="FourNodes_1" presStyleLbl="node1" presStyleIdx="0" presStyleCnt="4">
        <dgm:presLayoutVars>
          <dgm:bulletEnabled val="1"/>
        </dgm:presLayoutVars>
      </dgm:prSet>
      <dgm:spPr/>
    </dgm:pt>
    <dgm:pt modelId="{8AE44176-EE7E-43CD-A2F2-757453B57C9C}" type="pres">
      <dgm:prSet presAssocID="{C4010EF9-E237-4D02-8997-2BECD6BD3F6A}" presName="FourNodes_2" presStyleLbl="node1" presStyleIdx="1" presStyleCnt="4">
        <dgm:presLayoutVars>
          <dgm:bulletEnabled val="1"/>
        </dgm:presLayoutVars>
      </dgm:prSet>
      <dgm:spPr/>
    </dgm:pt>
    <dgm:pt modelId="{B85A9E1B-E236-471D-82FE-A74937A94B0D}" type="pres">
      <dgm:prSet presAssocID="{C4010EF9-E237-4D02-8997-2BECD6BD3F6A}" presName="FourNodes_3" presStyleLbl="node1" presStyleIdx="2" presStyleCnt="4">
        <dgm:presLayoutVars>
          <dgm:bulletEnabled val="1"/>
        </dgm:presLayoutVars>
      </dgm:prSet>
      <dgm:spPr/>
    </dgm:pt>
    <dgm:pt modelId="{EDC376E9-0805-4451-BE2A-D9E73B41B3DC}" type="pres">
      <dgm:prSet presAssocID="{C4010EF9-E237-4D02-8997-2BECD6BD3F6A}" presName="FourNodes_4" presStyleLbl="node1" presStyleIdx="3" presStyleCnt="4">
        <dgm:presLayoutVars>
          <dgm:bulletEnabled val="1"/>
        </dgm:presLayoutVars>
      </dgm:prSet>
      <dgm:spPr/>
    </dgm:pt>
    <dgm:pt modelId="{D97BF7E4-C492-4564-8ADF-A721EF57FBF5}" type="pres">
      <dgm:prSet presAssocID="{C4010EF9-E237-4D02-8997-2BECD6BD3F6A}" presName="FourConn_1-2" presStyleLbl="fgAccFollowNode1" presStyleIdx="0" presStyleCnt="3">
        <dgm:presLayoutVars>
          <dgm:bulletEnabled val="1"/>
        </dgm:presLayoutVars>
      </dgm:prSet>
      <dgm:spPr/>
    </dgm:pt>
    <dgm:pt modelId="{88832B6A-B560-4C7D-9C4C-2CED7B9E9E78}" type="pres">
      <dgm:prSet presAssocID="{C4010EF9-E237-4D02-8997-2BECD6BD3F6A}" presName="FourConn_2-3" presStyleLbl="fgAccFollowNode1" presStyleIdx="1" presStyleCnt="3">
        <dgm:presLayoutVars>
          <dgm:bulletEnabled val="1"/>
        </dgm:presLayoutVars>
      </dgm:prSet>
      <dgm:spPr/>
    </dgm:pt>
    <dgm:pt modelId="{06E8F2CB-35CF-4873-ACFA-5E4A378E9886}" type="pres">
      <dgm:prSet presAssocID="{C4010EF9-E237-4D02-8997-2BECD6BD3F6A}" presName="FourConn_3-4" presStyleLbl="fgAccFollowNode1" presStyleIdx="2" presStyleCnt="3">
        <dgm:presLayoutVars>
          <dgm:bulletEnabled val="1"/>
        </dgm:presLayoutVars>
      </dgm:prSet>
      <dgm:spPr/>
    </dgm:pt>
    <dgm:pt modelId="{DBA7CA75-5E24-4EF8-9B14-A650767148D8}" type="pres">
      <dgm:prSet presAssocID="{C4010EF9-E237-4D02-8997-2BECD6BD3F6A}" presName="FourNodes_1_text" presStyleLbl="node1" presStyleIdx="3" presStyleCnt="4">
        <dgm:presLayoutVars>
          <dgm:bulletEnabled val="1"/>
        </dgm:presLayoutVars>
      </dgm:prSet>
      <dgm:spPr/>
    </dgm:pt>
    <dgm:pt modelId="{C4FC84FF-E2CA-42A7-AA17-FEEEAB5C7B95}" type="pres">
      <dgm:prSet presAssocID="{C4010EF9-E237-4D02-8997-2BECD6BD3F6A}" presName="FourNodes_2_text" presStyleLbl="node1" presStyleIdx="3" presStyleCnt="4">
        <dgm:presLayoutVars>
          <dgm:bulletEnabled val="1"/>
        </dgm:presLayoutVars>
      </dgm:prSet>
      <dgm:spPr/>
    </dgm:pt>
    <dgm:pt modelId="{C9D35CB2-2F29-4CDF-924D-A9CACD92CC2F}" type="pres">
      <dgm:prSet presAssocID="{C4010EF9-E237-4D02-8997-2BECD6BD3F6A}" presName="FourNodes_3_text" presStyleLbl="node1" presStyleIdx="3" presStyleCnt="4">
        <dgm:presLayoutVars>
          <dgm:bulletEnabled val="1"/>
        </dgm:presLayoutVars>
      </dgm:prSet>
      <dgm:spPr/>
    </dgm:pt>
    <dgm:pt modelId="{E433E510-AB95-4C4A-81F9-DF62384270DE}" type="pres">
      <dgm:prSet presAssocID="{C4010EF9-E237-4D02-8997-2BECD6BD3F6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83C190D-C6A0-4FBA-8F1F-309780C786FD}" type="presOf" srcId="{C4010EF9-E237-4D02-8997-2BECD6BD3F6A}" destId="{59F4394D-9E4C-423C-8B07-55EA722248FD}" srcOrd="0" destOrd="0" presId="urn:microsoft.com/office/officeart/2005/8/layout/vProcess5"/>
    <dgm:cxn modelId="{B275C21A-F8E9-4D8C-812A-0AAB7E99366D}" type="presOf" srcId="{DEA635E6-8B27-4353-AFDB-633A913C9368}" destId="{8AE44176-EE7E-43CD-A2F2-757453B57C9C}" srcOrd="0" destOrd="0" presId="urn:microsoft.com/office/officeart/2005/8/layout/vProcess5"/>
    <dgm:cxn modelId="{1CB2C230-4D05-4188-90C8-A23C32BF2385}" type="presOf" srcId="{44CD2A86-90E7-4D98-BF45-16A2AF8A4725}" destId="{06E8F2CB-35CF-4873-ACFA-5E4A378E9886}" srcOrd="0" destOrd="0" presId="urn:microsoft.com/office/officeart/2005/8/layout/vProcess5"/>
    <dgm:cxn modelId="{5C644564-891E-406B-91BA-9F759BEFD38D}" type="presOf" srcId="{3B8301B8-6873-46E0-B62B-D122A1DC1E17}" destId="{B85A9E1B-E236-471D-82FE-A74937A94B0D}" srcOrd="0" destOrd="0" presId="urn:microsoft.com/office/officeart/2005/8/layout/vProcess5"/>
    <dgm:cxn modelId="{3A0E3C4E-AA6A-49F2-B429-EDF8FFA7312D}" type="presOf" srcId="{93AD73B2-4461-485E-9F59-04468A19EB42}" destId="{88832B6A-B560-4C7D-9C4C-2CED7B9E9E78}" srcOrd="0" destOrd="0" presId="urn:microsoft.com/office/officeart/2005/8/layout/vProcess5"/>
    <dgm:cxn modelId="{51316773-FE8A-4EDA-8B07-231664ED8AC4}" type="presOf" srcId="{6930ECAA-C50D-4F3F-931C-12705869AA17}" destId="{EDC376E9-0805-4451-BE2A-D9E73B41B3DC}" srcOrd="0" destOrd="0" presId="urn:microsoft.com/office/officeart/2005/8/layout/vProcess5"/>
    <dgm:cxn modelId="{3A268E75-28D9-4919-B722-E392D1108794}" type="presOf" srcId="{C3B8C7FF-BF39-490D-8464-6BBC9B12E5D7}" destId="{DF332CCC-991C-45D8-8F08-560486D78106}" srcOrd="0" destOrd="0" presId="urn:microsoft.com/office/officeart/2005/8/layout/vProcess5"/>
    <dgm:cxn modelId="{8C734899-4C9E-4384-9B5C-5E7589D8B245}" type="presOf" srcId="{C3B8C7FF-BF39-490D-8464-6BBC9B12E5D7}" destId="{DBA7CA75-5E24-4EF8-9B14-A650767148D8}" srcOrd="1" destOrd="0" presId="urn:microsoft.com/office/officeart/2005/8/layout/vProcess5"/>
    <dgm:cxn modelId="{A78C76A1-DA6D-4C34-9474-B2CDB604B78B}" srcId="{C4010EF9-E237-4D02-8997-2BECD6BD3F6A}" destId="{DEA635E6-8B27-4353-AFDB-633A913C9368}" srcOrd="1" destOrd="0" parTransId="{553193E7-20D4-4369-831E-AF3A3AF32951}" sibTransId="{93AD73B2-4461-485E-9F59-04468A19EB42}"/>
    <dgm:cxn modelId="{BAD78FBB-2244-4D39-9F6C-C2D49397961F}" type="presOf" srcId="{DEA635E6-8B27-4353-AFDB-633A913C9368}" destId="{C4FC84FF-E2CA-42A7-AA17-FEEEAB5C7B95}" srcOrd="1" destOrd="0" presId="urn:microsoft.com/office/officeart/2005/8/layout/vProcess5"/>
    <dgm:cxn modelId="{84C7DDC2-2AF4-418B-9453-E05E6C228858}" srcId="{C4010EF9-E237-4D02-8997-2BECD6BD3F6A}" destId="{3B8301B8-6873-46E0-B62B-D122A1DC1E17}" srcOrd="2" destOrd="0" parTransId="{C67AE882-5AC1-4359-8C48-8BD7450AC318}" sibTransId="{44CD2A86-90E7-4D98-BF45-16A2AF8A4725}"/>
    <dgm:cxn modelId="{64B5C2C9-4606-43FF-9417-20DFC56163C2}" srcId="{C4010EF9-E237-4D02-8997-2BECD6BD3F6A}" destId="{6930ECAA-C50D-4F3F-931C-12705869AA17}" srcOrd="3" destOrd="0" parTransId="{988E50DD-4FFE-493E-937E-061321544FBA}" sibTransId="{C17C8336-836C-41FC-9C42-83433C07E0E9}"/>
    <dgm:cxn modelId="{058FDFD1-03C1-47B7-B0AB-6E316CA85926}" type="presOf" srcId="{785BB7A3-829B-424A-AF43-B620E1F04984}" destId="{D97BF7E4-C492-4564-8ADF-A721EF57FBF5}" srcOrd="0" destOrd="0" presId="urn:microsoft.com/office/officeart/2005/8/layout/vProcess5"/>
    <dgm:cxn modelId="{163396DD-B908-4674-863D-6D76608EF0AC}" type="presOf" srcId="{6930ECAA-C50D-4F3F-931C-12705869AA17}" destId="{E433E510-AB95-4C4A-81F9-DF62384270DE}" srcOrd="1" destOrd="0" presId="urn:microsoft.com/office/officeart/2005/8/layout/vProcess5"/>
    <dgm:cxn modelId="{4EFCD2DF-5326-4EFD-AFD9-0A4C767A9599}" type="presOf" srcId="{3B8301B8-6873-46E0-B62B-D122A1DC1E17}" destId="{C9D35CB2-2F29-4CDF-924D-A9CACD92CC2F}" srcOrd="1" destOrd="0" presId="urn:microsoft.com/office/officeart/2005/8/layout/vProcess5"/>
    <dgm:cxn modelId="{C8BF43EA-9B1A-4733-B513-E4DC9057BD30}" srcId="{C4010EF9-E237-4D02-8997-2BECD6BD3F6A}" destId="{C3B8C7FF-BF39-490D-8464-6BBC9B12E5D7}" srcOrd="0" destOrd="0" parTransId="{5ECB7EBE-DB6A-478B-99C2-A6D6C82B1330}" sibTransId="{785BB7A3-829B-424A-AF43-B620E1F04984}"/>
    <dgm:cxn modelId="{224E4D93-EE42-497C-98B5-E711DFC58976}" type="presParOf" srcId="{59F4394D-9E4C-423C-8B07-55EA722248FD}" destId="{67EEAE9C-3FAA-4B82-884A-5C19B76D7385}" srcOrd="0" destOrd="0" presId="urn:microsoft.com/office/officeart/2005/8/layout/vProcess5"/>
    <dgm:cxn modelId="{1C62469F-9451-4C73-8FBE-45E4BAA027D7}" type="presParOf" srcId="{59F4394D-9E4C-423C-8B07-55EA722248FD}" destId="{DF332CCC-991C-45D8-8F08-560486D78106}" srcOrd="1" destOrd="0" presId="urn:microsoft.com/office/officeart/2005/8/layout/vProcess5"/>
    <dgm:cxn modelId="{08B55F11-5342-420C-AA0A-D8F13B02E905}" type="presParOf" srcId="{59F4394D-9E4C-423C-8B07-55EA722248FD}" destId="{8AE44176-EE7E-43CD-A2F2-757453B57C9C}" srcOrd="2" destOrd="0" presId="urn:microsoft.com/office/officeart/2005/8/layout/vProcess5"/>
    <dgm:cxn modelId="{CA368253-0987-400B-92A2-7D4652F5D707}" type="presParOf" srcId="{59F4394D-9E4C-423C-8B07-55EA722248FD}" destId="{B85A9E1B-E236-471D-82FE-A74937A94B0D}" srcOrd="3" destOrd="0" presId="urn:microsoft.com/office/officeart/2005/8/layout/vProcess5"/>
    <dgm:cxn modelId="{1999E5C8-0F9C-424D-A0B9-ECEF0A826ECF}" type="presParOf" srcId="{59F4394D-9E4C-423C-8B07-55EA722248FD}" destId="{EDC376E9-0805-4451-BE2A-D9E73B41B3DC}" srcOrd="4" destOrd="0" presId="urn:microsoft.com/office/officeart/2005/8/layout/vProcess5"/>
    <dgm:cxn modelId="{5BE534D1-0DA0-42BC-A24A-2B4B1A721CE1}" type="presParOf" srcId="{59F4394D-9E4C-423C-8B07-55EA722248FD}" destId="{D97BF7E4-C492-4564-8ADF-A721EF57FBF5}" srcOrd="5" destOrd="0" presId="urn:microsoft.com/office/officeart/2005/8/layout/vProcess5"/>
    <dgm:cxn modelId="{8D7544F6-8D3E-46A2-BDA3-9C1BF6134424}" type="presParOf" srcId="{59F4394D-9E4C-423C-8B07-55EA722248FD}" destId="{88832B6A-B560-4C7D-9C4C-2CED7B9E9E78}" srcOrd="6" destOrd="0" presId="urn:microsoft.com/office/officeart/2005/8/layout/vProcess5"/>
    <dgm:cxn modelId="{DB14E47C-C8B6-4FBF-8F62-01846540AD29}" type="presParOf" srcId="{59F4394D-9E4C-423C-8B07-55EA722248FD}" destId="{06E8F2CB-35CF-4873-ACFA-5E4A378E9886}" srcOrd="7" destOrd="0" presId="urn:microsoft.com/office/officeart/2005/8/layout/vProcess5"/>
    <dgm:cxn modelId="{F058FE58-0308-4BCA-9853-1FEF4F7682DC}" type="presParOf" srcId="{59F4394D-9E4C-423C-8B07-55EA722248FD}" destId="{DBA7CA75-5E24-4EF8-9B14-A650767148D8}" srcOrd="8" destOrd="0" presId="urn:microsoft.com/office/officeart/2005/8/layout/vProcess5"/>
    <dgm:cxn modelId="{4D287FF8-2BFB-415E-81D1-CD35D673A19E}" type="presParOf" srcId="{59F4394D-9E4C-423C-8B07-55EA722248FD}" destId="{C4FC84FF-E2CA-42A7-AA17-FEEEAB5C7B95}" srcOrd="9" destOrd="0" presId="urn:microsoft.com/office/officeart/2005/8/layout/vProcess5"/>
    <dgm:cxn modelId="{124ECBCA-9AA1-411E-964B-6F7AA9C6C23D}" type="presParOf" srcId="{59F4394D-9E4C-423C-8B07-55EA722248FD}" destId="{C9D35CB2-2F29-4CDF-924D-A9CACD92CC2F}" srcOrd="10" destOrd="0" presId="urn:microsoft.com/office/officeart/2005/8/layout/vProcess5"/>
    <dgm:cxn modelId="{A2DD7F69-DA22-41D2-BEC2-43673717E326}" type="presParOf" srcId="{59F4394D-9E4C-423C-8B07-55EA722248FD}" destId="{E433E510-AB95-4C4A-81F9-DF62384270D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2DE837-718A-4B5D-A043-B75B94B516A1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CC7963C-6BF6-491F-84B7-C2FEDFE8FBE5}">
      <dgm:prSet/>
      <dgm:spPr/>
      <dgm:t>
        <a:bodyPr/>
        <a:lstStyle/>
        <a:p>
          <a:r>
            <a:rPr lang="en-US"/>
            <a:t>Starting with a simple 5 neighbor model produced a satisfactory training and testing accuracy of 89% and 83% respectively.</a:t>
          </a:r>
        </a:p>
      </dgm:t>
    </dgm:pt>
    <dgm:pt modelId="{2831129F-C384-479D-A730-3E4838AA7834}" type="parTrans" cxnId="{B93EC90D-CAFD-4CEB-AC78-D805C362E22D}">
      <dgm:prSet/>
      <dgm:spPr/>
      <dgm:t>
        <a:bodyPr/>
        <a:lstStyle/>
        <a:p>
          <a:endParaRPr lang="en-US"/>
        </a:p>
      </dgm:t>
    </dgm:pt>
    <dgm:pt modelId="{B3C90770-95E5-48DC-A436-FD79517D6954}" type="sibTrans" cxnId="{B93EC90D-CAFD-4CEB-AC78-D805C362E22D}">
      <dgm:prSet/>
      <dgm:spPr/>
      <dgm:t>
        <a:bodyPr/>
        <a:lstStyle/>
        <a:p>
          <a:endParaRPr lang="en-US"/>
        </a:p>
      </dgm:t>
    </dgm:pt>
    <dgm:pt modelId="{DA6070F8-49CE-4E49-B2C6-93AD12A620F7}">
      <dgm:prSet/>
      <dgm:spPr/>
      <dgm:t>
        <a:bodyPr/>
        <a:lstStyle/>
        <a:p>
          <a:r>
            <a:rPr lang="en-US"/>
            <a:t>Upon performing Cross Validation for 5 folds the model performed slightly better at 8 neighbors after being optimized.</a:t>
          </a:r>
        </a:p>
      </dgm:t>
    </dgm:pt>
    <dgm:pt modelId="{00171E11-FDEF-4DBC-AE44-96FA4F473EAA}" type="parTrans" cxnId="{12C516DF-01BD-408B-8286-BB9B9DBD97A1}">
      <dgm:prSet/>
      <dgm:spPr/>
      <dgm:t>
        <a:bodyPr/>
        <a:lstStyle/>
        <a:p>
          <a:endParaRPr lang="en-US"/>
        </a:p>
      </dgm:t>
    </dgm:pt>
    <dgm:pt modelId="{BA8AEFA1-7D37-41DF-A040-E867B92C7784}" type="sibTrans" cxnId="{12C516DF-01BD-408B-8286-BB9B9DBD97A1}">
      <dgm:prSet/>
      <dgm:spPr/>
      <dgm:t>
        <a:bodyPr/>
        <a:lstStyle/>
        <a:p>
          <a:endParaRPr lang="en-US"/>
        </a:p>
      </dgm:t>
    </dgm:pt>
    <dgm:pt modelId="{244D3406-DDFF-4188-A4CD-4D682D61CE52}" type="pres">
      <dgm:prSet presAssocID="{662DE837-718A-4B5D-A043-B75B94B516A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0E5298-70A4-4A29-8C14-19895BDB7FA7}" type="pres">
      <dgm:prSet presAssocID="{0CC7963C-6BF6-491F-84B7-C2FEDFE8FBE5}" presName="hierRoot1" presStyleCnt="0"/>
      <dgm:spPr/>
    </dgm:pt>
    <dgm:pt modelId="{7C933596-AE73-4D4E-A98A-CDC8ABAAFA23}" type="pres">
      <dgm:prSet presAssocID="{0CC7963C-6BF6-491F-84B7-C2FEDFE8FBE5}" presName="composite" presStyleCnt="0"/>
      <dgm:spPr/>
    </dgm:pt>
    <dgm:pt modelId="{D74D4115-0005-473B-BD4A-12286CD5CBF9}" type="pres">
      <dgm:prSet presAssocID="{0CC7963C-6BF6-491F-84B7-C2FEDFE8FBE5}" presName="background" presStyleLbl="node0" presStyleIdx="0" presStyleCnt="2"/>
      <dgm:spPr/>
    </dgm:pt>
    <dgm:pt modelId="{492C607F-D935-4C29-B4CA-1C671D8ACE28}" type="pres">
      <dgm:prSet presAssocID="{0CC7963C-6BF6-491F-84B7-C2FEDFE8FBE5}" presName="text" presStyleLbl="fgAcc0" presStyleIdx="0" presStyleCnt="2">
        <dgm:presLayoutVars>
          <dgm:chPref val="3"/>
        </dgm:presLayoutVars>
      </dgm:prSet>
      <dgm:spPr/>
    </dgm:pt>
    <dgm:pt modelId="{E67696DE-BC98-493F-8B3D-601CB0A0B98C}" type="pres">
      <dgm:prSet presAssocID="{0CC7963C-6BF6-491F-84B7-C2FEDFE8FBE5}" presName="hierChild2" presStyleCnt="0"/>
      <dgm:spPr/>
    </dgm:pt>
    <dgm:pt modelId="{8005536F-8508-4760-90D1-BC8A1CEFEFDE}" type="pres">
      <dgm:prSet presAssocID="{DA6070F8-49CE-4E49-B2C6-93AD12A620F7}" presName="hierRoot1" presStyleCnt="0"/>
      <dgm:spPr/>
    </dgm:pt>
    <dgm:pt modelId="{02139BEF-A015-4427-97B0-0A16568A8703}" type="pres">
      <dgm:prSet presAssocID="{DA6070F8-49CE-4E49-B2C6-93AD12A620F7}" presName="composite" presStyleCnt="0"/>
      <dgm:spPr/>
    </dgm:pt>
    <dgm:pt modelId="{2FF8F3CA-4231-4399-8A8F-8CFCA2A4D3E9}" type="pres">
      <dgm:prSet presAssocID="{DA6070F8-49CE-4E49-B2C6-93AD12A620F7}" presName="background" presStyleLbl="node0" presStyleIdx="1" presStyleCnt="2"/>
      <dgm:spPr/>
    </dgm:pt>
    <dgm:pt modelId="{8F1C5EF2-3F0C-47C1-9CBA-71EF9C85C05B}" type="pres">
      <dgm:prSet presAssocID="{DA6070F8-49CE-4E49-B2C6-93AD12A620F7}" presName="text" presStyleLbl="fgAcc0" presStyleIdx="1" presStyleCnt="2">
        <dgm:presLayoutVars>
          <dgm:chPref val="3"/>
        </dgm:presLayoutVars>
      </dgm:prSet>
      <dgm:spPr/>
    </dgm:pt>
    <dgm:pt modelId="{CECEAC75-655B-4E23-A821-F1E3AB0EE0AA}" type="pres">
      <dgm:prSet presAssocID="{DA6070F8-49CE-4E49-B2C6-93AD12A620F7}" presName="hierChild2" presStyleCnt="0"/>
      <dgm:spPr/>
    </dgm:pt>
  </dgm:ptLst>
  <dgm:cxnLst>
    <dgm:cxn modelId="{B93EC90D-CAFD-4CEB-AC78-D805C362E22D}" srcId="{662DE837-718A-4B5D-A043-B75B94B516A1}" destId="{0CC7963C-6BF6-491F-84B7-C2FEDFE8FBE5}" srcOrd="0" destOrd="0" parTransId="{2831129F-C384-479D-A730-3E4838AA7834}" sibTransId="{B3C90770-95E5-48DC-A436-FD79517D6954}"/>
    <dgm:cxn modelId="{C3EAB327-248D-49C5-BCEF-82EF6521752B}" type="presOf" srcId="{662DE837-718A-4B5D-A043-B75B94B516A1}" destId="{244D3406-DDFF-4188-A4CD-4D682D61CE52}" srcOrd="0" destOrd="0" presId="urn:microsoft.com/office/officeart/2005/8/layout/hierarchy1"/>
    <dgm:cxn modelId="{9B754A86-E01D-4DAE-BBAF-7D1C9344D1A6}" type="presOf" srcId="{DA6070F8-49CE-4E49-B2C6-93AD12A620F7}" destId="{8F1C5EF2-3F0C-47C1-9CBA-71EF9C85C05B}" srcOrd="0" destOrd="0" presId="urn:microsoft.com/office/officeart/2005/8/layout/hierarchy1"/>
    <dgm:cxn modelId="{761AE893-69E4-49EA-99E2-DE971B0E74F4}" type="presOf" srcId="{0CC7963C-6BF6-491F-84B7-C2FEDFE8FBE5}" destId="{492C607F-D935-4C29-B4CA-1C671D8ACE28}" srcOrd="0" destOrd="0" presId="urn:microsoft.com/office/officeart/2005/8/layout/hierarchy1"/>
    <dgm:cxn modelId="{12C516DF-01BD-408B-8286-BB9B9DBD97A1}" srcId="{662DE837-718A-4B5D-A043-B75B94B516A1}" destId="{DA6070F8-49CE-4E49-B2C6-93AD12A620F7}" srcOrd="1" destOrd="0" parTransId="{00171E11-FDEF-4DBC-AE44-96FA4F473EAA}" sibTransId="{BA8AEFA1-7D37-41DF-A040-E867B92C7784}"/>
    <dgm:cxn modelId="{972CD12A-2F32-4E76-B74E-CFC67EB21CE9}" type="presParOf" srcId="{244D3406-DDFF-4188-A4CD-4D682D61CE52}" destId="{820E5298-70A4-4A29-8C14-19895BDB7FA7}" srcOrd="0" destOrd="0" presId="urn:microsoft.com/office/officeart/2005/8/layout/hierarchy1"/>
    <dgm:cxn modelId="{F2972F83-EA8F-44DA-B52A-36AF6D8D41F5}" type="presParOf" srcId="{820E5298-70A4-4A29-8C14-19895BDB7FA7}" destId="{7C933596-AE73-4D4E-A98A-CDC8ABAAFA23}" srcOrd="0" destOrd="0" presId="urn:microsoft.com/office/officeart/2005/8/layout/hierarchy1"/>
    <dgm:cxn modelId="{2B982671-0E23-4216-909D-16D32F3AAF44}" type="presParOf" srcId="{7C933596-AE73-4D4E-A98A-CDC8ABAAFA23}" destId="{D74D4115-0005-473B-BD4A-12286CD5CBF9}" srcOrd="0" destOrd="0" presId="urn:microsoft.com/office/officeart/2005/8/layout/hierarchy1"/>
    <dgm:cxn modelId="{80658858-0526-4C92-895E-BFCE16826BDB}" type="presParOf" srcId="{7C933596-AE73-4D4E-A98A-CDC8ABAAFA23}" destId="{492C607F-D935-4C29-B4CA-1C671D8ACE28}" srcOrd="1" destOrd="0" presId="urn:microsoft.com/office/officeart/2005/8/layout/hierarchy1"/>
    <dgm:cxn modelId="{04621E19-A0F5-49E9-A7DE-C902E67FE128}" type="presParOf" srcId="{820E5298-70A4-4A29-8C14-19895BDB7FA7}" destId="{E67696DE-BC98-493F-8B3D-601CB0A0B98C}" srcOrd="1" destOrd="0" presId="urn:microsoft.com/office/officeart/2005/8/layout/hierarchy1"/>
    <dgm:cxn modelId="{DFC620C9-6FD4-4973-BACA-21B8CE6A3A66}" type="presParOf" srcId="{244D3406-DDFF-4188-A4CD-4D682D61CE52}" destId="{8005536F-8508-4760-90D1-BC8A1CEFEFDE}" srcOrd="1" destOrd="0" presId="urn:microsoft.com/office/officeart/2005/8/layout/hierarchy1"/>
    <dgm:cxn modelId="{FCE802F7-4528-452F-861E-4457B8C86513}" type="presParOf" srcId="{8005536F-8508-4760-90D1-BC8A1CEFEFDE}" destId="{02139BEF-A015-4427-97B0-0A16568A8703}" srcOrd="0" destOrd="0" presId="urn:microsoft.com/office/officeart/2005/8/layout/hierarchy1"/>
    <dgm:cxn modelId="{76CA5238-07E2-4F3E-B5FF-1DE864864E16}" type="presParOf" srcId="{02139BEF-A015-4427-97B0-0A16568A8703}" destId="{2FF8F3CA-4231-4399-8A8F-8CFCA2A4D3E9}" srcOrd="0" destOrd="0" presId="urn:microsoft.com/office/officeart/2005/8/layout/hierarchy1"/>
    <dgm:cxn modelId="{1318C373-22EC-42EC-A740-3DE25DEBAB81}" type="presParOf" srcId="{02139BEF-A015-4427-97B0-0A16568A8703}" destId="{8F1C5EF2-3F0C-47C1-9CBA-71EF9C85C05B}" srcOrd="1" destOrd="0" presId="urn:microsoft.com/office/officeart/2005/8/layout/hierarchy1"/>
    <dgm:cxn modelId="{8CE429B0-550C-4499-B5DD-0F4D9AE5231D}" type="presParOf" srcId="{8005536F-8508-4760-90D1-BC8A1CEFEFDE}" destId="{CECEAC75-655B-4E23-A821-F1E3AB0EE0A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32CCC-991C-45D8-8F08-560486D78106}">
      <dsp:nvSpPr>
        <dsp:cNvPr id="0" name=""/>
        <dsp:cNvSpPr/>
      </dsp:nvSpPr>
      <dsp:spPr>
        <a:xfrm>
          <a:off x="0" y="0"/>
          <a:ext cx="9199899" cy="12004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Founded by </a:t>
          </a:r>
          <a:r>
            <a:rPr lang="en-US" sz="2000" b="0" i="0" u="sng" kern="1200" dirty="0"/>
            <a:t>Jeff Bezos</a:t>
          </a:r>
          <a:r>
            <a:rPr lang="en-US" sz="2000" b="0" i="0" kern="1200" dirty="0"/>
            <a:t> in a garage, Amazon started as an online </a:t>
          </a:r>
          <a:r>
            <a:rPr lang="en-US" sz="2000" b="0" i="0" u="sng" kern="1200" dirty="0"/>
            <a:t>bookstore</a:t>
          </a:r>
          <a:r>
            <a:rPr lang="en-US" sz="2000" b="0" i="0" kern="1200" dirty="0"/>
            <a:t> but rapidly expanded into various sectors.</a:t>
          </a:r>
          <a:endParaRPr lang="en-US" sz="2000" b="0" kern="1200" dirty="0"/>
        </a:p>
      </dsp:txBody>
      <dsp:txXfrm>
        <a:off x="35160" y="35160"/>
        <a:ext cx="7803097" cy="1130116"/>
      </dsp:txXfrm>
    </dsp:sp>
    <dsp:sp modelId="{8AE44176-EE7E-43CD-A2F2-757453B57C9C}">
      <dsp:nvSpPr>
        <dsp:cNvPr id="0" name=""/>
        <dsp:cNvSpPr/>
      </dsp:nvSpPr>
      <dsp:spPr>
        <a:xfrm>
          <a:off x="770491" y="1418697"/>
          <a:ext cx="9199899" cy="12004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Amazon opened its platform to </a:t>
          </a:r>
          <a:r>
            <a:rPr lang="en-US" sz="2000" b="0" i="0" u="sng" kern="1200" dirty="0"/>
            <a:t>third-party sellers</a:t>
          </a:r>
          <a:r>
            <a:rPr lang="en-US" sz="2000" b="0" i="0" kern="1200" dirty="0"/>
            <a:t> in 2000, offering them a space to sell a wide range of items and </a:t>
          </a:r>
          <a:r>
            <a:rPr lang="en-US" sz="2000" b="0" i="0" u="sng" kern="1200" dirty="0"/>
            <a:t>leveraging Amazon's logistical infrastructure</a:t>
          </a:r>
          <a:r>
            <a:rPr lang="en-US" sz="2000" b="0" i="0" kern="1200" dirty="0"/>
            <a:t>.</a:t>
          </a:r>
          <a:endParaRPr lang="en-US" sz="2000" b="0" kern="1200" dirty="0"/>
        </a:p>
      </dsp:txBody>
      <dsp:txXfrm>
        <a:off x="805651" y="1453857"/>
        <a:ext cx="7578804" cy="1130116"/>
      </dsp:txXfrm>
    </dsp:sp>
    <dsp:sp modelId="{B85A9E1B-E236-471D-82FE-A74937A94B0D}">
      <dsp:nvSpPr>
        <dsp:cNvPr id="0" name=""/>
        <dsp:cNvSpPr/>
      </dsp:nvSpPr>
      <dsp:spPr>
        <a:xfrm>
          <a:off x="1529483" y="2837394"/>
          <a:ext cx="9199899" cy="12004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Sellers on Amazon benefit from </a:t>
          </a:r>
          <a:r>
            <a:rPr lang="en-US" sz="2000" b="0" i="0" u="sng" kern="1200" dirty="0"/>
            <a:t>additional services</a:t>
          </a:r>
          <a:r>
            <a:rPr lang="en-US" sz="2000" b="0" i="0" kern="1200" dirty="0"/>
            <a:t> like warehousing, delivery, and inventory management, strengthening their relationship with the platform.</a:t>
          </a:r>
          <a:endParaRPr lang="en-US" sz="2000" b="0" kern="1200" dirty="0"/>
        </a:p>
      </dsp:txBody>
      <dsp:txXfrm>
        <a:off x="1564643" y="2872554"/>
        <a:ext cx="7590304" cy="1130116"/>
      </dsp:txXfrm>
    </dsp:sp>
    <dsp:sp modelId="{EDC376E9-0805-4451-BE2A-D9E73B41B3DC}">
      <dsp:nvSpPr>
        <dsp:cNvPr id="0" name=""/>
        <dsp:cNvSpPr/>
      </dsp:nvSpPr>
      <dsp:spPr>
        <a:xfrm>
          <a:off x="2299974" y="4256091"/>
          <a:ext cx="9199899" cy="12004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Retailers focus on identifying </a:t>
          </a:r>
          <a:r>
            <a:rPr lang="en-US" sz="2000" b="0" i="0" u="sng" kern="1200" dirty="0"/>
            <a:t>potential best-selling products</a:t>
          </a:r>
          <a:r>
            <a:rPr lang="en-US" sz="2000" b="0" i="0" kern="1200" dirty="0"/>
            <a:t> with high demand on Amazon to </a:t>
          </a:r>
          <a:r>
            <a:rPr lang="en-US" sz="2000" b="0" i="0" u="sng" kern="1200" dirty="0"/>
            <a:t>optimize inventory management</a:t>
          </a:r>
          <a:r>
            <a:rPr lang="en-US" sz="2000" b="0" i="0" kern="1200" dirty="0"/>
            <a:t> and </a:t>
          </a:r>
          <a:r>
            <a:rPr lang="en-US" sz="2000" b="0" i="0" u="sng" kern="1200" dirty="0"/>
            <a:t>increase profitability</a:t>
          </a:r>
          <a:r>
            <a:rPr lang="en-US" sz="2000" b="0" i="0" kern="1200" dirty="0"/>
            <a:t>.</a:t>
          </a:r>
          <a:endParaRPr lang="en-US" sz="2000" b="0" kern="1200" dirty="0"/>
        </a:p>
      </dsp:txBody>
      <dsp:txXfrm>
        <a:off x="2335134" y="4291251"/>
        <a:ext cx="7578804" cy="1130116"/>
      </dsp:txXfrm>
    </dsp:sp>
    <dsp:sp modelId="{D97BF7E4-C492-4564-8ADF-A721EF57FBF5}">
      <dsp:nvSpPr>
        <dsp:cNvPr id="0" name=""/>
        <dsp:cNvSpPr/>
      </dsp:nvSpPr>
      <dsp:spPr>
        <a:xfrm>
          <a:off x="8419615" y="919424"/>
          <a:ext cx="780283" cy="78028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595179" y="919424"/>
        <a:ext cx="429155" cy="587163"/>
      </dsp:txXfrm>
    </dsp:sp>
    <dsp:sp modelId="{88832B6A-B560-4C7D-9C4C-2CED7B9E9E78}">
      <dsp:nvSpPr>
        <dsp:cNvPr id="0" name=""/>
        <dsp:cNvSpPr/>
      </dsp:nvSpPr>
      <dsp:spPr>
        <a:xfrm>
          <a:off x="9190107" y="2338122"/>
          <a:ext cx="780283" cy="78028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365671" y="2338122"/>
        <a:ext cx="429155" cy="587163"/>
      </dsp:txXfrm>
    </dsp:sp>
    <dsp:sp modelId="{06E8F2CB-35CF-4873-ACFA-5E4A378E9886}">
      <dsp:nvSpPr>
        <dsp:cNvPr id="0" name=""/>
        <dsp:cNvSpPr/>
      </dsp:nvSpPr>
      <dsp:spPr>
        <a:xfrm>
          <a:off x="9949098" y="3756819"/>
          <a:ext cx="780283" cy="78028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10124662" y="3756819"/>
        <a:ext cx="429155" cy="5871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D4115-0005-473B-BD4A-12286CD5CBF9}">
      <dsp:nvSpPr>
        <dsp:cNvPr id="0" name=""/>
        <dsp:cNvSpPr/>
      </dsp:nvSpPr>
      <dsp:spPr>
        <a:xfrm>
          <a:off x="1339" y="77516"/>
          <a:ext cx="4701480" cy="2985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92C607F-D935-4C29-B4CA-1C671D8ACE28}">
      <dsp:nvSpPr>
        <dsp:cNvPr id="0" name=""/>
        <dsp:cNvSpPr/>
      </dsp:nvSpPr>
      <dsp:spPr>
        <a:xfrm>
          <a:off x="523726" y="573783"/>
          <a:ext cx="4701480" cy="29854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Starting with a simple 5 neighbor model produced a satisfactory training and testing accuracy of 89% and 83% respectively.</a:t>
          </a:r>
        </a:p>
      </dsp:txBody>
      <dsp:txXfrm>
        <a:off x="611167" y="661224"/>
        <a:ext cx="4526598" cy="2810558"/>
      </dsp:txXfrm>
    </dsp:sp>
    <dsp:sp modelId="{2FF8F3CA-4231-4399-8A8F-8CFCA2A4D3E9}">
      <dsp:nvSpPr>
        <dsp:cNvPr id="0" name=""/>
        <dsp:cNvSpPr/>
      </dsp:nvSpPr>
      <dsp:spPr>
        <a:xfrm>
          <a:off x="5747593" y="77516"/>
          <a:ext cx="4701480" cy="2985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F1C5EF2-3F0C-47C1-9CBA-71EF9C85C05B}">
      <dsp:nvSpPr>
        <dsp:cNvPr id="0" name=""/>
        <dsp:cNvSpPr/>
      </dsp:nvSpPr>
      <dsp:spPr>
        <a:xfrm>
          <a:off x="6269980" y="573783"/>
          <a:ext cx="4701480" cy="29854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Upon performing Cross Validation for 5 folds the model performed slightly better at 8 neighbors after being optimized.</a:t>
          </a:r>
        </a:p>
      </dsp:txBody>
      <dsp:txXfrm>
        <a:off x="6357421" y="661224"/>
        <a:ext cx="4526598" cy="2810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93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Factors that decide bestsellers- top influencing - demand, competition, reviews and ratings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777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www.middleeastmonitor.com/20200304-amazon-will-now-deliver-for-free-to-palestine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Predicting Amazon Bestsellers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E18D9-378B-430B-69DA-889B27816752}"/>
              </a:ext>
            </a:extLst>
          </p:cNvPr>
          <p:cNvSpPr txBox="1"/>
          <p:nvPr/>
        </p:nvSpPr>
        <p:spPr>
          <a:xfrm>
            <a:off x="6241309" y="4123426"/>
            <a:ext cx="2844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 Machine Learning Project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8FADFE3-8961-E53E-7348-95EB93609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6" name="Picture Placeholder 5" descr="A graph with blue dots&#10;&#10;Description automatically generated">
            <a:extLst>
              <a:ext uri="{FF2B5EF4-FFF2-40B4-BE49-F238E27FC236}">
                <a16:creationId xmlns:a16="http://schemas.microsoft.com/office/drawing/2014/main" id="{11520358-2D3B-CC4E-D3D9-292A18AB89F2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613"/>
          <a:stretch/>
        </p:blipFill>
        <p:spPr>
          <a:xfrm>
            <a:off x="308610" y="1077045"/>
            <a:ext cx="6382876" cy="4075980"/>
          </a:xfrm>
          <a:noFill/>
        </p:spPr>
      </p:pic>
    </p:spTree>
    <p:extLst>
      <p:ext uri="{BB962C8B-B14F-4D97-AF65-F5344CB8AC3E}">
        <p14:creationId xmlns:p14="http://schemas.microsoft.com/office/powerpoint/2010/main" val="2181206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C514-AD16-B1B0-A86B-11018641A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 dirty="0"/>
              <a:t>K-Nearest Neighbor Classification</a:t>
            </a:r>
          </a:p>
        </p:txBody>
      </p:sp>
      <p:graphicFrame>
        <p:nvGraphicFramePr>
          <p:cNvPr id="7" name="Table Placeholder 2">
            <a:extLst>
              <a:ext uri="{FF2B5EF4-FFF2-40B4-BE49-F238E27FC236}">
                <a16:creationId xmlns:a16="http://schemas.microsoft.com/office/drawing/2014/main" id="{CB6EC546-142A-42F9-36D3-BCFCDD076E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8438649"/>
              </p:ext>
            </p:extLst>
          </p:nvPr>
        </p:nvGraphicFramePr>
        <p:xfrm>
          <a:off x="594360" y="2628629"/>
          <a:ext cx="10972800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5171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 anchor="b">
            <a:normAutofit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/>
          </p:cNvSpPr>
          <p:nvPr/>
        </p:nvSpPr>
        <p:spPr>
          <a:xfrm>
            <a:off x="3828422" y="2301723"/>
            <a:ext cx="3439762" cy="2041867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21792">
              <a:spcAft>
                <a:spcPts val="600"/>
              </a:spcAft>
            </a:pPr>
            <a:r>
              <a:rPr lang="en-US" sz="122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ability to communicate effectively will leave a lasting impact on your audience</a:t>
            </a:r>
          </a:p>
          <a:p>
            <a:pPr defTabSz="621792">
              <a:spcAft>
                <a:spcPts val="600"/>
              </a:spcAft>
            </a:pPr>
            <a:r>
              <a:rPr lang="en-US" sz="122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Effectively communicating involves not only delivering a message but also resonating with the experiences, values, and emotions of those listening 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  <p:pic>
        <p:nvPicPr>
          <p:cNvPr id="5" name="Picture Placeholder 52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23869" y="475936"/>
            <a:ext cx="6118225" cy="4674118"/>
          </a:xfrm>
          <a:prstGeom prst="rect">
            <a:avLst/>
          </a:prstGeom>
          <a:noFill/>
        </p:spPr>
      </p:pic>
      <p:pic>
        <p:nvPicPr>
          <p:cNvPr id="6" name="Picture 5" descr="A white rectangular object with blue and orange lines&#10;&#10;Description automatically generated">
            <a:extLst>
              <a:ext uri="{FF2B5EF4-FFF2-40B4-BE49-F238E27FC236}">
                <a16:creationId xmlns:a16="http://schemas.microsoft.com/office/drawing/2014/main" id="{F5EA2249-309E-7ADB-07A1-6D71FA9F9A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06" y="685039"/>
            <a:ext cx="5212429" cy="259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anchor="b">
            <a:normAutofit/>
          </a:bodyPr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4360" y="3279579"/>
            <a:ext cx="5044440" cy="2994415"/>
          </a:xfrm>
        </p:spPr>
        <p:txBody>
          <a:bodyPr>
            <a:normAutofit/>
          </a:bodyPr>
          <a:lstStyle/>
          <a:p>
            <a:r>
              <a:rPr lang="en-US" dirty="0"/>
              <a:t>Since the target is continuous the decision tree becomes complex and intricate.</a:t>
            </a:r>
          </a:p>
          <a:p>
            <a:r>
              <a:rPr lang="en-US" dirty="0"/>
              <a:t>This visualization is after using a leaf nodes threshold of 100.</a:t>
            </a:r>
          </a:p>
          <a:p>
            <a:r>
              <a:rPr lang="en-US" dirty="0"/>
              <a:t>The training error was ~4 and the accuracy was 99%.</a:t>
            </a:r>
          </a:p>
          <a:p>
            <a:r>
              <a:rPr lang="en-US" dirty="0"/>
              <a:t>The testing accuracy was 84%.</a:t>
            </a:r>
          </a:p>
        </p:txBody>
      </p:sp>
      <p:pic>
        <p:nvPicPr>
          <p:cNvPr id="5" name="Picture Placeholder 52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8800" y="962302"/>
            <a:ext cx="6118225" cy="4634554"/>
          </a:xfrm>
          <a:noFill/>
        </p:spPr>
      </p:pic>
    </p:spTree>
    <p:extLst>
      <p:ext uri="{BB962C8B-B14F-4D97-AF65-F5344CB8AC3E}">
        <p14:creationId xmlns:p14="http://schemas.microsoft.com/office/powerpoint/2010/main" val="3039061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 dirty="0"/>
              <a:t>Neural Network</a:t>
            </a:r>
          </a:p>
        </p:txBody>
      </p:sp>
      <p:pic>
        <p:nvPicPr>
          <p:cNvPr id="5" name="Picture Placeholder 52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132" y="-11113"/>
            <a:ext cx="4196936" cy="6880226"/>
          </a:xfr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>
            <a:normAutofit/>
          </a:bodyPr>
          <a:lstStyle/>
          <a:p>
            <a:r>
              <a:rPr lang="en-US" sz="1900" dirty="0"/>
              <a:t>Training MSE: 157</a:t>
            </a:r>
          </a:p>
          <a:p>
            <a:r>
              <a:rPr lang="en-US" sz="1900" dirty="0"/>
              <a:t>Testing MSE: 205</a:t>
            </a:r>
          </a:p>
        </p:txBody>
      </p:sp>
    </p:spTree>
    <p:extLst>
      <p:ext uri="{BB962C8B-B14F-4D97-AF65-F5344CB8AC3E}">
        <p14:creationId xmlns:p14="http://schemas.microsoft.com/office/powerpoint/2010/main" val="3930840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Improvements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271877" cy="3597470"/>
          </a:xfrm>
        </p:spPr>
        <p:txBody>
          <a:bodyPr/>
          <a:lstStyle/>
          <a:p>
            <a:r>
              <a:rPr lang="en-US" dirty="0"/>
              <a:t>Explore the neural network analysis and fine tune the model.</a:t>
            </a:r>
          </a:p>
          <a:p>
            <a:r>
              <a:rPr lang="en-US" dirty="0"/>
              <a:t>The dataset was too small. We need a larger, diverse more recent dataset.</a:t>
            </a:r>
          </a:p>
          <a:p>
            <a:r>
              <a:rPr lang="en-US" dirty="0"/>
              <a:t>Different categories have different parameters for bestsellers we need to be modelled separately.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198AA-251D-4446-30C4-8F2FA7F6A72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05625" y="2676525"/>
            <a:ext cx="4661535" cy="3597470"/>
          </a:xfrm>
        </p:spPr>
        <p:txBody>
          <a:bodyPr/>
          <a:lstStyle/>
          <a:p>
            <a:r>
              <a:rPr lang="en-US" dirty="0"/>
              <a:t>Can Web Scrape Dataset for real time data.</a:t>
            </a:r>
          </a:p>
          <a:p>
            <a:r>
              <a:rPr lang="en-US" dirty="0"/>
              <a:t>Leverage NLP techniques.</a:t>
            </a:r>
          </a:p>
          <a:p>
            <a:r>
              <a:rPr lang="en-US" dirty="0"/>
              <a:t>Perform Sentiment Analysis on the reviews.</a:t>
            </a:r>
          </a:p>
          <a:p>
            <a:r>
              <a:rPr lang="en-US" dirty="0"/>
              <a:t>Use consumer demographics to specialize predictions in </a:t>
            </a:r>
            <a:r>
              <a:rPr lang="en-US"/>
              <a:t>different regions.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Aarushi Talati</a:t>
            </a:r>
          </a:p>
          <a:p>
            <a:r>
              <a:rPr lang="en-US" dirty="0"/>
              <a:t>20022212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Background and 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Dataset Description and Preparation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 Selection and Evaluations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Conclusions and Future Recommendations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737879"/>
          </a:xfrm>
        </p:spPr>
        <p:txBody>
          <a:bodyPr anchor="b">
            <a:normAutofit/>
          </a:bodyPr>
          <a:lstStyle/>
          <a:p>
            <a:r>
              <a:rPr lang="en-US" dirty="0"/>
              <a:t>Background</a:t>
            </a:r>
          </a:p>
        </p:txBody>
      </p:sp>
      <p:graphicFrame>
        <p:nvGraphicFramePr>
          <p:cNvPr id="10" name="Text Placeholder 6">
            <a:extLst>
              <a:ext uri="{FF2B5EF4-FFF2-40B4-BE49-F238E27FC236}">
                <a16:creationId xmlns:a16="http://schemas.microsoft.com/office/drawing/2014/main" id="{7E8A22A4-ABFD-5B94-C858-B6DF7D0695EB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979649395"/>
              </p:ext>
            </p:extLst>
          </p:nvPr>
        </p:nvGraphicFramePr>
        <p:xfrm>
          <a:off x="447711" y="1199072"/>
          <a:ext cx="11499874" cy="5456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pic>
        <p:nvPicPr>
          <p:cNvPr id="12" name="Picture Placeholder 4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/>
          <a:lstStyle/>
          <a:p>
            <a:r>
              <a:rPr lang="en-US" dirty="0"/>
              <a:t>How do you decide which product to sell on Amazon as a new seller?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A6CDA2-3C20-8311-E871-D50346B9C512}"/>
              </a:ext>
            </a:extLst>
          </p:cNvPr>
          <p:cNvSpPr txBox="1"/>
          <p:nvPr/>
        </p:nvSpPr>
        <p:spPr>
          <a:xfrm>
            <a:off x="0" y="6869113"/>
            <a:ext cx="5791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www.middleeastmonitor.com/20200304-amazon-will-now-deliver-for-free-to-palestin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4143" y="411479"/>
            <a:ext cx="7112161" cy="3291840"/>
          </a:xfrm>
        </p:spPr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r>
              <a:rPr lang="en-US" dirty="0"/>
              <a:t>Selecting the data source.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5A9C-786E-E881-695F-4B02E459F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858649"/>
          </a:xfrm>
        </p:spPr>
        <p:txBody>
          <a:bodyPr/>
          <a:lstStyle/>
          <a:p>
            <a:r>
              <a:rPr lang="en-US" dirty="0"/>
              <a:t>Dataset Description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A95BFDBF-5638-62FC-ECDF-3A46AA2B4240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107610585"/>
              </p:ext>
            </p:extLst>
          </p:nvPr>
        </p:nvGraphicFramePr>
        <p:xfrm>
          <a:off x="297181" y="1385824"/>
          <a:ext cx="11597637" cy="5191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833555">
                  <a:extLst>
                    <a:ext uri="{9D8B030D-6E8A-4147-A177-3AD203B41FA5}">
                      <a16:colId xmlns:a16="http://schemas.microsoft.com/office/drawing/2014/main" val="3198236196"/>
                    </a:ext>
                  </a:extLst>
                </a:gridCol>
                <a:gridCol w="7872022">
                  <a:extLst>
                    <a:ext uri="{9D8B030D-6E8A-4147-A177-3AD203B41FA5}">
                      <a16:colId xmlns:a16="http://schemas.microsoft.com/office/drawing/2014/main" val="4289632022"/>
                    </a:ext>
                  </a:extLst>
                </a:gridCol>
                <a:gridCol w="1892060">
                  <a:extLst>
                    <a:ext uri="{9D8B030D-6E8A-4147-A177-3AD203B41FA5}">
                      <a16:colId xmlns:a16="http://schemas.microsoft.com/office/drawing/2014/main" val="2422246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Feature Label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747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SKU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unique identifier code for each product.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Object (String)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004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name, brand, and model of the product.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Object (String)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5698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Review_avg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average review rating given on a scale of 0 to 5.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Numeric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040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Review_count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total number of reviews on the product.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Numeric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03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Ranks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string of all the different categories the product has a ranking in with the rank number.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Object (String)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064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Min_rank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highest rank for the product across all categories.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Numeric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954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Max_rank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lowest rank for the product across all categories.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Numeric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892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Ranks_count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number of categories it has ranked in.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Numeric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5571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Offer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cost of the product offered.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Numeric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66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Offers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number of sellers offering the product.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Numeric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3386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Tag1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Tags related to the product.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Object (String)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189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Tag2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Tags related to the product.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Object (String)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454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Request_date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date the product was listed onto Amazon.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Object (Date)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1936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2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BB00E5A-20F3-39FF-740A-89009F995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 dirty="0"/>
              <a:t>Correlation Map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A362888B-9797-92FA-B7B3-0B1A57BFB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0872"/>
            <a:ext cx="5791200" cy="5096255"/>
          </a:xfrm>
          <a:prstGeom prst="rect">
            <a:avLst/>
          </a:prstGeo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8B8B809-4ACB-DE60-2D90-701231BD4C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/>
          <a:lstStyle/>
          <a:p>
            <a:r>
              <a:rPr lang="en-US" dirty="0"/>
              <a:t>Most significant features are </a:t>
            </a:r>
            <a:r>
              <a:rPr lang="en-US" dirty="0" err="1"/>
              <a:t>ranks_count</a:t>
            </a:r>
            <a:r>
              <a:rPr lang="en-US" dirty="0"/>
              <a:t> and </a:t>
            </a:r>
            <a:r>
              <a:rPr lang="en-US" dirty="0" err="1"/>
              <a:t>max_rank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59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493034"/>
            <a:ext cx="10085142" cy="37809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initial dataset had 13 columns with multiple missing values, non-numeric data types, varied scales and required layers of cleaning followed by normalization. Thus, this phase is divided into five sub-phases as follows: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Therefore, we now have six features and a </a:t>
            </a:r>
            <a:r>
              <a:rPr lang="en-US" dirty="0" err="1"/>
              <a:t>min_rank</a:t>
            </a:r>
            <a:r>
              <a:rPr lang="en-US" dirty="0"/>
              <a:t> as the target variable.</a:t>
            </a:r>
          </a:p>
        </p:txBody>
      </p:sp>
      <p:pic>
        <p:nvPicPr>
          <p:cNvPr id="5" name="Picture 4" descr="A blue sign with white text&#10;&#10;Description automatically generated">
            <a:extLst>
              <a:ext uri="{FF2B5EF4-FFF2-40B4-BE49-F238E27FC236}">
                <a16:creationId xmlns:a16="http://schemas.microsoft.com/office/drawing/2014/main" id="{6C33E7FA-35FF-1226-F3F0-5DA4792A9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3661464"/>
            <a:ext cx="9666420" cy="155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28813"/>
            <a:ext cx="10972800" cy="620093"/>
          </a:xfrm>
        </p:spPr>
        <p:txBody>
          <a:bodyPr/>
          <a:lstStyle/>
          <a:p>
            <a:r>
              <a:rPr lang="en-US" dirty="0"/>
              <a:t>Model Choices and Selections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4D1FB21E-CCFB-8E64-064C-DB8195F8684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597508615"/>
              </p:ext>
            </p:extLst>
          </p:nvPr>
        </p:nvGraphicFramePr>
        <p:xfrm>
          <a:off x="529950" y="1311215"/>
          <a:ext cx="10972800" cy="521797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</a:tblGrid>
              <a:tr h="6386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 Type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Drawbacks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386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Linear Regression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Easy to interpret.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Efficient for large sets of data.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Feature relationships are more complex and nonlinear.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386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K-Nearest Neighbors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Easy for prototyping and baseline modeling.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Non-parametric thus versatile.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Expensive for large datasets.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 sensitivity to noise and outliers.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386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Captures complex non-linear relationships.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Easy to visualize.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Apt for binary predictions or classification.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Prone to overfitting.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78418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Neural Networks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Flexible and Scalable.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Can learn complex non-linear relationships.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Extremely complex.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Black box nature.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must be binary.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6386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K-Means Clustering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Apt for identifying underlying patterns.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 target prediction.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Sensitive to initialization.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{7158FF92-F649-40B1-A135-C79C5C85A083}tf78853419_win32</Template>
  <TotalTime>98</TotalTime>
  <Words>773</Words>
  <Application>Microsoft Office PowerPoint</Application>
  <PresentationFormat>Widescreen</PresentationFormat>
  <Paragraphs>140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Arial</vt:lpstr>
      <vt:lpstr>Calibri</vt:lpstr>
      <vt:lpstr>Franklin Gothic Book</vt:lpstr>
      <vt:lpstr>Franklin Gothic Demi</vt:lpstr>
      <vt:lpstr>Custom</vt:lpstr>
      <vt:lpstr>Predicting Amazon Bestsellers</vt:lpstr>
      <vt:lpstr>Agenda</vt:lpstr>
      <vt:lpstr>Background</vt:lpstr>
      <vt:lpstr>Problem Statement</vt:lpstr>
      <vt:lpstr>Data Understanding</vt:lpstr>
      <vt:lpstr>Dataset Description</vt:lpstr>
      <vt:lpstr>Correlation Map</vt:lpstr>
      <vt:lpstr>Data Preparation</vt:lpstr>
      <vt:lpstr>Model Choices and Selections</vt:lpstr>
      <vt:lpstr>Linear Regression</vt:lpstr>
      <vt:lpstr>K-Nearest Neighbor Classification</vt:lpstr>
      <vt:lpstr>K-Means Clustering</vt:lpstr>
      <vt:lpstr>Decision Tree</vt:lpstr>
      <vt:lpstr>Neural Network</vt:lpstr>
      <vt:lpstr>Improvements and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Amazon Bestsellers</dc:title>
  <dc:creator>Aarushi Talati</dc:creator>
  <cp:lastModifiedBy>Aarushi Talati</cp:lastModifiedBy>
  <cp:revision>1</cp:revision>
  <dcterms:created xsi:type="dcterms:W3CDTF">2024-05-06T21:27:40Z</dcterms:created>
  <dcterms:modified xsi:type="dcterms:W3CDTF">2024-05-06T23:20:16Z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