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3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4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5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6.xml" ContentType="application/vnd.openxmlformats-officedocument.presentationml.tag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6672263" cy="5003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400B7DA-7B67-4058-A455-A0CF699FD282}">
          <p14:sldIdLst>
            <p14:sldId id="256"/>
            <p14:sldId id="263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9960" autoAdjust="0"/>
  </p:normalViewPr>
  <p:slideViewPr>
    <p:cSldViewPr snapToGrid="0">
      <p:cViewPr varScale="1">
        <p:scale>
          <a:sx n="82" d="100"/>
          <a:sy n="82" d="100"/>
        </p:scale>
        <p:origin x="159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6EF2AA-99A9-4E8D-A669-9F51C18B7BA0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F9FE3E9A-71E3-4E7C-BE3A-00C9D98581E4}" type="pres">
      <dgm:prSet presAssocID="{9E6EF2AA-99A9-4E8D-A669-9F51C18B7BA0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B1104A04-8689-436A-823E-6B5BDECEC8AD}" type="presOf" srcId="{9E6EF2AA-99A9-4E8D-A669-9F51C18B7BA0}" destId="{F9FE3E9A-71E3-4E7C-BE3A-00C9D98581E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445F04-2C9A-4C64-839E-AEEFEBD52CFA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215D75DA-91E6-4793-AF8F-BDAA59D5EC68}">
      <dgm:prSet/>
      <dgm:spPr/>
      <dgm:t>
        <a:bodyPr/>
        <a:lstStyle/>
        <a:p>
          <a:r>
            <a:rPr lang="en-US" dirty="0"/>
            <a:t>Name : Aarush Jain</a:t>
          </a:r>
          <a:endParaRPr lang="en-IN" dirty="0"/>
        </a:p>
      </dgm:t>
    </dgm:pt>
    <dgm:pt modelId="{CD6AEC5C-FE78-407D-A211-F1C593F78841}" type="parTrans" cxnId="{387D0440-BE83-4131-8167-150D854B93EB}">
      <dgm:prSet/>
      <dgm:spPr/>
      <dgm:t>
        <a:bodyPr/>
        <a:lstStyle/>
        <a:p>
          <a:endParaRPr lang="en-IN"/>
        </a:p>
      </dgm:t>
    </dgm:pt>
    <dgm:pt modelId="{8B170F70-24B9-44AA-BD1E-2B7F8148784E}" type="sibTrans" cxnId="{387D0440-BE83-4131-8167-150D854B93EB}">
      <dgm:prSet/>
      <dgm:spPr/>
      <dgm:t>
        <a:bodyPr/>
        <a:lstStyle/>
        <a:p>
          <a:endParaRPr lang="en-IN"/>
        </a:p>
      </dgm:t>
    </dgm:pt>
    <dgm:pt modelId="{88B65D67-86D9-41EE-81CC-0F29BDE1D954}">
      <dgm:prSet/>
      <dgm:spPr/>
      <dgm:t>
        <a:bodyPr/>
        <a:lstStyle/>
        <a:p>
          <a:r>
            <a:rPr lang="en-US" dirty="0"/>
            <a:t>Age : 9 years old</a:t>
          </a:r>
          <a:endParaRPr lang="en-IN" dirty="0"/>
        </a:p>
      </dgm:t>
    </dgm:pt>
    <dgm:pt modelId="{18B023AC-907E-4B83-AC43-A4332D862065}" type="parTrans" cxnId="{1AC10B62-E86A-4BB3-A710-E3C261223DDB}">
      <dgm:prSet/>
      <dgm:spPr/>
      <dgm:t>
        <a:bodyPr/>
        <a:lstStyle/>
        <a:p>
          <a:endParaRPr lang="en-IN"/>
        </a:p>
      </dgm:t>
    </dgm:pt>
    <dgm:pt modelId="{390E430F-175D-45E3-8C75-B61C2AE8AF42}" type="sibTrans" cxnId="{1AC10B62-E86A-4BB3-A710-E3C261223DDB}">
      <dgm:prSet/>
      <dgm:spPr/>
      <dgm:t>
        <a:bodyPr/>
        <a:lstStyle/>
        <a:p>
          <a:endParaRPr lang="en-IN"/>
        </a:p>
      </dgm:t>
    </dgm:pt>
    <dgm:pt modelId="{D70C777B-6F00-44F0-9AEE-B8D1E5DD236C}">
      <dgm:prSet/>
      <dgm:spPr/>
      <dgm:t>
        <a:bodyPr/>
        <a:lstStyle/>
        <a:p>
          <a:r>
            <a:rPr lang="en-US" dirty="0"/>
            <a:t>Place : Chandigarh, India</a:t>
          </a:r>
          <a:endParaRPr lang="en-IN" dirty="0"/>
        </a:p>
      </dgm:t>
    </dgm:pt>
    <dgm:pt modelId="{22ABB778-A9B1-4377-B658-1DBF17B7C52D}" type="parTrans" cxnId="{85079CD9-99FB-421C-BFD0-8FCD37F86D0C}">
      <dgm:prSet/>
      <dgm:spPr/>
      <dgm:t>
        <a:bodyPr/>
        <a:lstStyle/>
        <a:p>
          <a:endParaRPr lang="en-IN"/>
        </a:p>
      </dgm:t>
    </dgm:pt>
    <dgm:pt modelId="{B22362EF-C19E-48EB-9F3E-BB5955777E11}" type="sibTrans" cxnId="{85079CD9-99FB-421C-BFD0-8FCD37F86D0C}">
      <dgm:prSet/>
      <dgm:spPr/>
      <dgm:t>
        <a:bodyPr/>
        <a:lstStyle/>
        <a:p>
          <a:endParaRPr lang="en-IN"/>
        </a:p>
      </dgm:t>
    </dgm:pt>
    <dgm:pt modelId="{288791C3-1DD6-4103-990E-82867A728C91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Grade 4</a:t>
          </a:r>
          <a:endParaRPr lang="en-IN" dirty="0"/>
        </a:p>
      </dgm:t>
    </dgm:pt>
    <dgm:pt modelId="{861EBAC3-D332-4494-9107-1D03A1CF20BA}" type="parTrans" cxnId="{B439756F-36CC-47B9-A345-3FC30A4F6A6F}">
      <dgm:prSet/>
      <dgm:spPr/>
      <dgm:t>
        <a:bodyPr/>
        <a:lstStyle/>
        <a:p>
          <a:endParaRPr lang="en-IN"/>
        </a:p>
      </dgm:t>
    </dgm:pt>
    <dgm:pt modelId="{37D831A2-BBB3-4CE8-8E98-43CF055E1C80}" type="sibTrans" cxnId="{B439756F-36CC-47B9-A345-3FC30A4F6A6F}">
      <dgm:prSet/>
      <dgm:spPr/>
      <dgm:t>
        <a:bodyPr/>
        <a:lstStyle/>
        <a:p>
          <a:endParaRPr lang="en-IN"/>
        </a:p>
      </dgm:t>
    </dgm:pt>
    <dgm:pt modelId="{4CA0507B-94C2-4956-90D3-73B582AE7BDD}">
      <dgm:prSet/>
      <dgm:spPr/>
      <dgm:t>
        <a:bodyPr/>
        <a:lstStyle/>
        <a:p>
          <a:r>
            <a:rPr lang="en-US" dirty="0"/>
            <a:t>Before starting this course, I knew and completed-</a:t>
          </a:r>
          <a:endParaRPr lang="en-IN" dirty="0"/>
        </a:p>
      </dgm:t>
    </dgm:pt>
    <dgm:pt modelId="{ABE4E045-CED9-420D-A698-2F9941409C4D}" type="parTrans" cxnId="{ED86330B-CF63-43A4-9C45-4EA41B9CD887}">
      <dgm:prSet/>
      <dgm:spPr/>
      <dgm:t>
        <a:bodyPr/>
        <a:lstStyle/>
        <a:p>
          <a:endParaRPr lang="en-IN"/>
        </a:p>
      </dgm:t>
    </dgm:pt>
    <dgm:pt modelId="{B6A4663D-D774-4024-B869-7E67A6462AE4}" type="sibTrans" cxnId="{ED86330B-CF63-43A4-9C45-4EA41B9CD887}">
      <dgm:prSet/>
      <dgm:spPr/>
      <dgm:t>
        <a:bodyPr/>
        <a:lstStyle/>
        <a:p>
          <a:endParaRPr lang="en-IN"/>
        </a:p>
      </dgm:t>
    </dgm:pt>
    <dgm:pt modelId="{5E0BB957-DBE5-4398-B250-EB59ED9A3028}">
      <dgm:prSet/>
      <dgm:spPr/>
      <dgm:t>
        <a:bodyPr/>
        <a:lstStyle/>
        <a:p>
          <a:r>
            <a:rPr lang="en-US" dirty="0"/>
            <a:t>Scratch, Basics of C, JavaScript and Python, </a:t>
          </a:r>
          <a:r>
            <a:rPr lang="en-US" dirty="0" err="1"/>
            <a:t>Blockly</a:t>
          </a:r>
          <a:r>
            <a:rPr lang="en-US" dirty="0"/>
            <a:t>, MIT App Inventor, Courses on Code.org etc.</a:t>
          </a:r>
          <a:endParaRPr lang="en-IN" dirty="0"/>
        </a:p>
      </dgm:t>
    </dgm:pt>
    <dgm:pt modelId="{00F6E0B7-FD4C-49E8-8942-F5ADA1E265D0}" type="parTrans" cxnId="{C65E95D2-C0C8-43C3-88C6-725F1B7614B4}">
      <dgm:prSet/>
      <dgm:spPr/>
      <dgm:t>
        <a:bodyPr/>
        <a:lstStyle/>
        <a:p>
          <a:endParaRPr lang="en-IN"/>
        </a:p>
      </dgm:t>
    </dgm:pt>
    <dgm:pt modelId="{D76BDB1B-5387-4AC4-A31E-1A614B1B52B6}" type="sibTrans" cxnId="{C65E95D2-C0C8-43C3-88C6-725F1B7614B4}">
      <dgm:prSet/>
      <dgm:spPr/>
      <dgm:t>
        <a:bodyPr/>
        <a:lstStyle/>
        <a:p>
          <a:endParaRPr lang="en-IN"/>
        </a:p>
      </dgm:t>
    </dgm:pt>
    <dgm:pt modelId="{1A9829B2-54C1-4444-AEFF-00A8E0FDD19B}" type="pres">
      <dgm:prSet presAssocID="{A3445F04-2C9A-4C64-839E-AEEFEBD52CFA}" presName="linear" presStyleCnt="0">
        <dgm:presLayoutVars>
          <dgm:animLvl val="lvl"/>
          <dgm:resizeHandles val="exact"/>
        </dgm:presLayoutVars>
      </dgm:prSet>
      <dgm:spPr/>
    </dgm:pt>
    <dgm:pt modelId="{70C79FEF-4C0E-48B8-B35A-10234C882E78}" type="pres">
      <dgm:prSet presAssocID="{215D75DA-91E6-4793-AF8F-BDAA59D5EC6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AF0F89F-526A-4960-ADD5-9BE235F4EDCF}" type="pres">
      <dgm:prSet presAssocID="{8B170F70-24B9-44AA-BD1E-2B7F8148784E}" presName="spacer" presStyleCnt="0"/>
      <dgm:spPr/>
    </dgm:pt>
    <dgm:pt modelId="{08B7E6C2-16E6-4C63-AECE-7A5C2EB3D24A}" type="pres">
      <dgm:prSet presAssocID="{88B65D67-86D9-41EE-81CC-0F29BDE1D954}" presName="parentText" presStyleLbl="node1" presStyleIdx="1" presStyleCnt="6" custLinFactNeighborY="-1461">
        <dgm:presLayoutVars>
          <dgm:chMax val="0"/>
          <dgm:bulletEnabled val="1"/>
        </dgm:presLayoutVars>
      </dgm:prSet>
      <dgm:spPr/>
    </dgm:pt>
    <dgm:pt modelId="{2F34D5BC-35ED-4B95-954D-1FF9BB0677BE}" type="pres">
      <dgm:prSet presAssocID="{390E430F-175D-45E3-8C75-B61C2AE8AF42}" presName="spacer" presStyleCnt="0"/>
      <dgm:spPr/>
    </dgm:pt>
    <dgm:pt modelId="{53560CBD-2BE7-4E44-81FD-20BE50749146}" type="pres">
      <dgm:prSet presAssocID="{D70C777B-6F00-44F0-9AEE-B8D1E5DD236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CEBDAD6-0BBF-4EA2-96AB-C2D130C4A5D7}" type="pres">
      <dgm:prSet presAssocID="{B22362EF-C19E-48EB-9F3E-BB5955777E11}" presName="spacer" presStyleCnt="0"/>
      <dgm:spPr/>
    </dgm:pt>
    <dgm:pt modelId="{4C8B5BB7-2429-4BA1-845F-8C96A5592DE9}" type="pres">
      <dgm:prSet presAssocID="{288791C3-1DD6-4103-990E-82867A728C9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6F87210-9EC1-4284-9558-44F3324B6220}" type="pres">
      <dgm:prSet presAssocID="{37D831A2-BBB3-4CE8-8E98-43CF055E1C80}" presName="spacer" presStyleCnt="0"/>
      <dgm:spPr/>
    </dgm:pt>
    <dgm:pt modelId="{4B9D8428-E698-4825-B553-277B79456F1E}" type="pres">
      <dgm:prSet presAssocID="{4CA0507B-94C2-4956-90D3-73B582AE7BD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54A1134-F0D3-417D-8811-DFE080EFB891}" type="pres">
      <dgm:prSet presAssocID="{B6A4663D-D774-4024-B869-7E67A6462AE4}" presName="spacer" presStyleCnt="0"/>
      <dgm:spPr/>
    </dgm:pt>
    <dgm:pt modelId="{8B78BB6B-870D-4060-9305-2B7F32D889F2}" type="pres">
      <dgm:prSet presAssocID="{5E0BB957-DBE5-4398-B250-EB59ED9A302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29CDA05-EDFC-4C53-9D3E-6AFC96B96F0B}" type="presOf" srcId="{4CA0507B-94C2-4956-90D3-73B582AE7BDD}" destId="{4B9D8428-E698-4825-B553-277B79456F1E}" srcOrd="0" destOrd="0" presId="urn:microsoft.com/office/officeart/2005/8/layout/vList2"/>
    <dgm:cxn modelId="{ED86330B-CF63-43A4-9C45-4EA41B9CD887}" srcId="{A3445F04-2C9A-4C64-839E-AEEFEBD52CFA}" destId="{4CA0507B-94C2-4956-90D3-73B582AE7BDD}" srcOrd="4" destOrd="0" parTransId="{ABE4E045-CED9-420D-A698-2F9941409C4D}" sibTransId="{B6A4663D-D774-4024-B869-7E67A6462AE4}"/>
    <dgm:cxn modelId="{567A8C2A-06E7-4567-8E0E-18894B3A51C4}" type="presOf" srcId="{D70C777B-6F00-44F0-9AEE-B8D1E5DD236C}" destId="{53560CBD-2BE7-4E44-81FD-20BE50749146}" srcOrd="0" destOrd="0" presId="urn:microsoft.com/office/officeart/2005/8/layout/vList2"/>
    <dgm:cxn modelId="{06B6052F-D303-4FDB-BB2E-763573B09F74}" type="presOf" srcId="{88B65D67-86D9-41EE-81CC-0F29BDE1D954}" destId="{08B7E6C2-16E6-4C63-AECE-7A5C2EB3D24A}" srcOrd="0" destOrd="0" presId="urn:microsoft.com/office/officeart/2005/8/layout/vList2"/>
    <dgm:cxn modelId="{387D0440-BE83-4131-8167-150D854B93EB}" srcId="{A3445F04-2C9A-4C64-839E-AEEFEBD52CFA}" destId="{215D75DA-91E6-4793-AF8F-BDAA59D5EC68}" srcOrd="0" destOrd="0" parTransId="{CD6AEC5C-FE78-407D-A211-F1C593F78841}" sibTransId="{8B170F70-24B9-44AA-BD1E-2B7F8148784E}"/>
    <dgm:cxn modelId="{1AC10B62-E86A-4BB3-A710-E3C261223DDB}" srcId="{A3445F04-2C9A-4C64-839E-AEEFEBD52CFA}" destId="{88B65D67-86D9-41EE-81CC-0F29BDE1D954}" srcOrd="1" destOrd="0" parTransId="{18B023AC-907E-4B83-AC43-A4332D862065}" sibTransId="{390E430F-175D-45E3-8C75-B61C2AE8AF42}"/>
    <dgm:cxn modelId="{A30B134F-CBE7-420E-A8DF-806C20A207A3}" type="presOf" srcId="{A3445F04-2C9A-4C64-839E-AEEFEBD52CFA}" destId="{1A9829B2-54C1-4444-AEFF-00A8E0FDD19B}" srcOrd="0" destOrd="0" presId="urn:microsoft.com/office/officeart/2005/8/layout/vList2"/>
    <dgm:cxn modelId="{B439756F-36CC-47B9-A345-3FC30A4F6A6F}" srcId="{A3445F04-2C9A-4C64-839E-AEEFEBD52CFA}" destId="{288791C3-1DD6-4103-990E-82867A728C91}" srcOrd="3" destOrd="0" parTransId="{861EBAC3-D332-4494-9107-1D03A1CF20BA}" sibTransId="{37D831A2-BBB3-4CE8-8E98-43CF055E1C80}"/>
    <dgm:cxn modelId="{7D5199CE-0311-4F3B-BD4C-D04B530F3BAE}" type="presOf" srcId="{215D75DA-91E6-4793-AF8F-BDAA59D5EC68}" destId="{70C79FEF-4C0E-48B8-B35A-10234C882E78}" srcOrd="0" destOrd="0" presId="urn:microsoft.com/office/officeart/2005/8/layout/vList2"/>
    <dgm:cxn modelId="{C65E95D2-C0C8-43C3-88C6-725F1B7614B4}" srcId="{A3445F04-2C9A-4C64-839E-AEEFEBD52CFA}" destId="{5E0BB957-DBE5-4398-B250-EB59ED9A3028}" srcOrd="5" destOrd="0" parTransId="{00F6E0B7-FD4C-49E8-8942-F5ADA1E265D0}" sibTransId="{D76BDB1B-5387-4AC4-A31E-1A614B1B52B6}"/>
    <dgm:cxn modelId="{85079CD9-99FB-421C-BFD0-8FCD37F86D0C}" srcId="{A3445F04-2C9A-4C64-839E-AEEFEBD52CFA}" destId="{D70C777B-6F00-44F0-9AEE-B8D1E5DD236C}" srcOrd="2" destOrd="0" parTransId="{22ABB778-A9B1-4377-B658-1DBF17B7C52D}" sibTransId="{B22362EF-C19E-48EB-9F3E-BB5955777E11}"/>
    <dgm:cxn modelId="{380D41FA-CB73-455B-8CA5-574D1AB483FE}" type="presOf" srcId="{5E0BB957-DBE5-4398-B250-EB59ED9A3028}" destId="{8B78BB6B-870D-4060-9305-2B7F32D889F2}" srcOrd="0" destOrd="0" presId="urn:microsoft.com/office/officeart/2005/8/layout/vList2"/>
    <dgm:cxn modelId="{A16E73FA-6504-4AF7-A26C-979FEF1300CA}" type="presOf" srcId="{288791C3-1DD6-4103-990E-82867A728C91}" destId="{4C8B5BB7-2429-4BA1-845F-8C96A5592DE9}" srcOrd="0" destOrd="0" presId="urn:microsoft.com/office/officeart/2005/8/layout/vList2"/>
    <dgm:cxn modelId="{AE333BF7-EA43-42C8-8723-27A698317EDE}" type="presParOf" srcId="{1A9829B2-54C1-4444-AEFF-00A8E0FDD19B}" destId="{70C79FEF-4C0E-48B8-B35A-10234C882E78}" srcOrd="0" destOrd="0" presId="urn:microsoft.com/office/officeart/2005/8/layout/vList2"/>
    <dgm:cxn modelId="{A7A920E5-324A-4AAF-A96A-A5463C604F93}" type="presParOf" srcId="{1A9829B2-54C1-4444-AEFF-00A8E0FDD19B}" destId="{5AF0F89F-526A-4960-ADD5-9BE235F4EDCF}" srcOrd="1" destOrd="0" presId="urn:microsoft.com/office/officeart/2005/8/layout/vList2"/>
    <dgm:cxn modelId="{95DED5CC-1298-41C3-94AF-B3E85D01391B}" type="presParOf" srcId="{1A9829B2-54C1-4444-AEFF-00A8E0FDD19B}" destId="{08B7E6C2-16E6-4C63-AECE-7A5C2EB3D24A}" srcOrd="2" destOrd="0" presId="urn:microsoft.com/office/officeart/2005/8/layout/vList2"/>
    <dgm:cxn modelId="{053769F3-04AE-4E0D-B28A-90188BE29B95}" type="presParOf" srcId="{1A9829B2-54C1-4444-AEFF-00A8E0FDD19B}" destId="{2F34D5BC-35ED-4B95-954D-1FF9BB0677BE}" srcOrd="3" destOrd="0" presId="urn:microsoft.com/office/officeart/2005/8/layout/vList2"/>
    <dgm:cxn modelId="{4E5568FD-C29F-4731-B08F-3787F15CEA2D}" type="presParOf" srcId="{1A9829B2-54C1-4444-AEFF-00A8E0FDD19B}" destId="{53560CBD-2BE7-4E44-81FD-20BE50749146}" srcOrd="4" destOrd="0" presId="urn:microsoft.com/office/officeart/2005/8/layout/vList2"/>
    <dgm:cxn modelId="{6EB712C0-25BC-422F-9D29-14E72B64072F}" type="presParOf" srcId="{1A9829B2-54C1-4444-AEFF-00A8E0FDD19B}" destId="{4CEBDAD6-0BBF-4EA2-96AB-C2D130C4A5D7}" srcOrd="5" destOrd="0" presId="urn:microsoft.com/office/officeart/2005/8/layout/vList2"/>
    <dgm:cxn modelId="{AB8A5436-03D9-4274-BA97-035CADCB1997}" type="presParOf" srcId="{1A9829B2-54C1-4444-AEFF-00A8E0FDD19B}" destId="{4C8B5BB7-2429-4BA1-845F-8C96A5592DE9}" srcOrd="6" destOrd="0" presId="urn:microsoft.com/office/officeart/2005/8/layout/vList2"/>
    <dgm:cxn modelId="{2F356C78-B50B-470D-A7EC-0569F2183EE7}" type="presParOf" srcId="{1A9829B2-54C1-4444-AEFF-00A8E0FDD19B}" destId="{C6F87210-9EC1-4284-9558-44F3324B6220}" srcOrd="7" destOrd="0" presId="urn:microsoft.com/office/officeart/2005/8/layout/vList2"/>
    <dgm:cxn modelId="{7BCDE9D1-57C9-4A50-A610-FEA1A1235588}" type="presParOf" srcId="{1A9829B2-54C1-4444-AEFF-00A8E0FDD19B}" destId="{4B9D8428-E698-4825-B553-277B79456F1E}" srcOrd="8" destOrd="0" presId="urn:microsoft.com/office/officeart/2005/8/layout/vList2"/>
    <dgm:cxn modelId="{58EEBC6A-C653-4EEA-8608-FDCA0B5DC406}" type="presParOf" srcId="{1A9829B2-54C1-4444-AEFF-00A8E0FDD19B}" destId="{E54A1134-F0D3-417D-8811-DFE080EFB891}" srcOrd="9" destOrd="0" presId="urn:microsoft.com/office/officeart/2005/8/layout/vList2"/>
    <dgm:cxn modelId="{6F144EB5-F29A-4A62-9A92-CC1E03A27270}" type="presParOf" srcId="{1A9829B2-54C1-4444-AEFF-00A8E0FDD19B}" destId="{8B78BB6B-870D-4060-9305-2B7F32D889F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05733C-A28A-4DE9-8162-153EBC89490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846B799-367F-4AD1-B688-AAB60904E4C1}">
      <dgm:prSet/>
      <dgm:spPr/>
      <dgm:t>
        <a:bodyPr/>
        <a:lstStyle/>
        <a:p>
          <a:r>
            <a:rPr lang="en-IN" dirty="0"/>
            <a:t>Hello World, I made my final project for CS50x on </a:t>
          </a:r>
          <a:r>
            <a:rPr lang="en-IN" b="1" u="sng" dirty="0"/>
            <a:t>SCRATCH</a:t>
          </a:r>
          <a:r>
            <a:rPr lang="en-IN" dirty="0"/>
            <a:t> platform by using its various functions like-</a:t>
          </a:r>
          <a:br>
            <a:rPr lang="en-IN" dirty="0"/>
          </a:br>
          <a:r>
            <a:rPr lang="en-IN" dirty="0"/>
            <a:t>    	Motions</a:t>
          </a:r>
          <a:br>
            <a:rPr lang="en-IN" dirty="0"/>
          </a:br>
          <a:r>
            <a:rPr lang="en-IN" dirty="0"/>
            <a:t>    	Looks</a:t>
          </a:r>
          <a:br>
            <a:rPr lang="en-IN" dirty="0"/>
          </a:br>
          <a:r>
            <a:rPr lang="en-IN" dirty="0"/>
            <a:t>	Sounds</a:t>
          </a:r>
          <a:br>
            <a:rPr lang="en-IN" dirty="0"/>
          </a:br>
          <a:r>
            <a:rPr lang="en-IN" dirty="0"/>
            <a:t>	Events</a:t>
          </a:r>
          <a:br>
            <a:rPr lang="en-IN" dirty="0"/>
          </a:br>
          <a:r>
            <a:rPr lang="en-IN" dirty="0"/>
            <a:t>	Controls</a:t>
          </a:r>
          <a:br>
            <a:rPr lang="en-IN" dirty="0"/>
          </a:br>
          <a:r>
            <a:rPr lang="en-IN" dirty="0"/>
            <a:t>	Sensing</a:t>
          </a:r>
          <a:br>
            <a:rPr lang="en-IN" dirty="0"/>
          </a:br>
          <a:r>
            <a:rPr lang="en-IN" dirty="0"/>
            <a:t>	Operators</a:t>
          </a:r>
          <a:br>
            <a:rPr lang="en-IN" dirty="0"/>
          </a:br>
          <a:r>
            <a:rPr lang="en-IN" dirty="0"/>
            <a:t>	Variables</a:t>
          </a:r>
          <a:br>
            <a:rPr lang="en-IN" dirty="0"/>
          </a:br>
          <a:r>
            <a:rPr lang="en-IN" dirty="0"/>
            <a:t>	Lists</a:t>
          </a:r>
          <a:br>
            <a:rPr lang="en-IN" dirty="0"/>
          </a:br>
          <a:r>
            <a:rPr lang="en-IN" dirty="0"/>
            <a:t>	My Blocks</a:t>
          </a:r>
          <a:br>
            <a:rPr lang="en-IN" dirty="0"/>
          </a:br>
          <a:r>
            <a:rPr lang="en-IN" dirty="0"/>
            <a:t>	Text to Speech extension </a:t>
          </a:r>
          <a:br>
            <a:rPr lang="en-IN" dirty="0"/>
          </a:br>
          <a:endParaRPr lang="en-IN" dirty="0"/>
        </a:p>
      </dgm:t>
    </dgm:pt>
    <dgm:pt modelId="{D6C65B35-FB3B-41F1-BAE7-67EDD25BCE1C}" type="parTrans" cxnId="{E398D2FF-F343-4922-8CB7-8CC4E102573D}">
      <dgm:prSet/>
      <dgm:spPr/>
      <dgm:t>
        <a:bodyPr/>
        <a:lstStyle/>
        <a:p>
          <a:endParaRPr lang="en-IN"/>
        </a:p>
      </dgm:t>
    </dgm:pt>
    <dgm:pt modelId="{0A6A0AC6-AAB1-415C-A380-565365DE050D}" type="sibTrans" cxnId="{E398D2FF-F343-4922-8CB7-8CC4E102573D}">
      <dgm:prSet/>
      <dgm:spPr/>
      <dgm:t>
        <a:bodyPr/>
        <a:lstStyle/>
        <a:p>
          <a:endParaRPr lang="en-IN"/>
        </a:p>
      </dgm:t>
    </dgm:pt>
    <dgm:pt modelId="{99A35888-E44B-4F60-9F9F-706AC486B7CF}" type="pres">
      <dgm:prSet presAssocID="{7C05733C-A28A-4DE9-8162-153EBC894903}" presName="linearFlow" presStyleCnt="0">
        <dgm:presLayoutVars>
          <dgm:dir/>
          <dgm:resizeHandles val="exact"/>
        </dgm:presLayoutVars>
      </dgm:prSet>
      <dgm:spPr/>
    </dgm:pt>
    <dgm:pt modelId="{18BBC22E-8FF4-430E-B68C-5A4DA5CE73EF}" type="pres">
      <dgm:prSet presAssocID="{1846B799-367F-4AD1-B688-AAB60904E4C1}" presName="composite" presStyleCnt="0"/>
      <dgm:spPr/>
    </dgm:pt>
    <dgm:pt modelId="{58B6B7A3-DE32-4E24-9DF7-FEE5658DDCFC}" type="pres">
      <dgm:prSet presAssocID="{1846B799-367F-4AD1-B688-AAB60904E4C1}" presName="imgShp" presStyleLbl="fgImgPlace1" presStyleIdx="0" presStyleCnt="1" custLinFactNeighborX="-8118" custLinFactNeighborY="24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81367CF-332C-43C0-8928-3C0D90707097}" type="pres">
      <dgm:prSet presAssocID="{1846B799-367F-4AD1-B688-AAB60904E4C1}" presName="txShp" presStyleLbl="node1" presStyleIdx="0" presStyleCnt="1" custScaleX="115126" custScaleY="117621" custLinFactNeighborX="-5008" custLinFactNeighborY="2093">
        <dgm:presLayoutVars>
          <dgm:bulletEnabled val="1"/>
        </dgm:presLayoutVars>
      </dgm:prSet>
      <dgm:spPr/>
    </dgm:pt>
  </dgm:ptLst>
  <dgm:cxnLst>
    <dgm:cxn modelId="{090AC859-563A-4233-BA73-D0A1AA95A040}" type="presOf" srcId="{1846B799-367F-4AD1-B688-AAB60904E4C1}" destId="{B81367CF-332C-43C0-8928-3C0D90707097}" srcOrd="0" destOrd="0" presId="urn:microsoft.com/office/officeart/2005/8/layout/vList3"/>
    <dgm:cxn modelId="{B51CDE59-493D-4FE3-8930-164A5C2AA49A}" type="presOf" srcId="{7C05733C-A28A-4DE9-8162-153EBC894903}" destId="{99A35888-E44B-4F60-9F9F-706AC486B7CF}" srcOrd="0" destOrd="0" presId="urn:microsoft.com/office/officeart/2005/8/layout/vList3"/>
    <dgm:cxn modelId="{E398D2FF-F343-4922-8CB7-8CC4E102573D}" srcId="{7C05733C-A28A-4DE9-8162-153EBC894903}" destId="{1846B799-367F-4AD1-B688-AAB60904E4C1}" srcOrd="0" destOrd="0" parTransId="{D6C65B35-FB3B-41F1-BAE7-67EDD25BCE1C}" sibTransId="{0A6A0AC6-AAB1-415C-A380-565365DE050D}"/>
    <dgm:cxn modelId="{CFD3A9CF-22FE-405A-9CD9-A766EC04DA7E}" type="presParOf" srcId="{99A35888-E44B-4F60-9F9F-706AC486B7CF}" destId="{18BBC22E-8FF4-430E-B68C-5A4DA5CE73EF}" srcOrd="0" destOrd="0" presId="urn:microsoft.com/office/officeart/2005/8/layout/vList3"/>
    <dgm:cxn modelId="{AC6F839A-6AB3-4CE2-AD2C-9C1470C3D138}" type="presParOf" srcId="{18BBC22E-8FF4-430E-B68C-5A4DA5CE73EF}" destId="{58B6B7A3-DE32-4E24-9DF7-FEE5658DDCFC}" srcOrd="0" destOrd="0" presId="urn:microsoft.com/office/officeart/2005/8/layout/vList3"/>
    <dgm:cxn modelId="{B6CA5D76-9627-41FA-99B9-C8912CE34F1A}" type="presParOf" srcId="{18BBC22E-8FF4-430E-B68C-5A4DA5CE73EF}" destId="{B81367CF-332C-43C0-8928-3C0D9070709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0F7286-A382-4229-9DB3-8B44068939EE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2F5A492C-B9DF-4105-8D57-5D5BC3ACC3D9}">
      <dgm:prSet custT="1"/>
      <dgm:spPr/>
      <dgm:t>
        <a:bodyPr/>
        <a:lstStyle/>
        <a:p>
          <a:r>
            <a:rPr lang="en-IN" sz="1400" dirty="0"/>
            <a:t>One day, Aarush, Chaitanya &amp; David were walking in front of a bakery at Hampshire Lane. </a:t>
          </a:r>
        </a:p>
      </dgm:t>
    </dgm:pt>
    <dgm:pt modelId="{DF85E073-3357-4A16-AC01-E4EBD3D01288}" type="parTrans" cxnId="{1F6863A8-A531-4C1B-B975-5AD1C8A4D4DE}">
      <dgm:prSet/>
      <dgm:spPr/>
      <dgm:t>
        <a:bodyPr/>
        <a:lstStyle/>
        <a:p>
          <a:endParaRPr lang="en-IN"/>
        </a:p>
      </dgm:t>
    </dgm:pt>
    <dgm:pt modelId="{871BD201-5CA2-4608-A645-7232EE21C0DD}" type="sibTrans" cxnId="{1F6863A8-A531-4C1B-B975-5AD1C8A4D4DE}">
      <dgm:prSet/>
      <dgm:spPr/>
      <dgm:t>
        <a:bodyPr/>
        <a:lstStyle/>
        <a:p>
          <a:endParaRPr lang="en-IN"/>
        </a:p>
      </dgm:t>
    </dgm:pt>
    <dgm:pt modelId="{F4E74CC1-C652-499B-B42C-4FAD25FF6680}">
      <dgm:prSet custT="1"/>
      <dgm:spPr/>
      <dgm:t>
        <a:bodyPr/>
        <a:lstStyle/>
        <a:p>
          <a:r>
            <a:rPr lang="en-IN" sz="1400" dirty="0"/>
            <a:t>Where two cars were emitting lot of pollution. David felt suffocated and started coughing.</a:t>
          </a:r>
          <a:endParaRPr lang="en-IN" sz="1600" dirty="0"/>
        </a:p>
      </dgm:t>
    </dgm:pt>
    <dgm:pt modelId="{70620AB7-7356-41FB-A018-15494CC6E279}" type="parTrans" cxnId="{AB3B23F2-971D-4228-A9A1-432ED6B3D4BE}">
      <dgm:prSet/>
      <dgm:spPr/>
      <dgm:t>
        <a:bodyPr/>
        <a:lstStyle/>
        <a:p>
          <a:endParaRPr lang="en-IN"/>
        </a:p>
      </dgm:t>
    </dgm:pt>
    <dgm:pt modelId="{71931BBC-69D5-46DC-9263-732F95B3034B}" type="sibTrans" cxnId="{AB3B23F2-971D-4228-A9A1-432ED6B3D4BE}">
      <dgm:prSet/>
      <dgm:spPr/>
      <dgm:t>
        <a:bodyPr/>
        <a:lstStyle/>
        <a:p>
          <a:endParaRPr lang="en-IN"/>
        </a:p>
      </dgm:t>
    </dgm:pt>
    <dgm:pt modelId="{8A9745A7-EB68-4A0B-BBBD-395315483FE3}">
      <dgm:prSet custT="1"/>
      <dgm:spPr/>
      <dgm:t>
        <a:bodyPr/>
        <a:lstStyle/>
        <a:p>
          <a:r>
            <a:rPr lang="en-IN" sz="1400" dirty="0"/>
            <a:t> Because of the harmful gases emitted by those cars. All three friends started discussing about it.</a:t>
          </a:r>
          <a:endParaRPr lang="en-IN" sz="1600" dirty="0"/>
        </a:p>
      </dgm:t>
    </dgm:pt>
    <dgm:pt modelId="{CABB4583-98AA-477A-9C67-E1227EA4A4CF}" type="parTrans" cxnId="{8C6F84E4-9AD9-4C20-8A8C-E3C77A5E9E75}">
      <dgm:prSet/>
      <dgm:spPr/>
      <dgm:t>
        <a:bodyPr/>
        <a:lstStyle/>
        <a:p>
          <a:endParaRPr lang="en-IN"/>
        </a:p>
      </dgm:t>
    </dgm:pt>
    <dgm:pt modelId="{C13FCC3E-A8BD-4696-B32D-94B579E3AD3E}" type="sibTrans" cxnId="{8C6F84E4-9AD9-4C20-8A8C-E3C77A5E9E75}">
      <dgm:prSet/>
      <dgm:spPr/>
      <dgm:t>
        <a:bodyPr/>
        <a:lstStyle/>
        <a:p>
          <a:endParaRPr lang="en-IN"/>
        </a:p>
      </dgm:t>
    </dgm:pt>
    <dgm:pt modelId="{C825D3E1-56D1-4CFF-9FEE-CCBDED807CFD}">
      <dgm:prSet custT="1"/>
      <dgm:spPr/>
      <dgm:t>
        <a:bodyPr/>
        <a:lstStyle/>
        <a:p>
          <a:r>
            <a:rPr lang="en-IN" sz="1400" dirty="0"/>
            <a:t>   How they could help in solving this serious problem of air pollution. Chaitanya suggested that they should </a:t>
          </a:r>
        </a:p>
        <a:p>
          <a:r>
            <a:rPr lang="en-IN" sz="1400" b="1" u="sng" dirty="0"/>
            <a:t>PLANT MORE TREES.</a:t>
          </a:r>
          <a:endParaRPr lang="en-IN" sz="1400" u="sng" dirty="0"/>
        </a:p>
      </dgm:t>
    </dgm:pt>
    <dgm:pt modelId="{D32A63ED-739C-48D2-978C-2FD459349C45}" type="parTrans" cxnId="{0DD97230-66E4-4627-A2B0-B3EE580FE89E}">
      <dgm:prSet/>
      <dgm:spPr/>
      <dgm:t>
        <a:bodyPr/>
        <a:lstStyle/>
        <a:p>
          <a:endParaRPr lang="en-IN"/>
        </a:p>
      </dgm:t>
    </dgm:pt>
    <dgm:pt modelId="{44C0D475-B414-4C16-AE71-92EB36AB1425}" type="sibTrans" cxnId="{0DD97230-66E4-4627-A2B0-B3EE580FE89E}">
      <dgm:prSet/>
      <dgm:spPr/>
      <dgm:t>
        <a:bodyPr/>
        <a:lstStyle/>
        <a:p>
          <a:endParaRPr lang="en-IN"/>
        </a:p>
      </dgm:t>
    </dgm:pt>
    <dgm:pt modelId="{F81F9B93-BB54-4C92-BFFF-4C63EC843A5E}">
      <dgm:prSet custT="1"/>
      <dgm:spPr/>
      <dgm:t>
        <a:bodyPr/>
        <a:lstStyle/>
        <a:p>
          <a:r>
            <a:rPr lang="en-IN" sz="1400" dirty="0"/>
            <a:t>After that Aarush introduces his dream project of </a:t>
          </a:r>
          <a:r>
            <a:rPr lang="en-IN" sz="1400" b="1" i="1" u="sng" dirty="0"/>
            <a:t>THE ECO-CAR</a:t>
          </a:r>
          <a:r>
            <a:rPr lang="en-IN" sz="1400" dirty="0"/>
            <a:t> to his friends.</a:t>
          </a:r>
          <a:endParaRPr lang="en-IN" sz="1600" dirty="0"/>
        </a:p>
      </dgm:t>
    </dgm:pt>
    <dgm:pt modelId="{DCDA17F8-185F-42CC-823F-DF21560AE28C}" type="parTrans" cxnId="{6AA38207-C800-4C0E-9308-35DD5EEE08B5}">
      <dgm:prSet/>
      <dgm:spPr/>
      <dgm:t>
        <a:bodyPr/>
        <a:lstStyle/>
        <a:p>
          <a:endParaRPr lang="en-IN"/>
        </a:p>
      </dgm:t>
    </dgm:pt>
    <dgm:pt modelId="{82752EFB-4EBA-4A1E-87C3-178643208DBE}" type="sibTrans" cxnId="{6AA38207-C800-4C0E-9308-35DD5EEE08B5}">
      <dgm:prSet/>
      <dgm:spPr/>
      <dgm:t>
        <a:bodyPr/>
        <a:lstStyle/>
        <a:p>
          <a:endParaRPr lang="en-IN"/>
        </a:p>
      </dgm:t>
    </dgm:pt>
    <dgm:pt modelId="{AE6A7A74-0AEE-47B7-B96D-A968E79DCC1C}" type="pres">
      <dgm:prSet presAssocID="{BE0F7286-A382-4229-9DB3-8B44068939EE}" presName="linearFlow" presStyleCnt="0">
        <dgm:presLayoutVars>
          <dgm:dir/>
          <dgm:resizeHandles val="exact"/>
        </dgm:presLayoutVars>
      </dgm:prSet>
      <dgm:spPr/>
    </dgm:pt>
    <dgm:pt modelId="{8FE12F16-1FB9-42DF-8CC3-5EAEC7413D27}" type="pres">
      <dgm:prSet presAssocID="{2F5A492C-B9DF-4105-8D57-5D5BC3ACC3D9}" presName="composite" presStyleCnt="0"/>
      <dgm:spPr/>
    </dgm:pt>
    <dgm:pt modelId="{100EA772-3794-414B-B177-FF80C022970E}" type="pres">
      <dgm:prSet presAssocID="{2F5A492C-B9DF-4105-8D57-5D5BC3ACC3D9}" presName="imgShp" presStyleLbl="fgImgPlace1" presStyleIdx="0" presStyleCnt="5" custScaleX="192628" custScaleY="17936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B56E7156-7C86-4F00-BD0B-A4AE4BFFCEB1}" type="pres">
      <dgm:prSet presAssocID="{2F5A492C-B9DF-4105-8D57-5D5BC3ACC3D9}" presName="txShp" presStyleLbl="node1" presStyleIdx="0" presStyleCnt="5" custScaleY="164848">
        <dgm:presLayoutVars>
          <dgm:bulletEnabled val="1"/>
        </dgm:presLayoutVars>
      </dgm:prSet>
      <dgm:spPr/>
    </dgm:pt>
    <dgm:pt modelId="{22D4CA3C-C431-459A-9DD8-E891BBF5F18C}" type="pres">
      <dgm:prSet presAssocID="{871BD201-5CA2-4608-A645-7232EE21C0DD}" presName="spacing" presStyleCnt="0"/>
      <dgm:spPr/>
    </dgm:pt>
    <dgm:pt modelId="{2531D3F4-5FEF-48A5-BD62-8C9E0EF791CB}" type="pres">
      <dgm:prSet presAssocID="{F4E74CC1-C652-499B-B42C-4FAD25FF6680}" presName="composite" presStyleCnt="0"/>
      <dgm:spPr/>
    </dgm:pt>
    <dgm:pt modelId="{B4ED7382-DF7C-44BB-B386-9D66125892FC}" type="pres">
      <dgm:prSet presAssocID="{F4E74CC1-C652-499B-B42C-4FAD25FF6680}" presName="imgShp" presStyleLbl="fgImgPlace1" presStyleIdx="1" presStyleCnt="5" custScaleX="178725" custScaleY="17742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195CD139-8FB2-4DAA-A3DD-7B84153660DC}" type="pres">
      <dgm:prSet presAssocID="{F4E74CC1-C652-499B-B42C-4FAD25FF6680}" presName="txShp" presStyleLbl="node1" presStyleIdx="1" presStyleCnt="5" custScaleY="183705" custLinFactNeighborY="-2382">
        <dgm:presLayoutVars>
          <dgm:bulletEnabled val="1"/>
        </dgm:presLayoutVars>
      </dgm:prSet>
      <dgm:spPr/>
    </dgm:pt>
    <dgm:pt modelId="{29C56314-22C7-43A9-80AD-343060750AF4}" type="pres">
      <dgm:prSet presAssocID="{71931BBC-69D5-46DC-9263-732F95B3034B}" presName="spacing" presStyleCnt="0"/>
      <dgm:spPr/>
    </dgm:pt>
    <dgm:pt modelId="{31DB8598-C2B3-47BE-A72B-79D37B3A2B7C}" type="pres">
      <dgm:prSet presAssocID="{8A9745A7-EB68-4A0B-BBBD-395315483FE3}" presName="composite" presStyleCnt="0"/>
      <dgm:spPr/>
    </dgm:pt>
    <dgm:pt modelId="{D7DDC4F2-D580-402D-990D-05F87021FBDF}" type="pres">
      <dgm:prSet presAssocID="{8A9745A7-EB68-4A0B-BBBD-395315483FE3}" presName="imgShp" presStyleLbl="fgImgPlace1" presStyleIdx="2" presStyleCnt="5" custScaleX="162020" custScaleY="18325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33BA4DC4-0B4C-47AC-9F19-E897ADC3E3C8}" type="pres">
      <dgm:prSet presAssocID="{8A9745A7-EB68-4A0B-BBBD-395315483FE3}" presName="txShp" presStyleLbl="node1" presStyleIdx="2" presStyleCnt="5" custScaleY="186477" custLinFactNeighborX="114">
        <dgm:presLayoutVars>
          <dgm:bulletEnabled val="1"/>
        </dgm:presLayoutVars>
      </dgm:prSet>
      <dgm:spPr/>
    </dgm:pt>
    <dgm:pt modelId="{567E88A7-C8E9-4278-AC1C-CC257ED8F6E4}" type="pres">
      <dgm:prSet presAssocID="{C13FCC3E-A8BD-4696-B32D-94B579E3AD3E}" presName="spacing" presStyleCnt="0"/>
      <dgm:spPr/>
    </dgm:pt>
    <dgm:pt modelId="{DACFB7CD-EAC4-498E-A842-30B7B065CA34}" type="pres">
      <dgm:prSet presAssocID="{C825D3E1-56D1-4CFF-9FEE-CCBDED807CFD}" presName="composite" presStyleCnt="0"/>
      <dgm:spPr/>
    </dgm:pt>
    <dgm:pt modelId="{7DD04AC1-A672-4D60-B400-5B63BF9A36F2}" type="pres">
      <dgm:prSet presAssocID="{C825D3E1-56D1-4CFF-9FEE-CCBDED807CFD}" presName="imgShp" presStyleLbl="fgImgPlace1" presStyleIdx="3" presStyleCnt="5" custScaleX="255112" custScaleY="202884" custLinFactNeighborX="-4940" custLinFactNeighborY="1012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5174A27C-C69A-4B7E-B07A-A9FB50593C7E}" type="pres">
      <dgm:prSet presAssocID="{C825D3E1-56D1-4CFF-9FEE-CCBDED807CFD}" presName="txShp" presStyleLbl="node1" presStyleIdx="3" presStyleCnt="5" custScaleX="100897" custScaleY="257359" custLinFactNeighborX="-1258" custLinFactNeighborY="-366">
        <dgm:presLayoutVars>
          <dgm:bulletEnabled val="1"/>
        </dgm:presLayoutVars>
      </dgm:prSet>
      <dgm:spPr/>
    </dgm:pt>
    <dgm:pt modelId="{52C92136-7751-49CC-95F0-1DA4BD344860}" type="pres">
      <dgm:prSet presAssocID="{44C0D475-B414-4C16-AE71-92EB36AB1425}" presName="spacing" presStyleCnt="0"/>
      <dgm:spPr/>
    </dgm:pt>
    <dgm:pt modelId="{99A38B83-B680-4196-B879-4ACF43487B27}" type="pres">
      <dgm:prSet presAssocID="{F81F9B93-BB54-4C92-BFFF-4C63EC843A5E}" presName="composite" presStyleCnt="0"/>
      <dgm:spPr/>
    </dgm:pt>
    <dgm:pt modelId="{4425F33D-DC79-42FF-98AD-C1EAF5FE8467}" type="pres">
      <dgm:prSet presAssocID="{F81F9B93-BB54-4C92-BFFF-4C63EC843A5E}" presName="imgShp" presStyleLbl="fgImgPlace1" presStyleIdx="4" presStyleCnt="5" custAng="0" custScaleX="222756" custScaleY="20041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6B73BF5F-EEEC-427D-A3A6-26B8C9FD418B}" type="pres">
      <dgm:prSet presAssocID="{F81F9B93-BB54-4C92-BFFF-4C63EC843A5E}" presName="txShp" presStyleLbl="node1" presStyleIdx="4" presStyleCnt="5" custScaleY="223574" custLinFactNeighborX="-280">
        <dgm:presLayoutVars>
          <dgm:bulletEnabled val="1"/>
        </dgm:presLayoutVars>
      </dgm:prSet>
      <dgm:spPr/>
    </dgm:pt>
  </dgm:ptLst>
  <dgm:cxnLst>
    <dgm:cxn modelId="{DDC20E00-F833-4ADB-B51F-7D42CB6082C3}" type="presOf" srcId="{BE0F7286-A382-4229-9DB3-8B44068939EE}" destId="{AE6A7A74-0AEE-47B7-B96D-A968E79DCC1C}" srcOrd="0" destOrd="0" presId="urn:microsoft.com/office/officeart/2005/8/layout/vList3"/>
    <dgm:cxn modelId="{6AA38207-C800-4C0E-9308-35DD5EEE08B5}" srcId="{BE0F7286-A382-4229-9DB3-8B44068939EE}" destId="{F81F9B93-BB54-4C92-BFFF-4C63EC843A5E}" srcOrd="4" destOrd="0" parTransId="{DCDA17F8-185F-42CC-823F-DF21560AE28C}" sibTransId="{82752EFB-4EBA-4A1E-87C3-178643208DBE}"/>
    <dgm:cxn modelId="{0DD97230-66E4-4627-A2B0-B3EE580FE89E}" srcId="{BE0F7286-A382-4229-9DB3-8B44068939EE}" destId="{C825D3E1-56D1-4CFF-9FEE-CCBDED807CFD}" srcOrd="3" destOrd="0" parTransId="{D32A63ED-739C-48D2-978C-2FD459349C45}" sibTransId="{44C0D475-B414-4C16-AE71-92EB36AB1425}"/>
    <dgm:cxn modelId="{256E0B43-42CC-450F-BB95-115AE2DA140C}" type="presOf" srcId="{F4E74CC1-C652-499B-B42C-4FAD25FF6680}" destId="{195CD139-8FB2-4DAA-A3DD-7B84153660DC}" srcOrd="0" destOrd="0" presId="urn:microsoft.com/office/officeart/2005/8/layout/vList3"/>
    <dgm:cxn modelId="{2FBB557D-AF0C-49E7-9E24-85A91B5BC0C4}" type="presOf" srcId="{8A9745A7-EB68-4A0B-BBBD-395315483FE3}" destId="{33BA4DC4-0B4C-47AC-9F19-E897ADC3E3C8}" srcOrd="0" destOrd="0" presId="urn:microsoft.com/office/officeart/2005/8/layout/vList3"/>
    <dgm:cxn modelId="{8069FA8A-70CA-4804-A534-090AA77EE9B6}" type="presOf" srcId="{C825D3E1-56D1-4CFF-9FEE-CCBDED807CFD}" destId="{5174A27C-C69A-4B7E-B07A-A9FB50593C7E}" srcOrd="0" destOrd="0" presId="urn:microsoft.com/office/officeart/2005/8/layout/vList3"/>
    <dgm:cxn modelId="{1E95B48D-9D21-4A8E-9F43-EE61A9102288}" type="presOf" srcId="{F81F9B93-BB54-4C92-BFFF-4C63EC843A5E}" destId="{6B73BF5F-EEEC-427D-A3A6-26B8C9FD418B}" srcOrd="0" destOrd="0" presId="urn:microsoft.com/office/officeart/2005/8/layout/vList3"/>
    <dgm:cxn modelId="{570E6C95-51E7-4A64-9BAB-2FA120EA66DB}" type="presOf" srcId="{2F5A492C-B9DF-4105-8D57-5D5BC3ACC3D9}" destId="{B56E7156-7C86-4F00-BD0B-A4AE4BFFCEB1}" srcOrd="0" destOrd="0" presId="urn:microsoft.com/office/officeart/2005/8/layout/vList3"/>
    <dgm:cxn modelId="{1F6863A8-A531-4C1B-B975-5AD1C8A4D4DE}" srcId="{BE0F7286-A382-4229-9DB3-8B44068939EE}" destId="{2F5A492C-B9DF-4105-8D57-5D5BC3ACC3D9}" srcOrd="0" destOrd="0" parTransId="{DF85E073-3357-4A16-AC01-E4EBD3D01288}" sibTransId="{871BD201-5CA2-4608-A645-7232EE21C0DD}"/>
    <dgm:cxn modelId="{8C6F84E4-9AD9-4C20-8A8C-E3C77A5E9E75}" srcId="{BE0F7286-A382-4229-9DB3-8B44068939EE}" destId="{8A9745A7-EB68-4A0B-BBBD-395315483FE3}" srcOrd="2" destOrd="0" parTransId="{CABB4583-98AA-477A-9C67-E1227EA4A4CF}" sibTransId="{C13FCC3E-A8BD-4696-B32D-94B579E3AD3E}"/>
    <dgm:cxn modelId="{AB3B23F2-971D-4228-A9A1-432ED6B3D4BE}" srcId="{BE0F7286-A382-4229-9DB3-8B44068939EE}" destId="{F4E74CC1-C652-499B-B42C-4FAD25FF6680}" srcOrd="1" destOrd="0" parTransId="{70620AB7-7356-41FB-A018-15494CC6E279}" sibTransId="{71931BBC-69D5-46DC-9263-732F95B3034B}"/>
    <dgm:cxn modelId="{BFDD7660-325F-4212-9E2F-36AF97859553}" type="presParOf" srcId="{AE6A7A74-0AEE-47B7-B96D-A968E79DCC1C}" destId="{8FE12F16-1FB9-42DF-8CC3-5EAEC7413D27}" srcOrd="0" destOrd="0" presId="urn:microsoft.com/office/officeart/2005/8/layout/vList3"/>
    <dgm:cxn modelId="{12023CDE-1E98-4711-A3BB-C21E925C10FA}" type="presParOf" srcId="{8FE12F16-1FB9-42DF-8CC3-5EAEC7413D27}" destId="{100EA772-3794-414B-B177-FF80C022970E}" srcOrd="0" destOrd="0" presId="urn:microsoft.com/office/officeart/2005/8/layout/vList3"/>
    <dgm:cxn modelId="{BE4C26C7-15B0-494B-AF6F-60C623946911}" type="presParOf" srcId="{8FE12F16-1FB9-42DF-8CC3-5EAEC7413D27}" destId="{B56E7156-7C86-4F00-BD0B-A4AE4BFFCEB1}" srcOrd="1" destOrd="0" presId="urn:microsoft.com/office/officeart/2005/8/layout/vList3"/>
    <dgm:cxn modelId="{B2966B8C-79B4-48F3-945E-B436147ABFCA}" type="presParOf" srcId="{AE6A7A74-0AEE-47B7-B96D-A968E79DCC1C}" destId="{22D4CA3C-C431-459A-9DD8-E891BBF5F18C}" srcOrd="1" destOrd="0" presId="urn:microsoft.com/office/officeart/2005/8/layout/vList3"/>
    <dgm:cxn modelId="{93526C92-0F39-4A29-83E2-2404B1F53390}" type="presParOf" srcId="{AE6A7A74-0AEE-47B7-B96D-A968E79DCC1C}" destId="{2531D3F4-5FEF-48A5-BD62-8C9E0EF791CB}" srcOrd="2" destOrd="0" presId="urn:microsoft.com/office/officeart/2005/8/layout/vList3"/>
    <dgm:cxn modelId="{E84AF65C-551E-48FB-A9EE-77E38D9FDB2E}" type="presParOf" srcId="{2531D3F4-5FEF-48A5-BD62-8C9E0EF791CB}" destId="{B4ED7382-DF7C-44BB-B386-9D66125892FC}" srcOrd="0" destOrd="0" presId="urn:microsoft.com/office/officeart/2005/8/layout/vList3"/>
    <dgm:cxn modelId="{FB923037-3C5D-49E2-AED0-6B5D0FBB0983}" type="presParOf" srcId="{2531D3F4-5FEF-48A5-BD62-8C9E0EF791CB}" destId="{195CD139-8FB2-4DAA-A3DD-7B84153660DC}" srcOrd="1" destOrd="0" presId="urn:microsoft.com/office/officeart/2005/8/layout/vList3"/>
    <dgm:cxn modelId="{8BAFF651-7F31-48AC-A29F-5120F79F960C}" type="presParOf" srcId="{AE6A7A74-0AEE-47B7-B96D-A968E79DCC1C}" destId="{29C56314-22C7-43A9-80AD-343060750AF4}" srcOrd="3" destOrd="0" presId="urn:microsoft.com/office/officeart/2005/8/layout/vList3"/>
    <dgm:cxn modelId="{0DE5D804-5218-4124-BD34-98844FEB7B6C}" type="presParOf" srcId="{AE6A7A74-0AEE-47B7-B96D-A968E79DCC1C}" destId="{31DB8598-C2B3-47BE-A72B-79D37B3A2B7C}" srcOrd="4" destOrd="0" presId="urn:microsoft.com/office/officeart/2005/8/layout/vList3"/>
    <dgm:cxn modelId="{DD7F576F-7284-449E-BA04-FAAB395AA0A9}" type="presParOf" srcId="{31DB8598-C2B3-47BE-A72B-79D37B3A2B7C}" destId="{D7DDC4F2-D580-402D-990D-05F87021FBDF}" srcOrd="0" destOrd="0" presId="urn:microsoft.com/office/officeart/2005/8/layout/vList3"/>
    <dgm:cxn modelId="{3A754058-9214-450B-8A96-9DC328174954}" type="presParOf" srcId="{31DB8598-C2B3-47BE-A72B-79D37B3A2B7C}" destId="{33BA4DC4-0B4C-47AC-9F19-E897ADC3E3C8}" srcOrd="1" destOrd="0" presId="urn:microsoft.com/office/officeart/2005/8/layout/vList3"/>
    <dgm:cxn modelId="{903D0F72-BC26-479C-9150-2FA93D37B43F}" type="presParOf" srcId="{AE6A7A74-0AEE-47B7-B96D-A968E79DCC1C}" destId="{567E88A7-C8E9-4278-AC1C-CC257ED8F6E4}" srcOrd="5" destOrd="0" presId="urn:microsoft.com/office/officeart/2005/8/layout/vList3"/>
    <dgm:cxn modelId="{CB8F1DCA-1CA2-435D-9DBC-8EA6E67DBEE6}" type="presParOf" srcId="{AE6A7A74-0AEE-47B7-B96D-A968E79DCC1C}" destId="{DACFB7CD-EAC4-498E-A842-30B7B065CA34}" srcOrd="6" destOrd="0" presId="urn:microsoft.com/office/officeart/2005/8/layout/vList3"/>
    <dgm:cxn modelId="{67FDB497-ADA0-4E84-B729-C447BE6DA352}" type="presParOf" srcId="{DACFB7CD-EAC4-498E-A842-30B7B065CA34}" destId="{7DD04AC1-A672-4D60-B400-5B63BF9A36F2}" srcOrd="0" destOrd="0" presId="urn:microsoft.com/office/officeart/2005/8/layout/vList3"/>
    <dgm:cxn modelId="{462E5887-F064-42D0-BA34-5330F43AA841}" type="presParOf" srcId="{DACFB7CD-EAC4-498E-A842-30B7B065CA34}" destId="{5174A27C-C69A-4B7E-B07A-A9FB50593C7E}" srcOrd="1" destOrd="0" presId="urn:microsoft.com/office/officeart/2005/8/layout/vList3"/>
    <dgm:cxn modelId="{708C7EF9-8548-4E5B-8B5A-644D41C54741}" type="presParOf" srcId="{AE6A7A74-0AEE-47B7-B96D-A968E79DCC1C}" destId="{52C92136-7751-49CC-95F0-1DA4BD344860}" srcOrd="7" destOrd="0" presId="urn:microsoft.com/office/officeart/2005/8/layout/vList3"/>
    <dgm:cxn modelId="{9C8EF97D-5183-4CC7-8135-13FF7BCA7571}" type="presParOf" srcId="{AE6A7A74-0AEE-47B7-B96D-A968E79DCC1C}" destId="{99A38B83-B680-4196-B879-4ACF43487B27}" srcOrd="8" destOrd="0" presId="urn:microsoft.com/office/officeart/2005/8/layout/vList3"/>
    <dgm:cxn modelId="{530890DC-8533-49B4-B759-F9BAE691D6E3}" type="presParOf" srcId="{99A38B83-B680-4196-B879-4ACF43487B27}" destId="{4425F33D-DC79-42FF-98AD-C1EAF5FE8467}" srcOrd="0" destOrd="0" presId="urn:microsoft.com/office/officeart/2005/8/layout/vList3"/>
    <dgm:cxn modelId="{793F0409-59BB-44B6-8E70-D4035C087FAB}" type="presParOf" srcId="{99A38B83-B680-4196-B879-4ACF43487B27}" destId="{6B73BF5F-EEEC-427D-A3A6-26B8C9FD418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526090-939B-48AF-B525-AB9C1FD48367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D8469D8F-83BE-4DA2-800B-0E53450EA743}">
      <dgm:prSet/>
      <dgm:spPr/>
      <dgm:t>
        <a:bodyPr/>
        <a:lstStyle/>
        <a:p>
          <a:r>
            <a:rPr lang="en-IN" dirty="0"/>
            <a:t>The Eco-Car can talk and has many more special abilities like:</a:t>
          </a:r>
        </a:p>
      </dgm:t>
    </dgm:pt>
    <dgm:pt modelId="{D0747A53-EF1D-4C06-9428-4502AEEAD246}" type="parTrans" cxnId="{D3AC8BC0-E439-432C-BC39-EB60ED028873}">
      <dgm:prSet/>
      <dgm:spPr/>
      <dgm:t>
        <a:bodyPr/>
        <a:lstStyle/>
        <a:p>
          <a:endParaRPr lang="en-IN"/>
        </a:p>
      </dgm:t>
    </dgm:pt>
    <dgm:pt modelId="{3C7EE25C-3E15-4F48-9798-62FD17548A1D}" type="sibTrans" cxnId="{D3AC8BC0-E439-432C-BC39-EB60ED028873}">
      <dgm:prSet/>
      <dgm:spPr/>
      <dgm:t>
        <a:bodyPr/>
        <a:lstStyle/>
        <a:p>
          <a:endParaRPr lang="en-IN"/>
        </a:p>
      </dgm:t>
    </dgm:pt>
    <dgm:pt modelId="{B68FBA72-27C8-4E75-87B2-8AEF8E65115E}">
      <dgm:prSet/>
      <dgm:spPr/>
      <dgm:t>
        <a:bodyPr/>
        <a:lstStyle/>
        <a:p>
          <a:r>
            <a:rPr lang="en-IN" dirty="0"/>
            <a:t>It uses pollution by sucking harmful gases from the surroundings as fuel to run.</a:t>
          </a:r>
        </a:p>
      </dgm:t>
    </dgm:pt>
    <dgm:pt modelId="{1A8EF82E-707E-4EA5-9FF4-C42C70EDE97E}" type="parTrans" cxnId="{55AC0550-8AB5-4167-B39E-5365ACC97272}">
      <dgm:prSet/>
      <dgm:spPr/>
      <dgm:t>
        <a:bodyPr/>
        <a:lstStyle/>
        <a:p>
          <a:endParaRPr lang="en-IN"/>
        </a:p>
      </dgm:t>
    </dgm:pt>
    <dgm:pt modelId="{4A4DFF5F-B216-416D-B34A-BEB43F949EFF}" type="sibTrans" cxnId="{55AC0550-8AB5-4167-B39E-5365ACC97272}">
      <dgm:prSet/>
      <dgm:spPr/>
      <dgm:t>
        <a:bodyPr/>
        <a:lstStyle/>
        <a:p>
          <a:endParaRPr lang="en-IN"/>
        </a:p>
      </dgm:t>
    </dgm:pt>
    <dgm:pt modelId="{B4FCAB79-9969-4A6C-ADBC-B7A69EF499AE}">
      <dgm:prSet/>
      <dgm:spPr/>
      <dgm:t>
        <a:bodyPr/>
        <a:lstStyle/>
        <a:p>
          <a:r>
            <a:rPr lang="en-IN"/>
            <a:t>It also emits oxygen as a waste product which is required by humans to breathe.</a:t>
          </a:r>
        </a:p>
      </dgm:t>
    </dgm:pt>
    <dgm:pt modelId="{56E8098C-25B1-4B4E-A8DF-C56A656CD388}" type="parTrans" cxnId="{E95CEFDF-59BE-4C63-9720-A7AC892AE2C2}">
      <dgm:prSet/>
      <dgm:spPr/>
      <dgm:t>
        <a:bodyPr/>
        <a:lstStyle/>
        <a:p>
          <a:endParaRPr lang="en-IN"/>
        </a:p>
      </dgm:t>
    </dgm:pt>
    <dgm:pt modelId="{6A23F68C-55FE-4A69-A09B-F2FDDF98E676}" type="sibTrans" cxnId="{E95CEFDF-59BE-4C63-9720-A7AC892AE2C2}">
      <dgm:prSet/>
      <dgm:spPr/>
      <dgm:t>
        <a:bodyPr/>
        <a:lstStyle/>
        <a:p>
          <a:endParaRPr lang="en-IN"/>
        </a:p>
      </dgm:t>
    </dgm:pt>
    <dgm:pt modelId="{335A0AC4-853C-4296-8DD1-E6AD442F2F70}">
      <dgm:prSet/>
      <dgm:spPr/>
      <dgm:t>
        <a:bodyPr/>
        <a:lstStyle/>
        <a:p>
          <a:r>
            <a:rPr lang="en-IN" dirty="0"/>
            <a:t>Benefits of The Eco-Car:</a:t>
          </a:r>
        </a:p>
      </dgm:t>
    </dgm:pt>
    <dgm:pt modelId="{2040C6E9-4C44-4736-808D-0DFA4F7B5123}" type="parTrans" cxnId="{05B10EF5-55E1-4BAF-B190-EE897747C434}">
      <dgm:prSet/>
      <dgm:spPr/>
      <dgm:t>
        <a:bodyPr/>
        <a:lstStyle/>
        <a:p>
          <a:endParaRPr lang="en-IN"/>
        </a:p>
      </dgm:t>
    </dgm:pt>
    <dgm:pt modelId="{D3F3E1D5-E8FA-4D05-BE54-D2F91B8A3D24}" type="sibTrans" cxnId="{05B10EF5-55E1-4BAF-B190-EE897747C434}">
      <dgm:prSet/>
      <dgm:spPr/>
      <dgm:t>
        <a:bodyPr/>
        <a:lstStyle/>
        <a:p>
          <a:endParaRPr lang="en-IN"/>
        </a:p>
      </dgm:t>
    </dgm:pt>
    <dgm:pt modelId="{2CB78E65-DE3D-4E9A-BC2D-1496E036655D}">
      <dgm:prSet/>
      <dgm:spPr/>
      <dgm:t>
        <a:bodyPr/>
        <a:lstStyle/>
        <a:p>
          <a:r>
            <a:rPr lang="en-IN"/>
            <a:t>This would prove to be a revolution in the world and will really help to solve the problem of air pollution.</a:t>
          </a:r>
        </a:p>
      </dgm:t>
    </dgm:pt>
    <dgm:pt modelId="{E8E10992-6538-43C3-8F7A-3B4F9334037C}" type="parTrans" cxnId="{450DFB72-7981-484E-A74C-BBF6620F9231}">
      <dgm:prSet/>
      <dgm:spPr/>
      <dgm:t>
        <a:bodyPr/>
        <a:lstStyle/>
        <a:p>
          <a:endParaRPr lang="en-IN"/>
        </a:p>
      </dgm:t>
    </dgm:pt>
    <dgm:pt modelId="{B29F6C0D-54BF-44EA-8AC6-714D6D00B8FE}" type="sibTrans" cxnId="{450DFB72-7981-484E-A74C-BBF6620F9231}">
      <dgm:prSet/>
      <dgm:spPr/>
      <dgm:t>
        <a:bodyPr/>
        <a:lstStyle/>
        <a:p>
          <a:endParaRPr lang="en-IN"/>
        </a:p>
      </dgm:t>
    </dgm:pt>
    <dgm:pt modelId="{28533481-59CE-4726-BF0F-AFC9A0EE56C4}" type="pres">
      <dgm:prSet presAssocID="{14526090-939B-48AF-B525-AB9C1FD48367}" presName="Name0" presStyleCnt="0">
        <dgm:presLayoutVars>
          <dgm:dir/>
          <dgm:animLvl val="lvl"/>
          <dgm:resizeHandles val="exact"/>
        </dgm:presLayoutVars>
      </dgm:prSet>
      <dgm:spPr/>
    </dgm:pt>
    <dgm:pt modelId="{0321FF3D-594C-4909-802D-36AE322E22AA}" type="pres">
      <dgm:prSet presAssocID="{D8469D8F-83BE-4DA2-800B-0E53450EA743}" presName="composite" presStyleCnt="0"/>
      <dgm:spPr/>
    </dgm:pt>
    <dgm:pt modelId="{5BEF8391-BAB5-4008-AC0B-3B314AD46332}" type="pres">
      <dgm:prSet presAssocID="{D8469D8F-83BE-4DA2-800B-0E53450EA74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3BE6CB6-E2F0-4190-9900-4A514A91520A}" type="pres">
      <dgm:prSet presAssocID="{D8469D8F-83BE-4DA2-800B-0E53450EA743}" presName="desTx" presStyleLbl="alignAccFollowNode1" presStyleIdx="0" presStyleCnt="2">
        <dgm:presLayoutVars>
          <dgm:bulletEnabled val="1"/>
        </dgm:presLayoutVars>
      </dgm:prSet>
      <dgm:spPr/>
    </dgm:pt>
    <dgm:pt modelId="{09FF61DD-B36E-4CA9-8E60-8DCE644E80E7}" type="pres">
      <dgm:prSet presAssocID="{3C7EE25C-3E15-4F48-9798-62FD17548A1D}" presName="space" presStyleCnt="0"/>
      <dgm:spPr/>
    </dgm:pt>
    <dgm:pt modelId="{F6785277-2F51-4C98-96A8-02315EC6AABE}" type="pres">
      <dgm:prSet presAssocID="{335A0AC4-853C-4296-8DD1-E6AD442F2F70}" presName="composite" presStyleCnt="0"/>
      <dgm:spPr/>
    </dgm:pt>
    <dgm:pt modelId="{697B1676-3470-4985-9B36-3F56A55299CD}" type="pres">
      <dgm:prSet presAssocID="{335A0AC4-853C-4296-8DD1-E6AD442F2F7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A5DBF16-E024-420D-B56C-DD3D76CE8EAB}" type="pres">
      <dgm:prSet presAssocID="{335A0AC4-853C-4296-8DD1-E6AD442F2F70}" presName="desTx" presStyleLbl="alignAccFollowNode1" presStyleIdx="1" presStyleCnt="2" custLinFactNeighborX="1" custLinFactNeighborY="3233">
        <dgm:presLayoutVars>
          <dgm:bulletEnabled val="1"/>
        </dgm:presLayoutVars>
      </dgm:prSet>
      <dgm:spPr/>
    </dgm:pt>
  </dgm:ptLst>
  <dgm:cxnLst>
    <dgm:cxn modelId="{28228614-0388-4F95-8764-E942696A1FAD}" type="presOf" srcId="{D8469D8F-83BE-4DA2-800B-0E53450EA743}" destId="{5BEF8391-BAB5-4008-AC0B-3B314AD46332}" srcOrd="0" destOrd="0" presId="urn:microsoft.com/office/officeart/2005/8/layout/hList1"/>
    <dgm:cxn modelId="{F2A7132B-DABE-4919-BDE8-A5D5AA05C840}" type="presOf" srcId="{B4FCAB79-9969-4A6C-ADBC-B7A69EF499AE}" destId="{33BE6CB6-E2F0-4190-9900-4A514A91520A}" srcOrd="0" destOrd="1" presId="urn:microsoft.com/office/officeart/2005/8/layout/hList1"/>
    <dgm:cxn modelId="{2D17B53A-3C0C-4D42-8304-807E9D741F93}" type="presOf" srcId="{14526090-939B-48AF-B525-AB9C1FD48367}" destId="{28533481-59CE-4726-BF0F-AFC9A0EE56C4}" srcOrd="0" destOrd="0" presId="urn:microsoft.com/office/officeart/2005/8/layout/hList1"/>
    <dgm:cxn modelId="{70AFF265-51DF-4A10-B0C3-8BA014438EFE}" type="presOf" srcId="{2CB78E65-DE3D-4E9A-BC2D-1496E036655D}" destId="{FA5DBF16-E024-420D-B56C-DD3D76CE8EAB}" srcOrd="0" destOrd="0" presId="urn:microsoft.com/office/officeart/2005/8/layout/hList1"/>
    <dgm:cxn modelId="{55AC0550-8AB5-4167-B39E-5365ACC97272}" srcId="{D8469D8F-83BE-4DA2-800B-0E53450EA743}" destId="{B68FBA72-27C8-4E75-87B2-8AEF8E65115E}" srcOrd="0" destOrd="0" parTransId="{1A8EF82E-707E-4EA5-9FF4-C42C70EDE97E}" sibTransId="{4A4DFF5F-B216-416D-B34A-BEB43F949EFF}"/>
    <dgm:cxn modelId="{450DFB72-7981-484E-A74C-BBF6620F9231}" srcId="{335A0AC4-853C-4296-8DD1-E6AD442F2F70}" destId="{2CB78E65-DE3D-4E9A-BC2D-1496E036655D}" srcOrd="0" destOrd="0" parTransId="{E8E10992-6538-43C3-8F7A-3B4F9334037C}" sibTransId="{B29F6C0D-54BF-44EA-8AC6-714D6D00B8FE}"/>
    <dgm:cxn modelId="{6AFB08A1-6C19-464B-B309-4084EE749A38}" type="presOf" srcId="{B68FBA72-27C8-4E75-87B2-8AEF8E65115E}" destId="{33BE6CB6-E2F0-4190-9900-4A514A91520A}" srcOrd="0" destOrd="0" presId="urn:microsoft.com/office/officeart/2005/8/layout/hList1"/>
    <dgm:cxn modelId="{D3AC8BC0-E439-432C-BC39-EB60ED028873}" srcId="{14526090-939B-48AF-B525-AB9C1FD48367}" destId="{D8469D8F-83BE-4DA2-800B-0E53450EA743}" srcOrd="0" destOrd="0" parTransId="{D0747A53-EF1D-4C06-9428-4502AEEAD246}" sibTransId="{3C7EE25C-3E15-4F48-9798-62FD17548A1D}"/>
    <dgm:cxn modelId="{E95CEFDF-59BE-4C63-9720-A7AC892AE2C2}" srcId="{D8469D8F-83BE-4DA2-800B-0E53450EA743}" destId="{B4FCAB79-9969-4A6C-ADBC-B7A69EF499AE}" srcOrd="1" destOrd="0" parTransId="{56E8098C-25B1-4B4E-A8DF-C56A656CD388}" sibTransId="{6A23F68C-55FE-4A69-A09B-F2FDDF98E676}"/>
    <dgm:cxn modelId="{3B2857F2-7716-4F92-BDF5-E3FE4BB5C61C}" type="presOf" srcId="{335A0AC4-853C-4296-8DD1-E6AD442F2F70}" destId="{697B1676-3470-4985-9B36-3F56A55299CD}" srcOrd="0" destOrd="0" presId="urn:microsoft.com/office/officeart/2005/8/layout/hList1"/>
    <dgm:cxn modelId="{05B10EF5-55E1-4BAF-B190-EE897747C434}" srcId="{14526090-939B-48AF-B525-AB9C1FD48367}" destId="{335A0AC4-853C-4296-8DD1-E6AD442F2F70}" srcOrd="1" destOrd="0" parTransId="{2040C6E9-4C44-4736-808D-0DFA4F7B5123}" sibTransId="{D3F3E1D5-E8FA-4D05-BE54-D2F91B8A3D24}"/>
    <dgm:cxn modelId="{173C45C0-5AA9-4106-8633-45FF4CEC5ACA}" type="presParOf" srcId="{28533481-59CE-4726-BF0F-AFC9A0EE56C4}" destId="{0321FF3D-594C-4909-802D-36AE322E22AA}" srcOrd="0" destOrd="0" presId="urn:microsoft.com/office/officeart/2005/8/layout/hList1"/>
    <dgm:cxn modelId="{55FD870A-389C-4482-B2BF-F5F7905BAFE7}" type="presParOf" srcId="{0321FF3D-594C-4909-802D-36AE322E22AA}" destId="{5BEF8391-BAB5-4008-AC0B-3B314AD46332}" srcOrd="0" destOrd="0" presId="urn:microsoft.com/office/officeart/2005/8/layout/hList1"/>
    <dgm:cxn modelId="{21DCDEEA-FE6B-42F1-9EE4-F2C68D5B669A}" type="presParOf" srcId="{0321FF3D-594C-4909-802D-36AE322E22AA}" destId="{33BE6CB6-E2F0-4190-9900-4A514A91520A}" srcOrd="1" destOrd="0" presId="urn:microsoft.com/office/officeart/2005/8/layout/hList1"/>
    <dgm:cxn modelId="{236DA009-D68A-4140-BAD6-57D2FECE4003}" type="presParOf" srcId="{28533481-59CE-4726-BF0F-AFC9A0EE56C4}" destId="{09FF61DD-B36E-4CA9-8E60-8DCE644E80E7}" srcOrd="1" destOrd="0" presId="urn:microsoft.com/office/officeart/2005/8/layout/hList1"/>
    <dgm:cxn modelId="{EBEFAB11-673D-445C-A1CD-1314391CB507}" type="presParOf" srcId="{28533481-59CE-4726-BF0F-AFC9A0EE56C4}" destId="{F6785277-2F51-4C98-96A8-02315EC6AABE}" srcOrd="2" destOrd="0" presId="urn:microsoft.com/office/officeart/2005/8/layout/hList1"/>
    <dgm:cxn modelId="{82B78B76-6DD8-4F02-8E66-5A08A7273D56}" type="presParOf" srcId="{F6785277-2F51-4C98-96A8-02315EC6AABE}" destId="{697B1676-3470-4985-9B36-3F56A55299CD}" srcOrd="0" destOrd="0" presId="urn:microsoft.com/office/officeart/2005/8/layout/hList1"/>
    <dgm:cxn modelId="{11FD96CA-26C8-43E4-A64C-9421A7EC3177}" type="presParOf" srcId="{F6785277-2F51-4C98-96A8-02315EC6AABE}" destId="{FA5DBF16-E024-420D-B56C-DD3D76CE8EA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56C73E-9B71-4C72-90E1-BC920F31955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2C05FED-C3E0-48E7-89BE-773DA1DE4453}">
      <dgm:prSet/>
      <dgm:spPr/>
      <dgm:t>
        <a:bodyPr/>
        <a:lstStyle/>
        <a:p>
          <a:r>
            <a:rPr lang="en-IN" dirty="0"/>
            <a:t>Aarush asks the users if they want to buy this car. Now the user has two choices to type in:</a:t>
          </a:r>
        </a:p>
      </dgm:t>
    </dgm:pt>
    <dgm:pt modelId="{99FC5BF5-F18A-4F64-8CCF-1A474DC53AF3}" type="parTrans" cxnId="{0471F62E-EECC-4279-8481-4F04DE309C8C}">
      <dgm:prSet/>
      <dgm:spPr/>
      <dgm:t>
        <a:bodyPr/>
        <a:lstStyle/>
        <a:p>
          <a:endParaRPr lang="en-IN"/>
        </a:p>
      </dgm:t>
    </dgm:pt>
    <dgm:pt modelId="{D3B5303C-6132-44B4-9B7B-88044BBC4130}" type="sibTrans" cxnId="{0471F62E-EECC-4279-8481-4F04DE309C8C}">
      <dgm:prSet/>
      <dgm:spPr/>
      <dgm:t>
        <a:bodyPr/>
        <a:lstStyle/>
        <a:p>
          <a:endParaRPr lang="en-IN"/>
        </a:p>
      </dgm:t>
    </dgm:pt>
    <dgm:pt modelId="{32EC6BAC-2F4E-4331-9095-BE015D81AAD6}">
      <dgm:prSet/>
      <dgm:spPr/>
      <dgm:t>
        <a:bodyPr/>
        <a:lstStyle/>
        <a:p>
          <a:r>
            <a:rPr lang="en-IN" b="1" u="sng" dirty="0"/>
            <a:t>‘Yes or No’</a:t>
          </a:r>
          <a:endParaRPr lang="en-IN" dirty="0"/>
        </a:p>
      </dgm:t>
    </dgm:pt>
    <dgm:pt modelId="{FC6E7021-4348-4576-84AF-280F6494E71A}" type="parTrans" cxnId="{B99EB06C-7FB0-46E7-BC5F-C4B6A7792DA0}">
      <dgm:prSet/>
      <dgm:spPr/>
      <dgm:t>
        <a:bodyPr/>
        <a:lstStyle/>
        <a:p>
          <a:endParaRPr lang="en-IN"/>
        </a:p>
      </dgm:t>
    </dgm:pt>
    <dgm:pt modelId="{C3A7EBCD-9A76-48B6-8704-D1A376AA0F9E}" type="sibTrans" cxnId="{B99EB06C-7FB0-46E7-BC5F-C4B6A7792DA0}">
      <dgm:prSet/>
      <dgm:spPr/>
      <dgm:t>
        <a:bodyPr/>
        <a:lstStyle/>
        <a:p>
          <a:endParaRPr lang="en-IN"/>
        </a:p>
      </dgm:t>
    </dgm:pt>
    <dgm:pt modelId="{488C6327-B3B0-4600-A807-2040BCF033CA}">
      <dgm:prSet/>
      <dgm:spPr/>
      <dgm:t>
        <a:bodyPr/>
        <a:lstStyle/>
        <a:p>
          <a:r>
            <a:rPr lang="en-IN" dirty="0"/>
            <a:t>If the user replies </a:t>
          </a:r>
          <a:r>
            <a:rPr lang="en-IN" b="1" dirty="0">
              <a:solidFill>
                <a:schemeClr val="tx1"/>
              </a:solidFill>
              <a:highlight>
                <a:srgbClr val="FFFF00"/>
              </a:highlight>
            </a:rPr>
            <a:t>“Yes”</a:t>
          </a:r>
          <a:r>
            <a:rPr lang="en-IN" dirty="0"/>
            <a:t>, then Aarush would be asking them for a few details like :</a:t>
          </a:r>
        </a:p>
      </dgm:t>
    </dgm:pt>
    <dgm:pt modelId="{EA961661-B456-4FA4-813B-E61E676DFED8}" type="parTrans" cxnId="{F30657AF-21F0-4311-A82C-93EC8F7B3E36}">
      <dgm:prSet/>
      <dgm:spPr/>
      <dgm:t>
        <a:bodyPr/>
        <a:lstStyle/>
        <a:p>
          <a:endParaRPr lang="en-IN"/>
        </a:p>
      </dgm:t>
    </dgm:pt>
    <dgm:pt modelId="{2B3EF4CD-5495-4D8D-997E-3FD02FE9A99C}" type="sibTrans" cxnId="{F30657AF-21F0-4311-A82C-93EC8F7B3E36}">
      <dgm:prSet/>
      <dgm:spPr/>
      <dgm:t>
        <a:bodyPr/>
        <a:lstStyle/>
        <a:p>
          <a:endParaRPr lang="en-IN"/>
        </a:p>
      </dgm:t>
    </dgm:pt>
    <dgm:pt modelId="{E2C814AD-C316-4220-B899-AECE3E1D0FF4}">
      <dgm:prSet/>
      <dgm:spPr/>
      <dgm:t>
        <a:bodyPr/>
        <a:lstStyle/>
        <a:p>
          <a:r>
            <a:rPr lang="en-IN" dirty="0"/>
            <a:t>To select and enter the </a:t>
          </a:r>
          <a:r>
            <a:rPr lang="en-IN" dirty="0" err="1"/>
            <a:t>color</a:t>
          </a:r>
          <a:r>
            <a:rPr lang="en-IN" dirty="0"/>
            <a:t> of the car from the list of the available </a:t>
          </a:r>
          <a:r>
            <a:rPr lang="en-IN" dirty="0" err="1"/>
            <a:t>colors</a:t>
          </a:r>
          <a:r>
            <a:rPr lang="en-IN" dirty="0"/>
            <a:t>, which they want to buy. </a:t>
          </a:r>
        </a:p>
      </dgm:t>
    </dgm:pt>
    <dgm:pt modelId="{8D0A2084-E7C4-48D2-B88A-89A0AD1DDDEF}" type="parTrans" cxnId="{782D3366-7E69-43F0-97EC-0B0B3E171B8B}">
      <dgm:prSet/>
      <dgm:spPr/>
      <dgm:t>
        <a:bodyPr/>
        <a:lstStyle/>
        <a:p>
          <a:endParaRPr lang="en-IN"/>
        </a:p>
      </dgm:t>
    </dgm:pt>
    <dgm:pt modelId="{E553D915-34A4-49A6-8CA0-BE1F4D6C9D06}" type="sibTrans" cxnId="{782D3366-7E69-43F0-97EC-0B0B3E171B8B}">
      <dgm:prSet/>
      <dgm:spPr/>
      <dgm:t>
        <a:bodyPr/>
        <a:lstStyle/>
        <a:p>
          <a:endParaRPr lang="en-IN"/>
        </a:p>
      </dgm:t>
    </dgm:pt>
    <dgm:pt modelId="{7DF96C3D-3EE9-4C85-8927-E05B0FEA9B23}">
      <dgm:prSet/>
      <dgm:spPr/>
      <dgm:t>
        <a:bodyPr/>
        <a:lstStyle/>
        <a:p>
          <a:r>
            <a:rPr lang="en-IN"/>
            <a:t>To select and enter the country from the list of the countries given, in which they want the delivery of the car. </a:t>
          </a:r>
        </a:p>
      </dgm:t>
    </dgm:pt>
    <dgm:pt modelId="{3F523D01-0FDD-4EE9-9ECD-F21B34ACA5EE}" type="parTrans" cxnId="{A9C8C68D-F31B-43AB-9BF5-E10D72F526D1}">
      <dgm:prSet/>
      <dgm:spPr/>
      <dgm:t>
        <a:bodyPr/>
        <a:lstStyle/>
        <a:p>
          <a:endParaRPr lang="en-IN"/>
        </a:p>
      </dgm:t>
    </dgm:pt>
    <dgm:pt modelId="{5FE3F153-8EC2-4467-980B-DD46D4D2F924}" type="sibTrans" cxnId="{A9C8C68D-F31B-43AB-9BF5-E10D72F526D1}">
      <dgm:prSet/>
      <dgm:spPr/>
      <dgm:t>
        <a:bodyPr/>
        <a:lstStyle/>
        <a:p>
          <a:endParaRPr lang="en-IN"/>
        </a:p>
      </dgm:t>
    </dgm:pt>
    <dgm:pt modelId="{2DB31E92-C481-4135-90D0-FF290EC240BC}">
      <dgm:prSet/>
      <dgm:spPr/>
      <dgm:t>
        <a:bodyPr/>
        <a:lstStyle/>
        <a:p>
          <a:r>
            <a:rPr lang="en-IN"/>
            <a:t>To select and enter the currency from the list of the currencies given in which the user wants to make the payment. </a:t>
          </a:r>
        </a:p>
      </dgm:t>
    </dgm:pt>
    <dgm:pt modelId="{A5769B10-1D10-4A87-A57E-C34C5AFD23E9}" type="parTrans" cxnId="{BB2E1744-2E54-45C0-8E48-280B09EA3DC6}">
      <dgm:prSet/>
      <dgm:spPr/>
      <dgm:t>
        <a:bodyPr/>
        <a:lstStyle/>
        <a:p>
          <a:endParaRPr lang="en-IN"/>
        </a:p>
      </dgm:t>
    </dgm:pt>
    <dgm:pt modelId="{F687E0BD-83FF-4A2A-B3A2-62859C33036A}" type="sibTrans" cxnId="{BB2E1744-2E54-45C0-8E48-280B09EA3DC6}">
      <dgm:prSet/>
      <dgm:spPr/>
      <dgm:t>
        <a:bodyPr/>
        <a:lstStyle/>
        <a:p>
          <a:endParaRPr lang="en-IN"/>
        </a:p>
      </dgm:t>
    </dgm:pt>
    <dgm:pt modelId="{A6904ED5-9563-4B97-8D58-19847CDA02F2}">
      <dgm:prSet custT="1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 algn="just"/>
          <a:r>
            <a:rPr lang="en-IN" sz="1100" dirty="0">
              <a:solidFill>
                <a:schemeClr val="tx1"/>
              </a:solidFill>
            </a:rPr>
            <a:t>After getting all the above details, it will display the total cost of the car to the user.</a:t>
          </a:r>
        </a:p>
      </dgm:t>
    </dgm:pt>
    <dgm:pt modelId="{B8514C9A-8610-45B5-B482-509A0C1A29B1}" type="parTrans" cxnId="{6F50FD44-C9E4-466A-84E6-EAFF197E389E}">
      <dgm:prSet/>
      <dgm:spPr/>
      <dgm:t>
        <a:bodyPr/>
        <a:lstStyle/>
        <a:p>
          <a:endParaRPr lang="en-IN"/>
        </a:p>
      </dgm:t>
    </dgm:pt>
    <dgm:pt modelId="{DACE2325-827C-4BA1-A210-D03E4396E8BF}" type="sibTrans" cxnId="{6F50FD44-C9E4-466A-84E6-EAFF197E389E}">
      <dgm:prSet/>
      <dgm:spPr/>
      <dgm:t>
        <a:bodyPr/>
        <a:lstStyle/>
        <a:p>
          <a:endParaRPr lang="en-IN"/>
        </a:p>
      </dgm:t>
    </dgm:pt>
    <dgm:pt modelId="{E361EB0D-BEE8-4287-9C37-51C7F62C750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/>
            <a:t>If the user replies </a:t>
          </a:r>
          <a:r>
            <a:rPr lang="en-IN" b="1" dirty="0">
              <a:solidFill>
                <a:schemeClr val="tx1"/>
              </a:solidFill>
              <a:highlight>
                <a:srgbClr val="FFFF00"/>
              </a:highlight>
            </a:rPr>
            <a:t>“No”</a:t>
          </a:r>
          <a:r>
            <a:rPr lang="en-IN" b="1" dirty="0"/>
            <a:t>, </a:t>
          </a:r>
          <a:r>
            <a:rPr lang="en-IN" dirty="0"/>
            <a:t>then it greets the user by saying bye and ends the project.</a:t>
          </a:r>
        </a:p>
      </dgm:t>
    </dgm:pt>
    <dgm:pt modelId="{18644AA5-6AF6-4D92-8A48-52B15F65FB10}" type="parTrans" cxnId="{58D2929B-AD94-4245-8D4E-FCE163CFF8C9}">
      <dgm:prSet/>
      <dgm:spPr/>
      <dgm:t>
        <a:bodyPr/>
        <a:lstStyle/>
        <a:p>
          <a:endParaRPr lang="en-IN"/>
        </a:p>
      </dgm:t>
    </dgm:pt>
    <dgm:pt modelId="{B7229442-E36D-4B8D-946D-D2D980EA7FB9}" type="sibTrans" cxnId="{58D2929B-AD94-4245-8D4E-FCE163CFF8C9}">
      <dgm:prSet/>
      <dgm:spPr/>
      <dgm:t>
        <a:bodyPr/>
        <a:lstStyle/>
        <a:p>
          <a:endParaRPr lang="en-IN"/>
        </a:p>
      </dgm:t>
    </dgm:pt>
    <dgm:pt modelId="{833DA778-25CA-4F51-A376-41EC4A43C0A7}" type="pres">
      <dgm:prSet presAssocID="{ED56C73E-9B71-4C72-90E1-BC920F31955D}" presName="Name0" presStyleCnt="0">
        <dgm:presLayoutVars>
          <dgm:dir/>
          <dgm:animLvl val="lvl"/>
          <dgm:resizeHandles val="exact"/>
        </dgm:presLayoutVars>
      </dgm:prSet>
      <dgm:spPr/>
    </dgm:pt>
    <dgm:pt modelId="{58A84625-29B9-493E-BAC2-8C97BCD51FB9}" type="pres">
      <dgm:prSet presAssocID="{F2C05FED-C3E0-48E7-89BE-773DA1DE4453}" presName="linNode" presStyleCnt="0"/>
      <dgm:spPr/>
    </dgm:pt>
    <dgm:pt modelId="{1616CF50-E0A3-46B9-B9B6-705BE3A0E940}" type="pres">
      <dgm:prSet presAssocID="{F2C05FED-C3E0-48E7-89BE-773DA1DE4453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893562A9-028C-4457-B231-8C0C18CB1F89}" type="pres">
      <dgm:prSet presAssocID="{F2C05FED-C3E0-48E7-89BE-773DA1DE4453}" presName="descendantText" presStyleLbl="alignAccFollowNode1" presStyleIdx="0" presStyleCnt="2" custScaleX="37712" custLinFactNeighborX="-170" custLinFactNeighborY="-777">
        <dgm:presLayoutVars>
          <dgm:bulletEnabled val="1"/>
        </dgm:presLayoutVars>
      </dgm:prSet>
      <dgm:spPr/>
    </dgm:pt>
    <dgm:pt modelId="{109463B6-4C8D-4F3C-98A7-289A283BBC06}" type="pres">
      <dgm:prSet presAssocID="{D3B5303C-6132-44B4-9B7B-88044BBC4130}" presName="sp" presStyleCnt="0"/>
      <dgm:spPr/>
    </dgm:pt>
    <dgm:pt modelId="{9568783A-C60C-49DC-8A06-18AE3932EB96}" type="pres">
      <dgm:prSet presAssocID="{488C6327-B3B0-4600-A807-2040BCF033CA}" presName="linNode" presStyleCnt="0"/>
      <dgm:spPr/>
    </dgm:pt>
    <dgm:pt modelId="{1FA9CD71-A154-44B5-951D-3A6CE76C9DBA}" type="pres">
      <dgm:prSet presAssocID="{488C6327-B3B0-4600-A807-2040BCF033CA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BA4E50D1-83F5-4302-9B76-0DEB9204FC98}" type="pres">
      <dgm:prSet presAssocID="{2B3EF4CD-5495-4D8D-997E-3FD02FE9A99C}" presName="sp" presStyleCnt="0"/>
      <dgm:spPr/>
    </dgm:pt>
    <dgm:pt modelId="{8B9D4E2E-969E-4B11-BA71-61D05D9462E9}" type="pres">
      <dgm:prSet presAssocID="{E2C814AD-C316-4220-B899-AECE3E1D0FF4}" presName="linNode" presStyleCnt="0"/>
      <dgm:spPr/>
    </dgm:pt>
    <dgm:pt modelId="{2B246BB6-C767-4131-9CF9-3536C22824D8}" type="pres">
      <dgm:prSet presAssocID="{E2C814AD-C316-4220-B899-AECE3E1D0FF4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1563A05F-A726-4BA7-AE9A-D4F1BFAD0346}" type="pres">
      <dgm:prSet presAssocID="{E553D915-34A4-49A6-8CA0-BE1F4D6C9D06}" presName="sp" presStyleCnt="0"/>
      <dgm:spPr/>
    </dgm:pt>
    <dgm:pt modelId="{4503D091-A3B6-4139-8580-4AE6C3C967FA}" type="pres">
      <dgm:prSet presAssocID="{7DF96C3D-3EE9-4C85-8927-E05B0FEA9B23}" presName="linNode" presStyleCnt="0"/>
      <dgm:spPr/>
    </dgm:pt>
    <dgm:pt modelId="{413D0063-8531-4653-9D06-0A578B09373A}" type="pres">
      <dgm:prSet presAssocID="{7DF96C3D-3EE9-4C85-8927-E05B0FEA9B2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A9225E89-48AE-49DE-A299-4F594FB0E093}" type="pres">
      <dgm:prSet presAssocID="{5FE3F153-8EC2-4467-980B-DD46D4D2F924}" presName="sp" presStyleCnt="0"/>
      <dgm:spPr/>
    </dgm:pt>
    <dgm:pt modelId="{FC2CEEA3-6281-4531-A2A3-C998B569A63B}" type="pres">
      <dgm:prSet presAssocID="{2DB31E92-C481-4135-90D0-FF290EC240BC}" presName="linNode" presStyleCnt="0"/>
      <dgm:spPr/>
    </dgm:pt>
    <dgm:pt modelId="{87234D3B-9F78-4F98-AE3D-ED79359184C9}" type="pres">
      <dgm:prSet presAssocID="{2DB31E92-C481-4135-90D0-FF290EC240BC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E4C55EEE-C63F-4947-94B2-CE2EDD39528B}" type="pres">
      <dgm:prSet presAssocID="{2DB31E92-C481-4135-90D0-FF290EC240BC}" presName="descendantText" presStyleLbl="alignAccFollowNode1" presStyleIdx="1" presStyleCnt="2" custScaleX="65728" custLinFactNeighborX="-170" custLinFactNeighborY="87779">
        <dgm:presLayoutVars>
          <dgm:bulletEnabled val="1"/>
        </dgm:presLayoutVars>
      </dgm:prSet>
      <dgm:spPr/>
    </dgm:pt>
    <dgm:pt modelId="{0FA9FA93-2C21-46C7-ADAD-2F98D640F771}" type="pres">
      <dgm:prSet presAssocID="{F687E0BD-83FF-4A2A-B3A2-62859C33036A}" presName="sp" presStyleCnt="0"/>
      <dgm:spPr/>
    </dgm:pt>
    <dgm:pt modelId="{88929A4A-C734-4FF6-8FAE-938D9209F26F}" type="pres">
      <dgm:prSet presAssocID="{E361EB0D-BEE8-4287-9C37-51C7F62C7506}" presName="linNode" presStyleCnt="0"/>
      <dgm:spPr/>
    </dgm:pt>
    <dgm:pt modelId="{5D1BACE4-39CB-4D88-97E9-167753AFF318}" type="pres">
      <dgm:prSet presAssocID="{E361EB0D-BEE8-4287-9C37-51C7F62C7506}" presName="parentText" presStyleLbl="node1" presStyleIdx="5" presStyleCnt="6" custScaleY="74026" custLinFactNeighborX="-170" custLinFactNeighborY="131">
        <dgm:presLayoutVars>
          <dgm:chMax val="1"/>
          <dgm:bulletEnabled val="1"/>
        </dgm:presLayoutVars>
      </dgm:prSet>
      <dgm:spPr/>
    </dgm:pt>
  </dgm:ptLst>
  <dgm:cxnLst>
    <dgm:cxn modelId="{1F2F570B-A712-4C37-A65F-4B4CCCDEDE2A}" type="presOf" srcId="{A6904ED5-9563-4B97-8D58-19847CDA02F2}" destId="{E4C55EEE-C63F-4947-94B2-CE2EDD39528B}" srcOrd="0" destOrd="0" presId="urn:microsoft.com/office/officeart/2005/8/layout/vList5"/>
    <dgm:cxn modelId="{8093E524-FF77-4ADB-B5B5-992F6EA0D9E4}" type="presOf" srcId="{F2C05FED-C3E0-48E7-89BE-773DA1DE4453}" destId="{1616CF50-E0A3-46B9-B9B6-705BE3A0E940}" srcOrd="0" destOrd="0" presId="urn:microsoft.com/office/officeart/2005/8/layout/vList5"/>
    <dgm:cxn modelId="{0471F62E-EECC-4279-8481-4F04DE309C8C}" srcId="{ED56C73E-9B71-4C72-90E1-BC920F31955D}" destId="{F2C05FED-C3E0-48E7-89BE-773DA1DE4453}" srcOrd="0" destOrd="0" parTransId="{99FC5BF5-F18A-4F64-8CCF-1A474DC53AF3}" sibTransId="{D3B5303C-6132-44B4-9B7B-88044BBC4130}"/>
    <dgm:cxn modelId="{E9229B31-E0D1-4869-8805-C955F3D59670}" type="presOf" srcId="{488C6327-B3B0-4600-A807-2040BCF033CA}" destId="{1FA9CD71-A154-44B5-951D-3A6CE76C9DBA}" srcOrd="0" destOrd="0" presId="urn:microsoft.com/office/officeart/2005/8/layout/vList5"/>
    <dgm:cxn modelId="{1C0DA141-ED55-4D8F-BA66-2CB7B81C8F8A}" type="presOf" srcId="{7DF96C3D-3EE9-4C85-8927-E05B0FEA9B23}" destId="{413D0063-8531-4653-9D06-0A578B09373A}" srcOrd="0" destOrd="0" presId="urn:microsoft.com/office/officeart/2005/8/layout/vList5"/>
    <dgm:cxn modelId="{BB2E1744-2E54-45C0-8E48-280B09EA3DC6}" srcId="{ED56C73E-9B71-4C72-90E1-BC920F31955D}" destId="{2DB31E92-C481-4135-90D0-FF290EC240BC}" srcOrd="4" destOrd="0" parTransId="{A5769B10-1D10-4A87-A57E-C34C5AFD23E9}" sibTransId="{F687E0BD-83FF-4A2A-B3A2-62859C33036A}"/>
    <dgm:cxn modelId="{6F50FD44-C9E4-466A-84E6-EAFF197E389E}" srcId="{2DB31E92-C481-4135-90D0-FF290EC240BC}" destId="{A6904ED5-9563-4B97-8D58-19847CDA02F2}" srcOrd="0" destOrd="0" parTransId="{B8514C9A-8610-45B5-B482-509A0C1A29B1}" sibTransId="{DACE2325-827C-4BA1-A210-D03E4396E8BF}"/>
    <dgm:cxn modelId="{782D3366-7E69-43F0-97EC-0B0B3E171B8B}" srcId="{ED56C73E-9B71-4C72-90E1-BC920F31955D}" destId="{E2C814AD-C316-4220-B899-AECE3E1D0FF4}" srcOrd="2" destOrd="0" parTransId="{8D0A2084-E7C4-48D2-B88A-89A0AD1DDDEF}" sibTransId="{E553D915-34A4-49A6-8CA0-BE1F4D6C9D06}"/>
    <dgm:cxn modelId="{B99EB06C-7FB0-46E7-BC5F-C4B6A7792DA0}" srcId="{F2C05FED-C3E0-48E7-89BE-773DA1DE4453}" destId="{32EC6BAC-2F4E-4331-9095-BE015D81AAD6}" srcOrd="0" destOrd="0" parTransId="{FC6E7021-4348-4576-84AF-280F6494E71A}" sibTransId="{C3A7EBCD-9A76-48B6-8704-D1A376AA0F9E}"/>
    <dgm:cxn modelId="{D671F555-67FE-4C20-95E4-DE884C8FA735}" type="presOf" srcId="{E2C814AD-C316-4220-B899-AECE3E1D0FF4}" destId="{2B246BB6-C767-4131-9CF9-3536C22824D8}" srcOrd="0" destOrd="0" presId="urn:microsoft.com/office/officeart/2005/8/layout/vList5"/>
    <dgm:cxn modelId="{9C700979-04E7-4A5B-8059-FA95A3AEDBD9}" type="presOf" srcId="{ED56C73E-9B71-4C72-90E1-BC920F31955D}" destId="{833DA778-25CA-4F51-A376-41EC4A43C0A7}" srcOrd="0" destOrd="0" presId="urn:microsoft.com/office/officeart/2005/8/layout/vList5"/>
    <dgm:cxn modelId="{A9C8C68D-F31B-43AB-9BF5-E10D72F526D1}" srcId="{ED56C73E-9B71-4C72-90E1-BC920F31955D}" destId="{7DF96C3D-3EE9-4C85-8927-E05B0FEA9B23}" srcOrd="3" destOrd="0" parTransId="{3F523D01-0FDD-4EE9-9ECD-F21B34ACA5EE}" sibTransId="{5FE3F153-8EC2-4467-980B-DD46D4D2F924}"/>
    <dgm:cxn modelId="{FDCE5399-FAE3-4A0D-96CF-D642D7D8C119}" type="presOf" srcId="{32EC6BAC-2F4E-4331-9095-BE015D81AAD6}" destId="{893562A9-028C-4457-B231-8C0C18CB1F89}" srcOrd="0" destOrd="0" presId="urn:microsoft.com/office/officeart/2005/8/layout/vList5"/>
    <dgm:cxn modelId="{58D2929B-AD94-4245-8D4E-FCE163CFF8C9}" srcId="{ED56C73E-9B71-4C72-90E1-BC920F31955D}" destId="{E361EB0D-BEE8-4287-9C37-51C7F62C7506}" srcOrd="5" destOrd="0" parTransId="{18644AA5-6AF6-4D92-8A48-52B15F65FB10}" sibTransId="{B7229442-E36D-4B8D-946D-D2D980EA7FB9}"/>
    <dgm:cxn modelId="{F30657AF-21F0-4311-A82C-93EC8F7B3E36}" srcId="{ED56C73E-9B71-4C72-90E1-BC920F31955D}" destId="{488C6327-B3B0-4600-A807-2040BCF033CA}" srcOrd="1" destOrd="0" parTransId="{EA961661-B456-4FA4-813B-E61E676DFED8}" sibTransId="{2B3EF4CD-5495-4D8D-997E-3FD02FE9A99C}"/>
    <dgm:cxn modelId="{FF1F4DC8-2249-4675-B062-9E962358269C}" type="presOf" srcId="{E361EB0D-BEE8-4287-9C37-51C7F62C7506}" destId="{5D1BACE4-39CB-4D88-97E9-167753AFF318}" srcOrd="0" destOrd="0" presId="urn:microsoft.com/office/officeart/2005/8/layout/vList5"/>
    <dgm:cxn modelId="{640F58E8-9672-4E7C-B3E7-1325BB167517}" type="presOf" srcId="{2DB31E92-C481-4135-90D0-FF290EC240BC}" destId="{87234D3B-9F78-4F98-AE3D-ED79359184C9}" srcOrd="0" destOrd="0" presId="urn:microsoft.com/office/officeart/2005/8/layout/vList5"/>
    <dgm:cxn modelId="{6CDF4459-D661-4D44-9FA7-CFEFA11B3D6C}" type="presParOf" srcId="{833DA778-25CA-4F51-A376-41EC4A43C0A7}" destId="{58A84625-29B9-493E-BAC2-8C97BCD51FB9}" srcOrd="0" destOrd="0" presId="urn:microsoft.com/office/officeart/2005/8/layout/vList5"/>
    <dgm:cxn modelId="{34F175EE-6CA2-4344-BFAD-1F1320E57CB3}" type="presParOf" srcId="{58A84625-29B9-493E-BAC2-8C97BCD51FB9}" destId="{1616CF50-E0A3-46B9-B9B6-705BE3A0E940}" srcOrd="0" destOrd="0" presId="urn:microsoft.com/office/officeart/2005/8/layout/vList5"/>
    <dgm:cxn modelId="{C5CFC7EB-94C7-4E64-BC7C-6C27B50921A0}" type="presParOf" srcId="{58A84625-29B9-493E-BAC2-8C97BCD51FB9}" destId="{893562A9-028C-4457-B231-8C0C18CB1F89}" srcOrd="1" destOrd="0" presId="urn:microsoft.com/office/officeart/2005/8/layout/vList5"/>
    <dgm:cxn modelId="{5ECDC679-94DF-4DBA-9D56-32A015A72D5C}" type="presParOf" srcId="{833DA778-25CA-4F51-A376-41EC4A43C0A7}" destId="{109463B6-4C8D-4F3C-98A7-289A283BBC06}" srcOrd="1" destOrd="0" presId="urn:microsoft.com/office/officeart/2005/8/layout/vList5"/>
    <dgm:cxn modelId="{6F39642F-7A23-4E06-8E3F-5D55DA0862AF}" type="presParOf" srcId="{833DA778-25CA-4F51-A376-41EC4A43C0A7}" destId="{9568783A-C60C-49DC-8A06-18AE3932EB96}" srcOrd="2" destOrd="0" presId="urn:microsoft.com/office/officeart/2005/8/layout/vList5"/>
    <dgm:cxn modelId="{52BA28F3-83F9-4226-8A5B-9D7FE708F825}" type="presParOf" srcId="{9568783A-C60C-49DC-8A06-18AE3932EB96}" destId="{1FA9CD71-A154-44B5-951D-3A6CE76C9DBA}" srcOrd="0" destOrd="0" presId="urn:microsoft.com/office/officeart/2005/8/layout/vList5"/>
    <dgm:cxn modelId="{DC776222-6845-4498-9743-448D8316B22C}" type="presParOf" srcId="{833DA778-25CA-4F51-A376-41EC4A43C0A7}" destId="{BA4E50D1-83F5-4302-9B76-0DEB9204FC98}" srcOrd="3" destOrd="0" presId="urn:microsoft.com/office/officeart/2005/8/layout/vList5"/>
    <dgm:cxn modelId="{8A67B943-1D1B-40E4-A691-304AD3E7864C}" type="presParOf" srcId="{833DA778-25CA-4F51-A376-41EC4A43C0A7}" destId="{8B9D4E2E-969E-4B11-BA71-61D05D9462E9}" srcOrd="4" destOrd="0" presId="urn:microsoft.com/office/officeart/2005/8/layout/vList5"/>
    <dgm:cxn modelId="{58EFD942-EF09-457C-8FCF-E2048B4B63DF}" type="presParOf" srcId="{8B9D4E2E-969E-4B11-BA71-61D05D9462E9}" destId="{2B246BB6-C767-4131-9CF9-3536C22824D8}" srcOrd="0" destOrd="0" presId="urn:microsoft.com/office/officeart/2005/8/layout/vList5"/>
    <dgm:cxn modelId="{8766DE27-7530-4F50-A36E-5173C3FB5EB9}" type="presParOf" srcId="{833DA778-25CA-4F51-A376-41EC4A43C0A7}" destId="{1563A05F-A726-4BA7-AE9A-D4F1BFAD0346}" srcOrd="5" destOrd="0" presId="urn:microsoft.com/office/officeart/2005/8/layout/vList5"/>
    <dgm:cxn modelId="{FB0EE63A-3AE3-40E4-9F30-FD757A7CFA9C}" type="presParOf" srcId="{833DA778-25CA-4F51-A376-41EC4A43C0A7}" destId="{4503D091-A3B6-4139-8580-4AE6C3C967FA}" srcOrd="6" destOrd="0" presId="urn:microsoft.com/office/officeart/2005/8/layout/vList5"/>
    <dgm:cxn modelId="{B8F52000-EC43-4186-A080-8762F193E034}" type="presParOf" srcId="{4503D091-A3B6-4139-8580-4AE6C3C967FA}" destId="{413D0063-8531-4653-9D06-0A578B09373A}" srcOrd="0" destOrd="0" presId="urn:microsoft.com/office/officeart/2005/8/layout/vList5"/>
    <dgm:cxn modelId="{5C4310C2-89B0-4852-8D62-F49FFA4E8E62}" type="presParOf" srcId="{833DA778-25CA-4F51-A376-41EC4A43C0A7}" destId="{A9225E89-48AE-49DE-A299-4F594FB0E093}" srcOrd="7" destOrd="0" presId="urn:microsoft.com/office/officeart/2005/8/layout/vList5"/>
    <dgm:cxn modelId="{746C0331-6AB6-43E2-A5BA-D20175155FB8}" type="presParOf" srcId="{833DA778-25CA-4F51-A376-41EC4A43C0A7}" destId="{FC2CEEA3-6281-4531-A2A3-C998B569A63B}" srcOrd="8" destOrd="0" presId="urn:microsoft.com/office/officeart/2005/8/layout/vList5"/>
    <dgm:cxn modelId="{437537B1-EE23-4DB9-B829-372B8162D45A}" type="presParOf" srcId="{FC2CEEA3-6281-4531-A2A3-C998B569A63B}" destId="{87234D3B-9F78-4F98-AE3D-ED79359184C9}" srcOrd="0" destOrd="0" presId="urn:microsoft.com/office/officeart/2005/8/layout/vList5"/>
    <dgm:cxn modelId="{F6A6EA83-4F48-45F0-BCDF-2B1343D38A5A}" type="presParOf" srcId="{FC2CEEA3-6281-4531-A2A3-C998B569A63B}" destId="{E4C55EEE-C63F-4947-94B2-CE2EDD39528B}" srcOrd="1" destOrd="0" presId="urn:microsoft.com/office/officeart/2005/8/layout/vList5"/>
    <dgm:cxn modelId="{E58F7F9B-94F9-4B4D-9C83-72974308214C}" type="presParOf" srcId="{833DA778-25CA-4F51-A376-41EC4A43C0A7}" destId="{0FA9FA93-2C21-46C7-ADAD-2F98D640F771}" srcOrd="9" destOrd="0" presId="urn:microsoft.com/office/officeart/2005/8/layout/vList5"/>
    <dgm:cxn modelId="{65CB8A3B-B94A-4257-BC9E-5CF2BE58E453}" type="presParOf" srcId="{833DA778-25CA-4F51-A376-41EC4A43C0A7}" destId="{88929A4A-C734-4FF6-8FAE-938D9209F26F}" srcOrd="10" destOrd="0" presId="urn:microsoft.com/office/officeart/2005/8/layout/vList5"/>
    <dgm:cxn modelId="{02E459CC-E703-4287-A7DF-2B3D4AC2C7AD}" type="presParOf" srcId="{88929A4A-C734-4FF6-8FAE-938D9209F26F}" destId="{5D1BACE4-39CB-4D88-97E9-167753AFF31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7D7238-C02C-413F-B535-B35208F1F7A8}" type="doc">
      <dgm:prSet loTypeId="urn:microsoft.com/office/officeart/2005/8/layout/h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51F6F659-6114-41C5-8D91-DD70D88167FE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Buy Screen – Options  – yes/no</a:t>
          </a:r>
          <a:endParaRPr lang="en-IN" dirty="0">
            <a:solidFill>
              <a:schemeClr val="tx1"/>
            </a:solidFill>
          </a:endParaRPr>
        </a:p>
      </dgm:t>
    </dgm:pt>
    <dgm:pt modelId="{B66397D4-7DEA-4ECC-A1AA-DEC4045EA58C}" type="parTrans" cxnId="{847912E3-5D2B-4EEE-854A-D80C461BCA8C}">
      <dgm:prSet/>
      <dgm:spPr/>
      <dgm:t>
        <a:bodyPr/>
        <a:lstStyle/>
        <a:p>
          <a:endParaRPr lang="en-IN"/>
        </a:p>
      </dgm:t>
    </dgm:pt>
    <dgm:pt modelId="{0C648E8D-7D6D-4F94-B51B-8757663F984E}" type="sibTrans" cxnId="{847912E3-5D2B-4EEE-854A-D80C461BCA8C}">
      <dgm:prSet/>
      <dgm:spPr/>
      <dgm:t>
        <a:bodyPr/>
        <a:lstStyle/>
        <a:p>
          <a:endParaRPr lang="en-IN"/>
        </a:p>
      </dgm:t>
    </dgm:pt>
    <dgm:pt modelId="{57FA6E45-8D2B-4E0E-B5FB-AAEE78D2FFFC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If the user enters a wrong input, it will prompt the user to enter yes/no until it gets a valid input.</a:t>
          </a:r>
        </a:p>
      </dgm:t>
    </dgm:pt>
    <dgm:pt modelId="{7A71D644-3E22-4627-B45D-399152CC6925}" type="parTrans" cxnId="{4B211363-A632-4B75-9925-C299E7FD442E}">
      <dgm:prSet/>
      <dgm:spPr/>
      <dgm:t>
        <a:bodyPr/>
        <a:lstStyle/>
        <a:p>
          <a:endParaRPr lang="en-IN"/>
        </a:p>
      </dgm:t>
    </dgm:pt>
    <dgm:pt modelId="{84D4B4B4-EA9C-4CAA-8AB2-24FBB6E6F923}" type="sibTrans" cxnId="{4B211363-A632-4B75-9925-C299E7FD442E}">
      <dgm:prSet/>
      <dgm:spPr/>
      <dgm:t>
        <a:bodyPr/>
        <a:lstStyle/>
        <a:p>
          <a:endParaRPr lang="en-IN"/>
        </a:p>
      </dgm:t>
    </dgm:pt>
    <dgm:pt modelId="{828D206A-6927-4988-B567-856FC7D683B4}">
      <dgm:prSet/>
      <dgm:spPr/>
      <dgm:t>
        <a:bodyPr/>
        <a:lstStyle/>
        <a:p>
          <a:r>
            <a:rPr lang="en-IN" b="1" dirty="0" err="1">
              <a:solidFill>
                <a:schemeClr val="tx1"/>
              </a:solidFill>
            </a:rPr>
            <a:t>Color</a:t>
          </a:r>
          <a:r>
            <a:rPr lang="en-IN" b="1" dirty="0">
              <a:solidFill>
                <a:schemeClr val="tx1"/>
              </a:solidFill>
            </a:rPr>
            <a:t> Screen – Options – List given</a:t>
          </a:r>
          <a:endParaRPr lang="en-IN" dirty="0">
            <a:solidFill>
              <a:schemeClr val="tx1"/>
            </a:solidFill>
          </a:endParaRPr>
        </a:p>
      </dgm:t>
    </dgm:pt>
    <dgm:pt modelId="{2D1B4F11-851E-445C-B6D6-D73DA84B12DC}" type="parTrans" cxnId="{5943D2FA-6DC7-4700-838D-FDA220EE0A4F}">
      <dgm:prSet/>
      <dgm:spPr/>
      <dgm:t>
        <a:bodyPr/>
        <a:lstStyle/>
        <a:p>
          <a:endParaRPr lang="en-IN"/>
        </a:p>
      </dgm:t>
    </dgm:pt>
    <dgm:pt modelId="{D9D3BC51-D6FF-4A34-9437-F6CEFD378E84}" type="sibTrans" cxnId="{5943D2FA-6DC7-4700-838D-FDA220EE0A4F}">
      <dgm:prSet/>
      <dgm:spPr/>
      <dgm:t>
        <a:bodyPr/>
        <a:lstStyle/>
        <a:p>
          <a:endParaRPr lang="en-IN"/>
        </a:p>
      </dgm:t>
    </dgm:pt>
    <dgm:pt modelId="{DC926DF7-9E56-4F2C-A2A7-8A539D64F44A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If the user enters a wrong input, it will prompt the user to enter a </a:t>
          </a:r>
          <a:r>
            <a:rPr lang="en-IN" dirty="0" err="1">
              <a:solidFill>
                <a:schemeClr val="tx1"/>
              </a:solidFill>
            </a:rPr>
            <a:t>color</a:t>
          </a:r>
          <a:r>
            <a:rPr lang="en-IN" dirty="0">
              <a:solidFill>
                <a:schemeClr val="tx1"/>
              </a:solidFill>
            </a:rPr>
            <a:t> for the car they want to buy from the list until it gets a valid input.</a:t>
          </a:r>
        </a:p>
      </dgm:t>
    </dgm:pt>
    <dgm:pt modelId="{4FE17B94-360A-475B-95B8-70723DF7568B}" type="parTrans" cxnId="{F343F3C3-852E-4F63-B47C-07C433A6E487}">
      <dgm:prSet/>
      <dgm:spPr/>
      <dgm:t>
        <a:bodyPr/>
        <a:lstStyle/>
        <a:p>
          <a:endParaRPr lang="en-IN"/>
        </a:p>
      </dgm:t>
    </dgm:pt>
    <dgm:pt modelId="{446B6400-AA23-4446-BBCA-1B1C535BEBCE}" type="sibTrans" cxnId="{F343F3C3-852E-4F63-B47C-07C433A6E487}">
      <dgm:prSet/>
      <dgm:spPr/>
      <dgm:t>
        <a:bodyPr/>
        <a:lstStyle/>
        <a:p>
          <a:endParaRPr lang="en-IN"/>
        </a:p>
      </dgm:t>
    </dgm:pt>
    <dgm:pt modelId="{F6A6FBAE-3537-4B85-9365-20C72B03F505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Country Screen – Options – List given</a:t>
          </a:r>
          <a:endParaRPr lang="en-IN" dirty="0">
            <a:solidFill>
              <a:schemeClr val="tx1"/>
            </a:solidFill>
          </a:endParaRPr>
        </a:p>
      </dgm:t>
    </dgm:pt>
    <dgm:pt modelId="{62B63392-BFBD-427E-8539-C1F0A10F2A4C}" type="parTrans" cxnId="{48095BAD-8C84-4BB5-9C9A-D84953BA01CD}">
      <dgm:prSet/>
      <dgm:spPr/>
      <dgm:t>
        <a:bodyPr/>
        <a:lstStyle/>
        <a:p>
          <a:endParaRPr lang="en-IN"/>
        </a:p>
      </dgm:t>
    </dgm:pt>
    <dgm:pt modelId="{7A5A66C1-1511-4F72-9B45-6CBB733C8EF0}" type="sibTrans" cxnId="{48095BAD-8C84-4BB5-9C9A-D84953BA01CD}">
      <dgm:prSet/>
      <dgm:spPr/>
      <dgm:t>
        <a:bodyPr/>
        <a:lstStyle/>
        <a:p>
          <a:endParaRPr lang="en-IN"/>
        </a:p>
      </dgm:t>
    </dgm:pt>
    <dgm:pt modelId="{5E6CBB07-F637-4579-B95A-016A5349A93A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If the user enters a wrong input, it will prompt the user to enter a country for the delivery of the car from the list until it gets a valid input.</a:t>
          </a:r>
        </a:p>
      </dgm:t>
    </dgm:pt>
    <dgm:pt modelId="{1F0609A8-4922-4972-B528-F89155DB1F8F}" type="parTrans" cxnId="{A7574AEE-BD34-4988-90C9-B51F68597658}">
      <dgm:prSet/>
      <dgm:spPr/>
      <dgm:t>
        <a:bodyPr/>
        <a:lstStyle/>
        <a:p>
          <a:endParaRPr lang="en-IN"/>
        </a:p>
      </dgm:t>
    </dgm:pt>
    <dgm:pt modelId="{71A414A2-7021-4346-ACDD-C9B088FD0B54}" type="sibTrans" cxnId="{A7574AEE-BD34-4988-90C9-B51F68597658}">
      <dgm:prSet/>
      <dgm:spPr/>
      <dgm:t>
        <a:bodyPr/>
        <a:lstStyle/>
        <a:p>
          <a:endParaRPr lang="en-IN"/>
        </a:p>
      </dgm:t>
    </dgm:pt>
    <dgm:pt modelId="{DB1B6526-C2D5-4448-89C2-163FB1FEF82D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Currency Screen – Options – List given</a:t>
          </a:r>
          <a:endParaRPr lang="en-IN" dirty="0">
            <a:solidFill>
              <a:schemeClr val="tx1"/>
            </a:solidFill>
          </a:endParaRPr>
        </a:p>
      </dgm:t>
    </dgm:pt>
    <dgm:pt modelId="{72EB3D1C-705D-49C6-B99B-F44C4F972B74}" type="parTrans" cxnId="{4DA1865D-DF27-4CDD-B738-A33A64E8E441}">
      <dgm:prSet/>
      <dgm:spPr/>
      <dgm:t>
        <a:bodyPr/>
        <a:lstStyle/>
        <a:p>
          <a:endParaRPr lang="en-IN"/>
        </a:p>
      </dgm:t>
    </dgm:pt>
    <dgm:pt modelId="{DB372724-B05C-4673-8C9D-CF9E8BE07136}" type="sibTrans" cxnId="{4DA1865D-DF27-4CDD-B738-A33A64E8E441}">
      <dgm:prSet/>
      <dgm:spPr/>
      <dgm:t>
        <a:bodyPr/>
        <a:lstStyle/>
        <a:p>
          <a:endParaRPr lang="en-IN"/>
        </a:p>
      </dgm:t>
    </dgm:pt>
    <dgm:pt modelId="{500C9205-C9C0-451D-B7A8-402D5ACD0F97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If the user enters a wrong input, it will prompt the user to enter a currency from the given list in which they want to make payment in order to buy the car, until it gets a valid input.</a:t>
          </a:r>
        </a:p>
      </dgm:t>
    </dgm:pt>
    <dgm:pt modelId="{FE8306E0-384F-4908-8424-6F7B70967010}" type="parTrans" cxnId="{F84B2BE8-928B-41A7-B2A9-2A0531A0E4AD}">
      <dgm:prSet/>
      <dgm:spPr/>
      <dgm:t>
        <a:bodyPr/>
        <a:lstStyle/>
        <a:p>
          <a:endParaRPr lang="en-IN"/>
        </a:p>
      </dgm:t>
    </dgm:pt>
    <dgm:pt modelId="{D2B377E9-89E1-48F4-974B-223CFF2DCC8F}" type="sibTrans" cxnId="{F84B2BE8-928B-41A7-B2A9-2A0531A0E4AD}">
      <dgm:prSet/>
      <dgm:spPr/>
      <dgm:t>
        <a:bodyPr/>
        <a:lstStyle/>
        <a:p>
          <a:endParaRPr lang="en-IN"/>
        </a:p>
      </dgm:t>
    </dgm:pt>
    <dgm:pt modelId="{AC7E312F-E661-42DA-B2E4-438DBA52DC32}" type="pres">
      <dgm:prSet presAssocID="{6E7D7238-C02C-413F-B535-B35208F1F7A8}" presName="Name0" presStyleCnt="0">
        <dgm:presLayoutVars>
          <dgm:dir/>
          <dgm:resizeHandles val="exact"/>
        </dgm:presLayoutVars>
      </dgm:prSet>
      <dgm:spPr/>
    </dgm:pt>
    <dgm:pt modelId="{B3CD1EFC-495D-452E-8685-A1BEF95B3D3D}" type="pres">
      <dgm:prSet presAssocID="{51F6F659-6114-41C5-8D91-DD70D88167FE}" presName="node" presStyleLbl="node1" presStyleIdx="0" presStyleCnt="4">
        <dgm:presLayoutVars>
          <dgm:bulletEnabled val="1"/>
        </dgm:presLayoutVars>
      </dgm:prSet>
      <dgm:spPr/>
    </dgm:pt>
    <dgm:pt modelId="{50F4C36F-5DF0-4CE5-8042-3320B9AB79EA}" type="pres">
      <dgm:prSet presAssocID="{0C648E8D-7D6D-4F94-B51B-8757663F984E}" presName="sibTrans" presStyleCnt="0"/>
      <dgm:spPr/>
    </dgm:pt>
    <dgm:pt modelId="{76A90D40-1A7C-4046-A3A2-C43373E94414}" type="pres">
      <dgm:prSet presAssocID="{828D206A-6927-4988-B567-856FC7D683B4}" presName="node" presStyleLbl="node1" presStyleIdx="1" presStyleCnt="4">
        <dgm:presLayoutVars>
          <dgm:bulletEnabled val="1"/>
        </dgm:presLayoutVars>
      </dgm:prSet>
      <dgm:spPr/>
    </dgm:pt>
    <dgm:pt modelId="{3EAC8DCE-C8A5-4208-AFE3-B42AE88391A1}" type="pres">
      <dgm:prSet presAssocID="{D9D3BC51-D6FF-4A34-9437-F6CEFD378E84}" presName="sibTrans" presStyleCnt="0"/>
      <dgm:spPr/>
    </dgm:pt>
    <dgm:pt modelId="{5C92ADCF-FA59-440B-9143-493ADC013DDE}" type="pres">
      <dgm:prSet presAssocID="{F6A6FBAE-3537-4B85-9365-20C72B03F505}" presName="node" presStyleLbl="node1" presStyleIdx="2" presStyleCnt="4" custLinFactNeighborX="0">
        <dgm:presLayoutVars>
          <dgm:bulletEnabled val="1"/>
        </dgm:presLayoutVars>
      </dgm:prSet>
      <dgm:spPr/>
    </dgm:pt>
    <dgm:pt modelId="{29A9013C-8233-47D3-8B08-B96FFACFF37B}" type="pres">
      <dgm:prSet presAssocID="{7A5A66C1-1511-4F72-9B45-6CBB733C8EF0}" presName="sibTrans" presStyleCnt="0"/>
      <dgm:spPr/>
    </dgm:pt>
    <dgm:pt modelId="{EEF549CF-6B35-486E-AAF4-9ACC0C44596B}" type="pres">
      <dgm:prSet presAssocID="{DB1B6526-C2D5-4448-89C2-163FB1FEF82D}" presName="node" presStyleLbl="node1" presStyleIdx="3" presStyleCnt="4">
        <dgm:presLayoutVars>
          <dgm:bulletEnabled val="1"/>
        </dgm:presLayoutVars>
      </dgm:prSet>
      <dgm:spPr/>
    </dgm:pt>
  </dgm:ptLst>
  <dgm:cxnLst>
    <dgm:cxn modelId="{8A5E752B-5404-4524-8CA0-E544DF77BA7F}" type="presOf" srcId="{DC926DF7-9E56-4F2C-A2A7-8A539D64F44A}" destId="{76A90D40-1A7C-4046-A3A2-C43373E94414}" srcOrd="0" destOrd="1" presId="urn:microsoft.com/office/officeart/2005/8/layout/hList6"/>
    <dgm:cxn modelId="{4DA1865D-DF27-4CDD-B738-A33A64E8E441}" srcId="{6E7D7238-C02C-413F-B535-B35208F1F7A8}" destId="{DB1B6526-C2D5-4448-89C2-163FB1FEF82D}" srcOrd="3" destOrd="0" parTransId="{72EB3D1C-705D-49C6-B99B-F44C4F972B74}" sibTransId="{DB372724-B05C-4673-8C9D-CF9E8BE07136}"/>
    <dgm:cxn modelId="{4B211363-A632-4B75-9925-C299E7FD442E}" srcId="{51F6F659-6114-41C5-8D91-DD70D88167FE}" destId="{57FA6E45-8D2B-4E0E-B5FB-AAEE78D2FFFC}" srcOrd="0" destOrd="0" parTransId="{7A71D644-3E22-4627-B45D-399152CC6925}" sibTransId="{84D4B4B4-EA9C-4CAA-8AB2-24FBB6E6F923}"/>
    <dgm:cxn modelId="{005FB266-8A8A-4D26-B82C-C57786ECF250}" type="presOf" srcId="{51F6F659-6114-41C5-8D91-DD70D88167FE}" destId="{B3CD1EFC-495D-452E-8685-A1BEF95B3D3D}" srcOrd="0" destOrd="0" presId="urn:microsoft.com/office/officeart/2005/8/layout/hList6"/>
    <dgm:cxn modelId="{6DA8CF66-03B4-44C1-BC89-4D294967F5A2}" type="presOf" srcId="{6E7D7238-C02C-413F-B535-B35208F1F7A8}" destId="{AC7E312F-E661-42DA-B2E4-438DBA52DC32}" srcOrd="0" destOrd="0" presId="urn:microsoft.com/office/officeart/2005/8/layout/hList6"/>
    <dgm:cxn modelId="{9ABF3972-2D07-46CE-9B2E-21A02BD5A8F9}" type="presOf" srcId="{F6A6FBAE-3537-4B85-9365-20C72B03F505}" destId="{5C92ADCF-FA59-440B-9143-493ADC013DDE}" srcOrd="0" destOrd="0" presId="urn:microsoft.com/office/officeart/2005/8/layout/hList6"/>
    <dgm:cxn modelId="{48095BAD-8C84-4BB5-9C9A-D84953BA01CD}" srcId="{6E7D7238-C02C-413F-B535-B35208F1F7A8}" destId="{F6A6FBAE-3537-4B85-9365-20C72B03F505}" srcOrd="2" destOrd="0" parTransId="{62B63392-BFBD-427E-8539-C1F0A10F2A4C}" sibTransId="{7A5A66C1-1511-4F72-9B45-6CBB733C8EF0}"/>
    <dgm:cxn modelId="{F343F3C3-852E-4F63-B47C-07C433A6E487}" srcId="{828D206A-6927-4988-B567-856FC7D683B4}" destId="{DC926DF7-9E56-4F2C-A2A7-8A539D64F44A}" srcOrd="0" destOrd="0" parTransId="{4FE17B94-360A-475B-95B8-70723DF7568B}" sibTransId="{446B6400-AA23-4446-BBCA-1B1C535BEBCE}"/>
    <dgm:cxn modelId="{0C3561D2-488C-4FC3-968A-FDF473F9F81E}" type="presOf" srcId="{828D206A-6927-4988-B567-856FC7D683B4}" destId="{76A90D40-1A7C-4046-A3A2-C43373E94414}" srcOrd="0" destOrd="0" presId="urn:microsoft.com/office/officeart/2005/8/layout/hList6"/>
    <dgm:cxn modelId="{5B80A2E0-7999-4BCD-9F52-1AE10555A6B5}" type="presOf" srcId="{DB1B6526-C2D5-4448-89C2-163FB1FEF82D}" destId="{EEF549CF-6B35-486E-AAF4-9ACC0C44596B}" srcOrd="0" destOrd="0" presId="urn:microsoft.com/office/officeart/2005/8/layout/hList6"/>
    <dgm:cxn modelId="{847912E3-5D2B-4EEE-854A-D80C461BCA8C}" srcId="{6E7D7238-C02C-413F-B535-B35208F1F7A8}" destId="{51F6F659-6114-41C5-8D91-DD70D88167FE}" srcOrd="0" destOrd="0" parTransId="{B66397D4-7DEA-4ECC-A1AA-DEC4045EA58C}" sibTransId="{0C648E8D-7D6D-4F94-B51B-8757663F984E}"/>
    <dgm:cxn modelId="{F84B2BE8-928B-41A7-B2A9-2A0531A0E4AD}" srcId="{DB1B6526-C2D5-4448-89C2-163FB1FEF82D}" destId="{500C9205-C9C0-451D-B7A8-402D5ACD0F97}" srcOrd="0" destOrd="0" parTransId="{FE8306E0-384F-4908-8424-6F7B70967010}" sibTransId="{D2B377E9-89E1-48F4-974B-223CFF2DCC8F}"/>
    <dgm:cxn modelId="{7A67B5E9-C3B7-486D-B207-4204D8820F80}" type="presOf" srcId="{57FA6E45-8D2B-4E0E-B5FB-AAEE78D2FFFC}" destId="{B3CD1EFC-495D-452E-8685-A1BEF95B3D3D}" srcOrd="0" destOrd="1" presId="urn:microsoft.com/office/officeart/2005/8/layout/hList6"/>
    <dgm:cxn modelId="{A7574AEE-BD34-4988-90C9-B51F68597658}" srcId="{F6A6FBAE-3537-4B85-9365-20C72B03F505}" destId="{5E6CBB07-F637-4579-B95A-016A5349A93A}" srcOrd="0" destOrd="0" parTransId="{1F0609A8-4922-4972-B528-F89155DB1F8F}" sibTransId="{71A414A2-7021-4346-ACDD-C9B088FD0B54}"/>
    <dgm:cxn modelId="{76CBDDEF-56AE-4D9E-9424-78DDD381B323}" type="presOf" srcId="{500C9205-C9C0-451D-B7A8-402D5ACD0F97}" destId="{EEF549CF-6B35-486E-AAF4-9ACC0C44596B}" srcOrd="0" destOrd="1" presId="urn:microsoft.com/office/officeart/2005/8/layout/hList6"/>
    <dgm:cxn modelId="{A7AD0CF3-8600-41A2-95BA-C83B2C90F652}" type="presOf" srcId="{5E6CBB07-F637-4579-B95A-016A5349A93A}" destId="{5C92ADCF-FA59-440B-9143-493ADC013DDE}" srcOrd="0" destOrd="1" presId="urn:microsoft.com/office/officeart/2005/8/layout/hList6"/>
    <dgm:cxn modelId="{5943D2FA-6DC7-4700-838D-FDA220EE0A4F}" srcId="{6E7D7238-C02C-413F-B535-B35208F1F7A8}" destId="{828D206A-6927-4988-B567-856FC7D683B4}" srcOrd="1" destOrd="0" parTransId="{2D1B4F11-851E-445C-B6D6-D73DA84B12DC}" sibTransId="{D9D3BC51-D6FF-4A34-9437-F6CEFD378E84}"/>
    <dgm:cxn modelId="{1D331F60-5E5C-4321-B404-2EB62A809155}" type="presParOf" srcId="{AC7E312F-E661-42DA-B2E4-438DBA52DC32}" destId="{B3CD1EFC-495D-452E-8685-A1BEF95B3D3D}" srcOrd="0" destOrd="0" presId="urn:microsoft.com/office/officeart/2005/8/layout/hList6"/>
    <dgm:cxn modelId="{B6578E43-4D5F-40A8-962E-110FF01CA9EE}" type="presParOf" srcId="{AC7E312F-E661-42DA-B2E4-438DBA52DC32}" destId="{50F4C36F-5DF0-4CE5-8042-3320B9AB79EA}" srcOrd="1" destOrd="0" presId="urn:microsoft.com/office/officeart/2005/8/layout/hList6"/>
    <dgm:cxn modelId="{51D6E8B8-88E2-47FB-90EB-B77392E6AB50}" type="presParOf" srcId="{AC7E312F-E661-42DA-B2E4-438DBA52DC32}" destId="{76A90D40-1A7C-4046-A3A2-C43373E94414}" srcOrd="2" destOrd="0" presId="urn:microsoft.com/office/officeart/2005/8/layout/hList6"/>
    <dgm:cxn modelId="{BD7129A2-821A-4B73-97BB-0E9D3E3A8693}" type="presParOf" srcId="{AC7E312F-E661-42DA-B2E4-438DBA52DC32}" destId="{3EAC8DCE-C8A5-4208-AFE3-B42AE88391A1}" srcOrd="3" destOrd="0" presId="urn:microsoft.com/office/officeart/2005/8/layout/hList6"/>
    <dgm:cxn modelId="{15359322-1FC7-43B6-A594-8597B431861F}" type="presParOf" srcId="{AC7E312F-E661-42DA-B2E4-438DBA52DC32}" destId="{5C92ADCF-FA59-440B-9143-493ADC013DDE}" srcOrd="4" destOrd="0" presId="urn:microsoft.com/office/officeart/2005/8/layout/hList6"/>
    <dgm:cxn modelId="{A59EF1F7-41C3-4CA4-B1C4-7B344563B3B0}" type="presParOf" srcId="{AC7E312F-E661-42DA-B2E4-438DBA52DC32}" destId="{29A9013C-8233-47D3-8B08-B96FFACFF37B}" srcOrd="5" destOrd="0" presId="urn:microsoft.com/office/officeart/2005/8/layout/hList6"/>
    <dgm:cxn modelId="{707D0375-86CF-4791-BDAF-6C192868E5DA}" type="presParOf" srcId="{AC7E312F-E661-42DA-B2E4-438DBA52DC32}" destId="{EEF549CF-6B35-486E-AAF4-9ACC0C44596B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79FEF-4C0E-48B8-B35A-10234C882E78}">
      <dsp:nvSpPr>
        <dsp:cNvPr id="0" name=""/>
        <dsp:cNvSpPr/>
      </dsp:nvSpPr>
      <dsp:spPr>
        <a:xfrm>
          <a:off x="0" y="166702"/>
          <a:ext cx="6511469" cy="311805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Name : Aarush Jain</a:t>
          </a:r>
          <a:endParaRPr lang="en-IN" sz="1300" kern="1200" dirty="0"/>
        </a:p>
      </dsp:txBody>
      <dsp:txXfrm>
        <a:off x="15221" y="181923"/>
        <a:ext cx="6481027" cy="281363"/>
      </dsp:txXfrm>
    </dsp:sp>
    <dsp:sp modelId="{08B7E6C2-16E6-4C63-AECE-7A5C2EB3D24A}">
      <dsp:nvSpPr>
        <dsp:cNvPr id="0" name=""/>
        <dsp:cNvSpPr/>
      </dsp:nvSpPr>
      <dsp:spPr>
        <a:xfrm>
          <a:off x="0" y="515401"/>
          <a:ext cx="6511469" cy="311805"/>
        </a:xfrm>
        <a:prstGeom prst="roundRect">
          <a:avLst/>
        </a:prstGeom>
        <a:solidFill>
          <a:schemeClr val="accent1">
            <a:shade val="50000"/>
            <a:hueOff val="134164"/>
            <a:satOff val="-3267"/>
            <a:lumOff val="142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Age : 9 years old</a:t>
          </a:r>
          <a:endParaRPr lang="en-IN" sz="1300" kern="1200" dirty="0"/>
        </a:p>
      </dsp:txBody>
      <dsp:txXfrm>
        <a:off x="15221" y="530622"/>
        <a:ext cx="6481027" cy="281363"/>
      </dsp:txXfrm>
    </dsp:sp>
    <dsp:sp modelId="{53560CBD-2BE7-4E44-81FD-20BE50749146}">
      <dsp:nvSpPr>
        <dsp:cNvPr id="0" name=""/>
        <dsp:cNvSpPr/>
      </dsp:nvSpPr>
      <dsp:spPr>
        <a:xfrm>
          <a:off x="0" y="865193"/>
          <a:ext cx="6511469" cy="311805"/>
        </a:xfrm>
        <a:prstGeom prst="roundRect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Place : Chandigarh, India</a:t>
          </a:r>
          <a:endParaRPr lang="en-IN" sz="1300" kern="1200" dirty="0"/>
        </a:p>
      </dsp:txBody>
      <dsp:txXfrm>
        <a:off x="15221" y="880414"/>
        <a:ext cx="6481027" cy="281363"/>
      </dsp:txXfrm>
    </dsp:sp>
    <dsp:sp modelId="{4C8B5BB7-2429-4BA1-845F-8C96A5592DE9}">
      <dsp:nvSpPr>
        <dsp:cNvPr id="0" name=""/>
        <dsp:cNvSpPr/>
      </dsp:nvSpPr>
      <dsp:spPr>
        <a:xfrm>
          <a:off x="0" y="1214438"/>
          <a:ext cx="6511469" cy="311805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Grade 4</a:t>
          </a:r>
          <a:endParaRPr lang="en-IN" sz="1300" kern="1200" dirty="0"/>
        </a:p>
      </dsp:txBody>
      <dsp:txXfrm>
        <a:off x="15221" y="1229659"/>
        <a:ext cx="6481027" cy="281363"/>
      </dsp:txXfrm>
    </dsp:sp>
    <dsp:sp modelId="{4B9D8428-E698-4825-B553-277B79456F1E}">
      <dsp:nvSpPr>
        <dsp:cNvPr id="0" name=""/>
        <dsp:cNvSpPr/>
      </dsp:nvSpPr>
      <dsp:spPr>
        <a:xfrm>
          <a:off x="0" y="1563683"/>
          <a:ext cx="6511469" cy="311805"/>
        </a:xfrm>
        <a:prstGeom prst="roundRect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Before starting this course, I knew and completed-</a:t>
          </a:r>
          <a:endParaRPr lang="en-IN" sz="1300" kern="1200" dirty="0"/>
        </a:p>
      </dsp:txBody>
      <dsp:txXfrm>
        <a:off x="15221" y="1578904"/>
        <a:ext cx="6481027" cy="281363"/>
      </dsp:txXfrm>
    </dsp:sp>
    <dsp:sp modelId="{8B78BB6B-870D-4060-9305-2B7F32D889F2}">
      <dsp:nvSpPr>
        <dsp:cNvPr id="0" name=""/>
        <dsp:cNvSpPr/>
      </dsp:nvSpPr>
      <dsp:spPr>
        <a:xfrm>
          <a:off x="0" y="1912928"/>
          <a:ext cx="6511469" cy="311805"/>
        </a:xfrm>
        <a:prstGeom prst="roundRect">
          <a:avLst/>
        </a:prstGeom>
        <a:solidFill>
          <a:schemeClr val="accent1">
            <a:shade val="50000"/>
            <a:hueOff val="134164"/>
            <a:satOff val="-3267"/>
            <a:lumOff val="142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Scratch, Basics of C, JavaScript and Python, </a:t>
          </a:r>
          <a:r>
            <a:rPr lang="en-US" sz="1300" kern="1200" dirty="0" err="1"/>
            <a:t>Blockly</a:t>
          </a:r>
          <a:r>
            <a:rPr lang="en-US" sz="1300" kern="1200" dirty="0"/>
            <a:t>, MIT App Inventor, Courses on Code.org etc.</a:t>
          </a:r>
          <a:endParaRPr lang="en-IN" sz="1300" kern="1200" dirty="0"/>
        </a:p>
      </dsp:txBody>
      <dsp:txXfrm>
        <a:off x="15221" y="1928149"/>
        <a:ext cx="6481027" cy="281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367CF-332C-43C0-8928-3C0D90707097}">
      <dsp:nvSpPr>
        <dsp:cNvPr id="0" name=""/>
        <dsp:cNvSpPr/>
      </dsp:nvSpPr>
      <dsp:spPr>
        <a:xfrm rot="10800000">
          <a:off x="928918" y="498575"/>
          <a:ext cx="4990454" cy="256847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2944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Hello World, I made my final project for CS50x on </a:t>
          </a:r>
          <a:r>
            <a:rPr lang="en-IN" sz="1200" b="1" u="sng" kern="1200" dirty="0"/>
            <a:t>SCRATCH</a:t>
          </a:r>
          <a:r>
            <a:rPr lang="en-IN" sz="1200" kern="1200" dirty="0"/>
            <a:t> platform by using its various functions like-</a:t>
          </a:r>
          <a:br>
            <a:rPr lang="en-IN" sz="1200" kern="1200" dirty="0"/>
          </a:br>
          <a:r>
            <a:rPr lang="en-IN" sz="1200" kern="1200" dirty="0"/>
            <a:t>    	Motions</a:t>
          </a:r>
          <a:br>
            <a:rPr lang="en-IN" sz="1200" kern="1200" dirty="0"/>
          </a:br>
          <a:r>
            <a:rPr lang="en-IN" sz="1200" kern="1200" dirty="0"/>
            <a:t>    	Looks</a:t>
          </a:r>
          <a:br>
            <a:rPr lang="en-IN" sz="1200" kern="1200" dirty="0"/>
          </a:br>
          <a:r>
            <a:rPr lang="en-IN" sz="1200" kern="1200" dirty="0"/>
            <a:t>	Sounds</a:t>
          </a:r>
          <a:br>
            <a:rPr lang="en-IN" sz="1200" kern="1200" dirty="0"/>
          </a:br>
          <a:r>
            <a:rPr lang="en-IN" sz="1200" kern="1200" dirty="0"/>
            <a:t>	Events</a:t>
          </a:r>
          <a:br>
            <a:rPr lang="en-IN" sz="1200" kern="1200" dirty="0"/>
          </a:br>
          <a:r>
            <a:rPr lang="en-IN" sz="1200" kern="1200" dirty="0"/>
            <a:t>	Controls</a:t>
          </a:r>
          <a:br>
            <a:rPr lang="en-IN" sz="1200" kern="1200" dirty="0"/>
          </a:br>
          <a:r>
            <a:rPr lang="en-IN" sz="1200" kern="1200" dirty="0"/>
            <a:t>	Sensing</a:t>
          </a:r>
          <a:br>
            <a:rPr lang="en-IN" sz="1200" kern="1200" dirty="0"/>
          </a:br>
          <a:r>
            <a:rPr lang="en-IN" sz="1200" kern="1200" dirty="0"/>
            <a:t>	Operators</a:t>
          </a:r>
          <a:br>
            <a:rPr lang="en-IN" sz="1200" kern="1200" dirty="0"/>
          </a:br>
          <a:r>
            <a:rPr lang="en-IN" sz="1200" kern="1200" dirty="0"/>
            <a:t>	Variables</a:t>
          </a:r>
          <a:br>
            <a:rPr lang="en-IN" sz="1200" kern="1200" dirty="0"/>
          </a:br>
          <a:r>
            <a:rPr lang="en-IN" sz="1200" kern="1200" dirty="0"/>
            <a:t>	Lists</a:t>
          </a:r>
          <a:br>
            <a:rPr lang="en-IN" sz="1200" kern="1200" dirty="0"/>
          </a:br>
          <a:r>
            <a:rPr lang="en-IN" sz="1200" kern="1200" dirty="0"/>
            <a:t>	My Blocks</a:t>
          </a:r>
          <a:br>
            <a:rPr lang="en-IN" sz="1200" kern="1200" dirty="0"/>
          </a:br>
          <a:r>
            <a:rPr lang="en-IN" sz="1200" kern="1200" dirty="0"/>
            <a:t>	Text to Speech extension </a:t>
          </a:r>
          <a:br>
            <a:rPr lang="en-IN" sz="1200" kern="1200" dirty="0"/>
          </a:br>
          <a:endParaRPr lang="en-IN" sz="1200" kern="1200" dirty="0"/>
        </a:p>
      </dsp:txBody>
      <dsp:txXfrm rot="10800000">
        <a:off x="1571036" y="498575"/>
        <a:ext cx="4348336" cy="2568471"/>
      </dsp:txXfrm>
    </dsp:sp>
    <dsp:sp modelId="{58B6B7A3-DE32-4E24-9DF7-FEE5658DDCFC}">
      <dsp:nvSpPr>
        <dsp:cNvPr id="0" name=""/>
        <dsp:cNvSpPr/>
      </dsp:nvSpPr>
      <dsp:spPr>
        <a:xfrm>
          <a:off x="204729" y="699660"/>
          <a:ext cx="2183684" cy="21836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E7156-7C86-4F00-BD0B-A4AE4BFFCEB1}">
      <dsp:nvSpPr>
        <dsp:cNvPr id="0" name=""/>
        <dsp:cNvSpPr/>
      </dsp:nvSpPr>
      <dsp:spPr>
        <a:xfrm rot="10800000">
          <a:off x="1263274" y="18344"/>
          <a:ext cx="4542232" cy="40796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13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One day, Aarush, Chaitanya &amp; David were walking in front of a bakery at Hampshire Lane. </a:t>
          </a:r>
        </a:p>
      </dsp:txBody>
      <dsp:txXfrm rot="10800000">
        <a:off x="1365264" y="18344"/>
        <a:ext cx="4440242" cy="407962"/>
      </dsp:txXfrm>
    </dsp:sp>
    <dsp:sp modelId="{100EA772-3794-414B-B177-FF80C022970E}">
      <dsp:nvSpPr>
        <dsp:cNvPr id="0" name=""/>
        <dsp:cNvSpPr/>
      </dsp:nvSpPr>
      <dsp:spPr>
        <a:xfrm>
          <a:off x="1024918" y="384"/>
          <a:ext cx="476711" cy="4438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CD139-8FB2-4DAA-A3DD-7B84153660DC}">
      <dsp:nvSpPr>
        <dsp:cNvPr id="0" name=""/>
        <dsp:cNvSpPr/>
      </dsp:nvSpPr>
      <dsp:spPr>
        <a:xfrm rot="10800000">
          <a:off x="1254672" y="512245"/>
          <a:ext cx="4542232" cy="454629"/>
        </a:xfrm>
        <a:prstGeom prst="homePlate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13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Where two cars were emitting lot of pollution. David felt suffocated and started coughing.</a:t>
          </a:r>
          <a:endParaRPr lang="en-IN" sz="1600" kern="1200" dirty="0"/>
        </a:p>
      </dsp:txBody>
      <dsp:txXfrm rot="10800000">
        <a:off x="1368329" y="512245"/>
        <a:ext cx="4428575" cy="454629"/>
      </dsp:txXfrm>
    </dsp:sp>
    <dsp:sp modelId="{B4ED7382-DF7C-44BB-B386-9D66125892FC}">
      <dsp:nvSpPr>
        <dsp:cNvPr id="0" name=""/>
        <dsp:cNvSpPr/>
      </dsp:nvSpPr>
      <dsp:spPr>
        <a:xfrm>
          <a:off x="1033519" y="525912"/>
          <a:ext cx="442304" cy="43908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A4DC4-0B4C-47AC-9F19-E897ADC3E3C8}">
      <dsp:nvSpPr>
        <dsp:cNvPr id="0" name=""/>
        <dsp:cNvSpPr/>
      </dsp:nvSpPr>
      <dsp:spPr>
        <a:xfrm rot="10800000">
          <a:off x="1249515" y="1046643"/>
          <a:ext cx="4542232" cy="461489"/>
        </a:xfrm>
        <a:prstGeom prst="homePlat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13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Because of the harmful gases emitted by those cars. All three friends started discussing about it.</a:t>
          </a:r>
          <a:endParaRPr lang="en-IN" sz="1600" kern="1200" dirty="0"/>
        </a:p>
      </dsp:txBody>
      <dsp:txXfrm rot="10800000">
        <a:off x="1364887" y="1046643"/>
        <a:ext cx="4426860" cy="461489"/>
      </dsp:txXfrm>
    </dsp:sp>
    <dsp:sp modelId="{D7DDC4F2-D580-402D-990D-05F87021FBDF}">
      <dsp:nvSpPr>
        <dsp:cNvPr id="0" name=""/>
        <dsp:cNvSpPr/>
      </dsp:nvSpPr>
      <dsp:spPr>
        <a:xfrm>
          <a:off x="1043855" y="1050628"/>
          <a:ext cx="400963" cy="45351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4A27C-C69A-4B7E-B07A-A9FB50593C7E}">
      <dsp:nvSpPr>
        <dsp:cNvPr id="0" name=""/>
        <dsp:cNvSpPr/>
      </dsp:nvSpPr>
      <dsp:spPr>
        <a:xfrm rot="10800000">
          <a:off x="1214233" y="1581100"/>
          <a:ext cx="4582976" cy="636906"/>
        </a:xfrm>
        <a:prstGeom prst="homePlate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13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  How they could help in solving this serious problem of air pollution. Chaitanya suggested that they should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u="sng" kern="1200" dirty="0"/>
            <a:t>PLANT MORE TREES.</a:t>
          </a:r>
          <a:endParaRPr lang="en-IN" sz="1400" u="sng" kern="1200" dirty="0"/>
        </a:p>
      </dsp:txBody>
      <dsp:txXfrm rot="10800000">
        <a:off x="1373459" y="1581100"/>
        <a:ext cx="4423750" cy="636906"/>
      </dsp:txXfrm>
    </dsp:sp>
    <dsp:sp modelId="{7DD04AC1-A672-4D60-B400-5B63BF9A36F2}">
      <dsp:nvSpPr>
        <dsp:cNvPr id="0" name=""/>
        <dsp:cNvSpPr/>
      </dsp:nvSpPr>
      <dsp:spPr>
        <a:xfrm>
          <a:off x="963848" y="1674470"/>
          <a:ext cx="631345" cy="50209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3BF5F-EEEC-427D-A3A6-26B8C9FD418B}">
      <dsp:nvSpPr>
        <dsp:cNvPr id="0" name=""/>
        <dsp:cNvSpPr/>
      </dsp:nvSpPr>
      <dsp:spPr>
        <a:xfrm rot="10800000">
          <a:off x="1269195" y="2292786"/>
          <a:ext cx="4542232" cy="553296"/>
        </a:xfrm>
        <a:prstGeom prst="homePlat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13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After that Aarush introduces his dream project of </a:t>
          </a:r>
          <a:r>
            <a:rPr lang="en-IN" sz="1400" b="1" i="1" u="sng" kern="1200" dirty="0"/>
            <a:t>THE ECO-CAR</a:t>
          </a:r>
          <a:r>
            <a:rPr lang="en-IN" sz="1400" kern="1200" dirty="0"/>
            <a:t> to his friends.</a:t>
          </a:r>
          <a:endParaRPr lang="en-IN" sz="1600" kern="1200" dirty="0"/>
        </a:p>
      </dsp:txBody>
      <dsp:txXfrm rot="10800000">
        <a:off x="1407519" y="2292786"/>
        <a:ext cx="4403908" cy="553296"/>
      </dsp:txXfrm>
    </dsp:sp>
    <dsp:sp modelId="{4425F33D-DC79-42FF-98AD-C1EAF5FE8467}">
      <dsp:nvSpPr>
        <dsp:cNvPr id="0" name=""/>
        <dsp:cNvSpPr/>
      </dsp:nvSpPr>
      <dsp:spPr>
        <a:xfrm>
          <a:off x="1006278" y="2321442"/>
          <a:ext cx="551271" cy="49598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F8391-BAB5-4008-AC0B-3B314AD46332}">
      <dsp:nvSpPr>
        <dsp:cNvPr id="0" name=""/>
        <dsp:cNvSpPr/>
      </dsp:nvSpPr>
      <dsp:spPr>
        <a:xfrm>
          <a:off x="29" y="101619"/>
          <a:ext cx="2798093" cy="4171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The Eco-Car can talk and has many more special abilities like:</a:t>
          </a:r>
        </a:p>
      </dsp:txBody>
      <dsp:txXfrm>
        <a:off x="29" y="101619"/>
        <a:ext cx="2798093" cy="417104"/>
      </dsp:txXfrm>
    </dsp:sp>
    <dsp:sp modelId="{33BE6CB6-E2F0-4190-9900-4A514A91520A}">
      <dsp:nvSpPr>
        <dsp:cNvPr id="0" name=""/>
        <dsp:cNvSpPr/>
      </dsp:nvSpPr>
      <dsp:spPr>
        <a:xfrm>
          <a:off x="29" y="518724"/>
          <a:ext cx="2798093" cy="80016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It uses pollution by sucking harmful gases from the surroundings as fuel to run.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It also emits oxygen as a waste product which is required by humans to breathe.</a:t>
          </a:r>
        </a:p>
      </dsp:txBody>
      <dsp:txXfrm>
        <a:off x="29" y="518724"/>
        <a:ext cx="2798093" cy="800167"/>
      </dsp:txXfrm>
    </dsp:sp>
    <dsp:sp modelId="{697B1676-3470-4985-9B36-3F56A55299CD}">
      <dsp:nvSpPr>
        <dsp:cNvPr id="0" name=""/>
        <dsp:cNvSpPr/>
      </dsp:nvSpPr>
      <dsp:spPr>
        <a:xfrm>
          <a:off x="3189856" y="101619"/>
          <a:ext cx="2798093" cy="417104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Benefits of The Eco-Car:</a:t>
          </a:r>
        </a:p>
      </dsp:txBody>
      <dsp:txXfrm>
        <a:off x="3189856" y="101619"/>
        <a:ext cx="2798093" cy="417104"/>
      </dsp:txXfrm>
    </dsp:sp>
    <dsp:sp modelId="{FA5DBF16-E024-420D-B56C-DD3D76CE8EAB}">
      <dsp:nvSpPr>
        <dsp:cNvPr id="0" name=""/>
        <dsp:cNvSpPr/>
      </dsp:nvSpPr>
      <dsp:spPr>
        <a:xfrm>
          <a:off x="3189884" y="544594"/>
          <a:ext cx="2798093" cy="800167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This would prove to be a revolution in the world and will really help to solve the problem of air pollution.</a:t>
          </a:r>
        </a:p>
      </dsp:txBody>
      <dsp:txXfrm>
        <a:off x="3189884" y="544594"/>
        <a:ext cx="2798093" cy="8001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562A9-028C-4457-B231-8C0C18CB1F89}">
      <dsp:nvSpPr>
        <dsp:cNvPr id="0" name=""/>
        <dsp:cNvSpPr/>
      </dsp:nvSpPr>
      <dsp:spPr>
        <a:xfrm rot="5400000">
          <a:off x="4205917" y="-689802"/>
          <a:ext cx="329097" cy="17886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u="sng" kern="1200" dirty="0"/>
            <a:t>‘Yes or No’</a:t>
          </a:r>
          <a:endParaRPr lang="en-IN" sz="1600" kern="1200" dirty="0"/>
        </a:p>
      </dsp:txBody>
      <dsp:txXfrm rot="-5400000">
        <a:off x="3476134" y="56046"/>
        <a:ext cx="1772600" cy="296967"/>
      </dsp:txXfrm>
    </dsp:sp>
    <dsp:sp modelId="{1616CF50-E0A3-46B9-B9B6-705BE3A0E940}">
      <dsp:nvSpPr>
        <dsp:cNvPr id="0" name=""/>
        <dsp:cNvSpPr/>
      </dsp:nvSpPr>
      <dsp:spPr>
        <a:xfrm>
          <a:off x="812753" y="1401"/>
          <a:ext cx="2667915" cy="41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Aarush asks the users if they want to buy this car. Now the user has two choices to type in:</a:t>
          </a:r>
        </a:p>
      </dsp:txBody>
      <dsp:txXfrm>
        <a:off x="832835" y="21483"/>
        <a:ext cx="2627751" cy="371208"/>
      </dsp:txXfrm>
    </dsp:sp>
    <dsp:sp modelId="{1FA9CD71-A154-44B5-951D-3A6CE76C9DBA}">
      <dsp:nvSpPr>
        <dsp:cNvPr id="0" name=""/>
        <dsp:cNvSpPr/>
      </dsp:nvSpPr>
      <dsp:spPr>
        <a:xfrm>
          <a:off x="812753" y="433341"/>
          <a:ext cx="2667915" cy="41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If the user replies </a:t>
          </a:r>
          <a:r>
            <a:rPr lang="en-IN" sz="800" b="1" kern="1200" dirty="0">
              <a:solidFill>
                <a:schemeClr val="tx1"/>
              </a:solidFill>
              <a:highlight>
                <a:srgbClr val="FFFF00"/>
              </a:highlight>
            </a:rPr>
            <a:t>“Yes”</a:t>
          </a:r>
          <a:r>
            <a:rPr lang="en-IN" sz="800" kern="1200" dirty="0"/>
            <a:t>, then Aarush would be asking them for a few details like :</a:t>
          </a:r>
        </a:p>
      </dsp:txBody>
      <dsp:txXfrm>
        <a:off x="832835" y="453423"/>
        <a:ext cx="2627751" cy="371208"/>
      </dsp:txXfrm>
    </dsp:sp>
    <dsp:sp modelId="{2B246BB6-C767-4131-9CF9-3536C22824D8}">
      <dsp:nvSpPr>
        <dsp:cNvPr id="0" name=""/>
        <dsp:cNvSpPr/>
      </dsp:nvSpPr>
      <dsp:spPr>
        <a:xfrm>
          <a:off x="812753" y="865282"/>
          <a:ext cx="2667915" cy="41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To select and enter the </a:t>
          </a:r>
          <a:r>
            <a:rPr lang="en-IN" sz="800" kern="1200" dirty="0" err="1"/>
            <a:t>color</a:t>
          </a:r>
          <a:r>
            <a:rPr lang="en-IN" sz="800" kern="1200" dirty="0"/>
            <a:t> of the car from the list of the available </a:t>
          </a:r>
          <a:r>
            <a:rPr lang="en-IN" sz="800" kern="1200" dirty="0" err="1"/>
            <a:t>colors</a:t>
          </a:r>
          <a:r>
            <a:rPr lang="en-IN" sz="800" kern="1200" dirty="0"/>
            <a:t>, which they want to buy. </a:t>
          </a:r>
        </a:p>
      </dsp:txBody>
      <dsp:txXfrm>
        <a:off x="832835" y="885364"/>
        <a:ext cx="2627751" cy="371208"/>
      </dsp:txXfrm>
    </dsp:sp>
    <dsp:sp modelId="{413D0063-8531-4653-9D06-0A578B09373A}">
      <dsp:nvSpPr>
        <dsp:cNvPr id="0" name=""/>
        <dsp:cNvSpPr/>
      </dsp:nvSpPr>
      <dsp:spPr>
        <a:xfrm>
          <a:off x="812753" y="1297223"/>
          <a:ext cx="2667915" cy="41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To select and enter the country from the list of the countries given, in which they want the delivery of the car. </a:t>
          </a:r>
        </a:p>
      </dsp:txBody>
      <dsp:txXfrm>
        <a:off x="832835" y="1317305"/>
        <a:ext cx="2627751" cy="371208"/>
      </dsp:txXfrm>
    </dsp:sp>
    <dsp:sp modelId="{E4C55EEE-C63F-4947-94B2-CE2EDD39528B}">
      <dsp:nvSpPr>
        <dsp:cNvPr id="0" name=""/>
        <dsp:cNvSpPr/>
      </dsp:nvSpPr>
      <dsp:spPr>
        <a:xfrm rot="5400000">
          <a:off x="4870311" y="665002"/>
          <a:ext cx="329097" cy="3117453"/>
        </a:xfrm>
        <a:prstGeom prst="round2SameRect">
          <a:avLst/>
        </a:prstGeom>
        <a:solidFill>
          <a:schemeClr val="accent4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>
              <a:solidFill>
                <a:schemeClr val="tx1"/>
              </a:solidFill>
            </a:rPr>
            <a:t>After getting all the above details, it will display the total cost of the car to the user.</a:t>
          </a:r>
        </a:p>
      </dsp:txBody>
      <dsp:txXfrm rot="-5400000">
        <a:off x="3476134" y="2075245"/>
        <a:ext cx="3101388" cy="296967"/>
      </dsp:txXfrm>
    </dsp:sp>
    <dsp:sp modelId="{87234D3B-9F78-4F98-AE3D-ED79359184C9}">
      <dsp:nvSpPr>
        <dsp:cNvPr id="0" name=""/>
        <dsp:cNvSpPr/>
      </dsp:nvSpPr>
      <dsp:spPr>
        <a:xfrm>
          <a:off x="812753" y="1729164"/>
          <a:ext cx="2667915" cy="41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To select and enter the currency from the list of the currencies given in which the user wants to make the payment. </a:t>
          </a:r>
        </a:p>
      </dsp:txBody>
      <dsp:txXfrm>
        <a:off x="832835" y="1749246"/>
        <a:ext cx="2627751" cy="371208"/>
      </dsp:txXfrm>
    </dsp:sp>
    <dsp:sp modelId="{5D1BACE4-39CB-4D88-97E9-167753AFF318}">
      <dsp:nvSpPr>
        <dsp:cNvPr id="0" name=""/>
        <dsp:cNvSpPr/>
      </dsp:nvSpPr>
      <dsp:spPr>
        <a:xfrm>
          <a:off x="808218" y="2161644"/>
          <a:ext cx="2667915" cy="304522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If the user replies </a:t>
          </a:r>
          <a:r>
            <a:rPr lang="en-IN" sz="800" b="1" kern="1200" dirty="0">
              <a:solidFill>
                <a:schemeClr val="tx1"/>
              </a:solidFill>
              <a:highlight>
                <a:srgbClr val="FFFF00"/>
              </a:highlight>
            </a:rPr>
            <a:t>“No”</a:t>
          </a:r>
          <a:r>
            <a:rPr lang="en-IN" sz="800" b="1" kern="1200" dirty="0"/>
            <a:t>, </a:t>
          </a:r>
          <a:r>
            <a:rPr lang="en-IN" sz="800" kern="1200" dirty="0"/>
            <a:t>then it greets the user by saying bye and ends the project.</a:t>
          </a:r>
        </a:p>
      </dsp:txBody>
      <dsp:txXfrm>
        <a:off x="823084" y="2176510"/>
        <a:ext cx="2638183" cy="2747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D1EFC-495D-452E-8685-A1BEF95B3D3D}">
      <dsp:nvSpPr>
        <dsp:cNvPr id="0" name=""/>
        <dsp:cNvSpPr/>
      </dsp:nvSpPr>
      <dsp:spPr>
        <a:xfrm rot="16200000">
          <a:off x="-377091" y="378618"/>
          <a:ext cx="2256015" cy="1498778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6424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schemeClr val="tx1"/>
              </a:solidFill>
            </a:rPr>
            <a:t>Buy Screen – Options  – yes/no</a:t>
          </a:r>
          <a:endParaRPr lang="en-IN" sz="1000" kern="1200" dirty="0">
            <a:solidFill>
              <a:schemeClr val="tx1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800" kern="1200" dirty="0">
              <a:solidFill>
                <a:schemeClr val="tx1"/>
              </a:solidFill>
            </a:rPr>
            <a:t>If the user enters a wrong input, it will prompt the user to enter yes/no until it gets a valid input.</a:t>
          </a:r>
        </a:p>
      </dsp:txBody>
      <dsp:txXfrm rot="5400000">
        <a:off x="1528" y="451202"/>
        <a:ext cx="1498778" cy="1353609"/>
      </dsp:txXfrm>
    </dsp:sp>
    <dsp:sp modelId="{76A90D40-1A7C-4046-A3A2-C43373E94414}">
      <dsp:nvSpPr>
        <dsp:cNvPr id="0" name=""/>
        <dsp:cNvSpPr/>
      </dsp:nvSpPr>
      <dsp:spPr>
        <a:xfrm rot="16200000">
          <a:off x="1234095" y="378618"/>
          <a:ext cx="2256015" cy="1498778"/>
        </a:xfrm>
        <a:prstGeom prst="flowChartManualOperation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6424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 err="1">
              <a:solidFill>
                <a:schemeClr val="tx1"/>
              </a:solidFill>
            </a:rPr>
            <a:t>Color</a:t>
          </a:r>
          <a:r>
            <a:rPr lang="en-IN" sz="1000" b="1" kern="1200" dirty="0">
              <a:solidFill>
                <a:schemeClr val="tx1"/>
              </a:solidFill>
            </a:rPr>
            <a:t> Screen – Options – List given</a:t>
          </a:r>
          <a:endParaRPr lang="en-IN" sz="1000" kern="1200" dirty="0">
            <a:solidFill>
              <a:schemeClr val="tx1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800" kern="1200" dirty="0">
              <a:solidFill>
                <a:schemeClr val="tx1"/>
              </a:solidFill>
            </a:rPr>
            <a:t>If the user enters a wrong input, it will prompt the user to enter a </a:t>
          </a:r>
          <a:r>
            <a:rPr lang="en-IN" sz="800" kern="1200" dirty="0" err="1">
              <a:solidFill>
                <a:schemeClr val="tx1"/>
              </a:solidFill>
            </a:rPr>
            <a:t>color</a:t>
          </a:r>
          <a:r>
            <a:rPr lang="en-IN" sz="800" kern="1200" dirty="0">
              <a:solidFill>
                <a:schemeClr val="tx1"/>
              </a:solidFill>
            </a:rPr>
            <a:t> for the car they want to buy from the list until it gets a valid input.</a:t>
          </a:r>
        </a:p>
      </dsp:txBody>
      <dsp:txXfrm rot="5400000">
        <a:off x="1612714" y="451202"/>
        <a:ext cx="1498778" cy="1353609"/>
      </dsp:txXfrm>
    </dsp:sp>
    <dsp:sp modelId="{5C92ADCF-FA59-440B-9143-493ADC013DDE}">
      <dsp:nvSpPr>
        <dsp:cNvPr id="0" name=""/>
        <dsp:cNvSpPr/>
      </dsp:nvSpPr>
      <dsp:spPr>
        <a:xfrm rot="16200000">
          <a:off x="2845281" y="378618"/>
          <a:ext cx="2256015" cy="1498778"/>
        </a:xfrm>
        <a:prstGeom prst="flowChartManualOperation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6424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schemeClr val="tx1"/>
              </a:solidFill>
            </a:rPr>
            <a:t>Country Screen – Options – List given</a:t>
          </a:r>
          <a:endParaRPr lang="en-IN" sz="1000" kern="1200" dirty="0">
            <a:solidFill>
              <a:schemeClr val="tx1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800" kern="1200" dirty="0">
              <a:solidFill>
                <a:schemeClr val="tx1"/>
              </a:solidFill>
            </a:rPr>
            <a:t>If the user enters a wrong input, it will prompt the user to enter a country for the delivery of the car from the list until it gets a valid input.</a:t>
          </a:r>
        </a:p>
      </dsp:txBody>
      <dsp:txXfrm rot="5400000">
        <a:off x="3223900" y="451202"/>
        <a:ext cx="1498778" cy="1353609"/>
      </dsp:txXfrm>
    </dsp:sp>
    <dsp:sp modelId="{EEF549CF-6B35-486E-AAF4-9ACC0C44596B}">
      <dsp:nvSpPr>
        <dsp:cNvPr id="0" name=""/>
        <dsp:cNvSpPr/>
      </dsp:nvSpPr>
      <dsp:spPr>
        <a:xfrm rot="16200000">
          <a:off x="4456468" y="378618"/>
          <a:ext cx="2256015" cy="1498778"/>
        </a:xfrm>
        <a:prstGeom prst="flowChartManualOperati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6424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schemeClr val="tx1"/>
              </a:solidFill>
            </a:rPr>
            <a:t>Currency Screen – Options – List given</a:t>
          </a:r>
          <a:endParaRPr lang="en-IN" sz="1000" kern="1200" dirty="0">
            <a:solidFill>
              <a:schemeClr val="tx1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800" kern="1200" dirty="0">
              <a:solidFill>
                <a:schemeClr val="tx1"/>
              </a:solidFill>
            </a:rPr>
            <a:t>If the user enters a wrong input, it will prompt the user to enter a currency from the given list in which they want to make payment in order to buy the car, until it gets a valid input.</a:t>
          </a:r>
        </a:p>
      </dsp:txBody>
      <dsp:txXfrm rot="5400000">
        <a:off x="4835087" y="451202"/>
        <a:ext cx="1498778" cy="1353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2C2FE-CEF7-48FA-B994-7D384C965C0C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7355C-7D91-4F40-83CA-76575669F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13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67477" rtl="0" eaLnBrk="1" latinLnBrk="0" hangingPunct="1">
      <a:defRPr sz="745" kern="1200">
        <a:solidFill>
          <a:schemeClr val="tx1"/>
        </a:solidFill>
        <a:latin typeface="+mn-lt"/>
        <a:ea typeface="+mn-ea"/>
        <a:cs typeface="+mn-cs"/>
      </a:defRPr>
    </a:lvl1pPr>
    <a:lvl2pPr marL="283738" algn="l" defTabSz="567477" rtl="0" eaLnBrk="1" latinLnBrk="0" hangingPunct="1">
      <a:defRPr sz="745" kern="1200">
        <a:solidFill>
          <a:schemeClr val="tx1"/>
        </a:solidFill>
        <a:latin typeface="+mn-lt"/>
        <a:ea typeface="+mn-ea"/>
        <a:cs typeface="+mn-cs"/>
      </a:defRPr>
    </a:lvl2pPr>
    <a:lvl3pPr marL="567477" algn="l" defTabSz="567477" rtl="0" eaLnBrk="1" latinLnBrk="0" hangingPunct="1">
      <a:defRPr sz="745" kern="1200">
        <a:solidFill>
          <a:schemeClr val="tx1"/>
        </a:solidFill>
        <a:latin typeface="+mn-lt"/>
        <a:ea typeface="+mn-ea"/>
        <a:cs typeface="+mn-cs"/>
      </a:defRPr>
    </a:lvl3pPr>
    <a:lvl4pPr marL="851215" algn="l" defTabSz="567477" rtl="0" eaLnBrk="1" latinLnBrk="0" hangingPunct="1">
      <a:defRPr sz="745" kern="1200">
        <a:solidFill>
          <a:schemeClr val="tx1"/>
        </a:solidFill>
        <a:latin typeface="+mn-lt"/>
        <a:ea typeface="+mn-ea"/>
        <a:cs typeface="+mn-cs"/>
      </a:defRPr>
    </a:lvl4pPr>
    <a:lvl5pPr marL="1134953" algn="l" defTabSz="567477" rtl="0" eaLnBrk="1" latinLnBrk="0" hangingPunct="1">
      <a:defRPr sz="745" kern="1200">
        <a:solidFill>
          <a:schemeClr val="tx1"/>
        </a:solidFill>
        <a:latin typeface="+mn-lt"/>
        <a:ea typeface="+mn-ea"/>
        <a:cs typeface="+mn-cs"/>
      </a:defRPr>
    </a:lvl5pPr>
    <a:lvl6pPr marL="1418692" algn="l" defTabSz="567477" rtl="0" eaLnBrk="1" latinLnBrk="0" hangingPunct="1">
      <a:defRPr sz="745" kern="1200">
        <a:solidFill>
          <a:schemeClr val="tx1"/>
        </a:solidFill>
        <a:latin typeface="+mn-lt"/>
        <a:ea typeface="+mn-ea"/>
        <a:cs typeface="+mn-cs"/>
      </a:defRPr>
    </a:lvl6pPr>
    <a:lvl7pPr marL="1702430" algn="l" defTabSz="567477" rtl="0" eaLnBrk="1" latinLnBrk="0" hangingPunct="1">
      <a:defRPr sz="745" kern="1200">
        <a:solidFill>
          <a:schemeClr val="tx1"/>
        </a:solidFill>
        <a:latin typeface="+mn-lt"/>
        <a:ea typeface="+mn-ea"/>
        <a:cs typeface="+mn-cs"/>
      </a:defRPr>
    </a:lvl7pPr>
    <a:lvl8pPr marL="1986168" algn="l" defTabSz="567477" rtl="0" eaLnBrk="1" latinLnBrk="0" hangingPunct="1">
      <a:defRPr sz="745" kern="1200">
        <a:solidFill>
          <a:schemeClr val="tx1"/>
        </a:solidFill>
        <a:latin typeface="+mn-lt"/>
        <a:ea typeface="+mn-ea"/>
        <a:cs typeface="+mn-cs"/>
      </a:defRPr>
    </a:lvl8pPr>
    <a:lvl9pPr marL="2269907" algn="l" defTabSz="567477" rtl="0" eaLnBrk="1" latinLnBrk="0" hangingPunct="1">
      <a:defRPr sz="7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7355C-7D91-4F40-83CA-76575669FD3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28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420" y="818909"/>
            <a:ext cx="5671424" cy="1742064"/>
          </a:xfrm>
        </p:spPr>
        <p:txBody>
          <a:bodyPr anchor="b"/>
          <a:lstStyle>
            <a:lvl1pPr algn="ctr">
              <a:defRPr sz="4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033" y="2628154"/>
            <a:ext cx="5004197" cy="1208093"/>
          </a:xfrm>
        </p:spPr>
        <p:txBody>
          <a:bodyPr/>
          <a:lstStyle>
            <a:lvl1pPr marL="0" indent="0" algn="ctr">
              <a:buNone/>
              <a:defRPr sz="1751"/>
            </a:lvl1pPr>
            <a:lvl2pPr marL="333573" indent="0" algn="ctr">
              <a:buNone/>
              <a:defRPr sz="1459"/>
            </a:lvl2pPr>
            <a:lvl3pPr marL="667146" indent="0" algn="ctr">
              <a:buNone/>
              <a:defRPr sz="1313"/>
            </a:lvl3pPr>
            <a:lvl4pPr marL="1000719" indent="0" algn="ctr">
              <a:buNone/>
              <a:defRPr sz="1167"/>
            </a:lvl4pPr>
            <a:lvl5pPr marL="1334292" indent="0" algn="ctr">
              <a:buNone/>
              <a:defRPr sz="1167"/>
            </a:lvl5pPr>
            <a:lvl6pPr marL="1667866" indent="0" algn="ctr">
              <a:buNone/>
              <a:defRPr sz="1167"/>
            </a:lvl6pPr>
            <a:lvl7pPr marL="2001439" indent="0" algn="ctr">
              <a:buNone/>
              <a:defRPr sz="1167"/>
            </a:lvl7pPr>
            <a:lvl8pPr marL="2335012" indent="0" algn="ctr">
              <a:buNone/>
              <a:defRPr sz="1167"/>
            </a:lvl8pPr>
            <a:lvl9pPr marL="2668585" indent="0" algn="ctr">
              <a:buNone/>
              <a:defRPr sz="11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BFF0-EB23-4EB0-BDB3-0F59871EF514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B284-FC5E-455D-BC96-A8849AC0E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62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BFF0-EB23-4EB0-BDB3-0F59871EF514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B284-FC5E-455D-BC96-A8849AC0E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96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4838" y="266406"/>
            <a:ext cx="1438707" cy="42404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18" y="266406"/>
            <a:ext cx="4232717" cy="42404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BFF0-EB23-4EB0-BDB3-0F59871EF514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B284-FC5E-455D-BC96-A8849AC0E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21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BFF0-EB23-4EB0-BDB3-0F59871EF514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B284-FC5E-455D-BC96-A8849AC0E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86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43" y="1247477"/>
            <a:ext cx="5754827" cy="2081441"/>
          </a:xfrm>
        </p:spPr>
        <p:txBody>
          <a:bodyPr anchor="b"/>
          <a:lstStyle>
            <a:lvl1pPr>
              <a:defRPr sz="4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243" y="3348609"/>
            <a:ext cx="5754827" cy="1094581"/>
          </a:xfrm>
        </p:spPr>
        <p:txBody>
          <a:bodyPr/>
          <a:lstStyle>
            <a:lvl1pPr marL="0" indent="0">
              <a:buNone/>
              <a:defRPr sz="1751">
                <a:solidFill>
                  <a:schemeClr val="tx1"/>
                </a:solidFill>
              </a:defRPr>
            </a:lvl1pPr>
            <a:lvl2pPr marL="333573" indent="0">
              <a:buNone/>
              <a:defRPr sz="1459">
                <a:solidFill>
                  <a:schemeClr val="tx1">
                    <a:tint val="75000"/>
                  </a:schemeClr>
                </a:solidFill>
              </a:defRPr>
            </a:lvl2pPr>
            <a:lvl3pPr marL="667146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3pPr>
            <a:lvl4pPr marL="100071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334292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667866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0014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335012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2668585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BFF0-EB23-4EB0-BDB3-0F59871EF514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B284-FC5E-455D-BC96-A8849AC0E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59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18" y="1332030"/>
            <a:ext cx="2835712" cy="3174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833" y="1332030"/>
            <a:ext cx="2835712" cy="3174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BFF0-EB23-4EB0-BDB3-0F59871EF514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B284-FC5E-455D-BC96-A8849AC0E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1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587" y="266407"/>
            <a:ext cx="5754827" cy="9671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588" y="1226626"/>
            <a:ext cx="2822680" cy="601151"/>
          </a:xfrm>
        </p:spPr>
        <p:txBody>
          <a:bodyPr anchor="b"/>
          <a:lstStyle>
            <a:lvl1pPr marL="0" indent="0">
              <a:buNone/>
              <a:defRPr sz="1751" b="1"/>
            </a:lvl1pPr>
            <a:lvl2pPr marL="333573" indent="0">
              <a:buNone/>
              <a:defRPr sz="1459" b="1"/>
            </a:lvl2pPr>
            <a:lvl3pPr marL="667146" indent="0">
              <a:buNone/>
              <a:defRPr sz="1313" b="1"/>
            </a:lvl3pPr>
            <a:lvl4pPr marL="1000719" indent="0">
              <a:buNone/>
              <a:defRPr sz="1167" b="1"/>
            </a:lvl4pPr>
            <a:lvl5pPr marL="1334292" indent="0">
              <a:buNone/>
              <a:defRPr sz="1167" b="1"/>
            </a:lvl5pPr>
            <a:lvl6pPr marL="1667866" indent="0">
              <a:buNone/>
              <a:defRPr sz="1167" b="1"/>
            </a:lvl6pPr>
            <a:lvl7pPr marL="2001439" indent="0">
              <a:buNone/>
              <a:defRPr sz="1167" b="1"/>
            </a:lvl7pPr>
            <a:lvl8pPr marL="2335012" indent="0">
              <a:buNone/>
              <a:defRPr sz="1167" b="1"/>
            </a:lvl8pPr>
            <a:lvl9pPr marL="2668585" indent="0">
              <a:buNone/>
              <a:defRPr sz="11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88" y="1827777"/>
            <a:ext cx="2822680" cy="2688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7833" y="1226626"/>
            <a:ext cx="2836581" cy="601151"/>
          </a:xfrm>
        </p:spPr>
        <p:txBody>
          <a:bodyPr anchor="b"/>
          <a:lstStyle>
            <a:lvl1pPr marL="0" indent="0">
              <a:buNone/>
              <a:defRPr sz="1751" b="1"/>
            </a:lvl1pPr>
            <a:lvl2pPr marL="333573" indent="0">
              <a:buNone/>
              <a:defRPr sz="1459" b="1"/>
            </a:lvl2pPr>
            <a:lvl3pPr marL="667146" indent="0">
              <a:buNone/>
              <a:defRPr sz="1313" b="1"/>
            </a:lvl3pPr>
            <a:lvl4pPr marL="1000719" indent="0">
              <a:buNone/>
              <a:defRPr sz="1167" b="1"/>
            </a:lvl4pPr>
            <a:lvl5pPr marL="1334292" indent="0">
              <a:buNone/>
              <a:defRPr sz="1167" b="1"/>
            </a:lvl5pPr>
            <a:lvl6pPr marL="1667866" indent="0">
              <a:buNone/>
              <a:defRPr sz="1167" b="1"/>
            </a:lvl6pPr>
            <a:lvl7pPr marL="2001439" indent="0">
              <a:buNone/>
              <a:defRPr sz="1167" b="1"/>
            </a:lvl7pPr>
            <a:lvl8pPr marL="2335012" indent="0">
              <a:buNone/>
              <a:defRPr sz="1167" b="1"/>
            </a:lvl8pPr>
            <a:lvl9pPr marL="2668585" indent="0">
              <a:buNone/>
              <a:defRPr sz="11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7833" y="1827777"/>
            <a:ext cx="2836581" cy="2688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BFF0-EB23-4EB0-BDB3-0F59871EF514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B284-FC5E-455D-BC96-A8849AC0E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45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BFF0-EB23-4EB0-BDB3-0F59871EF514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B284-FC5E-455D-BC96-A8849AC0E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BFF0-EB23-4EB0-BDB3-0F59871EF514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B284-FC5E-455D-BC96-A8849AC0E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63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587" y="333587"/>
            <a:ext cx="2151978" cy="1167553"/>
          </a:xfrm>
        </p:spPr>
        <p:txBody>
          <a:bodyPr anchor="b"/>
          <a:lstStyle>
            <a:lvl1pPr>
              <a:defRPr sz="23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6581" y="720456"/>
            <a:ext cx="3377833" cy="3555941"/>
          </a:xfrm>
        </p:spPr>
        <p:txBody>
          <a:bodyPr/>
          <a:lstStyle>
            <a:lvl1pPr>
              <a:defRPr sz="2335"/>
            </a:lvl1pPr>
            <a:lvl2pPr>
              <a:defRPr sz="2043"/>
            </a:lvl2pPr>
            <a:lvl3pPr>
              <a:defRPr sz="1751"/>
            </a:lvl3pPr>
            <a:lvl4pPr>
              <a:defRPr sz="1459"/>
            </a:lvl4pPr>
            <a:lvl5pPr>
              <a:defRPr sz="1459"/>
            </a:lvl5pPr>
            <a:lvl6pPr>
              <a:defRPr sz="1459"/>
            </a:lvl6pPr>
            <a:lvl7pPr>
              <a:defRPr sz="1459"/>
            </a:lvl7pPr>
            <a:lvl8pPr>
              <a:defRPr sz="1459"/>
            </a:lvl8pPr>
            <a:lvl9pPr>
              <a:defRPr sz="14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587" y="1501140"/>
            <a:ext cx="2151978" cy="2781048"/>
          </a:xfrm>
        </p:spPr>
        <p:txBody>
          <a:bodyPr/>
          <a:lstStyle>
            <a:lvl1pPr marL="0" indent="0">
              <a:buNone/>
              <a:defRPr sz="1167"/>
            </a:lvl1pPr>
            <a:lvl2pPr marL="333573" indent="0">
              <a:buNone/>
              <a:defRPr sz="1021"/>
            </a:lvl2pPr>
            <a:lvl3pPr marL="667146" indent="0">
              <a:buNone/>
              <a:defRPr sz="876"/>
            </a:lvl3pPr>
            <a:lvl4pPr marL="1000719" indent="0">
              <a:buNone/>
              <a:defRPr sz="730"/>
            </a:lvl4pPr>
            <a:lvl5pPr marL="1334292" indent="0">
              <a:buNone/>
              <a:defRPr sz="730"/>
            </a:lvl5pPr>
            <a:lvl6pPr marL="1667866" indent="0">
              <a:buNone/>
              <a:defRPr sz="730"/>
            </a:lvl6pPr>
            <a:lvl7pPr marL="2001439" indent="0">
              <a:buNone/>
              <a:defRPr sz="730"/>
            </a:lvl7pPr>
            <a:lvl8pPr marL="2335012" indent="0">
              <a:buNone/>
              <a:defRPr sz="730"/>
            </a:lvl8pPr>
            <a:lvl9pPr marL="2668585" indent="0">
              <a:buNone/>
              <a:defRPr sz="7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BFF0-EB23-4EB0-BDB3-0F59871EF514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B284-FC5E-455D-BC96-A8849AC0E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37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587" y="333587"/>
            <a:ext cx="2151978" cy="1167553"/>
          </a:xfrm>
        </p:spPr>
        <p:txBody>
          <a:bodyPr anchor="b"/>
          <a:lstStyle>
            <a:lvl1pPr>
              <a:defRPr sz="23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6581" y="720456"/>
            <a:ext cx="3377833" cy="3555941"/>
          </a:xfrm>
        </p:spPr>
        <p:txBody>
          <a:bodyPr anchor="t"/>
          <a:lstStyle>
            <a:lvl1pPr marL="0" indent="0">
              <a:buNone/>
              <a:defRPr sz="2335"/>
            </a:lvl1pPr>
            <a:lvl2pPr marL="333573" indent="0">
              <a:buNone/>
              <a:defRPr sz="2043"/>
            </a:lvl2pPr>
            <a:lvl3pPr marL="667146" indent="0">
              <a:buNone/>
              <a:defRPr sz="1751"/>
            </a:lvl3pPr>
            <a:lvl4pPr marL="1000719" indent="0">
              <a:buNone/>
              <a:defRPr sz="1459"/>
            </a:lvl4pPr>
            <a:lvl5pPr marL="1334292" indent="0">
              <a:buNone/>
              <a:defRPr sz="1459"/>
            </a:lvl5pPr>
            <a:lvl6pPr marL="1667866" indent="0">
              <a:buNone/>
              <a:defRPr sz="1459"/>
            </a:lvl6pPr>
            <a:lvl7pPr marL="2001439" indent="0">
              <a:buNone/>
              <a:defRPr sz="1459"/>
            </a:lvl7pPr>
            <a:lvl8pPr marL="2335012" indent="0">
              <a:buNone/>
              <a:defRPr sz="1459"/>
            </a:lvl8pPr>
            <a:lvl9pPr marL="2668585" indent="0">
              <a:buNone/>
              <a:defRPr sz="14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587" y="1501140"/>
            <a:ext cx="2151978" cy="2781048"/>
          </a:xfrm>
        </p:spPr>
        <p:txBody>
          <a:bodyPr/>
          <a:lstStyle>
            <a:lvl1pPr marL="0" indent="0">
              <a:buNone/>
              <a:defRPr sz="1167"/>
            </a:lvl1pPr>
            <a:lvl2pPr marL="333573" indent="0">
              <a:buNone/>
              <a:defRPr sz="1021"/>
            </a:lvl2pPr>
            <a:lvl3pPr marL="667146" indent="0">
              <a:buNone/>
              <a:defRPr sz="876"/>
            </a:lvl3pPr>
            <a:lvl4pPr marL="1000719" indent="0">
              <a:buNone/>
              <a:defRPr sz="730"/>
            </a:lvl4pPr>
            <a:lvl5pPr marL="1334292" indent="0">
              <a:buNone/>
              <a:defRPr sz="730"/>
            </a:lvl5pPr>
            <a:lvl6pPr marL="1667866" indent="0">
              <a:buNone/>
              <a:defRPr sz="730"/>
            </a:lvl6pPr>
            <a:lvl7pPr marL="2001439" indent="0">
              <a:buNone/>
              <a:defRPr sz="730"/>
            </a:lvl7pPr>
            <a:lvl8pPr marL="2335012" indent="0">
              <a:buNone/>
              <a:defRPr sz="730"/>
            </a:lvl8pPr>
            <a:lvl9pPr marL="2668585" indent="0">
              <a:buNone/>
              <a:defRPr sz="7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BFF0-EB23-4EB0-BDB3-0F59871EF514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B284-FC5E-455D-BC96-A8849AC0E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69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718" y="266407"/>
            <a:ext cx="5754827" cy="967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18" y="1332030"/>
            <a:ext cx="5754827" cy="3174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718" y="4637782"/>
            <a:ext cx="1501259" cy="26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6BFF0-EB23-4EB0-BDB3-0F59871EF514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0187" y="4637782"/>
            <a:ext cx="2251889" cy="26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2286" y="4637782"/>
            <a:ext cx="1501259" cy="26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7B284-FC5E-455D-BC96-A8849AC0E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9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67146" rtl="0" eaLnBrk="1" latinLnBrk="0" hangingPunct="1">
        <a:lnSpc>
          <a:spcPct val="90000"/>
        </a:lnSpc>
        <a:spcBef>
          <a:spcPct val="0"/>
        </a:spcBef>
        <a:buNone/>
        <a:defRPr sz="32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787" indent="-166787" algn="l" defTabSz="667146" rtl="0" eaLnBrk="1" latinLnBrk="0" hangingPunct="1">
        <a:lnSpc>
          <a:spcPct val="90000"/>
        </a:lnSpc>
        <a:spcBef>
          <a:spcPts val="730"/>
        </a:spcBef>
        <a:buFont typeface="Arial" panose="020B0604020202020204" pitchFamily="34" charset="0"/>
        <a:buChar char="•"/>
        <a:defRPr sz="2043" kern="1200">
          <a:solidFill>
            <a:schemeClr val="tx1"/>
          </a:solidFill>
          <a:latin typeface="+mn-lt"/>
          <a:ea typeface="+mn-ea"/>
          <a:cs typeface="+mn-cs"/>
        </a:defRPr>
      </a:lvl1pPr>
      <a:lvl2pPr marL="500360" indent="-166787" algn="l" defTabSz="667146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751" kern="1200">
          <a:solidFill>
            <a:schemeClr val="tx1"/>
          </a:solidFill>
          <a:latin typeface="+mn-lt"/>
          <a:ea typeface="+mn-ea"/>
          <a:cs typeface="+mn-cs"/>
        </a:defRPr>
      </a:lvl2pPr>
      <a:lvl3pPr marL="833933" indent="-166787" algn="l" defTabSz="667146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459" kern="1200">
          <a:solidFill>
            <a:schemeClr val="tx1"/>
          </a:solidFill>
          <a:latin typeface="+mn-lt"/>
          <a:ea typeface="+mn-ea"/>
          <a:cs typeface="+mn-cs"/>
        </a:defRPr>
      </a:lvl3pPr>
      <a:lvl4pPr marL="1167506" indent="-166787" algn="l" defTabSz="667146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4pPr>
      <a:lvl5pPr marL="1501079" indent="-166787" algn="l" defTabSz="667146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5pPr>
      <a:lvl6pPr marL="1834652" indent="-166787" algn="l" defTabSz="667146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6pPr>
      <a:lvl7pPr marL="2168225" indent="-166787" algn="l" defTabSz="667146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7pPr>
      <a:lvl8pPr marL="2501798" indent="-166787" algn="l" defTabSz="667146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8pPr>
      <a:lvl9pPr marL="2835372" indent="-166787" algn="l" defTabSz="667146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7146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1pPr>
      <a:lvl2pPr marL="333573" algn="l" defTabSz="667146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2pPr>
      <a:lvl3pPr marL="667146" algn="l" defTabSz="667146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3pPr>
      <a:lvl4pPr marL="1000719" algn="l" defTabSz="667146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4pPr>
      <a:lvl5pPr marL="1334292" algn="l" defTabSz="667146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5pPr>
      <a:lvl6pPr marL="1667866" algn="l" defTabSz="667146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6pPr>
      <a:lvl7pPr marL="2001439" algn="l" defTabSz="667146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7pPr>
      <a:lvl8pPr marL="2335012" algn="l" defTabSz="667146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8pPr>
      <a:lvl9pPr marL="2668585" algn="l" defTabSz="667146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89C50E-37A9-E214-23E3-D754DCC2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74" y="266406"/>
            <a:ext cx="6768948" cy="1426163"/>
          </a:xfrm>
        </p:spPr>
        <p:txBody>
          <a:bodyPr/>
          <a:lstStyle/>
          <a:p>
            <a:r>
              <a:rPr lang="en-IN" dirty="0"/>
              <a:t>        	     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Final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561414-B02B-DBE0-83F3-244E233BCE18}"/>
              </a:ext>
            </a:extLst>
          </p:cNvPr>
          <p:cNvSpPr/>
          <p:nvPr/>
        </p:nvSpPr>
        <p:spPr>
          <a:xfrm>
            <a:off x="2262728" y="1557374"/>
            <a:ext cx="2097255" cy="501703"/>
          </a:xfrm>
          <a:prstGeom prst="rect">
            <a:avLst/>
          </a:prstGeom>
          <a:noFill/>
        </p:spPr>
        <p:txBody>
          <a:bodyPr wrap="square" lIns="49685" tIns="24842" rIns="49685" bIns="24842">
            <a:spAutoFit/>
          </a:bodyPr>
          <a:lstStyle/>
          <a:p>
            <a:pPr algn="ctr"/>
            <a:r>
              <a:rPr lang="en-US" sz="2934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For CS50x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AFF668-3893-D835-016E-DFECDA5E7E47}"/>
              </a:ext>
            </a:extLst>
          </p:cNvPr>
          <p:cNvSpPr/>
          <p:nvPr/>
        </p:nvSpPr>
        <p:spPr>
          <a:xfrm>
            <a:off x="2262728" y="2251052"/>
            <a:ext cx="2271172" cy="501703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outerShdw dir="1920000" sx="109000" sy="109000" algn="ctr" rotWithShape="0">
              <a:srgbClr val="000000">
                <a:alpha val="64000"/>
              </a:srgbClr>
            </a:outerShdw>
            <a:reflection stA="18000" endPos="79000" dist="88900" dir="5400000" sy="-100000" algn="bl" rotWithShape="0"/>
            <a:softEdge rad="0"/>
          </a:effectLst>
          <a:scene3d>
            <a:camera prst="orthographicFront"/>
            <a:lightRig rig="sunset" dir="t"/>
          </a:scene3d>
          <a:sp3d prstMaterial="metal">
            <a:bevelT prst="convex"/>
            <a:bevelB w="114300" prst="artDeco"/>
          </a:sp3d>
        </p:spPr>
        <p:txBody>
          <a:bodyPr wrap="square" lIns="49685" tIns="24842" rIns="49685" bIns="24842">
            <a:spAutoFit/>
          </a:bodyPr>
          <a:lstStyle/>
          <a:p>
            <a:pPr algn="ctr"/>
            <a:r>
              <a:rPr lang="en-US" sz="2934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highlight>
                  <a:srgbClr val="00FF00"/>
                </a:highlight>
              </a:rPr>
              <a:t>The Eco-Car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196312-345C-2981-1AF2-96EC65295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8" y="66971"/>
            <a:ext cx="568314" cy="5683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31CB64-BEDC-2DA2-17FF-3AF835B2A46C}"/>
              </a:ext>
            </a:extLst>
          </p:cNvPr>
          <p:cNvSpPr/>
          <p:nvPr/>
        </p:nvSpPr>
        <p:spPr>
          <a:xfrm>
            <a:off x="5543341" y="658509"/>
            <a:ext cx="1391174" cy="451561"/>
          </a:xfrm>
          <a:prstGeom prst="rect">
            <a:avLst/>
          </a:prstGeom>
          <a:noFill/>
        </p:spPr>
        <p:txBody>
          <a:bodyPr wrap="square" lIns="49685" tIns="24842" rIns="49685" bIns="24842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304" b="1" dirty="0">
                <a:ln/>
                <a:solidFill>
                  <a:schemeClr val="accent4"/>
                </a:solidFill>
              </a:rPr>
              <a:t>Harvard </a:t>
            </a:r>
          </a:p>
          <a:p>
            <a:pPr algn="ctr"/>
            <a:r>
              <a:rPr lang="en-US" sz="1304" b="1" dirty="0">
                <a:ln/>
                <a:solidFill>
                  <a:schemeClr val="accent4"/>
                </a:solidFill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05741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5"/>
    </mc:Choice>
    <mc:Fallback xmlns="">
      <p:transition spd="slow" advTm="88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4856689-EFEE-5924-BCE1-E682A641C2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3608606"/>
              </p:ext>
            </p:extLst>
          </p:nvPr>
        </p:nvGraphicFramePr>
        <p:xfrm>
          <a:off x="480121" y="887147"/>
          <a:ext cx="1839653" cy="792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DDEC0AA-6FE3-38ED-73A6-54BD871348F3}"/>
              </a:ext>
            </a:extLst>
          </p:cNvPr>
          <p:cNvSpPr txBox="1"/>
          <p:nvPr/>
        </p:nvSpPr>
        <p:spPr>
          <a:xfrm>
            <a:off x="2328128" y="315647"/>
            <a:ext cx="252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Algerian" panose="04020705040A02060702" pitchFamily="82" charset="0"/>
              </a:rPr>
              <a:t>About me:</a:t>
            </a:r>
            <a:endParaRPr lang="en-IN" sz="28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CEBFE3E-838E-13E8-F2F7-9A48C7BBB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432920"/>
              </p:ext>
            </p:extLst>
          </p:nvPr>
        </p:nvGraphicFramePr>
        <p:xfrm>
          <a:off x="80399" y="1260736"/>
          <a:ext cx="6511469" cy="2391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64F9282-1A77-17C3-D8DE-DE62ACF138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8" y="66971"/>
            <a:ext cx="568314" cy="5683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38579B-AE2E-6DFC-F814-A0A66B95BBFE}"/>
              </a:ext>
            </a:extLst>
          </p:cNvPr>
          <p:cNvSpPr/>
          <p:nvPr/>
        </p:nvSpPr>
        <p:spPr>
          <a:xfrm>
            <a:off x="5543341" y="658509"/>
            <a:ext cx="1391174" cy="451561"/>
          </a:xfrm>
          <a:prstGeom prst="rect">
            <a:avLst/>
          </a:prstGeom>
          <a:noFill/>
        </p:spPr>
        <p:txBody>
          <a:bodyPr wrap="square" lIns="49685" tIns="24842" rIns="49685" bIns="24842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304" b="1" dirty="0">
                <a:ln/>
                <a:solidFill>
                  <a:schemeClr val="accent4"/>
                </a:solidFill>
              </a:rPr>
              <a:t>Harvard </a:t>
            </a:r>
          </a:p>
          <a:p>
            <a:pPr algn="ctr"/>
            <a:r>
              <a:rPr lang="en-US" sz="1304" b="1" dirty="0">
                <a:ln/>
                <a:solidFill>
                  <a:schemeClr val="accent4"/>
                </a:solidFill>
              </a:rPr>
              <a:t>University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93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8"/>
    </mc:Choice>
    <mc:Fallback xmlns="">
      <p:transition spd="slow" advTm="23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2" grpId="0"/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E457463-351E-85A8-0745-EFF76C6C78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7279918"/>
              </p:ext>
            </p:extLst>
          </p:nvPr>
        </p:nvGraphicFramePr>
        <p:xfrm>
          <a:off x="153803" y="658509"/>
          <a:ext cx="6518460" cy="3474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7431E50-F782-A81F-605F-B12C76E060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8" y="66971"/>
            <a:ext cx="568314" cy="5683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11D50C-34A4-E477-EBBB-09CA9E5B101C}"/>
              </a:ext>
            </a:extLst>
          </p:cNvPr>
          <p:cNvSpPr/>
          <p:nvPr/>
        </p:nvSpPr>
        <p:spPr>
          <a:xfrm>
            <a:off x="5543341" y="658509"/>
            <a:ext cx="1391174" cy="451561"/>
          </a:xfrm>
          <a:prstGeom prst="rect">
            <a:avLst/>
          </a:prstGeom>
          <a:noFill/>
        </p:spPr>
        <p:txBody>
          <a:bodyPr wrap="square" lIns="49685" tIns="24842" rIns="49685" bIns="24842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304" b="1" dirty="0">
                <a:ln/>
                <a:solidFill>
                  <a:schemeClr val="accent4"/>
                </a:solidFill>
              </a:rPr>
              <a:t>Harvard </a:t>
            </a:r>
          </a:p>
          <a:p>
            <a:pPr algn="ctr"/>
            <a:r>
              <a:rPr lang="en-US" sz="1304" b="1" dirty="0">
                <a:ln/>
                <a:solidFill>
                  <a:schemeClr val="accent4"/>
                </a:solidFill>
              </a:rPr>
              <a:t>University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943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50"/>
    </mc:Choice>
    <mc:Fallback xmlns="">
      <p:transition advTm="9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61B9-52F4-D158-EE48-FE1A670C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	   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Algerian" panose="04020705040A02060702" pitchFamily="82" charset="0"/>
              </a:rPr>
              <a:t>About the project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Algerian" panose="04020705040A02060702" pitchFamily="82" charset="0"/>
              </a:rPr>
              <a:t>      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CF7DF12-7643-6F82-C81F-89994E2924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276382"/>
              </p:ext>
            </p:extLst>
          </p:nvPr>
        </p:nvGraphicFramePr>
        <p:xfrm>
          <a:off x="-49481" y="1233577"/>
          <a:ext cx="6830425" cy="2846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681DA71-FB56-F97E-2A9A-67ACF7CEED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8" y="66971"/>
            <a:ext cx="568314" cy="5683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1A08B8-69D8-2567-AA8B-503C5B92E8A9}"/>
              </a:ext>
            </a:extLst>
          </p:cNvPr>
          <p:cNvSpPr/>
          <p:nvPr/>
        </p:nvSpPr>
        <p:spPr>
          <a:xfrm>
            <a:off x="5543341" y="658509"/>
            <a:ext cx="1391174" cy="451561"/>
          </a:xfrm>
          <a:prstGeom prst="rect">
            <a:avLst/>
          </a:prstGeom>
          <a:noFill/>
        </p:spPr>
        <p:txBody>
          <a:bodyPr wrap="square" lIns="49685" tIns="24842" rIns="49685" bIns="24842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304" b="1" dirty="0">
                <a:ln/>
                <a:solidFill>
                  <a:schemeClr val="accent4"/>
                </a:solidFill>
              </a:rPr>
              <a:t>Harvard </a:t>
            </a:r>
          </a:p>
          <a:p>
            <a:pPr algn="ctr"/>
            <a:r>
              <a:rPr lang="en-US" sz="1304" b="1" dirty="0">
                <a:ln/>
                <a:solidFill>
                  <a:schemeClr val="accent4"/>
                </a:solidFill>
              </a:rPr>
              <a:t>University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89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1"/>
    </mc:Choice>
    <mc:Fallback xmlns="">
      <p:transition spd="slow" advTm="17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61B9-52F4-D158-EE48-FE1A670C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56" y="790047"/>
            <a:ext cx="5713750" cy="720257"/>
          </a:xfrm>
        </p:spPr>
        <p:txBody>
          <a:bodyPr>
            <a:normAutofit/>
          </a:bodyPr>
          <a:lstStyle/>
          <a:p>
            <a:r>
              <a:rPr lang="en-IN" dirty="0"/>
              <a:t>	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Algerian" panose="04020705040A02060702" pitchFamily="82" charset="0"/>
              </a:rPr>
              <a:t>About the ECO-Car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Algerian" panose="04020705040A02060702" pitchFamily="82" charset="0"/>
              </a:rPr>
              <a:t>      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6D3F078-98F2-AAE3-30FF-58C48040AB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807726"/>
              </p:ext>
            </p:extLst>
          </p:nvPr>
        </p:nvGraphicFramePr>
        <p:xfrm>
          <a:off x="342141" y="1791644"/>
          <a:ext cx="5987979" cy="1420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93D772D-D76B-7DCF-4251-6F0B512AD5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8" y="66971"/>
            <a:ext cx="568314" cy="5683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3AE6D4-74A2-0221-BBA3-CA8F7A5048A2}"/>
              </a:ext>
            </a:extLst>
          </p:cNvPr>
          <p:cNvSpPr/>
          <p:nvPr/>
        </p:nvSpPr>
        <p:spPr>
          <a:xfrm>
            <a:off x="5543341" y="658509"/>
            <a:ext cx="1391174" cy="451561"/>
          </a:xfrm>
          <a:prstGeom prst="rect">
            <a:avLst/>
          </a:prstGeom>
          <a:noFill/>
        </p:spPr>
        <p:txBody>
          <a:bodyPr wrap="square" lIns="49685" tIns="24842" rIns="49685" bIns="24842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304" b="1" dirty="0">
                <a:ln/>
                <a:solidFill>
                  <a:schemeClr val="accent4"/>
                </a:solidFill>
              </a:rPr>
              <a:t>Harvard </a:t>
            </a:r>
          </a:p>
          <a:p>
            <a:pPr algn="ctr"/>
            <a:r>
              <a:rPr lang="en-US" sz="1304" b="1" dirty="0">
                <a:ln/>
                <a:solidFill>
                  <a:schemeClr val="accent4"/>
                </a:solidFill>
              </a:rPr>
              <a:t>University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478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"/>
    </mc:Choice>
    <mc:Fallback xmlns="">
      <p:transition spd="slow" advTm="18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61B9-52F4-D158-EE48-FE1A670C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56" y="303240"/>
            <a:ext cx="5713750" cy="871379"/>
          </a:xfrm>
        </p:spPr>
        <p:txBody>
          <a:bodyPr/>
          <a:lstStyle/>
          <a:p>
            <a:r>
              <a:rPr lang="en-IN" dirty="0"/>
              <a:t>		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Algerian" panose="04020705040A02060702" pitchFamily="82" charset="0"/>
              </a:rPr>
              <a:t>Buying The car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Algerian" panose="04020705040A02060702" pitchFamily="82" charset="0"/>
              </a:rPr>
              <a:t>      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642FC1E-E38C-AC70-64F1-233AFB1FF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6170454"/>
              </p:ext>
            </p:extLst>
          </p:nvPr>
        </p:nvGraphicFramePr>
        <p:xfrm>
          <a:off x="-405045" y="1476320"/>
          <a:ext cx="7410877" cy="2467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3863CB6-4DF2-346B-4E77-C17AEC6D10DB}"/>
              </a:ext>
            </a:extLst>
          </p:cNvPr>
          <p:cNvGrpSpPr/>
          <p:nvPr/>
        </p:nvGrpSpPr>
        <p:grpSpPr>
          <a:xfrm>
            <a:off x="3071096" y="2933276"/>
            <a:ext cx="1788665" cy="282733"/>
            <a:chOff x="6405834" y="54686"/>
            <a:chExt cx="3291864" cy="430101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D067D1-75BB-22A4-A4A5-EE4173E40633}"/>
                </a:ext>
              </a:extLst>
            </p:cNvPr>
            <p:cNvSpPr/>
            <p:nvPr/>
          </p:nvSpPr>
          <p:spPr>
            <a:xfrm rot="5400000">
              <a:off x="7836715" y="-1376195"/>
              <a:ext cx="430101" cy="3291864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Top Corners Rounded 4">
              <a:extLst>
                <a:ext uri="{FF2B5EF4-FFF2-40B4-BE49-F238E27FC236}">
                  <a16:creationId xmlns:a16="http://schemas.microsoft.com/office/drawing/2014/main" id="{687236F8-4AC1-29B4-4284-F9A54585010F}"/>
                </a:ext>
              </a:extLst>
            </p:cNvPr>
            <p:cNvSpPr txBox="1"/>
            <p:nvPr/>
          </p:nvSpPr>
          <p:spPr>
            <a:xfrm>
              <a:off x="6405834" y="75682"/>
              <a:ext cx="3270868" cy="3881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474" tIns="21737" rIns="43474" bIns="21737" numCol="1" spcCol="1270" anchor="ctr" anchorCtr="0">
              <a:noAutofit/>
            </a:bodyPr>
            <a:lstStyle/>
            <a:p>
              <a:pPr marL="124214" lvl="1" indent="-124214" defTabSz="507206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141" b="1" u="sng" dirty="0"/>
                <a:t>List of Currencies</a:t>
              </a:r>
              <a:endParaRPr lang="en-IN" sz="114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8CDE9-B6B8-588B-AE48-DE473FFACE7E}"/>
              </a:ext>
            </a:extLst>
          </p:cNvPr>
          <p:cNvGrpSpPr/>
          <p:nvPr/>
        </p:nvGrpSpPr>
        <p:grpSpPr>
          <a:xfrm>
            <a:off x="3071096" y="2255859"/>
            <a:ext cx="1788665" cy="282733"/>
            <a:chOff x="6405834" y="54686"/>
            <a:chExt cx="3291864" cy="430101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89649214-232A-9C70-EAA0-895CB1CE3350}"/>
                </a:ext>
              </a:extLst>
            </p:cNvPr>
            <p:cNvSpPr/>
            <p:nvPr/>
          </p:nvSpPr>
          <p:spPr>
            <a:xfrm rot="5400000">
              <a:off x="7836715" y="-1376195"/>
              <a:ext cx="430101" cy="3291864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: Top Corners Rounded 4">
              <a:extLst>
                <a:ext uri="{FF2B5EF4-FFF2-40B4-BE49-F238E27FC236}">
                  <a16:creationId xmlns:a16="http://schemas.microsoft.com/office/drawing/2014/main" id="{0BA9540C-8564-5644-BFD6-5CB6197D851E}"/>
                </a:ext>
              </a:extLst>
            </p:cNvPr>
            <p:cNvSpPr txBox="1"/>
            <p:nvPr/>
          </p:nvSpPr>
          <p:spPr>
            <a:xfrm>
              <a:off x="6405834" y="75682"/>
              <a:ext cx="3270868" cy="3881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474" tIns="21737" rIns="43474" bIns="21737" numCol="1" spcCol="1270" anchor="ctr" anchorCtr="0">
              <a:noAutofit/>
            </a:bodyPr>
            <a:lstStyle/>
            <a:p>
              <a:pPr marL="124214" lvl="1" indent="-124214" defTabSz="507206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141" b="1" u="sng" dirty="0"/>
                <a:t>List of </a:t>
              </a:r>
              <a:r>
                <a:rPr lang="en-IN" sz="1141" b="1" u="sng" dirty="0" err="1"/>
                <a:t>Colors</a:t>
              </a:r>
              <a:endParaRPr lang="en-IN" sz="114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1AA49E-6492-FAAC-49CF-65F50221384E}"/>
              </a:ext>
            </a:extLst>
          </p:cNvPr>
          <p:cNvGrpSpPr/>
          <p:nvPr/>
        </p:nvGrpSpPr>
        <p:grpSpPr>
          <a:xfrm>
            <a:off x="3071096" y="2604382"/>
            <a:ext cx="1788665" cy="282733"/>
            <a:chOff x="6405834" y="54686"/>
            <a:chExt cx="3291864" cy="430101"/>
          </a:xfrm>
        </p:grpSpPr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428AA9F9-FB25-1777-98D5-4414A7985815}"/>
                </a:ext>
              </a:extLst>
            </p:cNvPr>
            <p:cNvSpPr/>
            <p:nvPr/>
          </p:nvSpPr>
          <p:spPr>
            <a:xfrm rot="5400000">
              <a:off x="7836715" y="-1376195"/>
              <a:ext cx="430101" cy="3291864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: Top Corners Rounded 4">
              <a:extLst>
                <a:ext uri="{FF2B5EF4-FFF2-40B4-BE49-F238E27FC236}">
                  <a16:creationId xmlns:a16="http://schemas.microsoft.com/office/drawing/2014/main" id="{FC624DE2-F199-1B91-D334-D9C02CE503F2}"/>
                </a:ext>
              </a:extLst>
            </p:cNvPr>
            <p:cNvSpPr txBox="1"/>
            <p:nvPr/>
          </p:nvSpPr>
          <p:spPr>
            <a:xfrm>
              <a:off x="6405834" y="75682"/>
              <a:ext cx="3270868" cy="3881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474" tIns="21737" rIns="43474" bIns="21737" numCol="1" spcCol="1270" anchor="ctr" anchorCtr="0">
              <a:noAutofit/>
            </a:bodyPr>
            <a:lstStyle/>
            <a:p>
              <a:pPr marL="124214" lvl="1" indent="-124214" defTabSz="507206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141" b="1" u="sng" dirty="0"/>
                <a:t>List of Countries</a:t>
              </a:r>
              <a:endParaRPr lang="en-IN" sz="1141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3E4E634-F593-D7BD-AC36-3066D2E70F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8" y="66971"/>
            <a:ext cx="568314" cy="56831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56119D5-5A48-B35F-EEEF-F77D7CE26E01}"/>
              </a:ext>
            </a:extLst>
          </p:cNvPr>
          <p:cNvSpPr/>
          <p:nvPr/>
        </p:nvSpPr>
        <p:spPr>
          <a:xfrm>
            <a:off x="5543341" y="658509"/>
            <a:ext cx="1391174" cy="451561"/>
          </a:xfrm>
          <a:prstGeom prst="rect">
            <a:avLst/>
          </a:prstGeom>
          <a:noFill/>
        </p:spPr>
        <p:txBody>
          <a:bodyPr wrap="square" lIns="49685" tIns="24842" rIns="49685" bIns="24842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304" b="1" dirty="0">
                <a:ln/>
                <a:solidFill>
                  <a:schemeClr val="accent4"/>
                </a:solidFill>
              </a:rPr>
              <a:t>Harvard </a:t>
            </a:r>
          </a:p>
          <a:p>
            <a:pPr algn="ctr"/>
            <a:r>
              <a:rPr lang="en-US" sz="1304" b="1" dirty="0">
                <a:ln/>
                <a:solidFill>
                  <a:schemeClr val="accent4"/>
                </a:solidFill>
              </a:rPr>
              <a:t>University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23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8"/>
    </mc:Choice>
    <mc:Fallback xmlns="">
      <p:transition spd="slow" advTm="17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616CF50-E0A3-46B9-B9B6-705BE3A0E9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1616CF50-E0A3-46B9-B9B6-705BE3A0E9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1616CF50-E0A3-46B9-B9B6-705BE3A0E9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FA9CD71-A154-44B5-951D-3A6CE76C9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1FA9CD71-A154-44B5-951D-3A6CE76C9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1FA9CD71-A154-44B5-951D-3A6CE76C9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B246BB6-C767-4131-9CF9-3536C22824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2B246BB6-C767-4131-9CF9-3536C22824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graphicEl>
                                              <a:dgm id="{2B246BB6-C767-4131-9CF9-3536C22824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13D0063-8531-4653-9D06-0A578B0937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413D0063-8531-4653-9D06-0A578B0937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413D0063-8531-4653-9D06-0A578B0937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234D3B-9F78-4F98-AE3D-ED79359184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87234D3B-9F78-4F98-AE3D-ED79359184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87234D3B-9F78-4F98-AE3D-ED79359184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D1BACE4-39CB-4D88-97E9-167753AFF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5D1BACE4-39CB-4D88-97E9-167753AFF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5D1BACE4-39CB-4D88-97E9-167753AFF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93562A9-028C-4457-B231-8C0C18CB1F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graphicEl>
                                              <a:dgm id="{893562A9-028C-4457-B231-8C0C18CB1F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graphicEl>
                                              <a:dgm id="{893562A9-028C-4457-B231-8C0C18CB1F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C55EEE-C63F-4947-94B2-CE2EDD3952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E4C55EEE-C63F-4947-94B2-CE2EDD3952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E4C55EEE-C63F-4947-94B2-CE2EDD3952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Sub>
          <a:bldDgm bld="lvlAtOnc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61B9-52F4-D158-EE48-FE1A670C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7691"/>
            <a:ext cx="5568632" cy="695708"/>
          </a:xfrm>
        </p:spPr>
        <p:txBody>
          <a:bodyPr/>
          <a:lstStyle/>
          <a:p>
            <a:r>
              <a:rPr lang="en-IN" dirty="0"/>
              <a:t>			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Algerian" panose="04020705040A02060702" pitchFamily="82" charset="0"/>
              </a:rPr>
              <a:t>Validations: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Algerian" panose="04020705040A02060702" pitchFamily="82" charset="0"/>
              </a:rPr>
              <a:t>      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763E144-3E72-A866-E300-C41527ADF4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8770938"/>
              </p:ext>
            </p:extLst>
          </p:nvPr>
        </p:nvGraphicFramePr>
        <p:xfrm>
          <a:off x="154308" y="1344435"/>
          <a:ext cx="6335392" cy="225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61A8BD4-102A-4A20-8BA8-82F51CD125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8" y="66971"/>
            <a:ext cx="568314" cy="5683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042246A-42C6-2391-E0CE-9E6F65C4E8AF}"/>
              </a:ext>
            </a:extLst>
          </p:cNvPr>
          <p:cNvSpPr/>
          <p:nvPr/>
        </p:nvSpPr>
        <p:spPr>
          <a:xfrm>
            <a:off x="5543341" y="658509"/>
            <a:ext cx="1391174" cy="451561"/>
          </a:xfrm>
          <a:prstGeom prst="rect">
            <a:avLst/>
          </a:prstGeom>
          <a:noFill/>
        </p:spPr>
        <p:txBody>
          <a:bodyPr wrap="square" lIns="49685" tIns="24842" rIns="49685" bIns="24842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304" b="1" dirty="0">
                <a:ln/>
                <a:solidFill>
                  <a:schemeClr val="accent4"/>
                </a:solidFill>
              </a:rPr>
              <a:t>Harvard </a:t>
            </a:r>
          </a:p>
          <a:p>
            <a:pPr algn="ctr"/>
            <a:r>
              <a:rPr lang="en-US" sz="1304" b="1" dirty="0">
                <a:ln/>
                <a:solidFill>
                  <a:schemeClr val="accent4"/>
                </a:solidFill>
              </a:rPr>
              <a:t>University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216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0"/>
    </mc:Choice>
    <mc:Fallback xmlns="">
      <p:transition spd="slow" advTm="26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CD1EFC-495D-452E-8685-A1BEF95B3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B3CD1EFC-495D-452E-8685-A1BEF95B3D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A90D40-1A7C-4046-A3A2-C43373E944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76A90D40-1A7C-4046-A3A2-C43373E944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92ADCF-FA59-440B-9143-493ADC013D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5C92ADCF-FA59-440B-9143-493ADC013D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F549CF-6B35-486E-AAF4-9ACC0C445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EEF549CF-6B35-486E-AAF4-9ACC0C445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5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3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4|0.3|0.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990</TotalTime>
  <Words>642</Words>
  <Application>Microsoft Office PowerPoint</Application>
  <PresentationFormat>Custom</PresentationFormat>
  <Paragraphs>60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Office Theme</vt:lpstr>
      <vt:lpstr>              Final Project</vt:lpstr>
      <vt:lpstr>PowerPoint Presentation</vt:lpstr>
      <vt:lpstr>PowerPoint Presentation</vt:lpstr>
      <vt:lpstr>    About the project       </vt:lpstr>
      <vt:lpstr> About the ECO-Car       </vt:lpstr>
      <vt:lpstr>  Buying The car       </vt:lpstr>
      <vt:lpstr>   Validations: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shruti jain</dc:creator>
  <cp:lastModifiedBy>shruti jain</cp:lastModifiedBy>
  <cp:revision>15</cp:revision>
  <dcterms:created xsi:type="dcterms:W3CDTF">2022-06-13T18:33:21Z</dcterms:created>
  <dcterms:modified xsi:type="dcterms:W3CDTF">2022-06-15T07:30:54Z</dcterms:modified>
</cp:coreProperties>
</file>