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5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70" r:id="rId9"/>
    <p:sldId id="267" r:id="rId10"/>
    <p:sldId id="268" r:id="rId11"/>
    <p:sldId id="269" r:id="rId1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Lato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2f1855d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2f1855d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f1855db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2f1855db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2f1855db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2f1855db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2f1855db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2f1855db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f1855db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2f1855db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9c67055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9c67055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2f1855db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2f1855db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14566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562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158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73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1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2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27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043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2918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61372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22145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42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3688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054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24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FEE-CS186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789252" y="2289803"/>
            <a:ext cx="2466012" cy="841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 dirty="0"/>
              <a:t>Faculty Name: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 dirty="0"/>
              <a:t>Lavish Arora</a:t>
            </a:r>
            <a:endParaRPr sz="1800" i="1" dirty="0"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1199020" cy="8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63906-5F9C-607C-F81C-72E757BC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66" y="1126801"/>
            <a:ext cx="3862267" cy="2692066"/>
          </a:xfrm>
          <a:prstGeom prst="rect">
            <a:avLst/>
          </a:prstGeom>
        </p:spPr>
      </p:pic>
      <p:sp>
        <p:nvSpPr>
          <p:cNvPr id="5" name="Google Shape;137;p17">
            <a:extLst>
              <a:ext uri="{FF2B5EF4-FFF2-40B4-BE49-F238E27FC236}">
                <a16:creationId xmlns:a16="http://schemas.microsoft.com/office/drawing/2014/main" id="{13275CA2-6DFE-8B40-F251-D22AEA323700}"/>
              </a:ext>
            </a:extLst>
          </p:cNvPr>
          <p:cNvSpPr txBox="1">
            <a:spLocks/>
          </p:cNvSpPr>
          <p:nvPr/>
        </p:nvSpPr>
        <p:spPr>
          <a:xfrm>
            <a:off x="736935" y="3138366"/>
            <a:ext cx="3787800" cy="176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ETE PROJECT :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(E - commerce website)</a:t>
            </a:r>
            <a:br>
              <a:rPr lang="en-US" sz="1800" b="1" dirty="0"/>
            </a:br>
            <a:r>
              <a:rPr lang="en-US" sz="1800" b="1" dirty="0"/>
              <a:t>Name: Ananya Seth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Roll No: 2110990176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Group no: 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565875" y="123325"/>
            <a:ext cx="51654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CONTACT US PAGE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F8516-155A-3562-2B53-D549D77B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018"/>
            <a:ext cx="9144000" cy="4051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DC4B5-CA9E-F13B-3965-EEB3CFFF4C7F}"/>
              </a:ext>
            </a:extLst>
          </p:cNvPr>
          <p:cNvSpPr txBox="1"/>
          <p:nvPr/>
        </p:nvSpPr>
        <p:spPr>
          <a:xfrm>
            <a:off x="321734" y="555459"/>
            <a:ext cx="25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Contact Us</a:t>
            </a:r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</a:rPr>
              <a:t>Cara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1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"Front-End Development: Enhancing User Experiences  for e-commerce website with HTML, CSS, JavaScript." 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This project represents a culmination of my efforts to explore and apply front-end technologies to create impactful user experiences.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985A6-EF45-11F8-4CD7-CA2591B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5" y="596663"/>
            <a:ext cx="1890626" cy="1037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15A84-A10E-1F59-29E6-533B28BF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67" y="2145500"/>
            <a:ext cx="4360333" cy="2152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2"/>
          <p:cNvCxnSpPr/>
          <p:nvPr/>
        </p:nvCxnSpPr>
        <p:spPr>
          <a:xfrm flipH="1">
            <a:off x="4185950" y="602050"/>
            <a:ext cx="87000" cy="12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 txBox="1"/>
          <p:nvPr/>
        </p:nvSpPr>
        <p:spPr>
          <a:xfrm>
            <a:off x="3438675" y="1744650"/>
            <a:ext cx="18864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NAVIGATION BAR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 dirty="0">
                <a:latin typeface="Lato"/>
                <a:ea typeface="Lato"/>
                <a:cs typeface="Lato"/>
                <a:sym typeface="Lato"/>
              </a:rPr>
              <a:t>REACT ROUTER</a:t>
            </a:r>
            <a:endParaRPr sz="1300" b="1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flipH="1">
            <a:off x="7892825" y="602050"/>
            <a:ext cx="58200" cy="8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22"/>
          <p:cNvSpPr txBox="1"/>
          <p:nvPr/>
        </p:nvSpPr>
        <p:spPr>
          <a:xfrm>
            <a:off x="7453475" y="1501750"/>
            <a:ext cx="10635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flipH="1">
            <a:off x="6637925" y="486025"/>
            <a:ext cx="507900" cy="4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5963363" y="801550"/>
            <a:ext cx="10635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9865D-440B-65B2-1AFB-BE12AC6E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204352"/>
            <a:ext cx="8602134" cy="4732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FFDF9F-1E6B-9598-6EFE-DE7BDBA3AE96}"/>
              </a:ext>
            </a:extLst>
          </p:cNvPr>
          <p:cNvSpPr/>
          <p:nvPr/>
        </p:nvSpPr>
        <p:spPr>
          <a:xfrm>
            <a:off x="4572000" y="406400"/>
            <a:ext cx="4055533" cy="442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5F19D-5C1E-0073-8CD3-716A45E3CF1E}"/>
              </a:ext>
            </a:extLst>
          </p:cNvPr>
          <p:cNvSpPr txBox="1"/>
          <p:nvPr/>
        </p:nvSpPr>
        <p:spPr>
          <a:xfrm>
            <a:off x="4607162" y="959300"/>
            <a:ext cx="106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Navbar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417500" y="1347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description</a:t>
            </a:r>
            <a:endParaRPr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304650" y="2125600"/>
            <a:ext cx="9053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1.  Product Card 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- Leveraging techniques to display product cards that adapt to user interactions.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2.  Product Pages: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- Employing the same principles to create product pages that respond to user engagement.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3. Integrated Cart Functionality with Javascript: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- Seamlessly integrating shopping cart</a:t>
            </a:r>
            <a:endParaRPr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435275" y="732725"/>
            <a:ext cx="798000" cy="17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Section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7334375" y="2734975"/>
            <a:ext cx="12405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24838-085A-CEC8-FBE2-2128DC0C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6" y="614125"/>
            <a:ext cx="8441267" cy="3915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6703200" y="2459350"/>
            <a:ext cx="1886100" cy="105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982775" y="3373375"/>
            <a:ext cx="23649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709C5-3561-DD2A-981B-D68627AC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702732"/>
            <a:ext cx="8475133" cy="4113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36579B-3853-FA79-8A5D-FED83D7494B2}"/>
              </a:ext>
            </a:extLst>
          </p:cNvPr>
          <p:cNvSpPr/>
          <p:nvPr/>
        </p:nvSpPr>
        <p:spPr>
          <a:xfrm>
            <a:off x="3894667" y="1227667"/>
            <a:ext cx="2584034" cy="1591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07BCA-D7FD-5274-94D1-A14DA94A98A2}"/>
              </a:ext>
            </a:extLst>
          </p:cNvPr>
          <p:cNvSpPr txBox="1"/>
          <p:nvPr/>
        </p:nvSpPr>
        <p:spPr>
          <a:xfrm>
            <a:off x="6478701" y="1634067"/>
            <a:ext cx="1717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RENDERED</a:t>
            </a:r>
          </a:p>
          <a:p>
            <a:endParaRPr lang="en-US" dirty="0"/>
          </a:p>
          <a:p>
            <a:r>
              <a:rPr lang="en-US" dirty="0"/>
              <a:t>PRODUCT PAGE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7"/>
          <p:cNvCxnSpPr/>
          <p:nvPr/>
        </p:nvCxnSpPr>
        <p:spPr>
          <a:xfrm>
            <a:off x="4164125" y="2430275"/>
            <a:ext cx="1167900" cy="15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7"/>
          <p:cNvSpPr txBox="1"/>
          <p:nvPr/>
        </p:nvSpPr>
        <p:spPr>
          <a:xfrm>
            <a:off x="5549750" y="3881200"/>
            <a:ext cx="3177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162F1-F364-FAAD-5940-E19A7528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0" y="391241"/>
            <a:ext cx="8357375" cy="40634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FDA97F-2692-F5D2-D185-B3DEBAF4E0D8}"/>
              </a:ext>
            </a:extLst>
          </p:cNvPr>
          <p:cNvSpPr/>
          <p:nvPr/>
        </p:nvSpPr>
        <p:spPr>
          <a:xfrm>
            <a:off x="694267" y="2209801"/>
            <a:ext cx="4013200" cy="2252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FB475-AFD6-833F-4A35-CEA472784EFB}"/>
              </a:ext>
            </a:extLst>
          </p:cNvPr>
          <p:cNvSpPr txBox="1"/>
          <p:nvPr/>
        </p:nvSpPr>
        <p:spPr>
          <a:xfrm flipH="1">
            <a:off x="5049102" y="2826243"/>
            <a:ext cx="262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Cart:Items</a:t>
            </a:r>
            <a:r>
              <a:rPr lang="en-US" b="1" dirty="0"/>
              <a:t> will add with on clicking the +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F4F1A-02D8-2EBD-572A-6FDD76B342FC}"/>
              </a:ext>
            </a:extLst>
          </p:cNvPr>
          <p:cNvSpPr txBox="1"/>
          <p:nvPr/>
        </p:nvSpPr>
        <p:spPr>
          <a:xfrm>
            <a:off x="2286000" y="25512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Items will add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FEC80D-1CCD-EFDA-4C3F-EEEC2553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76" y="918633"/>
            <a:ext cx="3838724" cy="3429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5C222-16D2-74CD-797A-78519647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Added video using video tag :</a:t>
            </a:r>
          </a:p>
          <a:p>
            <a:r>
              <a:rPr lang="en-US" sz="2400" dirty="0"/>
              <a:t>In Demo page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570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811409" y="256164"/>
            <a:ext cx="51654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SIGNUP / LOGIN PAGE</a:t>
            </a:r>
            <a:endParaRPr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8" name="Picture 4" descr="Premium Vector | Login form. website ui account screen page register ...">
            <a:extLst>
              <a:ext uri="{FF2B5EF4-FFF2-40B4-BE49-F238E27FC236}">
                <a16:creationId xmlns:a16="http://schemas.microsoft.com/office/drawing/2014/main" id="{43EF6577-9867-F83E-2EED-41405E65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73" y="1401058"/>
            <a:ext cx="4403750" cy="31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483</TotalTime>
  <Words>168</Words>
  <Application>Microsoft Office PowerPoint</Application>
  <PresentationFormat>On-screen Show (16:9)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Lato</vt:lpstr>
      <vt:lpstr>Arial</vt:lpstr>
      <vt:lpstr>Metropolitan</vt:lpstr>
      <vt:lpstr>FEE-CS186 </vt:lpstr>
      <vt:lpstr>Cara</vt:lpstr>
      <vt:lpstr>PowerPoint Presentation</vt:lpstr>
      <vt:lpstr>Website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FEE-CS186</dc:title>
  <dc:creator>setha</dc:creator>
  <cp:lastModifiedBy>seth.ananya29@gmail.com</cp:lastModifiedBy>
  <cp:revision>6</cp:revision>
  <dcterms:modified xsi:type="dcterms:W3CDTF">2023-10-26T13:01:55Z</dcterms:modified>
</cp:coreProperties>
</file>