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FF8-B3D4-F74D-801C-2C44E9D7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E5641-A597-DE4F-B5EF-36B59E9DD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7610-6653-4E41-80EA-349CF017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305C-75D5-2547-99E6-5833E78C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3170-4FF5-1A45-A1C4-CDE89E20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32D4-0CE1-7A43-BD75-A3908A19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832E1-1B23-0C4F-8028-6396CB4B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01E2-AB3E-664A-818E-C4E9740E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D8BB-7708-0445-B48F-0DD254AD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8721-10F5-8940-BB79-56FE2844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53AFE-55DA-8A48-9BFE-5CBCC46C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76C8F-CEEE-FD4C-8643-B5BA40A32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10AF-D476-E843-8672-2FC8B024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A4FA-6246-D148-8D1F-F086DF2D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BCF0-BF30-EC47-AB0F-47B3CAC3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E95-D10F-344E-AB12-CF6DD2F3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853E-4C52-674F-A542-BC85AEEE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A0C5-3DC9-EF46-9773-5407563F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2936-A478-894E-BD05-CFC7BC02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489B8-930F-4F49-BB21-7EE45760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4012-EDC9-0B4B-8DC0-BEEAEF2F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15AE7-18DB-F044-B3DD-5BC574F7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BC51-79F1-9944-B07C-E914FDD9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DC90-8D07-FA4F-9816-030CD499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88D0-8A6A-954D-805F-D5B412A1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1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CEE9-5CBA-584A-ACDD-9F99A136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5B40-0DC4-F54D-97B3-98F83F3C0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39B3-F8E0-3D42-B9CF-59B4497A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867C-0A5C-3249-977A-E655971B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C890C-973B-4048-B5D5-7BC26F9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1EC8-450B-7142-8B3B-29A46608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8002-A5A8-2C45-9776-F9BD9612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F268-B5BA-0F48-B8E8-7A89D7A0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D6C0-4419-4D40-99CF-C89B18A7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3EB8F-BA0C-D643-927B-7A539CAF9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B53FC-AABF-B34F-9655-F8C579A13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2C434-BFC4-4947-88EC-5C4AF68B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1E87A-2A31-8246-B64C-BDD3A734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842DE-BBE0-E44B-8F39-2B61061B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9F90-444E-F048-B0EC-4FBD2D99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B932D-08BE-8F4C-AE13-B0028631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F08B5-13FD-F140-A3C9-0947A389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DFAE-5676-C449-A080-7CDB2AAC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B676B-C785-0F45-BCC4-D6E33A50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46588-1439-6245-A881-90F6A541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9D50-36F2-F44F-B0CA-433FEA87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A289-EB37-364C-A711-FC1F4E81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F09B-479A-FF48-89BC-24EE3FEF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F3086-10C8-1241-AEED-BA8FA3E6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EDA23-C413-7D47-A4FF-8D08D396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DE3E-65FC-BD4A-A2D3-F0D30BD1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5641-94E2-564E-AFAB-13A7B265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21DD-256F-E841-918A-9E550583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5C3BB-136F-1843-AAAC-DDC87DE45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E57AE-CC4C-4D4E-9137-F3A80B1F3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E9302-6F77-D84E-959C-FDC13642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880F-AA10-DB4F-99EB-5A4F2C4A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4472-8842-2542-9939-E68374C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5B540-C1D9-F043-924A-981B6039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400F7-F3CD-C84D-A4BE-1BAFB856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AB79-CCB3-3F48-BA09-9ACE58DCE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9B25-C89D-034D-99CB-13D1DFD08CB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5CA9-DE71-AF4F-8CFF-2868456CB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16FE-E19A-FA4B-B4A7-C1F3341F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D3A1-C1FC-DD43-8A60-4FB203D6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47BB-068D-384C-B2AC-DAAFCD16C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4800" dirty="0"/>
              <a:t>K Means Genetic Algorithm for Wine Dataset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23B49-E249-A248-A24A-31D2E1732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dirty="0" err="1">
                <a:solidFill>
                  <a:schemeClr val="tx2"/>
                </a:solidFill>
              </a:rPr>
              <a:t>Bidhan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Bashyal</a:t>
            </a:r>
            <a:r>
              <a:rPr lang="en-US" dirty="0">
                <a:solidFill>
                  <a:schemeClr val="tx2"/>
                </a:solidFill>
              </a:rPr>
              <a:t>, Aarush Mathur</a:t>
            </a:r>
          </a:p>
        </p:txBody>
      </p:sp>
    </p:spTree>
    <p:extLst>
      <p:ext uri="{BB962C8B-B14F-4D97-AF65-F5344CB8AC3E}">
        <p14:creationId xmlns:p14="http://schemas.microsoft.com/office/powerpoint/2010/main" val="19535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7000-911D-3E4D-B61F-3B8E3A4C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02E2-2D83-BB40-93B1-244C6149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</a:t>
            </a:r>
          </a:p>
          <a:p>
            <a:r>
              <a:rPr lang="en-US" dirty="0"/>
              <a:t>Wine Dataset for clustering (13 features such as </a:t>
            </a:r>
            <a:r>
              <a:rPr lang="en-US" dirty="0" err="1"/>
              <a:t>Alchool</a:t>
            </a:r>
            <a:r>
              <a:rPr lang="en-US" dirty="0"/>
              <a:t>, Malic Acid, Ash, </a:t>
            </a:r>
            <a:r>
              <a:rPr lang="en-US" dirty="0" err="1"/>
              <a:t>Alcalinity,etc</a:t>
            </a:r>
            <a:r>
              <a:rPr lang="en-US" dirty="0"/>
              <a:t>)</a:t>
            </a:r>
          </a:p>
          <a:p>
            <a:r>
              <a:rPr lang="en-US" dirty="0"/>
              <a:t>Iris dataset (4 features)</a:t>
            </a:r>
          </a:p>
        </p:txBody>
      </p:sp>
    </p:spTree>
    <p:extLst>
      <p:ext uri="{BB962C8B-B14F-4D97-AF65-F5344CB8AC3E}">
        <p14:creationId xmlns:p14="http://schemas.microsoft.com/office/powerpoint/2010/main" val="351589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894A-632D-C746-82D3-EDFB693F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F2DD-DAF5-BB40-B5D9-B021D0E3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GA based </a:t>
            </a:r>
            <a:r>
              <a:rPr lang="en-US" dirty="0" err="1"/>
              <a:t>Kmeans</a:t>
            </a:r>
            <a:r>
              <a:rPr lang="en-US" dirty="0"/>
              <a:t> method performed better in Iris dataset – 85.3% accuracy compared to 83.3%. </a:t>
            </a:r>
          </a:p>
          <a:p>
            <a:r>
              <a:rPr lang="en-US" dirty="0"/>
              <a:t>However, didn’t performed better on the Wine Dataset with only 62% compared to 82%.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5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D09B-6A65-6C41-8059-D8467527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DFB8-8AB4-9343-8147-F59CA251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show that GA based K means does better in Iris Dataset compared to traditional K means</a:t>
            </a:r>
          </a:p>
          <a:p>
            <a:endParaRPr lang="en-US" dirty="0"/>
          </a:p>
          <a:p>
            <a:r>
              <a:rPr lang="en-US" dirty="0"/>
              <a:t>High number of features?</a:t>
            </a:r>
          </a:p>
          <a:p>
            <a:r>
              <a:rPr lang="en-US" dirty="0"/>
              <a:t>Selection of parameters such as Number of Individuals, Crossover rate, Selection rate and Mutation rate,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8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0546-06AA-474E-93AC-D3518698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D43E-97D7-9948-9185-A5543126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Pizzuti</a:t>
            </a:r>
            <a:r>
              <a:rPr lang="en-US" sz="2000" dirty="0"/>
              <a:t> C., Procopio N. (2017) A K-means Based Genetic Algorithm for Data Clustering. In: </a:t>
            </a:r>
            <a:r>
              <a:rPr lang="en-US" sz="2000" dirty="0" err="1"/>
              <a:t>Graña</a:t>
            </a:r>
            <a:r>
              <a:rPr lang="en-US" sz="2000" dirty="0"/>
              <a:t> M., </a:t>
            </a:r>
            <a:r>
              <a:rPr lang="en-US" sz="2000" dirty="0" err="1"/>
              <a:t>LópezGuede</a:t>
            </a:r>
            <a:r>
              <a:rPr lang="en-US" sz="2000" dirty="0"/>
              <a:t> J.,</a:t>
            </a:r>
            <a:r>
              <a:rPr lang="en-US" sz="2000" dirty="0" err="1"/>
              <a:t>Etxaniz</a:t>
            </a:r>
            <a:r>
              <a:rPr lang="en-US" sz="2000" dirty="0"/>
              <a:t> O., Herrero </a:t>
            </a:r>
            <a:r>
              <a:rPr lang="en-US" sz="2000" dirty="0" err="1"/>
              <a:t>Á</a:t>
            </a:r>
            <a:r>
              <a:rPr lang="en-US" sz="2000" dirty="0"/>
              <a:t>., </a:t>
            </a:r>
            <a:r>
              <a:rPr lang="en-US" sz="2000" dirty="0" err="1"/>
              <a:t>Quintián</a:t>
            </a:r>
            <a:r>
              <a:rPr lang="en-US" sz="2000" dirty="0"/>
              <a:t> H., </a:t>
            </a:r>
            <a:r>
              <a:rPr lang="en-US" sz="2000" dirty="0" err="1"/>
              <a:t>Corchado</a:t>
            </a:r>
            <a:r>
              <a:rPr lang="en-US" sz="2000" dirty="0"/>
              <a:t> E. (eds) International Joint Conference SOCO’16- CISIS’16-ICEUTE’16. SOCO 2016, CISIS 2016, ICEUTE 2016. Advances in Intelligent Systems and Computing, vol 527. Springer, Cham. https://</a:t>
            </a:r>
            <a:r>
              <a:rPr lang="en-US" sz="2000" dirty="0" err="1"/>
              <a:t>doi.org</a:t>
            </a:r>
            <a:r>
              <a:rPr lang="en-US" sz="2000" dirty="0"/>
              <a:t>/10.1007/978-3-319-47364-2_21 </a:t>
            </a:r>
          </a:p>
          <a:p>
            <a:r>
              <a:rPr lang="en-US" sz="2000" dirty="0"/>
              <a:t>2. Krishna, K., </a:t>
            </a:r>
            <a:r>
              <a:rPr lang="en-US" sz="2000" dirty="0" err="1"/>
              <a:t>Murty</a:t>
            </a:r>
            <a:r>
              <a:rPr lang="en-US" sz="2000" dirty="0"/>
              <a:t>, M.N.: Genetic k-means algorithm. IEEE Trans. Syst. Man </a:t>
            </a:r>
            <a:r>
              <a:rPr lang="en-US" sz="2000" dirty="0" err="1"/>
              <a:t>Cybern</a:t>
            </a:r>
            <a:r>
              <a:rPr lang="en-US" sz="2000" dirty="0"/>
              <a:t>. Part B 29(3), 433–439 (1999) 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Sanghamitra</a:t>
            </a:r>
            <a:r>
              <a:rPr lang="en-US" sz="2000" dirty="0"/>
              <a:t> Bandyopadhyay, Ujjwal </a:t>
            </a:r>
            <a:r>
              <a:rPr lang="en-US" sz="2000" dirty="0" err="1"/>
              <a:t>Maulik</a:t>
            </a:r>
            <a:r>
              <a:rPr lang="en-US" sz="2000" dirty="0"/>
              <a:t>, An evolutionary technique based on K-Means algorithm for optimal clustering in </a:t>
            </a:r>
            <a:r>
              <a:rPr lang="en-US" sz="2000" dirty="0" err="1"/>
              <a:t>RN,Information</a:t>
            </a:r>
            <a:r>
              <a:rPr lang="en-US" sz="2000" dirty="0"/>
              <a:t> </a:t>
            </a:r>
            <a:r>
              <a:rPr lang="en-US" sz="2000" dirty="0" err="1"/>
              <a:t>Sciences,Volume</a:t>
            </a:r>
            <a:r>
              <a:rPr lang="en-US" sz="2000" dirty="0"/>
              <a:t> 146, Issues 1–4,2002</a:t>
            </a:r>
          </a:p>
        </p:txBody>
      </p:sp>
    </p:spTree>
    <p:extLst>
      <p:ext uri="{BB962C8B-B14F-4D97-AF65-F5344CB8AC3E}">
        <p14:creationId xmlns:p14="http://schemas.microsoft.com/office/powerpoint/2010/main" val="67488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5DAE5-11B1-4144-AD56-5F07569E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318898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F6CD-BE0C-854E-984B-A4CBD24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8C81-13F1-B741-9448-3825DC66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>
            <a:normAutofit/>
          </a:bodyPr>
          <a:lstStyle/>
          <a:p>
            <a:r>
              <a:rPr lang="en-US" dirty="0"/>
              <a:t>K Means Clustering</a:t>
            </a:r>
          </a:p>
          <a:p>
            <a:r>
              <a:rPr lang="en-US" dirty="0"/>
              <a:t>Genetic K Means Clustering</a:t>
            </a:r>
          </a:p>
          <a:p>
            <a:r>
              <a:rPr lang="en-US" dirty="0"/>
              <a:t>Fitness Function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Crossover</a:t>
            </a:r>
          </a:p>
          <a:p>
            <a:r>
              <a:rPr lang="en-US" dirty="0"/>
              <a:t>Mutation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3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4983-C408-B445-A454-0E8BFA66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410E-1942-8941-933C-C734874D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data analysis in clustering data.</a:t>
            </a:r>
          </a:p>
          <a:p>
            <a:r>
              <a:rPr lang="en-US" dirty="0"/>
              <a:t>It is most widely used clustering algorithm. </a:t>
            </a:r>
          </a:p>
          <a:p>
            <a:r>
              <a:rPr lang="en-US" dirty="0"/>
              <a:t>‘n’ number of centroid i.e. </a:t>
            </a:r>
            <a:r>
              <a:rPr lang="en-US" dirty="0" err="1"/>
              <a:t>no.of</a:t>
            </a:r>
            <a:r>
              <a:rPr lang="en-US" dirty="0"/>
              <a:t> clusters are selected and objects are assigned to the cluster based on different index. </a:t>
            </a:r>
          </a:p>
        </p:txBody>
      </p:sp>
    </p:spTree>
    <p:extLst>
      <p:ext uri="{BB962C8B-B14F-4D97-AF65-F5344CB8AC3E}">
        <p14:creationId xmlns:p14="http://schemas.microsoft.com/office/powerpoint/2010/main" val="225115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9FFF-BAE9-F743-89DC-B4A63271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K 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3D46-FE3A-A448-9CDE-4934601E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various GA based K Means algorithm with different variations. </a:t>
            </a:r>
          </a:p>
          <a:p>
            <a:r>
              <a:rPr lang="en-US" dirty="0"/>
              <a:t>Our method also uses similar approaches. </a:t>
            </a:r>
          </a:p>
          <a:p>
            <a:r>
              <a:rPr lang="en-US" dirty="0"/>
              <a:t>Tried on 2 different datasets. </a:t>
            </a:r>
          </a:p>
        </p:txBody>
      </p:sp>
    </p:spTree>
    <p:extLst>
      <p:ext uri="{BB962C8B-B14F-4D97-AF65-F5344CB8AC3E}">
        <p14:creationId xmlns:p14="http://schemas.microsoft.com/office/powerpoint/2010/main" val="371477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3E8F-7CAB-AB42-ADB6-85874F85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919F-FE3B-0141-9933-4598DDD3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normalized before used to calculate fitness. </a:t>
            </a:r>
          </a:p>
          <a:p>
            <a:r>
              <a:rPr lang="en-US" dirty="0"/>
              <a:t>Normalized using standard minmax scaler. </a:t>
            </a:r>
          </a:p>
        </p:txBody>
      </p:sp>
    </p:spTree>
    <p:extLst>
      <p:ext uri="{BB962C8B-B14F-4D97-AF65-F5344CB8AC3E}">
        <p14:creationId xmlns:p14="http://schemas.microsoft.com/office/powerpoint/2010/main" val="345643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C41F-02F6-ED41-A09C-1D5A58FE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465A-064A-6848-8267-06253B9CB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7575" cy="5032375"/>
          </a:xfrm>
        </p:spPr>
        <p:txBody>
          <a:bodyPr/>
          <a:lstStyle/>
          <a:p>
            <a:r>
              <a:rPr lang="en-US" dirty="0"/>
              <a:t>Davis Bouldin Index as an index for evaluation of each cluster. </a:t>
            </a:r>
          </a:p>
          <a:p>
            <a:r>
              <a:rPr lang="en-US" dirty="0"/>
              <a:t>DB index performed better compared to other criterion (Silhouette).</a:t>
            </a:r>
          </a:p>
          <a:p>
            <a:r>
              <a:rPr lang="en-US" dirty="0"/>
              <a:t>This is based on a ratio between variance within cluster and between cluster variance. </a:t>
            </a:r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898763B-A27B-1847-8DFC-C10B9A30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89" y="3763963"/>
            <a:ext cx="5084807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0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3AF9-FDCD-6E48-924C-D61C5C41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E75F-883E-814A-B866-6F72B9C9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number of individuals (i.e. population size). </a:t>
            </a:r>
          </a:p>
          <a:p>
            <a:r>
              <a:rPr lang="en-US" dirty="0"/>
              <a:t>Chromosome is randomly generated ( length of chromosome=</a:t>
            </a:r>
            <a:r>
              <a:rPr lang="en-US" dirty="0" err="1"/>
              <a:t>no.of</a:t>
            </a:r>
            <a:r>
              <a:rPr lang="en-US" dirty="0"/>
              <a:t> features*no. of max clusters)</a:t>
            </a:r>
          </a:p>
          <a:p>
            <a:r>
              <a:rPr lang="en-US" dirty="0"/>
              <a:t>One point crossover</a:t>
            </a:r>
          </a:p>
          <a:p>
            <a:r>
              <a:rPr lang="en-US" dirty="0"/>
              <a:t>Children chromosomes were generated by cross over of two parent chromosome based on their fitness score (initial indexes of parent chromosome have better fitness score than later). </a:t>
            </a:r>
          </a:p>
          <a:p>
            <a:r>
              <a:rPr lang="en-US" dirty="0"/>
              <a:t>Used Crossover rate as a parameter.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F4A-245E-1B43-AE1B-40A53B05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C4CD-0078-2B48-AE0A-58D938E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crossover, the mutation rate  is also parameter which we provide. </a:t>
            </a:r>
          </a:p>
          <a:p>
            <a:r>
              <a:rPr lang="en-US" dirty="0"/>
              <a:t>Performs a search that reassigns objects to cluster at lower distance. </a:t>
            </a:r>
          </a:p>
          <a:p>
            <a:r>
              <a:rPr lang="en-US" dirty="0"/>
              <a:t>Remove from one cluster and add to another.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4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7A9B-7445-EF47-843D-395FD286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9246-81B5-9544-B10A-36F4A2E6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Rank based selection</a:t>
            </a:r>
          </a:p>
          <a:p>
            <a:r>
              <a:rPr lang="en-US" dirty="0"/>
              <a:t>Fitness of the chromosome is calculated</a:t>
            </a:r>
          </a:p>
          <a:p>
            <a:r>
              <a:rPr lang="en-US" dirty="0"/>
              <a:t> Every chromosome is allocated selection probability with respect of its rank.</a:t>
            </a:r>
          </a:p>
          <a:p>
            <a:r>
              <a:rPr lang="en-US" dirty="0"/>
              <a:t>Chromosome with less Ps is replaced with chromosome with high Ps.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3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560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 Means Genetic Algorithm for Wine Dataset Clustering</vt:lpstr>
      <vt:lpstr>OverView</vt:lpstr>
      <vt:lpstr>K Means Clustering</vt:lpstr>
      <vt:lpstr>GA K Means Algorithm</vt:lpstr>
      <vt:lpstr>Normalization of Data</vt:lpstr>
      <vt:lpstr>Fitness Function</vt:lpstr>
      <vt:lpstr>Crossover</vt:lpstr>
      <vt:lpstr>Mutation</vt:lpstr>
      <vt:lpstr>Selection</vt:lpstr>
      <vt:lpstr>Dataset</vt:lpstr>
      <vt:lpstr>Results</vt:lpstr>
      <vt:lpstr>Discussion</vt:lpstr>
      <vt:lpstr>References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 Genetic Algorithm for Wine Dataset Clustering</dc:title>
  <dc:creator>Bashyal, Bidhan</dc:creator>
  <cp:lastModifiedBy>Bashyal, Bidhan</cp:lastModifiedBy>
  <cp:revision>3</cp:revision>
  <dcterms:created xsi:type="dcterms:W3CDTF">2021-12-07T22:24:55Z</dcterms:created>
  <dcterms:modified xsi:type="dcterms:W3CDTF">2021-12-08T04:24:25Z</dcterms:modified>
</cp:coreProperties>
</file>