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CE830A-FEDE-F447-AC1B-6B39C61000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C4C3F8-2CD7-F041-9515-20ADDAC6D6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F468B8-854F-4841-ACB9-F33953E50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73451-D3F9-304A-8BAE-14278EFA005A}" type="datetimeFigureOut">
              <a:rPr lang="es-ES" smtClean="0"/>
              <a:t>4/7/20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8FE6A4-8BBD-9646-B515-B9E536335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675F01-2475-ED4A-88A4-630B0F564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CF510-1725-8649-AE88-894AA06C9B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3053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AA9706-9EA6-2F44-B837-B78E64FBF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44D3CEE-94A8-9948-98B3-48AFD0441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2DC618-F6DE-D54E-8F16-141AD39D3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73451-D3F9-304A-8BAE-14278EFA005A}" type="datetimeFigureOut">
              <a:rPr lang="es-ES" smtClean="0"/>
              <a:t>4/7/20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C82C8C-F081-BC4A-8327-526551CA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721798-CD70-0F40-8826-328E302D6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CF510-1725-8649-AE88-894AA06C9B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4421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B189777-2DC3-A64F-8B0C-31EA96E53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DF996CB-107D-454D-B135-BCE2AA1AF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85873E-A562-284D-A9BD-ED6A69F58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73451-D3F9-304A-8BAE-14278EFA005A}" type="datetimeFigureOut">
              <a:rPr lang="es-ES" smtClean="0"/>
              <a:t>4/7/20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A2D3A1-8AF0-5B41-BFC0-DBB293C92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183DD6-BE4E-754D-824A-A21C8AF8D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CF510-1725-8649-AE88-894AA06C9B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193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E1F019-42F8-4E49-880E-3AF45CEE1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863487-B377-E64E-87AF-EAC10A84E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71B531-C044-8840-A413-F43938487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73451-D3F9-304A-8BAE-14278EFA005A}" type="datetimeFigureOut">
              <a:rPr lang="es-ES" smtClean="0"/>
              <a:t>4/7/20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AC4B35-8CD5-7A48-AA5D-EBF44C901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44F47A-3A42-0D4E-B367-04D135BC4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CF510-1725-8649-AE88-894AA06C9B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4092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3E1699-E1EB-3B46-9CCC-A8DF6E7A2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20ED67-ED83-BB45-84C0-B12566097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0B07E1-F347-9949-92B3-97B25275B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73451-D3F9-304A-8BAE-14278EFA005A}" type="datetimeFigureOut">
              <a:rPr lang="es-ES" smtClean="0"/>
              <a:t>4/7/20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367BAA-D720-004B-94B0-A12F4886D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14FCD7-5E4E-3E47-8E46-511A9577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CF510-1725-8649-AE88-894AA06C9B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9937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D92BED-1B3C-C342-8FE8-4D69CD3F8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5C9F14-ECBB-8446-B1A8-0C01ABEDB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10526AD-C2D8-754B-AE7C-A347D5BAD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FBF351-E7DA-0440-BF9C-DFA2EC460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73451-D3F9-304A-8BAE-14278EFA005A}" type="datetimeFigureOut">
              <a:rPr lang="es-ES" smtClean="0"/>
              <a:t>4/7/20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2AC0F0-C06C-2A4D-9447-037D23764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334621F-6DFD-D247-89D9-1115E0310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CF510-1725-8649-AE88-894AA06C9B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92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D0EA81-D243-5942-872F-F8EC976E7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B040A2-B6D7-DB42-803B-EF3365C91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F5D6B4E-E36F-764E-AEF5-0FEF837BD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2ED13FD-2C2E-6241-8CB6-7A5CDBA217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43E1C35-3053-8848-BD90-83B92EB926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7B7C8AA-A7DF-F34F-ABE1-CC2143E8A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73451-D3F9-304A-8BAE-14278EFA005A}" type="datetimeFigureOut">
              <a:rPr lang="es-ES" smtClean="0"/>
              <a:t>4/7/20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7D72985-32EF-0F4B-BFEF-6049FE88C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AEA46CF-953B-1840-949F-ED552E2A6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CF510-1725-8649-AE88-894AA06C9B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3208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FB7938-1BD0-8143-ACBF-2AE59261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C3616C2-9737-6249-B147-FD59B1C1D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73451-D3F9-304A-8BAE-14278EFA005A}" type="datetimeFigureOut">
              <a:rPr lang="es-ES" smtClean="0"/>
              <a:t>4/7/20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4CC33B1-BD00-A14A-8DE2-99D9A436A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3D77157-841E-6241-9980-B359CA3E6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CF510-1725-8649-AE88-894AA06C9B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8722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706D8E5-A2BB-264B-A882-F1F234351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73451-D3F9-304A-8BAE-14278EFA005A}" type="datetimeFigureOut">
              <a:rPr lang="es-ES" smtClean="0"/>
              <a:t>4/7/20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0EC84E-F4B3-3241-90C2-BB2F0C9E3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61D1A6B-1708-4B45-89ED-E1FEC73FA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CF510-1725-8649-AE88-894AA06C9B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4142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8C2CA7-8670-9C43-99C1-9CFC07CCF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71EF25-6D34-F042-8035-076574F2F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F3D0B9F-83E7-DC42-A1CA-2718F6EC5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33C63F0-A144-B04A-BB76-076CB5DB3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73451-D3F9-304A-8BAE-14278EFA005A}" type="datetimeFigureOut">
              <a:rPr lang="es-ES" smtClean="0"/>
              <a:t>4/7/20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1866CE-EA6C-BD4C-BFCD-2C19E6CF5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85D5092-F5A9-1B4B-915A-52782F13D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CF510-1725-8649-AE88-894AA06C9B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957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C77457-9CFB-8341-BF61-84127855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A60839D-587B-3344-95B1-BBDE0A33FA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232ECA5-CDD0-EE48-AB30-1499B1E5B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4C853E3-EBDA-D543-BA64-9324FEFC4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73451-D3F9-304A-8BAE-14278EFA005A}" type="datetimeFigureOut">
              <a:rPr lang="es-ES" smtClean="0"/>
              <a:t>4/7/20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3AC08A-CF33-304B-939B-D56460D5B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9DDF5DD-A2D0-8A48-B535-53C9C1701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CF510-1725-8649-AE88-894AA06C9B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760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639E1DF-3409-EB41-AF7F-39688C0C6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5B70049-042B-C748-98B7-71E625965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8233D0-3C18-B44D-821F-F7FB0CB204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73451-D3F9-304A-8BAE-14278EFA005A}" type="datetimeFigureOut">
              <a:rPr lang="es-ES" smtClean="0"/>
              <a:t>4/7/20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D77A8B-A4A2-C248-9B9E-8003599676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2F62CB-23CB-CD4F-8C69-82A23C0FE6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CF510-1725-8649-AE88-894AA06C9B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8931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182BDC-371F-7040-A026-8E3A60B05A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 err="1"/>
              <a:t>Ironhack</a:t>
            </a:r>
            <a:r>
              <a:rPr lang="es-ES" b="1" dirty="0"/>
              <a:t> Data </a:t>
            </a:r>
            <a:r>
              <a:rPr lang="es-ES" b="1" dirty="0" err="1"/>
              <a:t>Analysis</a:t>
            </a:r>
            <a:endParaRPr lang="es-ES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BA762D-EB5C-BA48-A19E-AC2E6BD966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sz="4000" b="1" dirty="0"/>
              <a:t>Module 1 Project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E4E0AB0-C29C-F049-91DE-67FB7F827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844800" cy="284480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6BB01A5-0CBC-CF49-8629-62D4746D11E0}"/>
              </a:ext>
            </a:extLst>
          </p:cNvPr>
          <p:cNvSpPr txBox="1"/>
          <p:nvPr/>
        </p:nvSpPr>
        <p:spPr>
          <a:xfrm>
            <a:off x="1998921" y="5954233"/>
            <a:ext cx="2513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Agustin Arvilla, 2020 </a:t>
            </a:r>
            <a:r>
              <a:rPr lang="es-ES" dirty="0" err="1"/>
              <a:t>July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9006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2215C9-6810-974E-AEE8-30465D61D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908288" cy="1017626"/>
          </a:xfrm>
        </p:spPr>
        <p:txBody>
          <a:bodyPr/>
          <a:lstStyle/>
          <a:p>
            <a:r>
              <a:rPr lang="es-ES" b="1" u="sng" dirty="0" err="1">
                <a:solidFill>
                  <a:schemeClr val="accent1"/>
                </a:solidFill>
              </a:rPr>
              <a:t>Description</a:t>
            </a:r>
            <a:endParaRPr lang="es-ES" b="1" u="sng" dirty="0">
              <a:solidFill>
                <a:schemeClr val="accent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FFEDE0-E765-F04C-918F-2A3ED2576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0221" y="2483546"/>
            <a:ext cx="1914037" cy="3437751"/>
          </a:xfrm>
        </p:spPr>
        <p:txBody>
          <a:bodyPr/>
          <a:lstStyle/>
          <a:p>
            <a:pPr lvl="0"/>
            <a:r>
              <a:rPr lang="en-US" sz="2000" dirty="0"/>
              <a:t>pandas</a:t>
            </a:r>
            <a:endParaRPr lang="es-ES" sz="2000" dirty="0"/>
          </a:p>
          <a:p>
            <a:pPr lvl="0"/>
            <a:r>
              <a:rPr lang="en-US" sz="2000" dirty="0"/>
              <a:t>re</a:t>
            </a:r>
            <a:endParaRPr lang="es-ES" sz="2000" dirty="0"/>
          </a:p>
          <a:p>
            <a:pPr lvl="0"/>
            <a:r>
              <a:rPr lang="en-US" sz="2000" dirty="0"/>
              <a:t>sys</a:t>
            </a:r>
            <a:endParaRPr lang="es-ES" sz="2000" dirty="0"/>
          </a:p>
          <a:p>
            <a:pPr lvl="0"/>
            <a:r>
              <a:rPr lang="en-US" sz="2000" dirty="0" err="1"/>
              <a:t>argparse</a:t>
            </a:r>
            <a:r>
              <a:rPr lang="en-US" sz="2000" dirty="0"/>
              <a:t> </a:t>
            </a:r>
            <a:endParaRPr lang="es-ES" sz="2000" dirty="0"/>
          </a:p>
          <a:p>
            <a:pPr lvl="0"/>
            <a:r>
              <a:rPr lang="en-US" sz="2000" dirty="0"/>
              <a:t>datetime</a:t>
            </a:r>
            <a:endParaRPr lang="es-ES" sz="2000" dirty="0"/>
          </a:p>
          <a:p>
            <a:pPr lvl="0"/>
            <a:r>
              <a:rPr lang="en-US" sz="2000" dirty="0" err="1"/>
              <a:t>os</a:t>
            </a:r>
            <a:endParaRPr lang="es-ES" sz="2000" dirty="0"/>
          </a:p>
          <a:p>
            <a:pPr lvl="0"/>
            <a:r>
              <a:rPr lang="en-US" sz="2000" dirty="0" err="1"/>
              <a:t>sqlalchemy</a:t>
            </a:r>
            <a:endParaRPr lang="es-ES" sz="2000" dirty="0"/>
          </a:p>
          <a:p>
            <a:pPr lvl="0"/>
            <a:r>
              <a:rPr lang="en-US" sz="2000" dirty="0"/>
              <a:t>requests</a:t>
            </a:r>
            <a:endParaRPr lang="es-ES" sz="2000" dirty="0"/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C3E2D05-DE4C-8648-AF8B-BA8AF7A08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9248" y="0"/>
            <a:ext cx="1382752" cy="1382752"/>
          </a:xfrm>
          <a:prstGeom prst="rect">
            <a:avLst/>
          </a:prstGeom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304FC4F3-DDCE-D543-9883-DDBE3919BD4C}"/>
              </a:ext>
            </a:extLst>
          </p:cNvPr>
          <p:cNvSpPr txBox="1">
            <a:spLocks/>
          </p:cNvSpPr>
          <p:nvPr/>
        </p:nvSpPr>
        <p:spPr>
          <a:xfrm>
            <a:off x="2899544" y="2480370"/>
            <a:ext cx="3514493" cy="2813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DATABASE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/>
              <a:t>raw_data_project_m1.db</a:t>
            </a:r>
            <a:endParaRPr lang="es-ES" sz="1600" dirty="0"/>
          </a:p>
          <a:p>
            <a:r>
              <a:rPr lang="en-US" sz="1700" dirty="0"/>
              <a:t>JOBS INFORMATION API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/>
              <a:t>http://</a:t>
            </a:r>
            <a:r>
              <a:rPr lang="en-US" sz="1600" dirty="0" err="1"/>
              <a:t>dataatwork.org</a:t>
            </a:r>
            <a:r>
              <a:rPr lang="en-US" sz="1600" dirty="0"/>
              <a:t>/data/ </a:t>
            </a:r>
            <a:endParaRPr lang="es-ES" sz="1600" dirty="0"/>
          </a:p>
          <a:p>
            <a:r>
              <a:rPr lang="en-US" sz="1700" dirty="0"/>
              <a:t>COUNTRY INFO EUROSTAT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/>
              <a:t>https://</a:t>
            </a:r>
            <a:r>
              <a:rPr lang="en-US" sz="1600" dirty="0" err="1"/>
              <a:t>ec.europa.eu</a:t>
            </a:r>
            <a:r>
              <a:rPr lang="en-US" sz="1600" dirty="0"/>
              <a:t>/</a:t>
            </a:r>
            <a:r>
              <a:rPr lang="en-US" sz="1600" dirty="0" err="1"/>
              <a:t>eurostat</a:t>
            </a:r>
            <a:r>
              <a:rPr lang="en-US" sz="1600" dirty="0"/>
              <a:t>/statistics-explained/</a:t>
            </a:r>
            <a:r>
              <a:rPr lang="en-US" sz="1600" dirty="0" err="1"/>
              <a:t>index.php</a:t>
            </a:r>
            <a:r>
              <a:rPr lang="en-US" sz="1600" dirty="0"/>
              <a:t>/</a:t>
            </a:r>
            <a:r>
              <a:rPr lang="en-US" sz="1600" dirty="0" err="1"/>
              <a:t>Glossary:Country_codes</a:t>
            </a:r>
            <a:r>
              <a:rPr lang="en-US" sz="1600" dirty="0"/>
              <a:t>, </a:t>
            </a:r>
            <a:endParaRPr lang="es-ES" sz="1600" dirty="0"/>
          </a:p>
          <a:p>
            <a:pPr marL="0" indent="0">
              <a:buNone/>
            </a:pPr>
            <a:endParaRPr lang="es-ES" sz="2400" dirty="0"/>
          </a:p>
          <a:p>
            <a:endParaRPr lang="es-ES" sz="3200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80336E91-1305-6E4F-B66F-AB37932B0A91}"/>
              </a:ext>
            </a:extLst>
          </p:cNvPr>
          <p:cNvSpPr txBox="1">
            <a:spLocks/>
          </p:cNvSpPr>
          <p:nvPr/>
        </p:nvSpPr>
        <p:spPr>
          <a:xfrm>
            <a:off x="144819" y="2483546"/>
            <a:ext cx="2417956" cy="2966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/>
              <a:t>main_scrypt.py</a:t>
            </a:r>
            <a:r>
              <a:rPr lang="en-US" sz="2000" dirty="0"/>
              <a:t> </a:t>
            </a:r>
            <a:endParaRPr lang="es-ES" sz="2000" dirty="0"/>
          </a:p>
          <a:p>
            <a:r>
              <a:rPr lang="en-US" sz="2000" dirty="0"/>
              <a:t>--path (required) </a:t>
            </a:r>
            <a:endParaRPr lang="es-ES" sz="2000" dirty="0"/>
          </a:p>
          <a:p>
            <a:r>
              <a:rPr lang="en-US" sz="2000" dirty="0"/>
              <a:t>--country (option)</a:t>
            </a:r>
            <a:endParaRPr lang="es-ES" sz="2000" dirty="0"/>
          </a:p>
          <a:p>
            <a:r>
              <a:rPr lang="es-ES" sz="2000" dirty="0"/>
              <a:t>Pipeline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sz="2000" dirty="0" err="1"/>
              <a:t>main</a:t>
            </a:r>
            <a:endParaRPr lang="es-ES" sz="20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s-ES" sz="2000" dirty="0" err="1"/>
              <a:t>m_acquisition</a:t>
            </a:r>
            <a:endParaRPr lang="es-ES" sz="20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s-ES" sz="2000" dirty="0" err="1"/>
              <a:t>m_wrangling</a:t>
            </a:r>
            <a:endParaRPr lang="es-ES" sz="20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s-ES" sz="2000" dirty="0" err="1"/>
              <a:t>m_analysis</a:t>
            </a:r>
            <a:endParaRPr lang="es-ES" sz="2000" dirty="0"/>
          </a:p>
          <a:p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964AF7A-91CA-124F-8E9F-04A359F1C3F2}"/>
              </a:ext>
            </a:extLst>
          </p:cNvPr>
          <p:cNvSpPr txBox="1"/>
          <p:nvPr/>
        </p:nvSpPr>
        <p:spPr>
          <a:xfrm>
            <a:off x="330563" y="1862254"/>
            <a:ext cx="1633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u="sng" dirty="0"/>
              <a:t>EXECUTION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F5C4678-F770-2E40-AD54-FA06EDD61799}"/>
              </a:ext>
            </a:extLst>
          </p:cNvPr>
          <p:cNvSpPr txBox="1"/>
          <p:nvPr/>
        </p:nvSpPr>
        <p:spPr>
          <a:xfrm>
            <a:off x="3306379" y="1855567"/>
            <a:ext cx="1409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u="sng" dirty="0"/>
              <a:t>DATASETS</a:t>
            </a:r>
            <a:endParaRPr lang="es-ES" u="sng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FEBD81E-7B77-5742-B071-27C8616673F6}"/>
              </a:ext>
            </a:extLst>
          </p:cNvPr>
          <p:cNvSpPr txBox="1"/>
          <p:nvPr/>
        </p:nvSpPr>
        <p:spPr>
          <a:xfrm>
            <a:off x="6668431" y="1855566"/>
            <a:ext cx="2557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u="sng" dirty="0"/>
              <a:t>PYTHON LIBRARIES</a:t>
            </a:r>
            <a:endParaRPr lang="es-ES" u="sng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02F2473-2E48-344B-8424-9AD2F908DB06}"/>
              </a:ext>
            </a:extLst>
          </p:cNvPr>
          <p:cNvSpPr txBox="1"/>
          <p:nvPr/>
        </p:nvSpPr>
        <p:spPr>
          <a:xfrm>
            <a:off x="9932071" y="1855565"/>
            <a:ext cx="1242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u="sng" dirty="0"/>
              <a:t>OUTPUT</a:t>
            </a:r>
            <a:endParaRPr lang="es-ES" u="sng" dirty="0"/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74310F43-B7D6-014B-BB08-F75020D28B16}"/>
              </a:ext>
            </a:extLst>
          </p:cNvPr>
          <p:cNvSpPr txBox="1">
            <a:spLocks/>
          </p:cNvSpPr>
          <p:nvPr/>
        </p:nvSpPr>
        <p:spPr>
          <a:xfrm>
            <a:off x="9316429" y="2483546"/>
            <a:ext cx="2875571" cy="2966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./data/results/</a:t>
            </a:r>
            <a:endParaRPr lang="es-ES" sz="2000" dirty="0"/>
          </a:p>
          <a:p>
            <a:pPr lvl="1">
              <a:buFont typeface="Wingdings" pitchFamily="2" charset="2"/>
              <a:buChar char="Ø"/>
            </a:pPr>
            <a:r>
              <a:rPr lang="en-US" sz="1600" dirty="0" err="1"/>
              <a:t>df_total_result.csv</a:t>
            </a:r>
            <a:endParaRPr lang="es-ES" sz="1600" dirty="0"/>
          </a:p>
          <a:p>
            <a:pPr lvl="1">
              <a:buFont typeface="Wingdings" pitchFamily="2" charset="2"/>
              <a:buChar char="Ø"/>
            </a:pPr>
            <a:r>
              <a:rPr lang="es-ES" sz="1600" dirty="0" err="1"/>
              <a:t>df_total_result_Spain.csv</a:t>
            </a:r>
            <a:endParaRPr lang="es-ES" sz="1600" dirty="0"/>
          </a:p>
          <a:p>
            <a:pPr lvl="1">
              <a:buFont typeface="Wingdings" pitchFamily="2" charset="2"/>
              <a:buChar char="Ø"/>
            </a:pPr>
            <a:r>
              <a:rPr lang="es-ES" sz="1600" dirty="0" err="1"/>
              <a:t>df_final_arg.csv</a:t>
            </a:r>
            <a:endParaRPr lang="es-ES" sz="1600" dirty="0"/>
          </a:p>
          <a:p>
            <a:r>
              <a:rPr lang="en-US" sz="2000" dirty="0"/>
              <a:t>./data/processed/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 err="1"/>
              <a:t>df_total_data.csv</a:t>
            </a:r>
            <a:r>
              <a:rPr lang="en-US" sz="1600" dirty="0"/>
              <a:t> </a:t>
            </a:r>
            <a:endParaRPr lang="es-ES" sz="1600" dirty="0"/>
          </a:p>
          <a:p>
            <a:r>
              <a:rPr lang="es-ES" sz="2000" dirty="0" err="1"/>
              <a:t>On</a:t>
            </a:r>
            <a:r>
              <a:rPr lang="es-ES" sz="2000" dirty="0"/>
              <a:t> </a:t>
            </a:r>
            <a:r>
              <a:rPr lang="es-ES" sz="2000" dirty="0" err="1"/>
              <a:t>screen</a:t>
            </a:r>
            <a:endParaRPr lang="es-ES" sz="20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D492A44-6274-D449-9746-6C13AEBD0508}"/>
              </a:ext>
            </a:extLst>
          </p:cNvPr>
          <p:cNvSpPr txBox="1"/>
          <p:nvPr/>
        </p:nvSpPr>
        <p:spPr>
          <a:xfrm>
            <a:off x="2136518" y="5850091"/>
            <a:ext cx="1004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u="sng" dirty="0"/>
              <a:t>TOOLS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A06128E-81A1-EC45-AE0D-A84991E79292}"/>
              </a:ext>
            </a:extLst>
          </p:cNvPr>
          <p:cNvSpPr txBox="1"/>
          <p:nvPr/>
        </p:nvSpPr>
        <p:spPr>
          <a:xfrm>
            <a:off x="3882284" y="5942424"/>
            <a:ext cx="2786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Pycharm</a:t>
            </a:r>
            <a:r>
              <a:rPr lang="es-ES" dirty="0"/>
              <a:t>, </a:t>
            </a:r>
            <a:r>
              <a:rPr lang="es-ES" dirty="0" err="1"/>
              <a:t>Jupyter</a:t>
            </a:r>
            <a:r>
              <a:rPr lang="es-ES" dirty="0"/>
              <a:t> Notebook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4A74362C-1ED2-6B4F-8501-0156C504535D}"/>
              </a:ext>
            </a:extLst>
          </p:cNvPr>
          <p:cNvCxnSpPr>
            <a:cxnSpLocks/>
          </p:cNvCxnSpPr>
          <p:nvPr/>
        </p:nvCxnSpPr>
        <p:spPr>
          <a:xfrm>
            <a:off x="2748519" y="2323919"/>
            <a:ext cx="0" cy="311961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8484D2A6-5FF4-9C45-B5DC-A78135CFC396}"/>
              </a:ext>
            </a:extLst>
          </p:cNvPr>
          <p:cNvCxnSpPr>
            <a:cxnSpLocks/>
          </p:cNvCxnSpPr>
          <p:nvPr/>
        </p:nvCxnSpPr>
        <p:spPr>
          <a:xfrm>
            <a:off x="6543186" y="2323919"/>
            <a:ext cx="0" cy="31263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C806D159-D30C-2346-A3A3-2C36CC4A61D3}"/>
              </a:ext>
            </a:extLst>
          </p:cNvPr>
          <p:cNvCxnSpPr>
            <a:cxnSpLocks/>
          </p:cNvCxnSpPr>
          <p:nvPr/>
        </p:nvCxnSpPr>
        <p:spPr>
          <a:xfrm>
            <a:off x="9225670" y="2323919"/>
            <a:ext cx="0" cy="31263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195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F0F757-D76D-5743-8972-A87CFEE2D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503" y="253612"/>
            <a:ext cx="6454697" cy="660787"/>
          </a:xfrm>
        </p:spPr>
        <p:txBody>
          <a:bodyPr>
            <a:normAutofit fontScale="90000"/>
          </a:bodyPr>
          <a:lstStyle/>
          <a:p>
            <a:r>
              <a:rPr lang="es-ES" b="1" u="sng" dirty="0" err="1">
                <a:solidFill>
                  <a:schemeClr val="accent1"/>
                </a:solidFill>
              </a:rPr>
              <a:t>Work</a:t>
            </a:r>
            <a:r>
              <a:rPr lang="es-ES" b="1" u="sng" dirty="0">
                <a:solidFill>
                  <a:schemeClr val="accent1"/>
                </a:solidFill>
              </a:rPr>
              <a:t> </a:t>
            </a:r>
            <a:r>
              <a:rPr lang="es-ES" b="1" u="sng" dirty="0" err="1">
                <a:solidFill>
                  <a:schemeClr val="accent1"/>
                </a:solidFill>
              </a:rPr>
              <a:t>flow</a:t>
            </a:r>
            <a:r>
              <a:rPr lang="es-ES" b="1" u="sng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50E7315-86CE-154F-BD44-8217C862D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69" y="1037905"/>
            <a:ext cx="11251580" cy="579779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1D9298C-EC4C-934F-AB3A-9CC03498D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9248" y="0"/>
            <a:ext cx="1382752" cy="138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685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6F3762-3B41-8E47-AF80-837EDAB14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806" y="57189"/>
            <a:ext cx="4335966" cy="600733"/>
          </a:xfrm>
        </p:spPr>
        <p:txBody>
          <a:bodyPr>
            <a:normAutofit fontScale="90000"/>
          </a:bodyPr>
          <a:lstStyle/>
          <a:p>
            <a:r>
              <a:rPr lang="es-ES" b="1" u="sng" dirty="0" err="1">
                <a:solidFill>
                  <a:schemeClr val="accent1"/>
                </a:solidFill>
              </a:rPr>
              <a:t>Code</a:t>
            </a:r>
            <a:r>
              <a:rPr lang="es-ES" b="1" u="sng" dirty="0">
                <a:solidFill>
                  <a:schemeClr val="accent1"/>
                </a:solidFill>
              </a:rPr>
              <a:t> &amp; </a:t>
            </a:r>
            <a:r>
              <a:rPr lang="es-ES" b="1" u="sng" dirty="0" err="1">
                <a:solidFill>
                  <a:schemeClr val="accent1"/>
                </a:solidFill>
              </a:rPr>
              <a:t>problems</a:t>
            </a:r>
            <a:endParaRPr lang="es-ES" b="1" u="sng" dirty="0">
              <a:solidFill>
                <a:schemeClr val="accent1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103A167-6D44-FF4B-8D40-DC7C61007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9248" y="0"/>
            <a:ext cx="1382752" cy="138275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5123CCF-A176-C745-A6F9-A4D631B88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19" y="3460904"/>
            <a:ext cx="11128418" cy="339709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F90CF9D-09C7-A940-BE91-09A1FDAB4F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58" y="657922"/>
            <a:ext cx="10731189" cy="280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809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A35521-3F7B-CE47-96AD-E97240208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795437" cy="985210"/>
          </a:xfrm>
        </p:spPr>
        <p:txBody>
          <a:bodyPr/>
          <a:lstStyle/>
          <a:p>
            <a:r>
              <a:rPr lang="es-ES" b="1" u="sng" dirty="0" err="1">
                <a:solidFill>
                  <a:schemeClr val="accent1"/>
                </a:solidFill>
              </a:rPr>
              <a:t>Code</a:t>
            </a:r>
            <a:endParaRPr lang="es-ES" b="1" u="sng" dirty="0">
              <a:solidFill>
                <a:schemeClr val="accent1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F2CECAF-30D1-4449-841A-293756B58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930" y="1754377"/>
            <a:ext cx="10185991" cy="502119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F189669-7123-2843-9654-5B35B6733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9248" y="0"/>
            <a:ext cx="1382752" cy="138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27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150</Words>
  <Application>Microsoft Macintosh PowerPoint</Application>
  <PresentationFormat>Panorámica</PresentationFormat>
  <Paragraphs>42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Wingdings</vt:lpstr>
      <vt:lpstr>Tema de Office</vt:lpstr>
      <vt:lpstr>Ironhack Data Analysis</vt:lpstr>
      <vt:lpstr>Description</vt:lpstr>
      <vt:lpstr>Work flow </vt:lpstr>
      <vt:lpstr>Code &amp; problems</vt:lpstr>
      <vt:lpstr>Code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Ironhack Data Analysis</dc:title>
  <dc:creator>agustin arvilla</dc:creator>
  <cp:lastModifiedBy>agustin arvilla</cp:lastModifiedBy>
  <cp:revision>12</cp:revision>
  <dcterms:created xsi:type="dcterms:W3CDTF">2020-07-03T20:53:29Z</dcterms:created>
  <dcterms:modified xsi:type="dcterms:W3CDTF">2020-07-04T12:35:39Z</dcterms:modified>
</cp:coreProperties>
</file>