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116C-2632-4163-AF00-F0D5DA6CC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795C4-D522-46B1-81E3-5AC01A9CE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9E9F-0F0B-41F8-B998-671737BB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9464-147B-404A-AA22-32D094A2839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AC4E7-C449-490B-81FD-5AE760A2E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760C1-1254-41E7-86E4-52068BE2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22A2-47D0-4882-8A3E-985B9F8F6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6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D34E-CC56-478B-B7F8-7F8E596F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B-D42A-4F8A-9CC4-5AE6B7E2F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E23E0-CCF8-4512-8769-3D023778F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9464-147B-404A-AA22-32D094A2839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7FA95-1F9C-4C56-B0BE-BC41DDBA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1D65A-A9DD-4F4C-80C5-77DC4673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22A2-47D0-4882-8A3E-985B9F8F6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9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EBA3B-6D6F-4FE9-832C-40D6F1B2E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70D87-7201-40B1-A110-50E7AD18E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79683-7E40-426E-B3BD-A496D15F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9464-147B-404A-AA22-32D094A2839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F83DE-F261-4A76-9C5A-1E40BCF2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A1F15-B2F1-465B-AE58-EAD99DD3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22A2-47D0-4882-8A3E-985B9F8F6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1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D0DA-B4F1-4744-BFAA-B8A58200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1452B-8AAF-4B4D-A9C3-7357ECE18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822FB-3652-4104-AF1A-F26DAA32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9464-147B-404A-AA22-32D094A2839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213E4-4A8D-43C5-B01C-BBA5A7E8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661F1-A8FB-442F-8356-5C99D21E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22A2-47D0-4882-8A3E-985B9F8F6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1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A966-EA00-4493-ACD9-21FA62303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F1930-DB4C-4EF4-BF02-442F6DCC3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F98B0-83A9-48C6-A0F7-507F7CA5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9464-147B-404A-AA22-32D094A2839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D749B-4DF6-4EB2-A404-4D85AB955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5357-2DFF-4429-B3CA-B58EDAA1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22A2-47D0-4882-8A3E-985B9F8F6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3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454A-0E9F-4CB1-9308-9162DD127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AF02D-ACA6-4A83-A7D4-7F82F40A5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C4412-0324-498D-9C58-8F2B3F50B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F33EE-F011-4A6A-BC36-5D7E6F95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9464-147B-404A-AA22-32D094A2839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E5099-43B9-4F4C-9629-D58BE980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03648-42B5-4521-9230-0B01EEA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22A2-47D0-4882-8A3E-985B9F8F6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3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4037-77F3-4F76-849B-489CDAFF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8B04E-A4B5-483D-8595-661D6EE19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91392-B810-4131-A992-D29EE5647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5D1A6-FC33-45AD-A5FD-7AB445059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750FAA-9C24-4749-85B0-609D71622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901DFB-C901-4488-BB20-7FD74E74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9464-147B-404A-AA22-32D094A2839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BF3317-A457-4C28-8AEC-64DEB8ED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B715C8-6442-47C3-9FF4-AEEF66CA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22A2-47D0-4882-8A3E-985B9F8F6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4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03C04-0A0E-4DAC-96C8-E456C3D5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898B4B-3BDB-419D-B8A2-66ABD19B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9464-147B-404A-AA22-32D094A2839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8651B-CF75-4F5A-8B66-01131633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C970F-6F2A-46CC-ADDA-B676BE7B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22A2-47D0-4882-8A3E-985B9F8F6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2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F1C63-12E0-445B-8D44-47D1A5D25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9464-147B-404A-AA22-32D094A2839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FCF41-C062-45A9-B563-A59894A4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D6DA4-FE69-4291-A9E0-6B10B6CD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22A2-47D0-4882-8A3E-985B9F8F6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0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57DF-6A14-48D8-AFAA-DFA534351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13695-40F6-4E3C-A385-F9FD80DC5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BEB18-ADC6-4F87-BCFC-22DE75540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1D201-F079-4525-8798-8EBB56F9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9464-147B-404A-AA22-32D094A2839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54C1B-E166-4E62-B952-B8D9F32B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927B1-DD34-43C5-9802-594531CE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22A2-47D0-4882-8A3E-985B9F8F6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59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03D6-CE44-4BE0-AACA-69FA47A6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A9E9C-69F3-4E7F-BA80-2AC90EC47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EFB57-9542-46B2-8939-EBAC237CC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ED621-EB8B-4C55-A23F-4C159147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9464-147B-404A-AA22-32D094A2839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2FD41-07BC-404D-A922-42464CD0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AEC1B-E8A1-40C8-A9FF-B38F2456F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22A2-47D0-4882-8A3E-985B9F8F6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3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A91EF3-9442-412A-ABA9-79F16636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2E57C-EBFF-4895-A4C1-0830DC8ED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7B2BA-001F-477F-AA66-03BCD01AD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09464-147B-404A-AA22-32D094A2839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6DE84-F747-4BFD-8470-BC2B34811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9EA7A-B330-4330-90DD-4048BA014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922A2-47D0-4882-8A3E-985B9F8F6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1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the-vital-edge.com/perfect-profit-machine/" TargetMode="External"/><Relationship Id="rId7" Type="http://schemas.openxmlformats.org/officeDocument/2006/relationships/hyperlink" Target="http://2017.igem.org/Team:HFUT-China/Improv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freepngimg.com/png/27071-excel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es.wikipedia.org/wiki/QuickBook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hyperlink" Target="https://www.pexels.com/photo/wood-dark-close-up-view-blur-136349/" TargetMode="External"/><Relationship Id="rId7" Type="http://schemas.openxmlformats.org/officeDocument/2006/relationships/hyperlink" Target="https://www.padhuskitchen.com/2011/07/bachelors-recipes-bachelors-cooking.htm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hyperlink" Target="https://quantixed.org/2018/06/27/pentagrammarspin-why-twelve-pentagons/football-157931_960_720/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://www.publicdomainpictures.net/view-image.php?image=37875&amp;picture=&amp;jazyk=D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0.png"/><Relationship Id="rId7" Type="http://schemas.openxmlformats.org/officeDocument/2006/relationships/hyperlink" Target="https://freepngimg.com/png/27071-exce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EBC710-145D-4CCE-8FD2-C07A6932A00E}"/>
              </a:ext>
            </a:extLst>
          </p:cNvPr>
          <p:cNvSpPr txBox="1"/>
          <p:nvPr/>
        </p:nvSpPr>
        <p:spPr>
          <a:xfrm>
            <a:off x="1075765" y="1008529"/>
            <a:ext cx="9950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Myanmar Text" panose="020B0502040204020203" pitchFamily="34" charset="0"/>
                <a:cs typeface="Myanmar Text" panose="020B0502040204020203" pitchFamily="34" charset="0"/>
              </a:rPr>
              <a:t>By the day I am applying my skills at Strategic Investment Planning Inc. My job here is to make sure the entire capital is working towards the goal of making profit for the company. I utilize QuickBooks to manage the accounts and excel to perform all the analytical tasks to generate insight on a daily basis. I am very proud to have co-managed the growth of the company’s real estate portfolio net worth from $2M to $5M and an increase annual revenue of $150,000.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D985E-BEDC-4641-A35E-BD4F19A15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75766" y="3847551"/>
            <a:ext cx="1938992" cy="1938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9975BB-15A2-4645-BB3B-A0540D5099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905660" y="3235569"/>
            <a:ext cx="1610715" cy="16107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1DFBF6-4A82-4A7C-927F-A6DBDAC444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014758" y="3235569"/>
            <a:ext cx="4951910" cy="28948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08B428-7535-4075-AC80-E5218C9AA4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302821" y="4977526"/>
            <a:ext cx="3205678" cy="87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EBC710-145D-4CCE-8FD2-C07A6932A00E}"/>
              </a:ext>
            </a:extLst>
          </p:cNvPr>
          <p:cNvSpPr txBox="1"/>
          <p:nvPr/>
        </p:nvSpPr>
        <p:spPr>
          <a:xfrm>
            <a:off x="1075765" y="1008529"/>
            <a:ext cx="9950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Myanmar Text" panose="020B0502040204020203" pitchFamily="34" charset="0"/>
                <a:cs typeface="Myanmar Text" panose="020B0502040204020203" pitchFamily="34" charset="0"/>
              </a:rPr>
              <a:t>When I am not working – I love to spend time with my family. I enjoy cooking delicious meals and enjoy eating them even more. I am a passionate supporter of Manchester United Football Club – a club with incredible history, famous for its representation of qualities like pride, swagger, belief and a never-say-die attitude – qualities that I aspire to live by. Sometimes I try to beat a 1500 rated bot at chess without much success.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4F8791-AF61-4B01-A080-FDEFB76BE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49048" y="2700460"/>
            <a:ext cx="1971159" cy="13121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541DCF-BDEE-4AFF-ABB7-F299C0B09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115278" y="2700460"/>
            <a:ext cx="2339204" cy="22977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013052-976A-443A-9501-04E539B6C0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20712" y="3161347"/>
            <a:ext cx="2994566" cy="29945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37AB31-C4EB-4989-81C5-A18C1C4D38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705148" y="3343420"/>
            <a:ext cx="4100033" cy="328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0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ML Viewer Q on the App Store">
            <a:extLst>
              <a:ext uri="{FF2B5EF4-FFF2-40B4-BE49-F238E27FC236}">
                <a16:creationId xmlns:a16="http://schemas.microsoft.com/office/drawing/2014/main" id="{6E9D8E5B-B495-4C61-9972-A392F4255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845" y="4988573"/>
            <a:ext cx="2303584" cy="115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EBC710-145D-4CCE-8FD2-C07A6932A00E}"/>
              </a:ext>
            </a:extLst>
          </p:cNvPr>
          <p:cNvSpPr txBox="1"/>
          <p:nvPr/>
        </p:nvSpPr>
        <p:spPr>
          <a:xfrm>
            <a:off x="653735" y="498424"/>
            <a:ext cx="995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Myanmar Text" panose="020B0502040204020203" pitchFamily="34" charset="0"/>
                <a:cs typeface="Myanmar Text" panose="020B0502040204020203" pitchFamily="34" charset="0"/>
              </a:rPr>
              <a:t>Languages and tools I understand and want to master.</a:t>
            </a:r>
          </a:p>
        </p:txBody>
      </p:sp>
      <p:pic>
        <p:nvPicPr>
          <p:cNvPr id="1026" name="Picture 2" descr="How to define a function in python? - Analytics Vidhya">
            <a:extLst>
              <a:ext uri="{FF2B5EF4-FFF2-40B4-BE49-F238E27FC236}">
                <a16:creationId xmlns:a16="http://schemas.microsoft.com/office/drawing/2014/main" id="{958350AB-42F9-4FF5-BE54-380BE267B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53" y="1626534"/>
            <a:ext cx="4875224" cy="164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Best Way to Learn SQL - Learn to code in 30 Days">
            <a:extLst>
              <a:ext uri="{FF2B5EF4-FFF2-40B4-BE49-F238E27FC236}">
                <a16:creationId xmlns:a16="http://schemas.microsoft.com/office/drawing/2014/main" id="{EB877F94-F524-4FF7-8096-30E7EEC27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2000" y="2936763"/>
            <a:ext cx="5769377" cy="302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s the Tableau Era Over | A Look into the Future of Tableau">
            <a:extLst>
              <a:ext uri="{FF2B5EF4-FFF2-40B4-BE49-F238E27FC236}">
                <a16:creationId xmlns:a16="http://schemas.microsoft.com/office/drawing/2014/main" id="{F8B812FA-3E0E-4A6C-B5F2-118A5639B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328" y="2785464"/>
            <a:ext cx="3199141" cy="319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8090DB-C8EE-49A8-91CA-A72DFD0D69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657767" y="3814618"/>
            <a:ext cx="2014227" cy="2014227"/>
          </a:xfrm>
          <a:prstGeom prst="rect">
            <a:avLst/>
          </a:prstGeom>
        </p:spPr>
      </p:pic>
      <p:pic>
        <p:nvPicPr>
          <p:cNvPr id="1032" name="Picture 8" descr="Supervised Machine Learning | Working &amp;amp; Top 5 Useful Algorithms">
            <a:extLst>
              <a:ext uri="{FF2B5EF4-FFF2-40B4-BE49-F238E27FC236}">
                <a16:creationId xmlns:a16="http://schemas.microsoft.com/office/drawing/2014/main" id="{84A28B69-E894-4AF2-8AA1-56E50274C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935" y="1607478"/>
            <a:ext cx="3695910" cy="205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723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185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Myanmar Text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Aarvin Rathod</dc:creator>
  <cp:lastModifiedBy>Aarvin Rathod</cp:lastModifiedBy>
  <cp:revision>2</cp:revision>
  <dcterms:created xsi:type="dcterms:W3CDTF">2022-02-02T05:22:58Z</dcterms:created>
  <dcterms:modified xsi:type="dcterms:W3CDTF">2022-02-02T15:37:47Z</dcterms:modified>
</cp:coreProperties>
</file>