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19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2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48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1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69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7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81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5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1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3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5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3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4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7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464204-163A-4837-8E9C-8F91909C630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F44A1A-25EA-48E8-8EE7-364CCAF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B72E-5C0F-439A-B34D-0DE9489AD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5A38D-BA13-4343-B758-A43867C6F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US-Wireless products and watches</a:t>
            </a:r>
          </a:p>
        </p:txBody>
      </p:sp>
    </p:spTree>
    <p:extLst>
      <p:ext uri="{BB962C8B-B14F-4D97-AF65-F5344CB8AC3E}">
        <p14:creationId xmlns:p14="http://schemas.microsoft.com/office/powerpoint/2010/main" val="48131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D5B4-1CA1-440E-AF6E-36646C94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11" y="338667"/>
            <a:ext cx="10131425" cy="1456267"/>
          </a:xfrm>
        </p:spPr>
        <p:txBody>
          <a:bodyPr/>
          <a:lstStyle/>
          <a:p>
            <a:r>
              <a:rPr lang="en-US" dirty="0"/>
              <a:t>Watches Review Analysis – Count of Ratings for each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F5354-3819-467E-874F-2284F94C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69" y="1650841"/>
            <a:ext cx="4709054" cy="576262"/>
          </a:xfrm>
        </p:spPr>
        <p:txBody>
          <a:bodyPr/>
          <a:lstStyle/>
          <a:p>
            <a:r>
              <a:rPr lang="en-US" dirty="0"/>
              <a:t>Vine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67D8F6-6E14-43DD-BB36-53AA5579B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538" y="2574243"/>
            <a:ext cx="4995862" cy="234451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4E4B0-6311-4784-861F-9608635BE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4" y="1650841"/>
            <a:ext cx="4722813" cy="576262"/>
          </a:xfrm>
        </p:spPr>
        <p:txBody>
          <a:bodyPr/>
          <a:lstStyle/>
          <a:p>
            <a:r>
              <a:rPr lang="en-US" dirty="0"/>
              <a:t>Non-Vine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4B1FF5-C3EC-4FC1-998D-47CDC3BA0A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22950" y="2574243"/>
            <a:ext cx="5499915" cy="234451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04C880-DCF8-4764-BACF-2B13E3C42434}"/>
              </a:ext>
            </a:extLst>
          </p:cNvPr>
          <p:cNvSpPr txBox="1"/>
          <p:nvPr/>
        </p:nvSpPr>
        <p:spPr>
          <a:xfrm>
            <a:off x="715617" y="5380383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it can be inferred from the two tables that all votes were considered helpful and there is a fair distribution of star ratings among both datasets. </a:t>
            </a:r>
          </a:p>
        </p:txBody>
      </p:sp>
    </p:spTree>
    <p:extLst>
      <p:ext uri="{BB962C8B-B14F-4D97-AF65-F5344CB8AC3E}">
        <p14:creationId xmlns:p14="http://schemas.microsoft.com/office/powerpoint/2010/main" val="209964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D5B4-1CA1-440E-AF6E-36646C94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11" y="338667"/>
            <a:ext cx="10131425" cy="1456267"/>
          </a:xfrm>
        </p:spPr>
        <p:txBody>
          <a:bodyPr/>
          <a:lstStyle/>
          <a:p>
            <a:r>
              <a:rPr lang="en-US" dirty="0"/>
              <a:t>Watches Review Analysis – Percent of Each Rating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F5354-3819-467E-874F-2284F94C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69" y="1650841"/>
            <a:ext cx="4709054" cy="576262"/>
          </a:xfrm>
        </p:spPr>
        <p:txBody>
          <a:bodyPr/>
          <a:lstStyle/>
          <a:p>
            <a:r>
              <a:rPr lang="en-US" dirty="0"/>
              <a:t>Vine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4E4B0-6311-4784-861F-9608635BE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4" y="1650841"/>
            <a:ext cx="4722813" cy="576262"/>
          </a:xfrm>
        </p:spPr>
        <p:txBody>
          <a:bodyPr/>
          <a:lstStyle/>
          <a:p>
            <a:r>
              <a:rPr lang="en-US" dirty="0"/>
              <a:t>Non-Vine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4C880-DCF8-4764-BACF-2B13E3C42434}"/>
              </a:ext>
            </a:extLst>
          </p:cNvPr>
          <p:cNvSpPr txBox="1"/>
          <p:nvPr/>
        </p:nvSpPr>
        <p:spPr>
          <a:xfrm>
            <a:off x="715617" y="5380383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the percentage of reviews is not similar for both and vine users and non-vine users - It cannot be inferred that Vine-user reviews are trustworthy. More information will be needed to determine the trustworthiness of a Vine user as we have no in-put on if they are reviewing the same product. Having said that – Fewer Vine users give a product low ratings than non-Vine users.  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5577CBA-59ED-4CD3-B356-E130EFD542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3183" y="2570083"/>
            <a:ext cx="3419952" cy="2467319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48007EF-B7A8-414F-BD23-784FCD5BA4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5645" y="2570083"/>
            <a:ext cx="3419952" cy="2485486"/>
          </a:xfrm>
        </p:spPr>
      </p:pic>
    </p:spTree>
    <p:extLst>
      <p:ext uri="{BB962C8B-B14F-4D97-AF65-F5344CB8AC3E}">
        <p14:creationId xmlns:p14="http://schemas.microsoft.com/office/powerpoint/2010/main" val="46622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D5B4-1CA1-440E-AF6E-36646C94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11" y="338667"/>
            <a:ext cx="10131425" cy="1456267"/>
          </a:xfrm>
        </p:spPr>
        <p:txBody>
          <a:bodyPr/>
          <a:lstStyle/>
          <a:p>
            <a:r>
              <a:rPr lang="en-US" dirty="0"/>
              <a:t>Wireless Review Analysis – Percent of Each Rating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F5354-3819-467E-874F-2284F94C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69" y="1650841"/>
            <a:ext cx="4709054" cy="576262"/>
          </a:xfrm>
        </p:spPr>
        <p:txBody>
          <a:bodyPr/>
          <a:lstStyle/>
          <a:p>
            <a:r>
              <a:rPr lang="en-US" dirty="0"/>
              <a:t>Vine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4E4B0-6311-4784-861F-9608635BE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4" y="1650841"/>
            <a:ext cx="4722813" cy="576262"/>
          </a:xfrm>
        </p:spPr>
        <p:txBody>
          <a:bodyPr/>
          <a:lstStyle/>
          <a:p>
            <a:r>
              <a:rPr lang="en-US" dirty="0"/>
              <a:t>Non-Vine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4C880-DCF8-4764-BACF-2B13E3C42434}"/>
              </a:ext>
            </a:extLst>
          </p:cNvPr>
          <p:cNvSpPr txBox="1"/>
          <p:nvPr/>
        </p:nvSpPr>
        <p:spPr>
          <a:xfrm>
            <a:off x="715617" y="5380383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Reviewing another dataset it seems to be remarkably similar in terms of percentages for Vine-User ratings which could be further investigated. If this is a pattern across all datasets then one could determine that vine-user reviews are not trustworthy.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CC3453-52E1-428D-B8D2-16B8EABCA2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4589" y="2570083"/>
            <a:ext cx="3765564" cy="2485486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D2B41D5-753B-48EC-8BE4-51C1122F6F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97217" y="2570082"/>
            <a:ext cx="3862424" cy="2485487"/>
          </a:xfrm>
        </p:spPr>
      </p:pic>
    </p:spTree>
    <p:extLst>
      <p:ext uri="{BB962C8B-B14F-4D97-AF65-F5344CB8AC3E}">
        <p14:creationId xmlns:p14="http://schemas.microsoft.com/office/powerpoint/2010/main" val="1030304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</TotalTime>
  <Words>185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Amazon Review Analysis</vt:lpstr>
      <vt:lpstr>Watches Review Analysis – Count of Ratings for each Dataset</vt:lpstr>
      <vt:lpstr>Watches Review Analysis – Percent of Each Rating</vt:lpstr>
      <vt:lpstr>Wireless Review Analysis – Percent of Each Rating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Analysis</dc:title>
  <dc:creator>Aarvin Rathod</dc:creator>
  <cp:lastModifiedBy>Aarvin Rathod</cp:lastModifiedBy>
  <cp:revision>1</cp:revision>
  <dcterms:created xsi:type="dcterms:W3CDTF">2021-10-24T02:01:09Z</dcterms:created>
  <dcterms:modified xsi:type="dcterms:W3CDTF">2021-10-24T02:23:24Z</dcterms:modified>
</cp:coreProperties>
</file>