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8583-35F1-4CFE-94A5-F1B035BA0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20EDD-7EB3-4433-95FD-71E5D3F7E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F9E3-BB37-4203-B16D-A7AD0BF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BACD-907E-48AD-957C-651C5754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D1E1-4F8B-4DF2-9F5A-149D66C0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F6DD-564E-4E5D-8E7C-8D50D07F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4984-47F2-4461-969F-F47E41BB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9517-00B6-46E5-869A-BC7D76EA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699C-72DA-4E6E-A81C-AC530E14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B819-36B3-467F-A22A-3B7B7368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47E75-0A1A-41B6-9218-6F203A0B7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1877-C174-4CCF-91C8-DCA229C5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C443-DE7C-4C2C-94A9-4CC96AC8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D6ED-36F9-4538-B723-1C190DBE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9159-BA30-4E3B-9D37-B258C2BC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D498-686D-4FA7-86EC-8A739862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24F4-D79D-4CCF-9A9B-350104DF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0289-1424-41BE-A8D5-AA4D066A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B277-8E6D-460B-BAB4-1CED8701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B2CF-DCFF-4375-906B-0F53E100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66B3-9012-467A-A95C-603AB04E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7222-0A28-4C61-B846-1C6A047E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F7BC-CCBA-4EDB-8F38-8BBD3346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DBCA-E560-4F8C-9FCB-3C3F0B43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D813-F1BF-468D-B20F-EEB56D36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ADDB-7771-419D-974C-2CCAF467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791C-FB36-4096-A964-C6FE7A2AF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1E062-6728-4591-8A37-628FFE6E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33E50-BE61-429C-8273-428855EF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DD6E-24A0-439F-B880-83019393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85FB-D985-4AA5-991F-CFFFED86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664A-06CE-4133-A157-788F0AE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6BA03-C3EA-4A8A-9890-C3FDB8FE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F8DF-F752-4D2B-8397-AF8A76DC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AEDEB-1E71-4FF9-BC49-8651AD82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178A2-7593-448A-9E8A-C88DBF2F6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60E51-258D-48FA-9B4C-100FAD64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6477-3050-4418-AB73-4A600D28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B8EBE-1124-4590-B503-B910CE57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5C6B-1360-41C6-B745-2CDD46AF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D3C7-44A2-42AA-AB74-618AF3AC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542FC-891C-4ABB-9317-E7AD44A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79B3-0B43-4258-915F-03D9CF1E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A05E7-572A-42B6-A884-19BF6C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89CD8-5372-41F9-B813-A6321467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9E73-837E-46ED-8A42-159F3D8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3B28-D7B3-40E8-B8F0-E6CC60C9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8300-634F-4B12-A2A7-FDE2EE35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4C16B-531F-4CEB-9A0A-EE818E95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601C-2357-41B8-AF3B-AFA4C247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FC3B4-3D3B-441C-834A-3DE17CF9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41BA-5DC3-4A70-AF61-1B3A2EA4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96D9-5389-4803-A597-E6B5D87F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E4F98-2235-43D0-9E2D-C946F1485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DE008-54C7-4DCA-B48A-AB8E7C380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87B1-F4D9-490F-9E40-DE49A4AE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C36E-CF74-4B53-8EDD-585ACA6C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86B7-BB47-4DF9-A29E-D2A61D76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3B485-527F-476B-AFE1-BA02163A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29B6-E502-411B-BBDA-2399931C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8424-D429-4A21-B4D9-A9379366E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6B14-194F-4F4E-90D8-0486CB0A2E3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A6B9-C905-45A9-BE01-583853DF4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7A6B-EAAC-47E3-85A3-C1882E4A2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7AA0-24C9-4D15-8CD6-8DDBF135B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13CBC-D41E-4B8B-8B18-278D74D0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Co-relation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3160A4-174B-4591-9D01-EFE82AC731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7819B-DA6E-41D1-AADE-153DE1941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a strong negative co-relation in the northern hemisphere between Latitude and Temperature meaning that as you move further away from the equator – maximum temperature reduces.</a:t>
            </a:r>
          </a:p>
        </p:txBody>
      </p:sp>
    </p:spTree>
    <p:extLst>
      <p:ext uri="{BB962C8B-B14F-4D97-AF65-F5344CB8AC3E}">
        <p14:creationId xmlns:p14="http://schemas.microsoft.com/office/powerpoint/2010/main" val="14120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3918-DA50-4658-87B3-9144558F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Co-relation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F75D2A-C0F6-4212-ADD9-E4B1DA7860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AF23-6537-4E4F-BB96-C92AE80B5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Similarly, there is a strong positive co-relation in the southern hemisphere between Latitude and Temperature meaning that as you move closer to the equator – maximum temperature increases.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4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4A7-8A16-4606-8270-FEBF04F5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Co-relation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C387C-C7A1-495F-A46A-CC27CAAC52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2" y="1959861"/>
            <a:ext cx="2632556" cy="175503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15E0B-0FED-4E40-A5C2-11DE0DACD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29" y="1959861"/>
            <a:ext cx="2680253" cy="1786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EA1E7B-49D5-45DA-9418-D13A1B0D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22" y="3820121"/>
            <a:ext cx="2632556" cy="1755037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995138F-C44C-44D2-A95C-2517B7816B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the flat regression lines make it clear – there is no co-relation between Latitude and any other metric like humidity cloudiness or windspeed.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8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Negative Co-relation</vt:lpstr>
      <vt:lpstr>Positive Co-relation</vt:lpstr>
      <vt:lpstr>No Co-relation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Co-relation</dc:title>
  <dc:creator>Aarvin Rathod</dc:creator>
  <cp:lastModifiedBy>Aarvin Rathod</cp:lastModifiedBy>
  <cp:revision>3</cp:revision>
  <dcterms:created xsi:type="dcterms:W3CDTF">2021-06-23T23:25:28Z</dcterms:created>
  <dcterms:modified xsi:type="dcterms:W3CDTF">2021-06-23T23:35:03Z</dcterms:modified>
</cp:coreProperties>
</file>