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9EA6-7F30-41E7-A3C7-8411C09B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70A12-2BD2-495B-98E3-4DD6065B6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1612-1503-40FB-B51B-41CD0E14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641B-F575-46D3-ADD8-545D3EC2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F0CD-1289-47A4-8259-C3720039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9ADA-DFF5-4536-9D88-E0CD4ED0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06D3D-1F42-494B-BEA0-ECA8CA91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92FF-A44E-4919-8E5A-E7A9E8AF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7611-91A8-4BA6-BEC2-EBFB9053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9028-2C91-4AE1-B4FB-5BC6B512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BB710-58FB-490C-8CB8-02B90532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225EE-56E5-4A6C-B2C7-095CE99F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DE31-ED52-4CC8-A40D-C8964B5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6717-7BA1-4275-8445-9B402E18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970F-4B1C-467B-B9C2-B7E0515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4DB6-EDF7-4C1E-8491-E9799A00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1469-4DC2-43F5-827C-C9FC1F7B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8287-7D84-4CF5-855F-F43CC8E3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2431-73B6-4B5A-A215-48296BDF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857A-43B5-437B-8F0F-F2C6EDA3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1BBF-8D49-40F9-B523-771CAFDA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22-5B59-4B16-A8D9-D79C0057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DF15-67DB-4173-A48A-F3070523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590A-6D62-46EC-9437-C291B7E3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29A7-0B85-4763-9D60-CD734C72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E3C7-E5B2-4862-8BC9-F09E0F4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8E0D-9A79-4D41-9181-BB9CE4BE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0A20-6C27-4F49-8B82-9BE81F1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7898-5AEA-41BE-9E4D-B06D45A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74D0-4ABF-4ABE-90A4-EA2582C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318EE-FB73-4F8B-ACDF-FF72B557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5983-452F-4975-8CF0-6EF9C6D8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AED0-F9CD-42C1-B249-E2EC867D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5F12-F06B-468E-BF7A-CC3C87C2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56DF-C8A8-4740-9FBE-365F25C9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653B9-2020-4AB7-97C5-7AB05F5A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133B6-4F12-40DE-8DFB-0E6138F3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FC96-193F-43D1-988F-59765F2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68546-63A0-4B75-B377-C74A82D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089-A3C6-41B5-BDBC-AF1F302D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F943F-3783-4664-8653-8EF11FC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ACA3B-7649-4D6F-B3DF-F6D1CBE1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C0A9-8AF2-4D7A-9FA4-C12D5442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FF8A-B347-4F80-B822-58863423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A160F-5286-4DD7-8935-198E710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0F64-CD57-42C4-ACC9-AAD34B7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46F-A8B5-4566-A038-E8ACEBA2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806C-87BC-426B-BBF2-D4E74E02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6ACD-0B4A-4063-8561-9E2B34E6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E608-3CFF-400C-92CB-1E3EFB06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CEE2-0A58-469E-ABB1-ACE202F1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00A7-4CBB-4223-B826-F262FD34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565-448E-4378-9045-F49DDD61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3E46D-B5DF-4009-A06D-72AA0DE36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6125-262F-4195-B625-63982B80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9FC3-F3DB-474A-A688-6540CCE5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8A42A-25F5-4378-97A2-02DB5429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DA3F-708F-4729-9E56-C0BFE789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FCFEB-A7EC-4A31-9E43-1D86971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D37E-EE0C-42FC-9DE9-AA209C51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32EC-589C-443A-B567-11EB79E7E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7F95-41D4-4398-AA5E-59693F30B69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F48D-2B53-4DBB-A9F1-7129D8125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91E0-3FBF-4DED-80E5-3314DB66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4021-4F16-4D3E-9EDB-87243EFC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B4E4-2C80-4D24-9809-096578E0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64232"/>
            <a:ext cx="3932237" cy="833511"/>
          </a:xfrm>
        </p:spPr>
        <p:txBody>
          <a:bodyPr/>
          <a:lstStyle/>
          <a:p>
            <a:r>
              <a:rPr lang="en-US" dirty="0"/>
              <a:t>Male Dominated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9831E8-FC51-4C80-A670-C8BD9DEEC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269" y="1635336"/>
            <a:ext cx="6697826" cy="20592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A49A-1197-4069-8017-74A72051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635335"/>
            <a:ext cx="3932237" cy="20592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data provided and the analysis thereof – it is clear that the game Heroes of Pymoli is dominated by male players accounting for around 84% of the total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spend is almost identical across all genders.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E6591-0C88-444F-B24D-1D5AC907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7" y="4193014"/>
            <a:ext cx="11565468" cy="21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38D0-7DBD-4923-9894-663A8E4E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184"/>
            <a:ext cx="3932237" cy="1068388"/>
          </a:xfrm>
        </p:spPr>
        <p:txBody>
          <a:bodyPr/>
          <a:lstStyle/>
          <a:p>
            <a:r>
              <a:rPr lang="en-US" dirty="0"/>
              <a:t>20-24 year old should be prioritize for ads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E2CB0C-80E8-43DF-B4DA-13CE2132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066" y="251997"/>
            <a:ext cx="3791975" cy="31145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9880-60A3-43BC-A455-656482C7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terms of the number of players and the amount spent – individuals between the age group of 20 -24 years show the highest interest in the game and spend the most amount of money.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B23F8-6AFC-4089-871F-46262A9F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59" y="3432518"/>
            <a:ext cx="8036082" cy="3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560C-BCA8-424F-B1BB-45672A2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Items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D93D7F-196B-40FD-8CD6-2D9B0F3C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645" y="1042574"/>
            <a:ext cx="6868801" cy="19819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A925-3932-4B97-9298-727CF934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tables on the right show the top five most popular and the highest grossing items that players buy on Heroes of Pymoli.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advertise these products specifically to the male players between 20-24 to increase their chances of selling more items and making more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1C2DE-A51A-48C9-8195-3CAA2FC3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44" y="3302261"/>
            <a:ext cx="6868801" cy="20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Male Dominated</vt:lpstr>
      <vt:lpstr>20-24 year old should be prioritize for ads</vt:lpstr>
      <vt:lpstr>Most Popular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Dominated</dc:title>
  <dc:creator>Aarvin Rathod</dc:creator>
  <cp:lastModifiedBy>Aarvin Rathod</cp:lastModifiedBy>
  <cp:revision>3</cp:revision>
  <dcterms:created xsi:type="dcterms:W3CDTF">2021-06-09T00:56:31Z</dcterms:created>
  <dcterms:modified xsi:type="dcterms:W3CDTF">2021-06-09T01:21:39Z</dcterms:modified>
</cp:coreProperties>
</file>