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5F32C1-EA45-48CA-9744-85EE051C2FC7}" type="datetimeFigureOut">
              <a:rPr lang="en-US" smtClean="0"/>
              <a:t>4/17/2020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D0D785-E4B4-4C90-AA88-5484E541752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0D785-E4B4-4C90-AA88-5484E5417526}"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6910AD-D2B9-4AED-AF7A-4433A2CD44A7}"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23656-8CF0-4B97-A33F-A9A155B9426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910AD-D2B9-4AED-AF7A-4433A2CD44A7}"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23656-8CF0-4B97-A33F-A9A155B9426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910AD-D2B9-4AED-AF7A-4433A2CD44A7}"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23656-8CF0-4B97-A33F-A9A155B9426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910AD-D2B9-4AED-AF7A-4433A2CD44A7}"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23656-8CF0-4B97-A33F-A9A155B9426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6910AD-D2B9-4AED-AF7A-4433A2CD44A7}"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23656-8CF0-4B97-A33F-A9A155B9426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6910AD-D2B9-4AED-AF7A-4433A2CD44A7}"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23656-8CF0-4B97-A33F-A9A155B9426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6910AD-D2B9-4AED-AF7A-4433A2CD44A7}" type="datetimeFigureOut">
              <a:rPr lang="en-US" smtClean="0"/>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B23656-8CF0-4B97-A33F-A9A155B9426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6910AD-D2B9-4AED-AF7A-4433A2CD44A7}" type="datetimeFigureOut">
              <a:rPr lang="en-US" smtClean="0"/>
              <a:t>4/17/2020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B23656-8CF0-4B97-A33F-A9A155B9426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910AD-D2B9-4AED-AF7A-4433A2CD44A7}" type="datetimeFigureOut">
              <a:rPr lang="en-US" smtClean="0"/>
              <a:t>4/17/2020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B23656-8CF0-4B97-A33F-A9A155B9426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6910AD-D2B9-4AED-AF7A-4433A2CD44A7}"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23656-8CF0-4B97-A33F-A9A155B9426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6910AD-D2B9-4AED-AF7A-4433A2CD44A7}"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23656-8CF0-4B97-A33F-A9A155B9426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910AD-D2B9-4AED-AF7A-4433A2CD44A7}" type="datetimeFigureOut">
              <a:rPr lang="en-US" smtClean="0"/>
              <a:t>4/17/2020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B23656-8CF0-4B97-A33F-A9A155B9426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09800"/>
            <a:ext cx="7772400" cy="1295400"/>
          </a:xfrm>
        </p:spPr>
        <p:txBody>
          <a:bodyPr>
            <a:normAutofit fontScale="90000"/>
          </a:bodyPr>
          <a:lstStyle/>
          <a:p>
            <a:pPr algn="l"/>
            <a:r>
              <a:rPr lang="en-US" sz="3200" u="sng" dirty="0" smtClean="0"/>
              <a:t>Subject Tile</a:t>
            </a:r>
            <a:r>
              <a:rPr lang="en-US" sz="3200" dirty="0" smtClean="0"/>
              <a:t>: Web Technologies-II </a:t>
            </a:r>
            <a:br>
              <a:rPr lang="en-US" sz="3200" dirty="0" smtClean="0"/>
            </a:br>
            <a:r>
              <a:rPr lang="en-US" sz="3200" u="sng" dirty="0" smtClean="0"/>
              <a:t>Code</a:t>
            </a:r>
            <a:r>
              <a:rPr lang="en-US" sz="3200" dirty="0" smtClean="0"/>
              <a:t>: UE17CS355</a:t>
            </a:r>
            <a:r>
              <a:rPr lang="en-US" sz="3200" dirty="0"/>
              <a:t/>
            </a:r>
            <a:br>
              <a:rPr lang="en-US" sz="3200" dirty="0"/>
            </a:br>
            <a:r>
              <a:rPr lang="en-US" sz="3200" u="sng" dirty="0" smtClean="0"/>
              <a:t>Project Title</a:t>
            </a:r>
            <a:r>
              <a:rPr lang="en-US" sz="3200" dirty="0" smtClean="0"/>
              <a:t>: Bookworm Inc.</a:t>
            </a:r>
            <a:br>
              <a:rPr lang="en-US" sz="3200" dirty="0" smtClean="0"/>
            </a:br>
            <a:endParaRPr lang="en-US" sz="3200" dirty="0"/>
          </a:p>
        </p:txBody>
      </p:sp>
      <p:sp>
        <p:nvSpPr>
          <p:cNvPr id="3" name="Subtitle 2"/>
          <p:cNvSpPr>
            <a:spLocks noGrp="1"/>
          </p:cNvSpPr>
          <p:nvPr>
            <p:ph type="subTitle" idx="1"/>
          </p:nvPr>
        </p:nvSpPr>
        <p:spPr>
          <a:xfrm>
            <a:off x="685800" y="3733800"/>
            <a:ext cx="7315200" cy="2057400"/>
          </a:xfrm>
        </p:spPr>
        <p:txBody>
          <a:bodyPr>
            <a:normAutofit fontScale="77500" lnSpcReduction="20000"/>
          </a:bodyPr>
          <a:lstStyle/>
          <a:p>
            <a:pPr algn="l"/>
            <a:r>
              <a:rPr lang="en-US" b="1" u="sng" dirty="0" smtClean="0">
                <a:solidFill>
                  <a:schemeClr val="tx1"/>
                </a:solidFill>
              </a:rPr>
              <a:t>Team Members:</a:t>
            </a:r>
          </a:p>
          <a:p>
            <a:pPr algn="l"/>
            <a:endParaRPr lang="en-US" u="sng" dirty="0" smtClean="0">
              <a:solidFill>
                <a:schemeClr val="tx1"/>
              </a:solidFill>
            </a:endParaRPr>
          </a:p>
          <a:p>
            <a:pPr algn="l"/>
            <a:r>
              <a:rPr lang="en-US" dirty="0" err="1" smtClean="0">
                <a:solidFill>
                  <a:schemeClr val="tx1"/>
                </a:solidFill>
              </a:rPr>
              <a:t>Aarya</a:t>
            </a:r>
            <a:r>
              <a:rPr lang="en-US" dirty="0" smtClean="0">
                <a:solidFill>
                  <a:schemeClr val="tx1"/>
                </a:solidFill>
              </a:rPr>
              <a:t> </a:t>
            </a:r>
            <a:r>
              <a:rPr lang="en-US" dirty="0" err="1" smtClean="0">
                <a:solidFill>
                  <a:schemeClr val="tx1"/>
                </a:solidFill>
              </a:rPr>
              <a:t>Arun</a:t>
            </a:r>
            <a:r>
              <a:rPr lang="en-US" dirty="0" smtClean="0">
                <a:solidFill>
                  <a:schemeClr val="tx1"/>
                </a:solidFill>
              </a:rPr>
              <a:t> (PES1201700009)</a:t>
            </a:r>
          </a:p>
          <a:p>
            <a:pPr algn="l"/>
            <a:r>
              <a:rPr lang="en-US" dirty="0" err="1" smtClean="0">
                <a:solidFill>
                  <a:schemeClr val="tx1"/>
                </a:solidFill>
              </a:rPr>
              <a:t>Indu</a:t>
            </a:r>
            <a:r>
              <a:rPr lang="en-US" dirty="0" smtClean="0">
                <a:solidFill>
                  <a:schemeClr val="tx1"/>
                </a:solidFill>
              </a:rPr>
              <a:t> </a:t>
            </a:r>
            <a:r>
              <a:rPr lang="en-US" dirty="0" err="1" smtClean="0">
                <a:solidFill>
                  <a:schemeClr val="tx1"/>
                </a:solidFill>
              </a:rPr>
              <a:t>Rallabhandi</a:t>
            </a:r>
            <a:r>
              <a:rPr lang="en-US" dirty="0" smtClean="0">
                <a:solidFill>
                  <a:schemeClr val="tx1"/>
                </a:solidFill>
              </a:rPr>
              <a:t>(PES1201700795)</a:t>
            </a:r>
          </a:p>
          <a:p>
            <a:pPr algn="l"/>
            <a:r>
              <a:rPr lang="en-US" dirty="0" err="1" smtClean="0">
                <a:solidFill>
                  <a:schemeClr val="tx1"/>
                </a:solidFill>
              </a:rPr>
              <a:t>Gagana</a:t>
            </a:r>
            <a:r>
              <a:rPr lang="en-US" dirty="0" smtClean="0">
                <a:solidFill>
                  <a:schemeClr val="tx1"/>
                </a:solidFill>
              </a:rPr>
              <a:t> R(PES1201701618)</a:t>
            </a:r>
            <a:endParaRPr lang="en-US" dirty="0">
              <a:solidFill>
                <a:schemeClr val="tx1"/>
              </a:solidFill>
            </a:endParaRPr>
          </a:p>
        </p:txBody>
      </p:sp>
      <p:pic>
        <p:nvPicPr>
          <p:cNvPr id="1026" name="Picture 2" descr="C:\Users\Lenovo\Desktop\logo.jpg"/>
          <p:cNvPicPr>
            <a:picLocks noChangeAspect="1" noChangeArrowheads="1"/>
          </p:cNvPicPr>
          <p:nvPr/>
        </p:nvPicPr>
        <p:blipFill>
          <a:blip r:embed="rId2" cstate="print"/>
          <a:srcRect/>
          <a:stretch>
            <a:fillRect/>
          </a:stretch>
        </p:blipFill>
        <p:spPr bwMode="auto">
          <a:xfrm>
            <a:off x="0" y="0"/>
            <a:ext cx="1447800" cy="1524000"/>
          </a:xfrm>
          <a:prstGeom prst="rect">
            <a:avLst/>
          </a:prstGeom>
          <a:noFill/>
        </p:spPr>
      </p:pic>
      <p:sp>
        <p:nvSpPr>
          <p:cNvPr id="5" name="Rectangle 4"/>
          <p:cNvSpPr/>
          <p:nvPr/>
        </p:nvSpPr>
        <p:spPr>
          <a:xfrm>
            <a:off x="1524000" y="533400"/>
            <a:ext cx="7010400" cy="830997"/>
          </a:xfrm>
          <a:prstGeom prst="rect">
            <a:avLst/>
          </a:prstGeom>
        </p:spPr>
        <p:txBody>
          <a:bodyPr wrap="square">
            <a:spAutoFit/>
          </a:bodyPr>
          <a:lstStyle/>
          <a:p>
            <a:r>
              <a:rPr lang="en-US" sz="2400" dirty="0" smtClean="0"/>
              <a:t>PES UNIVESITY ,BENGALURU-85</a:t>
            </a:r>
            <a:br>
              <a:rPr lang="en-US" sz="2400" dirty="0" smtClean="0"/>
            </a:br>
            <a:r>
              <a:rPr lang="en-US" sz="2400" dirty="0" smtClean="0"/>
              <a:t>DEPARTMENT OF COMPUTER SCIENCE</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lstStyle/>
          <a:p>
            <a:pPr>
              <a:buNone/>
            </a:pPr>
            <a:r>
              <a:rPr lang="en-US" dirty="0" smtClean="0"/>
              <a:t>   inspired by good reads, Bookworm Inc. is a digital library that allows you to browse books, shelf your books and also recommends new books to you. It is an e-library and book recommender portal.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4" name="Content Placeholder 3"/>
          <p:cNvSpPr>
            <a:spLocks noGrp="1"/>
          </p:cNvSpPr>
          <p:nvPr>
            <p:ph idx="1"/>
          </p:nvPr>
        </p:nvSpPr>
        <p:spPr/>
        <p:txBody>
          <a:bodyPr/>
          <a:lstStyle/>
          <a:p>
            <a:r>
              <a:rPr lang="en-US" dirty="0" smtClean="0"/>
              <a:t>Flask as backend framework</a:t>
            </a:r>
          </a:p>
          <a:p>
            <a:r>
              <a:rPr lang="en-US" dirty="0" smtClean="0"/>
              <a:t> Angular 9 as front end framework </a:t>
            </a:r>
          </a:p>
          <a:p>
            <a:r>
              <a:rPr lang="en-US" dirty="0" smtClean="0"/>
              <a:t> </a:t>
            </a:r>
            <a:r>
              <a:rPr lang="en-US" dirty="0" err="1" smtClean="0"/>
              <a:t>Css</a:t>
            </a:r>
            <a:r>
              <a:rPr lang="en-US" dirty="0" smtClean="0"/>
              <a:t> </a:t>
            </a:r>
          </a:p>
          <a:p>
            <a:r>
              <a:rPr lang="en-US" dirty="0" smtClean="0"/>
              <a:t> JavaScript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Implemented</a:t>
            </a:r>
            <a:endParaRPr lang="en-US" dirty="0"/>
          </a:p>
        </p:txBody>
      </p:sp>
      <p:sp>
        <p:nvSpPr>
          <p:cNvPr id="5" name="Rectangle 4"/>
          <p:cNvSpPr/>
          <p:nvPr/>
        </p:nvSpPr>
        <p:spPr>
          <a:xfrm>
            <a:off x="609600" y="1447800"/>
            <a:ext cx="6248400" cy="2062103"/>
          </a:xfrm>
          <a:prstGeom prst="rect">
            <a:avLst/>
          </a:prstGeom>
        </p:spPr>
        <p:txBody>
          <a:bodyPr wrap="square">
            <a:spAutoFit/>
          </a:bodyPr>
          <a:lstStyle/>
          <a:p>
            <a:pPr>
              <a:buFont typeface="Arial" pitchFamily="34" charset="0"/>
              <a:buChar char="•"/>
            </a:pPr>
            <a:r>
              <a:rPr lang="en-US" sz="3200" dirty="0" smtClean="0"/>
              <a:t>Rest APIs in flask to interact with the database. </a:t>
            </a:r>
          </a:p>
          <a:p>
            <a:pPr>
              <a:buFont typeface="Arial" pitchFamily="34" charset="0"/>
              <a:buChar char="•"/>
            </a:pPr>
            <a:r>
              <a:rPr lang="en-US" sz="3200" dirty="0" smtClean="0"/>
              <a:t>Implantation of RSS for articles from </a:t>
            </a:r>
            <a:r>
              <a:rPr lang="en-US" sz="3200" dirty="0" err="1" smtClean="0"/>
              <a:t>ndtv</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Intelligent Functionality</a:t>
            </a:r>
            <a:endParaRPr lang="en-US" dirty="0"/>
          </a:p>
        </p:txBody>
      </p:sp>
      <p:sp>
        <p:nvSpPr>
          <p:cNvPr id="4" name="Rectangle 3"/>
          <p:cNvSpPr/>
          <p:nvPr/>
        </p:nvSpPr>
        <p:spPr>
          <a:xfrm>
            <a:off x="457200" y="1371600"/>
            <a:ext cx="8153400" cy="3539430"/>
          </a:xfrm>
          <a:prstGeom prst="rect">
            <a:avLst/>
          </a:prstGeom>
        </p:spPr>
        <p:txBody>
          <a:bodyPr wrap="square">
            <a:spAutoFit/>
          </a:bodyPr>
          <a:lstStyle/>
          <a:p>
            <a:r>
              <a:rPr lang="en-US" sz="3200" dirty="0" smtClean="0"/>
              <a:t>Item based collaborative filtering recommendation system using cosine similarly to recommend books to the user. Recommendations are made using average ratings of users and the total number of ratings. The ISBNs of the recommended books are displayed.</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TotalTime>
  <Words>144</Words>
  <Application>Microsoft Office PowerPoint</Application>
  <PresentationFormat>On-screen Show (4:3)</PresentationFormat>
  <Paragraphs>20</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Subject Tile: Web Technologies-II  Code: UE17CS355 Project Title: Bookworm Inc. </vt:lpstr>
      <vt:lpstr>Project Description</vt:lpstr>
      <vt:lpstr>Technologies used</vt:lpstr>
      <vt:lpstr>Techniques Implemented</vt:lpstr>
      <vt:lpstr>Intelligent Functionality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Tile: Web Technologies-II  Code: UE17CS355 Project Title: Bookworm Inc. </dc:title>
  <dc:creator>Lenovo</dc:creator>
  <cp:lastModifiedBy>Lenovo</cp:lastModifiedBy>
  <cp:revision>1</cp:revision>
  <dcterms:created xsi:type="dcterms:W3CDTF">2020-04-17T04:03:22Z</dcterms:created>
  <dcterms:modified xsi:type="dcterms:W3CDTF">2020-04-17T05:30:29Z</dcterms:modified>
</cp:coreProperties>
</file>