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Helvetica Neue"/>
      </a:defRPr>
    </a:lvl1pPr>
    <a:lvl2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Helvetica Neue"/>
      </a:defRPr>
    </a:lvl2pPr>
    <a:lvl3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Helvetica Neue"/>
      </a:defRPr>
    </a:lvl3pPr>
    <a:lvl4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Helvetica Neue"/>
      </a:defRPr>
    </a:lvl4pPr>
    <a:lvl5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Helvetica Neue"/>
      </a:defRPr>
    </a:lvl5pPr>
    <a:lvl6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Helvetica Neue"/>
      </a:defRPr>
    </a:lvl6pPr>
    <a:lvl7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Helvetica Neue"/>
      </a:defRPr>
    </a:lvl7pPr>
    <a:lvl8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Helvetica Neue"/>
      </a:defRPr>
    </a:lvl8pPr>
    <a:lvl9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DDF"/>
          </a:solidFill>
        </a:fill>
      </a:tcStyle>
    </a:wholeTbl>
    <a:band2H>
      <a:tcTxStyle b="def" i="def"/>
      <a:tcStyle>
        <a:tcBdr/>
        <a:fill>
          <a:solidFill>
            <a:srgbClr val="FFE8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1" name="Body Level One…"/>
          <p:cNvSpPr txBox="1"/>
          <p:nvPr>
            <p:ph type="body" sz="quarter" idx="1" hasCustomPrompt="1"/>
          </p:nvPr>
        </p:nvSpPr>
        <p:spPr>
          <a:xfrm>
            <a:off x="1201340" y="11859862"/>
            <a:ext cx="21971004" cy="636980"/>
          </a:xfrm>
          <a:prstGeom prst="rect">
            <a:avLst/>
          </a:prstGeom>
        </p:spPr>
        <p:txBody>
          <a:bodyPr lIns="45718" tIns="45718" rIns="45718" bIns="45718" numCol="1" spcCol="38100"/>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Author and Date</a:t>
            </a:r>
          </a:p>
          <a:p>
            <a:pPr lvl="1"/>
            <a:r>
              <a:t/>
            </a:r>
          </a:p>
          <a:p>
            <a:pPr lvl="2"/>
            <a:r>
              <a:t/>
            </a:r>
          </a:p>
          <a:p>
            <a:pPr lvl="3"/>
            <a:r>
              <a:t/>
            </a:r>
          </a:p>
          <a:p>
            <a:pPr lvl="4"/>
            <a:r>
              <a:t/>
            </a:r>
          </a:p>
        </p:txBody>
      </p:sp>
      <p:sp>
        <p:nvSpPr>
          <p:cNvPr id="12" name="Presentation Title"/>
          <p:cNvSpPr txBox="1"/>
          <p:nvPr>
            <p:ph type="title" hasCustomPrompt="1"/>
          </p:nvPr>
        </p:nvSpPr>
        <p:spPr>
          <a:xfrm>
            <a:off x="1206496" y="2574991"/>
            <a:ext cx="21971005" cy="4648202"/>
          </a:xfrm>
          <a:prstGeom prst="rect">
            <a:avLst/>
          </a:prstGeom>
        </p:spPr>
        <p:txBody>
          <a:bodyPr anchor="b"/>
          <a:lstStyle>
            <a:lvl1pPr>
              <a:defRPr spc="-232" sz="11600"/>
            </a:lvl1pPr>
          </a:lstStyle>
          <a:p>
            <a:pPr/>
            <a:r>
              <a:t>Presentation Title</a:t>
            </a:r>
          </a:p>
        </p:txBody>
      </p:sp>
      <p:sp>
        <p:nvSpPr>
          <p:cNvPr id="13" name="Body Level One…"/>
          <p:cNvSpPr txBox="1"/>
          <p:nvPr>
            <p:ph type="body" sz="quarter" idx="21" hasCustomPrompt="1"/>
          </p:nvPr>
        </p:nvSpPr>
        <p:spPr>
          <a:xfrm>
            <a:off x="1201342" y="7223190"/>
            <a:ext cx="21971002" cy="1905002"/>
          </a:xfrm>
          <a:prstGeom prst="rect">
            <a:avLst/>
          </a:prstGeom>
        </p:spPr>
        <p:txBody>
          <a:bodyPr numCol="1" spcCol="38100"/>
          <a:lstStyle>
            <a:lvl1pPr marL="0" indent="0" defTabSz="825500">
              <a:lnSpc>
                <a:spcPct val="100000"/>
              </a:lnSpc>
              <a:spcBef>
                <a:spcPts val="0"/>
              </a:spcBef>
              <a:buSzTx/>
              <a:buNone/>
              <a:defRPr b="1" sz="5500"/>
            </a:lvl1pPr>
          </a:lstStyle>
          <a:p>
            <a:pPr/>
            <a:r>
              <a:t>Presentation Subtitle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1079500"/>
            <a:ext cx="21971000" cy="1434950"/>
          </a:xfrm>
          <a:prstGeom prst="rect">
            <a:avLst/>
          </a:prstGeom>
        </p:spPr>
        <p:txBody>
          <a:bodyPr/>
          <a:lstStyle/>
          <a:p>
            <a:pPr/>
            <a:r>
              <a:t>Slide Title</a:t>
            </a:r>
          </a:p>
        </p:txBody>
      </p:sp>
      <p:sp>
        <p:nvSpPr>
          <p:cNvPr id="100" name="Body Level One…"/>
          <p:cNvSpPr txBox="1"/>
          <p:nvPr>
            <p:ph type="body" sz="quarter" idx="1" hasCustomPrompt="1"/>
          </p:nvPr>
        </p:nvSpPr>
        <p:spPr>
          <a:xfrm>
            <a:off x="1206500" y="2372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09" name="Body Level One…"/>
          <p:cNvSpPr txBox="1"/>
          <p:nvPr>
            <p:ph type="body" sz="quarter" idx="1" hasCustomPrompt="1"/>
          </p:nvPr>
        </p:nvSpPr>
        <p:spPr>
          <a:xfrm>
            <a:off x="1206500" y="2372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Agenda Subtitle</a:t>
            </a:r>
          </a:p>
          <a:p>
            <a:pPr lvl="1"/>
            <a:r>
              <a:t/>
            </a:r>
          </a:p>
          <a:p>
            <a:pPr lvl="2"/>
            <a:r>
              <a:t/>
            </a:r>
          </a:p>
          <a:p>
            <a:pPr lvl="3"/>
            <a:r>
              <a:t/>
            </a:r>
          </a:p>
          <a:p>
            <a:pPr lvl="4"/>
            <a:r>
              <a:t/>
            </a:r>
          </a:p>
        </p:txBody>
      </p:sp>
      <p:sp>
        <p:nvSpPr>
          <p:cNvPr id="110" name="Body Level One…"/>
          <p:cNvSpPr txBox="1"/>
          <p:nvPr>
            <p:ph type="body" idx="21" hasCustomPrompt="1"/>
          </p:nvPr>
        </p:nvSpPr>
        <p:spPr>
          <a:xfrm>
            <a:off x="1206500" y="4248503"/>
            <a:ext cx="21971000" cy="8256014"/>
          </a:xfrm>
          <a:prstGeom prst="rect">
            <a:avLst/>
          </a:prstGeom>
        </p:spPr>
        <p:txBody>
          <a:bodyPr numCol="1" spcCol="38100"/>
          <a:lstStyle>
            <a:lvl1pPr marL="0" indent="0" defTabSz="825500">
              <a:lnSpc>
                <a:spcPct val="100000"/>
              </a:lnSpc>
              <a:spcBef>
                <a:spcPts val="1800"/>
              </a:spcBef>
              <a:buSzTx/>
              <a:buNone/>
              <a:defRPr spc="-99" sz="5500"/>
            </a:lvl1pPr>
          </a:lstStyle>
          <a:p>
            <a:pPr/>
            <a:r>
              <a:t>Agenda Topics</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numCol="1" spcCol="38100"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6"/>
            <a:ext cx="21971000" cy="7241586"/>
          </a:xfrm>
          <a:prstGeom prst="rect">
            <a:avLst/>
          </a:prstGeom>
        </p:spPr>
        <p:txBody>
          <a:bodyPr numCol="1" spcCol="38100" anchor="b"/>
          <a:lstStyle>
            <a:lvl1pPr marL="0" indent="0" algn="ctr">
              <a:lnSpc>
                <a:spcPct val="80000"/>
              </a:lnSpc>
              <a:spcBef>
                <a:spcPts val="0"/>
              </a:spcBef>
              <a:buSzTx/>
              <a:buNone/>
              <a:defRPr b="1" spc="-250" sz="25000"/>
            </a:lvl1pPr>
            <a:lvl2pPr marL="0" indent="0" algn="ctr">
              <a:lnSpc>
                <a:spcPct val="80000"/>
              </a:lnSpc>
              <a:spcBef>
                <a:spcPts val="0"/>
              </a:spcBef>
              <a:buSzTx/>
              <a:buNone/>
              <a:defRPr b="1" spc="-250" sz="25000"/>
            </a:lvl2pPr>
            <a:lvl3pPr marL="0" indent="0" algn="ctr">
              <a:lnSpc>
                <a:spcPct val="80000"/>
              </a:lnSpc>
              <a:spcBef>
                <a:spcPts val="0"/>
              </a:spcBef>
              <a:buSzTx/>
              <a:buNone/>
              <a:defRPr b="1" spc="-250" sz="25000"/>
            </a:lvl3pPr>
            <a:lvl4pPr marL="0" indent="0" algn="ctr">
              <a:lnSpc>
                <a:spcPct val="80000"/>
              </a:lnSpc>
              <a:spcBef>
                <a:spcPts val="0"/>
              </a:spcBef>
              <a:buSzTx/>
              <a:buNone/>
              <a:defRPr b="1" spc="-250" sz="25000"/>
            </a:lvl4pPr>
            <a:lvl5pPr marL="0" indent="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8" tIns="45718" rIns="45718" bIns="45718" numCol="1" spcCol="38100"/>
          <a:lstStyle>
            <a:lvl1pPr marL="0" indent="0" algn="ctr" defTabSz="825500">
              <a:lnSpc>
                <a:spcPct val="100000"/>
              </a:lnSpc>
              <a:spcBef>
                <a:spcPts val="0"/>
              </a:spcBef>
              <a:buSzTx/>
              <a:buNone/>
              <a:defRPr b="1" sz="5500"/>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Body Level One…"/>
          <p:cNvSpPr txBox="1"/>
          <p:nvPr>
            <p:ph type="body" sz="quarter" idx="1" hasCustomPrompt="1"/>
          </p:nvPr>
        </p:nvSpPr>
        <p:spPr>
          <a:xfrm>
            <a:off x="2430024" y="10675453"/>
            <a:ext cx="20200054" cy="636980"/>
          </a:xfrm>
          <a:prstGeom prst="rect">
            <a:avLst/>
          </a:prstGeom>
        </p:spPr>
        <p:txBody>
          <a:bodyPr lIns="45718" tIns="45718" rIns="45718" bIns="45718" numCol="1" spcCol="38100"/>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Attribution</a:t>
            </a:r>
          </a:p>
          <a:p>
            <a:pPr lvl="1"/>
            <a:r>
              <a:t/>
            </a:r>
          </a:p>
          <a:p>
            <a:pPr lvl="2"/>
            <a:r>
              <a:t/>
            </a:r>
          </a:p>
          <a:p>
            <a:pPr lvl="3"/>
            <a:r>
              <a:t/>
            </a:r>
          </a:p>
          <a:p>
            <a:pPr lvl="4"/>
            <a:r>
              <a:t/>
            </a:r>
          </a:p>
        </p:txBody>
      </p:sp>
      <p:sp>
        <p:nvSpPr>
          <p:cNvPr id="136" name="Body Level One…"/>
          <p:cNvSpPr txBox="1"/>
          <p:nvPr>
            <p:ph type="body" sz="half" idx="21" hasCustomPrompt="1"/>
          </p:nvPr>
        </p:nvSpPr>
        <p:spPr>
          <a:xfrm>
            <a:off x="1753923" y="4939860"/>
            <a:ext cx="20876154" cy="3836281"/>
          </a:xfrm>
          <a:prstGeom prst="rect">
            <a:avLst/>
          </a:prstGeom>
        </p:spPr>
        <p:txBody>
          <a:bodyPr numCol="1" spcCol="38100"/>
          <a:lstStyle>
            <a:lvl1pPr marL="469900" indent="-300876">
              <a:spcBef>
                <a:spcPts val="0"/>
              </a:spcBef>
              <a:buSzTx/>
              <a:buNone/>
              <a:defRPr spc="-200" sz="8500">
                <a:latin typeface="Helvetica Neue Medium"/>
                <a:ea typeface="Helvetica Neue Medium"/>
                <a:cs typeface="Helvetica Neue Medium"/>
                <a:sym typeface="Helvetica Neue Medium"/>
              </a:defRPr>
            </a:lvl1pPr>
          </a:lstStyle>
          <a:p>
            <a:pPr/>
            <a:r>
              <a:t>“Notable Quote”</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Low-angle exterior view of a modern building facade covered with aluminium discs under a clear, blue sky"/>
          <p:cNvSpPr/>
          <p:nvPr>
            <p:ph type="pic" sz="quarter" idx="21"/>
          </p:nvPr>
        </p:nvSpPr>
        <p:spPr>
          <a:xfrm>
            <a:off x="15417800" y="1270000"/>
            <a:ext cx="8144934" cy="5410200"/>
          </a:xfrm>
          <a:prstGeom prst="rect">
            <a:avLst/>
          </a:prstGeom>
        </p:spPr>
        <p:txBody>
          <a:bodyPr lIns="91439" tIns="45719" rIns="91439" bIns="45719" numCol="1" spcCol="38100">
            <a:noAutofit/>
          </a:bodyPr>
          <a:lstStyle/>
          <a:p>
            <a:pPr/>
          </a:p>
        </p:txBody>
      </p:sp>
      <p:sp>
        <p:nvSpPr>
          <p:cNvPr id="145" name="Low-angle view of a modern, curved building under a cloudy sky"/>
          <p:cNvSpPr/>
          <p:nvPr>
            <p:ph type="pic" sz="quarter" idx="22"/>
          </p:nvPr>
        </p:nvSpPr>
        <p:spPr>
          <a:xfrm>
            <a:off x="15443200" y="7086600"/>
            <a:ext cx="8138580" cy="5422900"/>
          </a:xfrm>
          <a:prstGeom prst="rect">
            <a:avLst/>
          </a:prstGeom>
        </p:spPr>
        <p:txBody>
          <a:bodyPr lIns="91439" tIns="45719" rIns="91439" bIns="45719" numCol="1" spcCol="38100">
            <a:noAutofit/>
          </a:bodyPr>
          <a:lstStyle/>
          <a:p>
            <a:pPr/>
          </a:p>
        </p:txBody>
      </p:sp>
      <p:sp>
        <p:nvSpPr>
          <p:cNvPr id="146" name="View from inside a modern white building with glass panels, looking up to a bright, partly cloudy sky"/>
          <p:cNvSpPr/>
          <p:nvPr>
            <p:ph type="pic" idx="23"/>
          </p:nvPr>
        </p:nvSpPr>
        <p:spPr>
          <a:xfrm>
            <a:off x="-124636" y="1270000"/>
            <a:ext cx="16840170" cy="11243713"/>
          </a:xfrm>
          <a:prstGeom prst="rect">
            <a:avLst/>
          </a:prstGeom>
        </p:spPr>
        <p:txBody>
          <a:bodyPr lIns="91439" tIns="45719" rIns="91439" bIns="45719" numCol="1" spcCol="38100">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54" name="Low-angle view of the Azadi Tower in Tehran, Iran against a clear, bright sky"/>
          <p:cNvSpPr/>
          <p:nvPr>
            <p:ph type="pic" idx="21"/>
          </p:nvPr>
        </p:nvSpPr>
        <p:spPr>
          <a:xfrm>
            <a:off x="0" y="-1282700"/>
            <a:ext cx="24384000" cy="16281400"/>
          </a:xfrm>
          <a:prstGeom prst="rect">
            <a:avLst/>
          </a:prstGeom>
        </p:spPr>
        <p:txBody>
          <a:bodyPr lIns="91439" tIns="45719" rIns="91439" bIns="45719" numCol="1" spcCol="38100">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1" name="View from inside a stone structure, looking out towards stairs and a clear, blue sky"/>
          <p:cNvSpPr/>
          <p:nvPr>
            <p:ph type="pic" idx="21"/>
          </p:nvPr>
        </p:nvSpPr>
        <p:spPr>
          <a:xfrm>
            <a:off x="0" y="-1270000"/>
            <a:ext cx="24384000" cy="16272934"/>
          </a:xfrm>
          <a:prstGeom prst="rect">
            <a:avLst/>
          </a:prstGeom>
        </p:spPr>
        <p:txBody>
          <a:bodyPr lIns="91439" tIns="45719" rIns="91439" bIns="45719" numCol="1" spcCol="38100">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Body Level One…"/>
          <p:cNvSpPr txBox="1"/>
          <p:nvPr>
            <p:ph type="body" sz="quarter" idx="1" hasCustomPrompt="1"/>
          </p:nvPr>
        </p:nvSpPr>
        <p:spPr>
          <a:xfrm>
            <a:off x="1207690" y="1106137"/>
            <a:ext cx="21968621" cy="636980"/>
          </a:xfrm>
          <a:prstGeom prst="rect">
            <a:avLst/>
          </a:prstGeom>
        </p:spPr>
        <p:txBody>
          <a:bodyPr lIns="45718" tIns="45718" rIns="45718" bIns="45718" numCol="1" spcCol="38100"/>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Author and Date</a:t>
            </a:r>
          </a:p>
          <a:p>
            <a:pPr lvl="1"/>
            <a:r>
              <a:t/>
            </a:r>
          </a:p>
          <a:p>
            <a:pPr lvl="2"/>
            <a:r>
              <a:t/>
            </a:r>
          </a:p>
          <a:p>
            <a:pPr lvl="3"/>
            <a:r>
              <a:t/>
            </a:r>
          </a:p>
          <a:p>
            <a:pPr lvl="4"/>
            <a:r>
              <a:t/>
            </a:r>
          </a:p>
        </p:txBody>
      </p:sp>
      <p:sp>
        <p:nvSpPr>
          <p:cNvPr id="24" name="Body Level One…"/>
          <p:cNvSpPr txBox="1"/>
          <p:nvPr>
            <p:ph type="body" sz="quarter" idx="22" hasCustomPrompt="1"/>
          </p:nvPr>
        </p:nvSpPr>
        <p:spPr>
          <a:xfrm>
            <a:off x="1206500" y="11609909"/>
            <a:ext cx="21971000" cy="1116953"/>
          </a:xfrm>
          <a:prstGeom prst="rect">
            <a:avLst/>
          </a:prstGeom>
        </p:spPr>
        <p:txBody>
          <a:bodyPr numCol="1" spcCol="38100"/>
          <a:lstStyle>
            <a:lvl1pPr marL="0" indent="0" defTabSz="825500">
              <a:lnSpc>
                <a:spcPct val="100000"/>
              </a:lnSpc>
              <a:spcBef>
                <a:spcPts val="0"/>
              </a:spcBef>
              <a:buSzTx/>
              <a:buNone/>
              <a:defRPr b="1" sz="5500"/>
            </a:lvl1pPr>
          </a:lstStyle>
          <a:p>
            <a:pPr/>
            <a:r>
              <a:t>Presentation Subtitle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p:nvPr>
            <p:ph type="pic" idx="21"/>
          </p:nvPr>
        </p:nvSpPr>
        <p:spPr>
          <a:xfrm>
            <a:off x="9271000" y="1270000"/>
            <a:ext cx="16764000" cy="11176000"/>
          </a:xfrm>
          <a:prstGeom prst="rect">
            <a:avLst/>
          </a:prstGeom>
        </p:spPr>
        <p:txBody>
          <a:bodyPr lIns="91439" tIns="45719" rIns="91439" bIns="45719" numCol="1" spcCol="38100">
            <a:noAutofit/>
          </a:bodyPr>
          <a:lstStyle/>
          <a:p>
            <a:pPr/>
          </a:p>
        </p:txBody>
      </p:sp>
      <p:sp>
        <p:nvSpPr>
          <p:cNvPr id="33" name="Slide Title"/>
          <p:cNvSpPr txBox="1"/>
          <p:nvPr>
            <p:ph type="title" hasCustomPrompt="1"/>
          </p:nvPr>
        </p:nvSpPr>
        <p:spPr>
          <a:xfrm>
            <a:off x="1206500" y="1270000"/>
            <a:ext cx="9779000" cy="5882274"/>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numCol="1" spcCol="38100"/>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500" y="13085233"/>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xfrm>
            <a:off x="1206500" y="1079500"/>
            <a:ext cx="21971000" cy="1433164"/>
          </a:xfrm>
          <a:prstGeom prst="rect">
            <a:avLst/>
          </a:prstGeom>
        </p:spPr>
        <p:txBody>
          <a:bodyPr/>
          <a:lstStyle/>
          <a:p>
            <a:pPr/>
            <a:r>
              <a:t>Slide Title</a:t>
            </a:r>
          </a:p>
        </p:txBody>
      </p:sp>
      <p:sp>
        <p:nvSpPr>
          <p:cNvPr id="43" name="Body Level One…"/>
          <p:cNvSpPr txBox="1"/>
          <p:nvPr>
            <p:ph type="body" sz="quarter" idx="1" hasCustomPrompt="1"/>
          </p:nvPr>
        </p:nvSpPr>
        <p:spPr>
          <a:xfrm>
            <a:off x="1206500" y="2372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44" name="Body Level One…"/>
          <p:cNvSpPr txBox="1"/>
          <p:nvPr>
            <p:ph type="body" idx="21" hasCustomPrompt="1"/>
          </p:nvPr>
        </p:nvSpPr>
        <p:spPr>
          <a:xfrm>
            <a:off x="1206500" y="4248503"/>
            <a:ext cx="21971000" cy="8256014"/>
          </a:xfrm>
          <a:prstGeom prst="rect">
            <a:avLst/>
          </a:prstGeom>
        </p:spPr>
        <p:txBody>
          <a:bodyPr numCol="1" spcCol="38100"/>
          <a:lstStyle/>
          <a:p>
            <a:pPr/>
            <a:r>
              <a:t>Slide bullet text</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Body Level One…"/>
          <p:cNvSpPr txBox="1"/>
          <p:nvPr>
            <p:ph type="body" sz="quarter" idx="1" hasCustomPrompt="1"/>
          </p:nvPr>
        </p:nvSpPr>
        <p:spPr>
          <a:xfrm>
            <a:off x="1206500" y="2372961"/>
            <a:ext cx="9779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61" name="Body Level One…"/>
          <p:cNvSpPr txBox="1"/>
          <p:nvPr>
            <p:ph type="body" sz="half" idx="21" hasCustomPrompt="1"/>
          </p:nvPr>
        </p:nvSpPr>
        <p:spPr>
          <a:xfrm>
            <a:off x="1206500" y="4248503"/>
            <a:ext cx="9779000" cy="8256631"/>
          </a:xfrm>
          <a:prstGeom prst="rect">
            <a:avLst/>
          </a:prstGeom>
        </p:spPr>
        <p:txBody>
          <a:bodyPr numCol="1" spcCol="38100"/>
          <a:lstStyle/>
          <a:p>
            <a:pPr/>
            <a:r>
              <a:t>Slide bullet text</a:t>
            </a:r>
          </a:p>
        </p:txBody>
      </p:sp>
      <p:sp>
        <p:nvSpPr>
          <p:cNvPr id="62" name="Small section of a modern shell bridge in Qingdao, Shandong, China with a partly cloudy sky above"/>
          <p:cNvSpPr/>
          <p:nvPr>
            <p:ph type="pic" idx="22"/>
          </p:nvPr>
        </p:nvSpPr>
        <p:spPr>
          <a:xfrm>
            <a:off x="9271000" y="1263847"/>
            <a:ext cx="16773843" cy="11188206"/>
          </a:xfrm>
          <a:prstGeom prst="rect">
            <a:avLst/>
          </a:prstGeom>
        </p:spPr>
        <p:txBody>
          <a:bodyPr lIns="91439" tIns="45719" rIns="91439" bIns="45719" numCol="1" spcCol="38100">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Body Level One…"/>
          <p:cNvSpPr txBox="1"/>
          <p:nvPr>
            <p:ph type="body" sz="quarter" idx="1" hasCustomPrompt="1"/>
          </p:nvPr>
        </p:nvSpPr>
        <p:spPr>
          <a:xfrm>
            <a:off x="1206500" y="2372961"/>
            <a:ext cx="9779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72" name="Body Level One…"/>
          <p:cNvSpPr txBox="1"/>
          <p:nvPr>
            <p:ph type="body" sz="half" idx="21" hasCustomPrompt="1"/>
          </p:nvPr>
        </p:nvSpPr>
        <p:spPr>
          <a:xfrm>
            <a:off x="1206500" y="4248503"/>
            <a:ext cx="9779000" cy="8256631"/>
          </a:xfrm>
          <a:prstGeom prst="rect">
            <a:avLst/>
          </a:prstGeom>
        </p:spPr>
        <p:txBody>
          <a:bodyPr numCol="1" spcCol="38100"/>
          <a:lstStyle/>
          <a:p>
            <a:pPr/>
            <a:r>
              <a:t>Slide bullet text</a:t>
            </a:r>
          </a:p>
        </p:txBody>
      </p:sp>
      <p:sp>
        <p:nvSpPr>
          <p:cNvPr id="7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Body Level One…"/>
          <p:cNvSpPr txBox="1"/>
          <p:nvPr>
            <p:ph type="body" sz="quarter" idx="1" hasCustomPrompt="1"/>
          </p:nvPr>
        </p:nvSpPr>
        <p:spPr>
          <a:xfrm>
            <a:off x="1206500" y="2372961"/>
            <a:ext cx="9779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82" name="Body Level One…"/>
          <p:cNvSpPr txBox="1"/>
          <p:nvPr>
            <p:ph type="body" sz="half" idx="21" hasCustomPrompt="1"/>
          </p:nvPr>
        </p:nvSpPr>
        <p:spPr>
          <a:xfrm>
            <a:off x="1206500" y="4248503"/>
            <a:ext cx="9779000" cy="8256631"/>
          </a:xfrm>
          <a:prstGeom prst="rect">
            <a:avLst/>
          </a:prstGeom>
        </p:spPr>
        <p:txBody>
          <a:bodyPr numCol="1" spcCol="38100"/>
          <a:lstStyle/>
          <a:p>
            <a:pPr/>
            <a:r>
              <a:t>Slide bullet text</a:t>
            </a:r>
          </a:p>
        </p:txBody>
      </p:sp>
      <p:sp>
        <p:nvSpPr>
          <p:cNvPr id="8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5"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500" y="13085233"/>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1206500" y="4248503"/>
            <a:ext cx="21971000" cy="82560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numCol="2" spcCol="1098550">
            <a:normAutofit fontScale="100000" lnSpcReduction="0"/>
          </a:bodyPr>
          <a:lstStyle/>
          <a:p>
            <a:pPr/>
            <a:r>
              <a:t>Slide bullet text</a:t>
            </a:r>
          </a:p>
          <a:p>
            <a:pPr lvl="1"/>
            <a:r>
              <a:t/>
            </a:r>
          </a:p>
          <a:p>
            <a:pPr lvl="2"/>
            <a:r>
              <a:t/>
            </a:r>
          </a:p>
          <a:p>
            <a:pPr lvl="3"/>
            <a:r>
              <a:t/>
            </a:r>
          </a:p>
          <a:p>
            <a:pPr lvl="4"/>
            <a:r>
              <a:t/>
            </a:r>
          </a:p>
        </p:txBody>
      </p:sp>
      <p:sp>
        <p:nvSpPr>
          <p:cNvPr id="3" name="Title Text"/>
          <p:cNvSpPr txBox="1"/>
          <p:nvPr>
            <p:ph type="title"/>
          </p:nvPr>
        </p:nvSpPr>
        <p:spPr>
          <a:xfrm>
            <a:off x="3653366" y="2743200"/>
            <a:ext cx="19507201" cy="15053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Slide Number"/>
          <p:cNvSpPr txBox="1"/>
          <p:nvPr>
            <p:ph type="sldNum" sz="quarter" idx="2"/>
          </p:nvPr>
        </p:nvSpPr>
        <p:spPr>
          <a:xfrm>
            <a:off x="12001500" y="13080999"/>
            <a:ext cx="368504"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transition xmlns:p14="http://schemas.microsoft.com/office/powerpoint/2010/main" spd="med" advClick="1"/>
  <p:txStyles>
    <p:titleStyle>
      <a:lvl1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1pPr>
      <a:lvl2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2pPr>
      <a:lvl3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3pPr>
      <a:lvl4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4pPr>
      <a:lvl5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5pPr>
      <a:lvl6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6pPr>
      <a:lvl7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7pPr>
      <a:lvl8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8pPr>
      <a:lvl9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9pPr>
    </p:titleStyle>
    <p:bodyStyle>
      <a:lvl1pPr marL="6096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1pPr>
      <a:lvl2pPr marL="12192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2pPr>
      <a:lvl3pPr marL="18288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3pPr>
      <a:lvl4pPr marL="24384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4pPr>
      <a:lvl5pPr marL="30480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5pPr>
      <a:lvl6pPr marL="36576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6pPr>
      <a:lvl7pPr marL="42672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7pPr>
      <a:lvl8pPr marL="48768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8pPr>
      <a:lvl9pPr marL="54864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4.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5.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Project Guide: Dr. Sharmila Ponnoran"/>
          <p:cNvSpPr txBox="1"/>
          <p:nvPr>
            <p:ph type="body" sz="quarter" idx="1"/>
          </p:nvPr>
        </p:nvSpPr>
        <p:spPr>
          <a:xfrm>
            <a:off x="1201341" y="10056117"/>
            <a:ext cx="21971002" cy="2440726"/>
          </a:xfrm>
          <a:prstGeom prst="rect">
            <a:avLst/>
          </a:prstGeom>
        </p:spPr>
        <p:txBody>
          <a:bodyPr/>
          <a:lstStyle/>
          <a:p>
            <a:pPr/>
            <a:r>
              <a:t>Project Guide: Dr. Sharmila Ponnoran</a:t>
            </a:r>
          </a:p>
        </p:txBody>
      </p:sp>
      <p:sp>
        <p:nvSpPr>
          <p:cNvPr id="172" name="Bingo Game"/>
          <p:cNvSpPr txBox="1"/>
          <p:nvPr>
            <p:ph type="title"/>
          </p:nvPr>
        </p:nvSpPr>
        <p:spPr>
          <a:xfrm>
            <a:off x="1206497" y="1518158"/>
            <a:ext cx="21971006" cy="4648203"/>
          </a:xfrm>
          <a:prstGeom prst="rect">
            <a:avLst/>
          </a:prstGeom>
        </p:spPr>
        <p:txBody>
          <a:bodyPr/>
          <a:lstStyle>
            <a:lvl1pPr>
              <a:defRPr spc="-300"/>
            </a:lvl1pPr>
          </a:lstStyle>
          <a:p>
            <a:pPr/>
            <a:r>
              <a:t>Bingo Game</a:t>
            </a:r>
          </a:p>
        </p:txBody>
      </p:sp>
      <p:sp>
        <p:nvSpPr>
          <p:cNvPr id="173" name="JAVA MiniProject"/>
          <p:cNvSpPr txBox="1"/>
          <p:nvPr/>
        </p:nvSpPr>
        <p:spPr>
          <a:xfrm>
            <a:off x="1206500" y="6377725"/>
            <a:ext cx="21971000" cy="13487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825500">
              <a:lnSpc>
                <a:spcPct val="100000"/>
              </a:lnSpc>
              <a:spcBef>
                <a:spcPts val="0"/>
              </a:spcBef>
              <a:defRPr b="1" sz="5500"/>
            </a:lvl1pPr>
          </a:lstStyle>
          <a:p>
            <a:pPr/>
            <a:r>
              <a:t>JAVA MiniProject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9" name="WhatsApp Image 2023-10-19 at 7.20.12 PM-2.jpeg" descr="WhatsApp Image 2023-10-19 at 7.20.12 PM-2.jpeg"/>
          <p:cNvPicPr>
            <a:picLocks noChangeAspect="1"/>
          </p:cNvPicPr>
          <p:nvPr/>
        </p:nvPicPr>
        <p:blipFill>
          <a:blip r:embed="rId2">
            <a:extLst/>
          </a:blip>
          <a:stretch>
            <a:fillRect/>
          </a:stretch>
        </p:blipFill>
        <p:spPr>
          <a:xfrm>
            <a:off x="2738372" y="1540334"/>
            <a:ext cx="18907255" cy="1063533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1" name="WhatsApp Image 2023-10-19 at 7.21.17 PM.jpeg" descr="WhatsApp Image 2023-10-19 at 7.21.17 PM.jpeg"/>
          <p:cNvPicPr>
            <a:picLocks noChangeAspect="1"/>
          </p:cNvPicPr>
          <p:nvPr/>
        </p:nvPicPr>
        <p:blipFill>
          <a:blip r:embed="rId2">
            <a:extLst/>
          </a:blip>
          <a:stretch>
            <a:fillRect/>
          </a:stretch>
        </p:blipFill>
        <p:spPr>
          <a:xfrm>
            <a:off x="2738372" y="1540334"/>
            <a:ext cx="18907255" cy="1063533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3" name="WhatsApp Image 2023-10-19 at 7.20.12 PM-3.jpeg" descr="WhatsApp Image 2023-10-19 at 7.20.12 PM-3.jpeg"/>
          <p:cNvPicPr>
            <a:picLocks noChangeAspect="1"/>
          </p:cNvPicPr>
          <p:nvPr/>
        </p:nvPicPr>
        <p:blipFill>
          <a:blip r:embed="rId2">
            <a:extLst/>
          </a:blip>
          <a:stretch>
            <a:fillRect/>
          </a:stretch>
        </p:blipFill>
        <p:spPr>
          <a:xfrm>
            <a:off x="2725672" y="1540334"/>
            <a:ext cx="18907255" cy="1063533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Future Scope"/>
          <p:cNvSpPr txBox="1"/>
          <p:nvPr>
            <p:ph type="title"/>
          </p:nvPr>
        </p:nvSpPr>
        <p:spPr>
          <a:xfrm>
            <a:off x="1206500" y="1079499"/>
            <a:ext cx="21971000" cy="1433165"/>
          </a:xfrm>
          <a:prstGeom prst="rect">
            <a:avLst/>
          </a:prstGeom>
        </p:spPr>
        <p:txBody>
          <a:bodyPr/>
          <a:lstStyle>
            <a:lvl1pPr>
              <a:defRPr spc="-200"/>
            </a:lvl1pPr>
          </a:lstStyle>
          <a:p>
            <a:pPr/>
            <a:r>
              <a:t>Future Scope</a:t>
            </a:r>
          </a:p>
        </p:txBody>
      </p:sp>
      <p:sp>
        <p:nvSpPr>
          <p:cNvPr id="206" name="Of Bingo Game"/>
          <p:cNvSpPr txBox="1"/>
          <p:nvPr>
            <p:ph type="body" sz="quarter" idx="1"/>
          </p:nvPr>
        </p:nvSpPr>
        <p:spPr>
          <a:xfrm>
            <a:off x="1206500" y="2372961"/>
            <a:ext cx="21971000" cy="934780"/>
          </a:xfrm>
          <a:prstGeom prst="rect">
            <a:avLst/>
          </a:prstGeom>
        </p:spPr>
        <p:txBody>
          <a:bodyPr/>
          <a:lstStyle/>
          <a:p>
            <a:pPr/>
            <a:r>
              <a:t>Of Bingo Game</a:t>
            </a:r>
          </a:p>
        </p:txBody>
      </p:sp>
      <p:sp>
        <p:nvSpPr>
          <p:cNvPr id="207" name="1. Enhanced User Experienc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0" indent="0" defTabSz="1877520">
              <a:spcBef>
                <a:spcPts val="3400"/>
              </a:spcBef>
              <a:buSzTx/>
              <a:buNone/>
              <a:defRPr sz="3600"/>
            </a:pPr>
            <a:r>
              <a:t>1. Enhanced User Experience:</a:t>
            </a:r>
          </a:p>
          <a:p>
            <a:pPr marL="0" indent="0" defTabSz="1877520">
              <a:spcBef>
                <a:spcPts val="3400"/>
              </a:spcBef>
              <a:buSzTx/>
              <a:buNone/>
              <a:defRPr sz="3600"/>
            </a:pPr>
            <a:r>
              <a:t>   - Improve the user interface for a more visually appealing and user-friendly experience.</a:t>
            </a:r>
          </a:p>
          <a:p>
            <a:pPr marL="0" indent="0" defTabSz="1877520">
              <a:spcBef>
                <a:spcPts val="3400"/>
              </a:spcBef>
              <a:buSzTx/>
              <a:buNone/>
              <a:defRPr sz="3600"/>
            </a:pPr>
            <a:r>
              <a:t>   - Add sound effects and animations to make the game more engaging.</a:t>
            </a:r>
          </a:p>
          <a:p>
            <a:pPr marL="0" indent="0" defTabSz="1877520">
              <a:spcBef>
                <a:spcPts val="3400"/>
              </a:spcBef>
              <a:buSzTx/>
              <a:buNone/>
              <a:defRPr sz="3600"/>
            </a:pPr>
          </a:p>
          <a:p>
            <a:pPr marL="0" indent="0" defTabSz="1877520">
              <a:spcBef>
                <a:spcPts val="3400"/>
              </a:spcBef>
              <a:buSzTx/>
              <a:buNone/>
              <a:defRPr sz="3600"/>
            </a:pPr>
            <a:r>
              <a:t>2. Multiplayer and Online Features:</a:t>
            </a:r>
          </a:p>
          <a:p>
            <a:pPr marL="0" indent="0" defTabSz="1877520">
              <a:spcBef>
                <a:spcPts val="3400"/>
              </a:spcBef>
              <a:buSzTx/>
              <a:buNone/>
              <a:defRPr sz="3600"/>
            </a:pPr>
            <a:r>
              <a:t>   - Enable online multiplayer functionality, allowing players to participate from different locations.</a:t>
            </a:r>
          </a:p>
          <a:p>
            <a:pPr marL="0" indent="0" defTabSz="1877520">
              <a:spcBef>
                <a:spcPts val="3400"/>
              </a:spcBef>
              <a:buSzTx/>
              <a:buNone/>
              <a:defRPr sz="3600"/>
            </a:pPr>
            <a:r>
              <a:t>   - Implement chat features to facilitate social interaction during the game.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4. Statistics and History:…"/>
          <p:cNvSpPr txBox="1"/>
          <p:nvPr>
            <p:ph type="body" idx="1"/>
          </p:nvPr>
        </p:nvSpPr>
        <p:spPr>
          <a:xfrm>
            <a:off x="1206499" y="2399209"/>
            <a:ext cx="21971002" cy="10377932"/>
          </a:xfrm>
          <a:prstGeom prst="rect">
            <a:avLst/>
          </a:prstGeom>
        </p:spPr>
        <p:txBody>
          <a:bodyPr lIns="50800" tIns="50800" rIns="50800" bIns="50800"/>
          <a:lstStyle/>
          <a:p>
            <a:pPr defTabSz="1779987">
              <a:lnSpc>
                <a:spcPct val="90000"/>
              </a:lnSpc>
              <a:spcBef>
                <a:spcPts val="3200"/>
              </a:spcBef>
              <a:defRPr b="0" sz="3500"/>
            </a:pPr>
            <a:r>
              <a:t>4. Statistics and History:</a:t>
            </a:r>
          </a:p>
          <a:p>
            <a:pPr defTabSz="1779987">
              <a:lnSpc>
                <a:spcPct val="90000"/>
              </a:lnSpc>
              <a:spcBef>
                <a:spcPts val="3200"/>
              </a:spcBef>
              <a:defRPr b="0" sz="3500"/>
            </a:pPr>
            <a:r>
              <a:t>   - Create a feature that tracks player statistics, such as the number of games won and cards played.</a:t>
            </a:r>
          </a:p>
          <a:p>
            <a:pPr defTabSz="1779987">
              <a:lnSpc>
                <a:spcPct val="90000"/>
              </a:lnSpc>
              <a:spcBef>
                <a:spcPts val="3200"/>
              </a:spcBef>
              <a:defRPr b="0" sz="3500"/>
            </a:pPr>
            <a:r>
              <a:t>   - Implement a game history log, so players can review their previous games.</a:t>
            </a:r>
          </a:p>
          <a:p>
            <a:pPr defTabSz="1779987">
              <a:lnSpc>
                <a:spcPct val="90000"/>
              </a:lnSpc>
              <a:spcBef>
                <a:spcPts val="3200"/>
              </a:spcBef>
              <a:defRPr b="0" sz="3500"/>
            </a:pPr>
          </a:p>
          <a:p>
            <a:pPr defTabSz="1779987">
              <a:lnSpc>
                <a:spcPct val="90000"/>
              </a:lnSpc>
              <a:spcBef>
                <a:spcPts val="3200"/>
              </a:spcBef>
              <a:defRPr b="0" sz="3500"/>
            </a:pPr>
            <a:r>
              <a:t>5. Mobile and Cross-Platform Compatibility:</a:t>
            </a:r>
          </a:p>
          <a:p>
            <a:pPr defTabSz="1779987">
              <a:lnSpc>
                <a:spcPct val="90000"/>
              </a:lnSpc>
              <a:spcBef>
                <a:spcPts val="3200"/>
              </a:spcBef>
              <a:defRPr b="0" sz="3500"/>
            </a:pPr>
            <a:r>
              <a:t>   - Develop mobile versions of the Java program for Android and iOS platforms.</a:t>
            </a:r>
          </a:p>
          <a:p>
            <a:pPr defTabSz="1779987">
              <a:lnSpc>
                <a:spcPct val="90000"/>
              </a:lnSpc>
              <a:spcBef>
                <a:spcPts val="3200"/>
              </a:spcBef>
              <a:defRPr b="0" sz="3500"/>
            </a:pPr>
            <a:r>
              <a:t>   - Ensure cross-platform compatibility to allow players on different devices to play together seamlessly.</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6. Accessibility Features:…"/>
          <p:cNvSpPr txBox="1"/>
          <p:nvPr>
            <p:ph type="body" idx="1"/>
          </p:nvPr>
        </p:nvSpPr>
        <p:spPr>
          <a:xfrm>
            <a:off x="1206499" y="2126669"/>
            <a:ext cx="21971002" cy="10615570"/>
          </a:xfrm>
          <a:prstGeom prst="rect">
            <a:avLst/>
          </a:prstGeom>
        </p:spPr>
        <p:txBody>
          <a:bodyPr lIns="50800" tIns="50800" rIns="50800" bIns="50800"/>
          <a:lstStyle/>
          <a:p>
            <a:pPr defTabSz="2438337">
              <a:lnSpc>
                <a:spcPct val="90000"/>
              </a:lnSpc>
              <a:spcBef>
                <a:spcPts val="4500"/>
              </a:spcBef>
              <a:defRPr b="0" sz="4200"/>
            </a:pPr>
            <a:r>
              <a:t>6. Accessibility Features:</a:t>
            </a:r>
          </a:p>
          <a:p>
            <a:pPr defTabSz="2438337">
              <a:lnSpc>
                <a:spcPct val="90000"/>
              </a:lnSpc>
              <a:spcBef>
                <a:spcPts val="4500"/>
              </a:spcBef>
              <a:defRPr b="0" sz="4200"/>
            </a:pPr>
            <a:r>
              <a:t>   - Implement accessibility features for players with disabilities, including options for voice commands and screen readers.</a:t>
            </a:r>
          </a:p>
          <a:p>
            <a:pPr defTabSz="2438337">
              <a:lnSpc>
                <a:spcPct val="90000"/>
              </a:lnSpc>
              <a:spcBef>
                <a:spcPts val="4500"/>
              </a:spcBef>
              <a:defRPr b="0" sz="4200"/>
            </a:pPr>
          </a:p>
          <a:p>
            <a:pPr defTabSz="2438337">
              <a:lnSpc>
                <a:spcPct val="90000"/>
              </a:lnSpc>
              <a:spcBef>
                <a:spcPts val="4500"/>
              </a:spcBef>
              <a:defRPr b="0" sz="4200"/>
            </a:pPr>
            <a:r>
              <a:t>7. Internationalization &amp; More accessible:</a:t>
            </a:r>
          </a:p>
          <a:p>
            <a:pPr defTabSz="2438337">
              <a:lnSpc>
                <a:spcPct val="90000"/>
              </a:lnSpc>
              <a:spcBef>
                <a:spcPts val="4500"/>
              </a:spcBef>
              <a:defRPr b="0" sz="4200"/>
            </a:pPr>
            <a:r>
              <a:t>    - Translate the program into multiple languages to cater to a global audience.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Conclusion"/>
          <p:cNvSpPr txBox="1"/>
          <p:nvPr>
            <p:ph type="title"/>
          </p:nvPr>
        </p:nvSpPr>
        <p:spPr>
          <a:xfrm>
            <a:off x="1206500" y="1079499"/>
            <a:ext cx="21971000" cy="1433165"/>
          </a:xfrm>
          <a:prstGeom prst="rect">
            <a:avLst/>
          </a:prstGeom>
        </p:spPr>
        <p:txBody>
          <a:bodyPr/>
          <a:lstStyle>
            <a:lvl1pPr>
              <a:defRPr spc="-200"/>
            </a:lvl1pPr>
          </a:lstStyle>
          <a:p>
            <a:pPr/>
            <a:r>
              <a:t>Conclusion</a:t>
            </a:r>
          </a:p>
        </p:txBody>
      </p:sp>
      <p:sp>
        <p:nvSpPr>
          <p:cNvPr id="214" name="This is a Bingo Game based on the java coding language using the inbuilt GUI functions like Swing and Jframe to get a interactive app to the end user while having future scope of making the project bigger as mentioned in the previous slides."/>
          <p:cNvSpPr txBox="1"/>
          <p:nvPr>
            <p:ph type="body" idx="1"/>
          </p:nvPr>
        </p:nvSpPr>
        <p:spPr>
          <a:xfrm>
            <a:off x="1206500" y="4248503"/>
            <a:ext cx="21971000" cy="8256014"/>
          </a:xfrm>
          <a:prstGeom prst="rect">
            <a:avLst/>
          </a:prstGeom>
        </p:spPr>
        <p:txBody>
          <a:bodyPr lIns="50800" tIns="50800" rIns="50800" bIns="50800"/>
          <a:lstStyle>
            <a:lvl1pPr defTabSz="2438337">
              <a:lnSpc>
                <a:spcPct val="90000"/>
              </a:lnSpc>
              <a:spcBef>
                <a:spcPts val="4500"/>
              </a:spcBef>
              <a:defRPr b="0" sz="4800"/>
            </a:lvl1pPr>
          </a:lstStyle>
          <a:p>
            <a:pPr/>
            <a:r>
              <a:t>This is a Bingo Game based on the java coding language using the inbuilt GUI functions like Swing and Jframe to get a interactive app to the end user while having future scope of making the project bigger as mentioned in the previous slides.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Thank You!"/>
          <p:cNvSpPr txBox="1"/>
          <p:nvPr>
            <p:ph type="body" sz="half" idx="1"/>
          </p:nvPr>
        </p:nvSpPr>
        <p:spPr>
          <a:xfrm>
            <a:off x="1206500" y="4920843"/>
            <a:ext cx="21971000" cy="3874314"/>
          </a:xfrm>
          <a:prstGeom prst="rect">
            <a:avLst/>
          </a:prstGeom>
        </p:spPr>
        <p:txBody>
          <a:bodyPr/>
          <a:lstStyle>
            <a:lvl1pPr>
              <a:defRPr spc="-300"/>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Group Members"/>
          <p:cNvSpPr txBox="1"/>
          <p:nvPr>
            <p:ph type="title"/>
          </p:nvPr>
        </p:nvSpPr>
        <p:spPr>
          <a:xfrm>
            <a:off x="1206500" y="1079499"/>
            <a:ext cx="21971000" cy="1433165"/>
          </a:xfrm>
          <a:prstGeom prst="rect">
            <a:avLst/>
          </a:prstGeom>
        </p:spPr>
        <p:txBody>
          <a:bodyPr/>
          <a:lstStyle>
            <a:lvl1pPr>
              <a:defRPr spc="-200"/>
            </a:lvl1pPr>
          </a:lstStyle>
          <a:p>
            <a:pPr/>
            <a:r>
              <a:t>Group Members</a:t>
            </a:r>
          </a:p>
        </p:txBody>
      </p:sp>
      <p:sp>
        <p:nvSpPr>
          <p:cNvPr id="176" name="Shreya Patil…"/>
          <p:cNvSpPr txBox="1"/>
          <p:nvPr>
            <p:ph type="body" idx="1"/>
          </p:nvPr>
        </p:nvSpPr>
        <p:spPr>
          <a:xfrm>
            <a:off x="1206500" y="4248503"/>
            <a:ext cx="21971000" cy="8256014"/>
          </a:xfrm>
          <a:prstGeom prst="rect">
            <a:avLst/>
          </a:prstGeom>
        </p:spPr>
        <p:txBody>
          <a:bodyPr lIns="50800" tIns="50800" rIns="50800" bIns="50800"/>
          <a:lstStyle/>
          <a:p>
            <a:pPr marL="609600" indent="-609600" defTabSz="2438337">
              <a:lnSpc>
                <a:spcPct val="90000"/>
              </a:lnSpc>
              <a:spcBef>
                <a:spcPts val="4500"/>
              </a:spcBef>
              <a:buSzPct val="123000"/>
              <a:buChar char="•"/>
              <a:defRPr b="0" sz="4800"/>
            </a:pPr>
            <a:r>
              <a:t>Shreya Patil</a:t>
            </a:r>
          </a:p>
          <a:p>
            <a:pPr marL="609600" indent="-609600" defTabSz="2438337">
              <a:lnSpc>
                <a:spcPct val="90000"/>
              </a:lnSpc>
              <a:spcBef>
                <a:spcPts val="4500"/>
              </a:spcBef>
              <a:buSzPct val="123000"/>
              <a:buChar char="•"/>
              <a:defRPr b="0" sz="4800"/>
            </a:pPr>
            <a:r>
              <a:t>Mandaar Pawar</a:t>
            </a:r>
          </a:p>
          <a:p>
            <a:pPr marL="609600" indent="-609600" defTabSz="2438337">
              <a:lnSpc>
                <a:spcPct val="90000"/>
              </a:lnSpc>
              <a:spcBef>
                <a:spcPts val="4500"/>
              </a:spcBef>
              <a:buSzPct val="123000"/>
              <a:buChar char="•"/>
              <a:defRPr b="0" sz="4800"/>
            </a:pPr>
            <a:r>
              <a:t>Aarya Walve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Topics"/>
          <p:cNvSpPr txBox="1"/>
          <p:nvPr>
            <p:ph type="title"/>
          </p:nvPr>
        </p:nvSpPr>
        <p:spPr>
          <a:xfrm>
            <a:off x="1206500" y="1079499"/>
            <a:ext cx="21971000" cy="1696698"/>
          </a:xfrm>
          <a:prstGeom prst="rect">
            <a:avLst/>
          </a:prstGeom>
        </p:spPr>
        <p:txBody>
          <a:bodyPr/>
          <a:lstStyle>
            <a:lvl1pPr>
              <a:defRPr spc="-200"/>
            </a:lvl1pPr>
          </a:lstStyle>
          <a:p>
            <a:pPr/>
            <a:r>
              <a:t>Topics</a:t>
            </a:r>
          </a:p>
        </p:txBody>
      </p:sp>
      <p:sp>
        <p:nvSpPr>
          <p:cNvPr id="179" name="System Requirements…"/>
          <p:cNvSpPr txBox="1"/>
          <p:nvPr>
            <p:ph type="body" idx="1"/>
          </p:nvPr>
        </p:nvSpPr>
        <p:spPr>
          <a:xfrm>
            <a:off x="1206500" y="3595189"/>
            <a:ext cx="21971000" cy="8256014"/>
          </a:xfrm>
          <a:prstGeom prst="rect">
            <a:avLst/>
          </a:prstGeom>
        </p:spPr>
        <p:txBody>
          <a:bodyPr lIns="50800" tIns="50800" rIns="50800" bIns="50800"/>
          <a:lstStyle/>
          <a:p>
            <a:pPr marL="609600" indent="-609600" defTabSz="2438337">
              <a:lnSpc>
                <a:spcPct val="90000"/>
              </a:lnSpc>
              <a:spcBef>
                <a:spcPts val="4500"/>
              </a:spcBef>
              <a:buSzPct val="123000"/>
              <a:buChar char="•"/>
              <a:defRPr b="0" sz="4800"/>
            </a:pPr>
            <a:r>
              <a:t>System Requirements</a:t>
            </a:r>
          </a:p>
          <a:p>
            <a:pPr marL="609600" indent="-609600" defTabSz="2438337">
              <a:lnSpc>
                <a:spcPct val="90000"/>
              </a:lnSpc>
              <a:spcBef>
                <a:spcPts val="4500"/>
              </a:spcBef>
              <a:buSzPct val="123000"/>
              <a:buChar char="•"/>
              <a:defRPr b="0" sz="4800"/>
            </a:pPr>
            <a:r>
              <a:t>Introduction</a:t>
            </a:r>
          </a:p>
          <a:p>
            <a:pPr marL="609600" indent="-609600" defTabSz="2438337">
              <a:lnSpc>
                <a:spcPct val="90000"/>
              </a:lnSpc>
              <a:spcBef>
                <a:spcPts val="4500"/>
              </a:spcBef>
              <a:buSzPct val="123000"/>
              <a:buChar char="•"/>
              <a:defRPr b="0" sz="4800"/>
            </a:pPr>
            <a:r>
              <a:t>Screenshots</a:t>
            </a:r>
          </a:p>
          <a:p>
            <a:pPr marL="609600" indent="-609600" defTabSz="2438337">
              <a:lnSpc>
                <a:spcPct val="90000"/>
              </a:lnSpc>
              <a:spcBef>
                <a:spcPts val="4500"/>
              </a:spcBef>
              <a:buSzPct val="123000"/>
              <a:buChar char="•"/>
              <a:defRPr b="0" sz="4800"/>
            </a:pPr>
            <a:r>
              <a:t>Future Scope</a:t>
            </a:r>
          </a:p>
          <a:p>
            <a:pPr marL="609600" indent="-609600" defTabSz="2438337">
              <a:lnSpc>
                <a:spcPct val="90000"/>
              </a:lnSpc>
              <a:spcBef>
                <a:spcPts val="4500"/>
              </a:spcBef>
              <a:buSzPct val="123000"/>
              <a:buChar char="•"/>
              <a:defRPr b="0" sz="4800"/>
            </a:pPr>
            <a:r>
              <a:t>Conclusion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System Requirements"/>
          <p:cNvSpPr txBox="1"/>
          <p:nvPr>
            <p:ph type="title"/>
          </p:nvPr>
        </p:nvSpPr>
        <p:spPr>
          <a:xfrm>
            <a:off x="1206500" y="1079499"/>
            <a:ext cx="21971000" cy="1433165"/>
          </a:xfrm>
          <a:prstGeom prst="rect">
            <a:avLst/>
          </a:prstGeom>
        </p:spPr>
        <p:txBody>
          <a:bodyPr/>
          <a:lstStyle>
            <a:lvl1pPr>
              <a:defRPr spc="-200"/>
            </a:lvl1pPr>
          </a:lstStyle>
          <a:p>
            <a:pPr/>
            <a:r>
              <a:t>System Requirements</a:t>
            </a:r>
          </a:p>
        </p:txBody>
      </p:sp>
      <p:sp>
        <p:nvSpPr>
          <p:cNvPr id="182" name="Hardware:"/>
          <p:cNvSpPr txBox="1"/>
          <p:nvPr>
            <p:ph type="body" sz="quarter" idx="1"/>
          </p:nvPr>
        </p:nvSpPr>
        <p:spPr>
          <a:xfrm>
            <a:off x="1206500" y="2372961"/>
            <a:ext cx="21971000" cy="934780"/>
          </a:xfrm>
          <a:prstGeom prst="rect">
            <a:avLst/>
          </a:prstGeom>
        </p:spPr>
        <p:txBody>
          <a:bodyPr/>
          <a:lstStyle/>
          <a:p>
            <a:pPr/>
            <a:r>
              <a:t>Hardware:</a:t>
            </a:r>
          </a:p>
        </p:txBody>
      </p:sp>
      <p:sp>
        <p:nvSpPr>
          <p:cNvPr id="183" name="Processor: A modern multi-core processor, such as Intel Core i3 having 2 cores or equivalen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0" indent="0">
              <a:buSzTx/>
              <a:buNone/>
            </a:pPr>
            <a:r>
              <a:t>Processor: A modern multi-core processor, such as Intel Core i3 having 2 cores or equivalent.</a:t>
            </a:r>
          </a:p>
          <a:p>
            <a:pPr marL="0" indent="0">
              <a:buSzTx/>
              <a:buNone/>
            </a:pPr>
            <a:r>
              <a:t>RAM: At least 8GB.</a:t>
            </a:r>
          </a:p>
          <a:p>
            <a:pPr marL="0" indent="0">
              <a:buSzTx/>
              <a:buNone/>
            </a:pPr>
            <a:r>
              <a:t>Storage: Sufficient disk space to run JDK and other resource intensive IDE like VSCode or IntelliJ.</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Software:"/>
          <p:cNvSpPr txBox="1"/>
          <p:nvPr>
            <p:ph type="body" sz="quarter" idx="1"/>
          </p:nvPr>
        </p:nvSpPr>
        <p:spPr>
          <a:xfrm>
            <a:off x="1206500" y="2372961"/>
            <a:ext cx="21971000" cy="934780"/>
          </a:xfrm>
          <a:prstGeom prst="rect">
            <a:avLst/>
          </a:prstGeom>
        </p:spPr>
        <p:txBody>
          <a:bodyPr/>
          <a:lstStyle/>
          <a:p>
            <a:pPr/>
            <a:r>
              <a:t>Software:</a:t>
            </a:r>
          </a:p>
        </p:txBody>
      </p:sp>
      <p:sp>
        <p:nvSpPr>
          <p:cNvPr id="186" name="OS: Windows 10 or newer. Linux Ubuntu 20.04 or late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0" indent="0">
              <a:buSzTx/>
              <a:buNone/>
            </a:pPr>
            <a:r>
              <a:t>OS: Windows 10 or newer. Linux Ubuntu 20.04 or later.</a:t>
            </a:r>
          </a:p>
          <a:p>
            <a:pPr marL="0" indent="0">
              <a:buSzTx/>
              <a:buNone/>
            </a:pPr>
            <a:r>
              <a:t>JDK: Version 19 or newer.</a:t>
            </a:r>
          </a:p>
          <a:p>
            <a:pPr marL="0" indent="0">
              <a:buSzTx/>
              <a:buNone/>
            </a:pPr>
            <a:r>
              <a:t>IDE: Either run it in Command Prompt(cmd) or in IDE like VSCode or IntelliJ.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Introduction"/>
          <p:cNvSpPr txBox="1"/>
          <p:nvPr>
            <p:ph type="title"/>
          </p:nvPr>
        </p:nvSpPr>
        <p:spPr>
          <a:xfrm>
            <a:off x="1206500" y="1079499"/>
            <a:ext cx="21971000" cy="1433165"/>
          </a:xfrm>
          <a:prstGeom prst="rect">
            <a:avLst/>
          </a:prstGeom>
        </p:spPr>
        <p:txBody>
          <a:bodyPr/>
          <a:lstStyle>
            <a:lvl1pPr>
              <a:defRPr spc="-200"/>
            </a:lvl1pPr>
          </a:lstStyle>
          <a:p>
            <a:pPr/>
            <a:r>
              <a:t>Introduction</a:t>
            </a:r>
          </a:p>
        </p:txBody>
      </p:sp>
      <p:sp>
        <p:nvSpPr>
          <p:cNvPr id="189" name="Creating a Java program for a bingo game is an excellent way to digitalize and streamline the traditional bingo experience.…"/>
          <p:cNvSpPr txBox="1"/>
          <p:nvPr>
            <p:ph type="body" idx="1"/>
          </p:nvPr>
        </p:nvSpPr>
        <p:spPr>
          <a:xfrm>
            <a:off x="1206500" y="3729694"/>
            <a:ext cx="21971000" cy="8256013"/>
          </a:xfrm>
          <a:prstGeom prst="rect">
            <a:avLst/>
          </a:prstGeom>
        </p:spPr>
        <p:txBody>
          <a:bodyPr lIns="50800" tIns="50800" rIns="50800" bIns="50800"/>
          <a:lstStyle/>
          <a:p>
            <a:pPr marL="609600" indent="-609600" defTabSz="2438337">
              <a:lnSpc>
                <a:spcPct val="90000"/>
              </a:lnSpc>
              <a:spcBef>
                <a:spcPts val="4500"/>
              </a:spcBef>
              <a:buSzPct val="123000"/>
              <a:buChar char="•"/>
              <a:defRPr b="0" sz="4800"/>
            </a:pPr>
            <a:r>
              <a:t>Creating a Java program for a bingo game is an excellent way to digitalize and streamline the traditional bingo experience.</a:t>
            </a:r>
          </a:p>
          <a:p>
            <a:pPr marL="609600" indent="-609600" defTabSz="2438337">
              <a:lnSpc>
                <a:spcPct val="90000"/>
              </a:lnSpc>
              <a:spcBef>
                <a:spcPts val="4500"/>
              </a:spcBef>
              <a:buSzPct val="123000"/>
              <a:buChar char="•"/>
              <a:defRPr b="0" sz="4800"/>
            </a:pPr>
            <a:r>
              <a:t>Bingo is a game known for its simplicity, social engagement, and chance-based entertainment. By developing a Java-based bingo program, you can make the game more accessible and enjoyable for a wide audience, whether they are playing in a physical location or online. </a:t>
            </a:r>
          </a:p>
          <a:p>
            <a:pPr marL="609600" indent="-609600" defTabSz="2438337">
              <a:lnSpc>
                <a:spcPct val="90000"/>
              </a:lnSpc>
              <a:spcBef>
                <a:spcPts val="4500"/>
              </a:spcBef>
              <a:buSzPct val="123000"/>
              <a:buChar char="•"/>
              <a:defRPr b="0" sz="4800"/>
            </a:pPr>
            <a:r>
              <a:t>This program can help in automating the number calling process, verifying winning cards, and even generating randomized bingo cards for players. Moreover, it can serve educational purposes, as well as promoting community interaction.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Java's versatility and platform independence make it a suitable choice for developing bingo games that can run on various devices, making it convenient and accessible to a broad range of users.…"/>
          <p:cNvSpPr txBox="1"/>
          <p:nvPr>
            <p:ph type="body" idx="1"/>
          </p:nvPr>
        </p:nvSpPr>
        <p:spPr>
          <a:xfrm>
            <a:off x="1206500" y="3492059"/>
            <a:ext cx="21971000" cy="9012457"/>
          </a:xfrm>
          <a:prstGeom prst="rect">
            <a:avLst/>
          </a:prstGeom>
        </p:spPr>
        <p:txBody>
          <a:bodyPr lIns="50800" tIns="50800" rIns="50800" bIns="50800"/>
          <a:lstStyle/>
          <a:p>
            <a:pPr marL="609600" indent="-609600" defTabSz="2438337">
              <a:lnSpc>
                <a:spcPct val="90000"/>
              </a:lnSpc>
              <a:spcBef>
                <a:spcPts val="4500"/>
              </a:spcBef>
              <a:buSzPct val="123000"/>
              <a:buChar char="•"/>
              <a:defRPr b="0" sz="4800"/>
            </a:pPr>
            <a:r>
              <a:t>Java's versatility and platform independence make it a suitable choice for developing bingo games that can run on various devices, making it convenient and accessible to a broad range of users. </a:t>
            </a:r>
          </a:p>
          <a:p>
            <a:pPr marL="609600" indent="-609600" defTabSz="2438337">
              <a:lnSpc>
                <a:spcPct val="90000"/>
              </a:lnSpc>
              <a:spcBef>
                <a:spcPts val="4500"/>
              </a:spcBef>
              <a:buSzPct val="123000"/>
              <a:buChar char="•"/>
              <a:defRPr b="0" sz="4800"/>
            </a:pPr>
            <a:r>
              <a:t>In essence, a Java-based bingo game brings a traditional and sociable game into the digital platform, making it more inclusive and user-friendly for all players.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3" name="WhatsApp Image 2023-10-19 at 7.20.11 PM-2.jpeg" descr="WhatsApp Image 2023-10-19 at 7.20.11 PM-2.jpeg"/>
          <p:cNvPicPr>
            <a:picLocks noChangeAspect="1"/>
          </p:cNvPicPr>
          <p:nvPr>
            <p:ph type="pic" idx="21"/>
          </p:nvPr>
        </p:nvPicPr>
        <p:blipFill>
          <a:blip r:embed="rId2">
            <a:extLst/>
          </a:blip>
          <a:srcRect l="22514" t="0" r="22514" b="0"/>
          <a:stretch>
            <a:fillRect/>
          </a:stretch>
        </p:blipFill>
        <p:spPr>
          <a:xfrm>
            <a:off x="12191999" y="1270000"/>
            <a:ext cx="10922002" cy="11176000"/>
          </a:xfrm>
          <a:prstGeom prst="rect">
            <a:avLst/>
          </a:prstGeom>
        </p:spPr>
      </p:pic>
      <p:sp>
        <p:nvSpPr>
          <p:cNvPr id="194" name="Screenshots"/>
          <p:cNvSpPr txBox="1"/>
          <p:nvPr>
            <p:ph type="title"/>
          </p:nvPr>
        </p:nvSpPr>
        <p:spPr>
          <a:xfrm>
            <a:off x="1206500" y="1269999"/>
            <a:ext cx="9779000" cy="5882275"/>
          </a:xfrm>
          <a:prstGeom prst="rect">
            <a:avLst/>
          </a:prstGeom>
        </p:spPr>
        <p:txBody>
          <a:bodyPr/>
          <a:lstStyle>
            <a:lvl1pPr>
              <a:defRPr spc="-200"/>
            </a:lvl1pPr>
          </a:lstStyle>
          <a:p>
            <a:pPr/>
            <a:r>
              <a:t>Screenshots</a:t>
            </a:r>
          </a:p>
        </p:txBody>
      </p:sp>
      <p:sp>
        <p:nvSpPr>
          <p:cNvPr id="195" name="Of Bingo Game"/>
          <p:cNvSpPr txBox="1"/>
          <p:nvPr>
            <p:ph type="body" sz="quarter" idx="1"/>
          </p:nvPr>
        </p:nvSpPr>
        <p:spPr>
          <a:xfrm>
            <a:off x="1206500" y="7060576"/>
            <a:ext cx="9779000" cy="5385425"/>
          </a:xfrm>
          <a:prstGeom prst="rect">
            <a:avLst/>
          </a:prstGeom>
        </p:spPr>
        <p:txBody>
          <a:bodyPr/>
          <a:lstStyle/>
          <a:p>
            <a:pPr/>
            <a:r>
              <a:t>Of Bingo Game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7" name="WhatsApp Image 2023-10-19 at 7.20.12 PM.jpeg" descr="WhatsApp Image 2023-10-19 at 7.20.12 PM.jpeg"/>
          <p:cNvPicPr>
            <a:picLocks noChangeAspect="1"/>
          </p:cNvPicPr>
          <p:nvPr/>
        </p:nvPicPr>
        <p:blipFill>
          <a:blip r:embed="rId2">
            <a:extLst/>
          </a:blip>
          <a:stretch>
            <a:fillRect/>
          </a:stretch>
        </p:blipFill>
        <p:spPr>
          <a:xfrm>
            <a:off x="2738372" y="1540334"/>
            <a:ext cx="18907255" cy="1063533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a:ea typeface="Helvetica"/>
        <a:cs typeface="Helvetica"/>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a:ea typeface="Helvetica"/>
        <a:cs typeface="Helvetica"/>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