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35e0a1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35e0a1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35e0a1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35e0a1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35e0a1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d35e0a1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35e0a1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d35e0a1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d35e0a1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d35e0a1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d35e0a1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d35e0a1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11700" y="1444975"/>
            <a:ext cx="8520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ART</a:t>
            </a:r>
            <a:endParaRPr sz="7200"/>
          </a:p>
        </p:txBody>
      </p:sp>
      <p:sp>
        <p:nvSpPr>
          <p:cNvPr id="135" name="Google Shape;135;p13"/>
          <p:cNvSpPr txBox="1"/>
          <p:nvPr/>
        </p:nvSpPr>
        <p:spPr>
          <a:xfrm>
            <a:off x="1100100" y="2630775"/>
            <a:ext cx="69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History              of                     art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ARTWORKS IN DIFFERENT TIME PERIOD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352725"/>
            <a:ext cx="8520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different times of rules of the artwork </a:t>
            </a:r>
            <a:r>
              <a:rPr lang="en"/>
              <a:t>style</a:t>
            </a:r>
            <a:r>
              <a:rPr lang="en"/>
              <a:t> has kept on changing according to the artist and the empire they have belong and the type of lives they have lived.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Because</a:t>
            </a:r>
            <a:r>
              <a:rPr lang="en"/>
              <a:t> of these artworks it also plays an important role in telling the history and the lives people </a:t>
            </a:r>
            <a:r>
              <a:rPr lang="en"/>
              <a:t>have</a:t>
            </a:r>
            <a:r>
              <a:rPr lang="en"/>
              <a:t> lived in the rule of different </a:t>
            </a:r>
            <a:r>
              <a:rPr lang="en"/>
              <a:t>emperors.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PAINTING IN MUGHAL PERIOD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paintings mostly showed the lives of the empire.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all were made with bright colors and had a story of their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artist were well honoured.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PAHARDI PAINTINGS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were made by the artist who shifted on the </a:t>
            </a:r>
            <a:r>
              <a:rPr lang="en"/>
              <a:t>mountains</a:t>
            </a:r>
            <a:r>
              <a:rPr lang="en"/>
              <a:t> are the </a:t>
            </a:r>
            <a:r>
              <a:rPr lang="en"/>
              <a:t>decline</a:t>
            </a:r>
            <a:r>
              <a:rPr lang="en"/>
              <a:t> of mughal 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also known as the end of mughal artwork.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ART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SCULPTURES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RAJASTHANI</a:t>
            </a:r>
            <a:r>
              <a:rPr lang="en"/>
              <a:t> PAINTINGS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