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07A92A-CE14-4CB6-8210-07E75A0A5E2A}">
  <a:tblStyle styleId="{C307A92A-CE14-4CB6-8210-07E75A0A5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519eab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519eab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519eab5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519eab5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519eab5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519eab5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519eab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519eab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19eab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519eab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519eab5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519eab5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Parking System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8900" y="3250140"/>
            <a:ext cx="4242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Sayli Sawant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Vaidehi Phaltankar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Aaryaa Padhyegurjar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Nikita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Urban life requires centralized public facilities.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Hardly any car parking facilities that are used today are able to cope up with the influx of vehicles.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Searching for a vacant parking space is time consuming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It results in more traffic congestion because 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</a:rPr>
              <a:t>many vehicles may go after limited parking spaces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47425" y="1625250"/>
            <a:ext cx="7688700" cy="3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Smart Parking System is used to assist drivers to find vacant spaces in a car park in a shorter time. 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basic facilities required to fulfill our requirements are: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Location of the car park should be easy to find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Entrance should be easy to discover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Parking lots should should be in abundance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will include: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Automated parking system without any manual labour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Simultaneous operations on different floors for car parking.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Multiple entry and exit points.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Pre-booking of parking slots through a Mobile App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811900" y="20263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{C307A92A-CE14-4CB6-8210-07E75A0A5E2A}</a:tableStyleId>
              </a:tblPr>
              <a:tblGrid>
                <a:gridCol w="17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STM 32FC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is used as a microcontroller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 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count number of cars entering and to control servo motor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 Sensors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differentiate used and empty parking spots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 Motor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Shaft moves up when it receives signal from UV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categorize different vehicles based on size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Display**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display vacancies in the parking lot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825975" y="4586925"/>
            <a:ext cx="26712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Not Tested yet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Arduino IDE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Thunkable Classic for Android App development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Anaconda-OpenCV Pyt</a:t>
            </a:r>
            <a:r>
              <a:rPr lang="en-IN" sz="1400" dirty="0">
                <a:solidFill>
                  <a:srgbClr val="000000"/>
                </a:solidFill>
              </a:rPr>
              <a:t>hon for Image Processing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29391" y="5601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3" name="Google Shape;128;p18">
            <a:extLst>
              <a:ext uri="{FF2B5EF4-FFF2-40B4-BE49-F238E27FC236}">
                <a16:creationId xmlns:a16="http://schemas.microsoft.com/office/drawing/2014/main" id="{97C6EBEC-F5BB-4499-B59A-60564B2F42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59413"/>
            <a:ext cx="7076209" cy="34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 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7650" y="1955500"/>
            <a:ext cx="76887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 vehicle arrives in front of UV sensor it sends a signal to servo motor which rotates 90 degrees up and allows the car to enter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capacity of the system is full no more vehicle is allowed inside.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exit and entry system work simultaneously with the help of a counter which increments or decrements as a vehicle enters or leaves the parking slot.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IR  sensors help to identify filled and empty spaces. 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329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Streamline</vt:lpstr>
      <vt:lpstr>Smart Parking System</vt:lpstr>
      <vt:lpstr>Problem Statement</vt:lpstr>
      <vt:lpstr>Proposed Solution</vt:lpstr>
      <vt:lpstr>Hardware Components</vt:lpstr>
      <vt:lpstr>Software Used</vt:lpstr>
      <vt:lpstr>Block Diagram</vt:lpstr>
      <vt:lpstr>Working: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cp:lastModifiedBy>Aaryaa Padhyegurjar</cp:lastModifiedBy>
  <cp:revision>5</cp:revision>
  <dcterms:modified xsi:type="dcterms:W3CDTF">2019-03-05T09:52:06Z</dcterms:modified>
</cp:coreProperties>
</file>