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256" r:id="rId3"/>
    <p:sldId id="30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0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2020/10/3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1030121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Project – Doctor Clinic Management System</a:t>
            </a:r>
            <a:endParaRPr lang="en-US" altLang="zh-CN" sz="3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t</a:t>
            </a:r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echnowings.india@gmail.com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136" y="1272640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Python Certification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0020" y="173990"/>
            <a:ext cx="420370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Constructor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5275" y="1537335"/>
            <a:ext cx="116008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A constructor is a special type of method (function) which is used to initialize the instance members of the class.</a:t>
            </a:r>
          </a:p>
          <a:p>
            <a:endParaRPr lang="en-US" sz="2400"/>
          </a:p>
          <a:p>
            <a:r>
              <a:rPr lang="en-US" sz="2400"/>
              <a:t>There are two types of Constructors.</a:t>
            </a:r>
          </a:p>
          <a:p>
            <a:r>
              <a:rPr lang="en-US" sz="2400"/>
              <a:t>1) Parameterized Constructor</a:t>
            </a:r>
          </a:p>
          <a:p>
            <a:r>
              <a:rPr lang="en-US" sz="2400"/>
              <a:t>2) Non-parameterized Constructor</a:t>
            </a:r>
          </a:p>
          <a:p>
            <a:endParaRPr lang="en-US" sz="2400"/>
          </a:p>
          <a:p>
            <a:r>
              <a:rPr lang="en-US" sz="2400"/>
              <a:t>Constructor definition is executed when we create the object of this class.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95275" y="4885055"/>
            <a:ext cx="113753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In python, the method __init__ simulates the constructor of the class. This method is called when the class is instantiated.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1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0068"/>
              </p:ext>
            </p:extLst>
          </p:nvPr>
        </p:nvGraphicFramePr>
        <p:xfrm>
          <a:off x="545908" y="2479837"/>
          <a:ext cx="10931858" cy="21945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Object Oriented Programming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OOP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Operator Overloading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Constructor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Method Overloading and Method Overriding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Inheritance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1440" y="167005"/>
            <a:ext cx="270129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5600" y="1041400"/>
            <a:ext cx="114808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is a multi-paradigm programming language. Meaning, it supports different programming approach.</a:t>
            </a:r>
          </a:p>
          <a:p>
            <a:r>
              <a:rPr lang="en-US" sz="2400"/>
              <a:t>One of the popular approach to solve a programming problem is by creating objects. This is known as Object-Oriented Programming (OOP).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20700" y="2703195"/>
            <a:ext cx="82416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Object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Method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Inheritance 	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Encapsulation 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Polymorphism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Data Abstraction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167005"/>
            <a:ext cx="64839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Class and Object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50190" y="1521460"/>
            <a:ext cx="11299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class is a blueprint for the object.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827530" y="2320603"/>
            <a:ext cx="66186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class ClassName:   </a:t>
            </a:r>
          </a:p>
          <a:p>
            <a:r>
              <a:rPr lang="en-US" sz="2400" b="1"/>
              <a:t>        &lt;statement-1&gt;   </a:t>
            </a:r>
          </a:p>
          <a:p>
            <a:r>
              <a:rPr lang="en-US" sz="2400" b="1"/>
              <a:t>        .   </a:t>
            </a:r>
          </a:p>
          <a:p>
            <a:r>
              <a:rPr lang="en-US" sz="2400" b="1"/>
              <a:t>        .    </a:t>
            </a:r>
          </a:p>
          <a:p>
            <a:r>
              <a:rPr lang="en-US" sz="2400" b="1"/>
              <a:t>        &lt;statement-N&gt; 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50190" y="4244975"/>
            <a:ext cx="116916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The object is an entity that has state and behavior. It may be any real-world object like tree,fruit etc.</a:t>
            </a:r>
            <a:endParaRPr lang="en-US" sz="2400"/>
          </a:p>
          <a:p>
            <a:r>
              <a:rPr lang="en-US" sz="2400"/>
              <a:t>Everything in Python is an object, and almost everything has attributes and methods. All functions have a built-in attribute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294255" y="5813425"/>
            <a:ext cx="5234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err="1"/>
              <a:t>objName</a:t>
            </a:r>
            <a:r>
              <a:rPr lang="en-US" sz="2400" b="1" dirty="0"/>
              <a:t> = </a:t>
            </a:r>
            <a:r>
              <a:rPr lang="en-US" sz="2400" b="1" dirty="0" err="1"/>
              <a:t>ClassConstructor</a:t>
            </a:r>
            <a:r>
              <a:rPr lang="en-US" sz="2400" b="1" dirty="0"/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167005"/>
            <a:ext cx="821309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Method and Inheritance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89865" y="1041400"/>
            <a:ext cx="114801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Methods</a:t>
            </a:r>
            <a:r>
              <a:rPr lang="en-US" sz="2400"/>
              <a:t> are functions defined inside the body of a class. They are used to define the behaviors of an object.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67410" y="1871345"/>
            <a:ext cx="6964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def  MethodName(Argument1,Argument2):</a:t>
            </a:r>
          </a:p>
          <a:p>
            <a:endParaRPr lang="en-US" sz="2400" b="1"/>
          </a:p>
          <a:p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189865" y="3310890"/>
            <a:ext cx="113588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 dirty="0"/>
              <a:t> Inheritance provides code reusability to the program because we can use an existing class to create a new class instead of creating it from scratch.</a:t>
            </a:r>
            <a:r>
              <a:rPr lang="en-US" sz="2400" dirty="0"/>
              <a:t> In inheritance, the child class acquires the properties and can access all the data members and functions defined in the parent class. A child class can also provide its specific implementation to the functions of the parent class.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34365" y="5443855"/>
            <a:ext cx="105924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    class derived-class(base </a:t>
            </a:r>
            <a:r>
              <a:rPr lang="en-US" sz="2400" b="1" dirty="0" smtClean="0"/>
              <a:t>class1):  </a:t>
            </a:r>
          </a:p>
          <a:p>
            <a:r>
              <a:rPr lang="en-US" sz="2400" b="1" dirty="0" smtClean="0"/>
              <a:t>        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7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167005"/>
            <a:ext cx="683831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Inheritance Types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9117" y="2241610"/>
            <a:ext cx="83524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 Python, there </a:t>
            </a:r>
            <a:r>
              <a:rPr lang="en-US" sz="3200"/>
              <a:t>are </a:t>
            </a:r>
            <a:r>
              <a:rPr lang="en-US" sz="3200" smtClean="0"/>
              <a:t>three types </a:t>
            </a:r>
            <a:r>
              <a:rPr lang="en-US" sz="3200" dirty="0"/>
              <a:t>of Inheritance: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Multiple Inheritance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Multilevel </a:t>
            </a:r>
            <a:r>
              <a:rPr lang="en-US" sz="3200" dirty="0" smtClean="0"/>
              <a:t>Inheritance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Single </a:t>
            </a:r>
            <a:r>
              <a:rPr lang="en-US" sz="3200" dirty="0"/>
              <a:t>Inheritance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146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167005"/>
            <a:ext cx="607631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Encapsulation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8615" y="1041400"/>
            <a:ext cx="114954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Using OOP in Python, we can restrict access to methods and variables. This prevent data from direct modification which is called encapsulation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1440" y="2280920"/>
            <a:ext cx="617347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Polymorphism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19710" y="2987675"/>
            <a:ext cx="116243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Polymorphism is an ability (in OOP) to use common interface for multiple form (data types).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6680" y="167005"/>
            <a:ext cx="652653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Data Abstraction</a:t>
            </a:r>
            <a:endParaRPr lang="en-US" sz="4000">
              <a:cs typeface="+mn-lt"/>
            </a:endParaRPr>
          </a:p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6095" y="1489075"/>
            <a:ext cx="114496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also perform data hiding by adding the double underscore (___) as a prefix to the attribute which is to be hidden. After this, the attribute will not be visible outside of the class through the object.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9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210"/>
            <a:ext cx="83185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/>
              <a:t>Operator Overloading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320" y="2275205"/>
            <a:ext cx="116001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operators work for built-in classes. But same operator behaves differently with different types. For example, the + operator will, perform arithmetic addition on two numbers, merge two lists and concatenate two strings.</a:t>
            </a:r>
          </a:p>
          <a:p>
            <a:endParaRPr lang="en-US" sz="2400"/>
          </a:p>
          <a:p>
            <a:r>
              <a:rPr lang="en-US" sz="2400" b="1"/>
              <a:t>Oerator Overloading allows same operator to have different meaning according to the context is called operator overloading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4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543</Words>
  <Application>Microsoft Office PowerPoint</Application>
  <PresentationFormat>Widescreen</PresentationFormat>
  <Paragraphs>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107</cp:revision>
  <dcterms:created xsi:type="dcterms:W3CDTF">2016-01-14T13:25:00Z</dcterms:created>
  <dcterms:modified xsi:type="dcterms:W3CDTF">2020-10-03T09:59:17Z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