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eb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20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2020/9/7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1030121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Project – Doctor Clinic Management System</a:t>
            </a:r>
            <a:endParaRPr lang="en-US" altLang="zh-CN" sz="3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t</a:t>
            </a:r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echnowings.india@gmail.com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136" y="1272640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Python Certification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graphicFrame>
        <p:nvGraphicFramePr>
          <p:cNvPr id="9" name="Object 8"/>
          <p:cNvGraphicFramePr/>
          <p:nvPr/>
        </p:nvGraphicFramePr>
        <p:xfrm>
          <a:off x="239395" y="1081405"/>
          <a:ext cx="11773535" cy="541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4" imgW="7134225" imgH="4238625" progId="Paint.Picture">
                  <p:embed/>
                </p:oleObj>
              </mc:Choice>
              <mc:Fallback>
                <p:oleObj r:id="rId4" imgW="7134225" imgH="42386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395" y="1081405"/>
                        <a:ext cx="11773535" cy="541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5521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graphicFrame>
        <p:nvGraphicFramePr>
          <p:cNvPr id="4" name="Object 3"/>
          <p:cNvGraphicFramePr/>
          <p:nvPr/>
        </p:nvGraphicFramePr>
        <p:xfrm>
          <a:off x="414020" y="1540510"/>
          <a:ext cx="1154493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4" imgW="7115175" imgH="4886325" progId="Paint.Picture">
                  <p:embed/>
                </p:oleObj>
              </mc:Choice>
              <mc:Fallback>
                <p:oleObj r:id="rId4" imgW="7115175" imgH="48863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020" y="1540510"/>
                        <a:ext cx="11544935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414020" y="1041400"/>
          <a:ext cx="1154493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r:id="rId6" imgW="7058025" imgH="485775" progId="Paint.Picture">
                  <p:embed/>
                </p:oleObj>
              </mc:Choice>
              <mc:Fallback>
                <p:oleObj r:id="rId6" imgW="7058025" imgH="4857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020" y="1041400"/>
                        <a:ext cx="1154493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4401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290" y="99060"/>
            <a:ext cx="68211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sym typeface="+mn-ea"/>
              </a:rPr>
              <a:t>Python Directory and Files Management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31800" y="1884045"/>
            <a:ext cx="113290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A directory or folder is a collection of files and sub directories. Python has the os module, which provides us with many useful methods to work with directories (and files as well).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31800" y="3244850"/>
            <a:ext cx="10968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Get Current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Changing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List Directories and Files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Making a New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Renaming a Directory or a File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Removing Directory or File</a:t>
            </a:r>
          </a:p>
        </p:txBody>
      </p:sp>
    </p:spTree>
    <p:extLst>
      <p:ext uri="{BB962C8B-B14F-4D97-AF65-F5344CB8AC3E}">
        <p14:creationId xmlns:p14="http://schemas.microsoft.com/office/powerpoint/2010/main" val="258210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32442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File Operations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File 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0" dirty="0" smtClean="0"/>
                        <a:t>How to open a file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</a:t>
                      </a:r>
                      <a:r>
                        <a:rPr lang="en-US" sz="2400" baseline="0" dirty="0" smtClean="0">
                          <a:sym typeface="+mn-ea"/>
                        </a:rPr>
                        <a:t> write </a:t>
                      </a:r>
                      <a:r>
                        <a:rPr lang="en-US" sz="2400" dirty="0" smtClean="0">
                          <a:sym typeface="+mn-ea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read file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File open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 smtClean="0"/>
                        <a:t>How to close a file 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5755" y="1402715"/>
            <a:ext cx="113290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What is a file?</a:t>
            </a:r>
            <a:endParaRPr lang="en-US" sz="2400"/>
          </a:p>
          <a:p>
            <a:r>
              <a:rPr lang="en-US" sz="2400"/>
              <a:t>File is a named location on disk to store related information. It is used to permanently store data in a non-volatile memory (e.g. hard disk).</a:t>
            </a:r>
          </a:p>
          <a:p>
            <a:r>
              <a:rPr lang="en-US" sz="2400"/>
              <a:t>When we want to read from or write to a file we need to open it first. When we are done, it needs to be closed</a:t>
            </a:r>
          </a:p>
          <a:p>
            <a:endParaRPr lang="en-US" sz="2400"/>
          </a:p>
          <a:p>
            <a:r>
              <a:rPr lang="en-US" sz="2400"/>
              <a:t>Hence, in Python, a file operation takes place in the following order.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Open a file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Read or write (perform operation)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Close the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54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5290" y="1257935"/>
            <a:ext cx="113607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How to open a file?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Python has a built-in function open() to open a file. This function returns a file object, also called a handle, as it is used to read or modify the file accordingly.</a:t>
            </a:r>
          </a:p>
          <a:p>
            <a:pPr>
              <a:buFont typeface="Wingdings" panose="05000000000000000000" charset="0"/>
            </a:pPr>
            <a:endParaRPr lang="en-US" sz="2400" dirty="0"/>
          </a:p>
          <a:p>
            <a:pPr>
              <a:buFont typeface="Wingdings" panose="05000000000000000000" charset="0"/>
            </a:pPr>
            <a:r>
              <a:rPr lang="en-US" sz="2400" b="1" dirty="0"/>
              <a:t>&gt;&gt;&gt; f = open("test.txt")    # open file in current directory</a:t>
            </a:r>
          </a:p>
          <a:p>
            <a:pPr>
              <a:buFont typeface="Wingdings" panose="05000000000000000000" charset="0"/>
            </a:pPr>
            <a:r>
              <a:rPr lang="en-US" sz="2400" b="1" dirty="0"/>
              <a:t>&gt;&gt;&gt; f = open("C:/folder/README.txt")  # specifying full path</a:t>
            </a:r>
            <a:endParaRPr lang="en-US" sz="2400" dirty="0"/>
          </a:p>
          <a:p>
            <a:pPr>
              <a:buFont typeface="Wingdings" panose="05000000000000000000" charset="0"/>
            </a:pPr>
            <a:endParaRPr lang="en-US" sz="2400" dirty="0"/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15290" y="4100195"/>
            <a:ext cx="112560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default is reading in text mode. In this mode, we get strings when reading from the file.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On the other hand, binary mode returns bytes and this is the mode to be used when dealing with non-text files like image or exe files.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0654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489585" y="1081405"/>
          <a:ext cx="11289665" cy="534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4" imgW="7115175" imgH="4010025" progId="Paint.Picture">
                  <p:embed/>
                </p:oleObj>
              </mc:Choice>
              <mc:Fallback>
                <p:oleObj r:id="rId4" imgW="7115175" imgH="40100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" y="1081405"/>
                        <a:ext cx="11289665" cy="534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0640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98525" y="2275205"/>
            <a:ext cx="92811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f = open("test.txt")      # equivalent to 'r' or 'rt'</a:t>
            </a:r>
          </a:p>
          <a:p>
            <a:r>
              <a:rPr lang="en-US" sz="2400" b="1"/>
              <a:t>f = open("test.txt",'w')  # write in text mode</a:t>
            </a:r>
          </a:p>
          <a:p>
            <a:r>
              <a:rPr lang="en-US" sz="2400" b="1"/>
              <a:t>f = open("img.bmp",'r+b') # read and write in binary mode</a:t>
            </a:r>
          </a:p>
          <a:p>
            <a:r>
              <a:rPr lang="en-US" sz="2400" b="1"/>
              <a:t>f = open("test.txt",mode = 'r',encoding = 'utf-8')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4880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8925" y="1128395"/>
            <a:ext cx="116147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close a file Using Python</a:t>
            </a:r>
            <a:endParaRPr lang="en-US" sz="2400"/>
          </a:p>
          <a:p>
            <a:r>
              <a:rPr lang="en-US" sz="2400"/>
              <a:t>When we are done with operations to the file, we need to properly close the file.</a:t>
            </a:r>
          </a:p>
          <a:p>
            <a:r>
              <a:rPr lang="en-US" sz="2400"/>
              <a:t>Closing a file will free up the resources that were tied with the file and is done using Python </a:t>
            </a:r>
            <a:r>
              <a:rPr lang="en-US" sz="2400" b="1"/>
              <a:t>close()</a:t>
            </a:r>
            <a:r>
              <a:rPr lang="en-US" sz="2400"/>
              <a:t> Function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88060" y="2829560"/>
            <a:ext cx="9900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f = open("test.txt",encoding = 'utf-8')</a:t>
            </a:r>
          </a:p>
          <a:p>
            <a:r>
              <a:rPr lang="en-US" sz="2400" b="1"/>
              <a:t># perform file operations</a:t>
            </a:r>
          </a:p>
          <a:p>
            <a:r>
              <a:rPr lang="en-US" sz="2400" b="1"/>
              <a:t>f.close()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88060" y="4265295"/>
            <a:ext cx="8936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A safer way is to use a try...finally block.</a:t>
            </a:r>
            <a:endParaRPr lang="en-US" sz="2400" b="1"/>
          </a:p>
          <a:p>
            <a:r>
              <a:rPr lang="en-US" sz="2400" b="1"/>
              <a:t>try:</a:t>
            </a:r>
          </a:p>
          <a:p>
            <a:r>
              <a:rPr lang="en-US" sz="2400" b="1"/>
              <a:t>   f = open("test.txt",encoding = 'utf-8')</a:t>
            </a:r>
          </a:p>
          <a:p>
            <a:r>
              <a:rPr lang="en-US" sz="2400" b="1"/>
              <a:t>   # perform file operations</a:t>
            </a:r>
          </a:p>
          <a:p>
            <a:r>
              <a:rPr lang="en-US" sz="2400" b="1"/>
              <a:t>finally:</a:t>
            </a:r>
          </a:p>
          <a:p>
            <a:r>
              <a:rPr lang="en-US" sz="2400" b="1"/>
              <a:t>   f.close()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9581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5120" y="1049655"/>
            <a:ext cx="112998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write to File in Python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72465" y="2413635"/>
            <a:ext cx="10772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with open("test.txt",'w',encoding = 'utf-8') as f:</a:t>
            </a:r>
          </a:p>
          <a:p>
            <a:r>
              <a:rPr lang="en-US" sz="2400" b="1"/>
              <a:t>   f.write("my first file\n")</a:t>
            </a:r>
          </a:p>
          <a:p>
            <a:r>
              <a:rPr lang="en-US" sz="2400" b="1"/>
              <a:t>   f.write("This file\n\n")</a:t>
            </a:r>
          </a:p>
          <a:p>
            <a:r>
              <a:rPr lang="en-US" sz="2400" b="1"/>
              <a:t>   f.write("contains three lines\n")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773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9906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3220" y="942340"/>
            <a:ext cx="11464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How to read files in Python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91490" y="1844675"/>
            <a:ext cx="113366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&gt;&gt;&gt; f = open("test.txt",'r',encoding = 'utf-8')</a:t>
            </a:r>
          </a:p>
          <a:p>
            <a:r>
              <a:rPr lang="en-US" sz="2400" b="1"/>
              <a:t>&gt;&gt;&gt; f.read(4)    # read the first 4 data</a:t>
            </a:r>
          </a:p>
          <a:p>
            <a:r>
              <a:rPr lang="en-US" sz="2400" b="1"/>
              <a:t>&gt;&gt;&gt; f.read()     # read in the rest till end of file</a:t>
            </a:r>
          </a:p>
          <a:p>
            <a:r>
              <a:rPr lang="en-US" sz="2400" b="1"/>
              <a:t>&gt;&gt;&gt; f.tell()    # get the current file position</a:t>
            </a:r>
          </a:p>
          <a:p>
            <a:r>
              <a:rPr lang="en-US" sz="2400" b="1"/>
              <a:t>&gt;&gt;&gt; f.seek(0)   # bring file cursor to initial position</a:t>
            </a:r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998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637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95</cp:revision>
  <dcterms:created xsi:type="dcterms:W3CDTF">2016-01-14T13:25:00Z</dcterms:created>
  <dcterms:modified xsi:type="dcterms:W3CDTF">2020-09-07T06:49:12Z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