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BE11A4-537D-4732-B846-7FF97C733A3B}" v="1051" dt="2020-11-17T11:01:41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5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2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6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5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1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1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6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2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3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2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0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9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oup 137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39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5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1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7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3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4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5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6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7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8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9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0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1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2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3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4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5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6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7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8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9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0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1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2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3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4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5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6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7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8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9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0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1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2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3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4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5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6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7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8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9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0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1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2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3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4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5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A1B0DAD3-DAD3-4D41-8EF0-B03422E47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/>
          </a:solidFill>
        </p:grpSpPr>
        <p:sp>
          <p:nvSpPr>
            <p:cNvPr id="198" name="Freeform 8">
              <a:extLst>
                <a:ext uri="{FF2B5EF4-FFF2-40B4-BE49-F238E27FC236}">
                  <a16:creationId xmlns:a16="http://schemas.microsoft.com/office/drawing/2014/main" id="{729F7DF5-CF56-4F67-9883-903E49BE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9" name="Freeform 10">
              <a:extLst>
                <a:ext uri="{FF2B5EF4-FFF2-40B4-BE49-F238E27FC236}">
                  <a16:creationId xmlns:a16="http://schemas.microsoft.com/office/drawing/2014/main" id="{B7E65000-B427-4CEF-B2A9-ECA839855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0" name="Freeform 15">
              <a:extLst>
                <a:ext uri="{FF2B5EF4-FFF2-40B4-BE49-F238E27FC236}">
                  <a16:creationId xmlns:a16="http://schemas.microsoft.com/office/drawing/2014/main" id="{1D82BADA-E191-4C51-A377-7D1EA989D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1" name="Freeform 18">
              <a:extLst>
                <a:ext uri="{FF2B5EF4-FFF2-40B4-BE49-F238E27FC236}">
                  <a16:creationId xmlns:a16="http://schemas.microsoft.com/office/drawing/2014/main" id="{C074E073-07CB-4DD6-BFC8-E9FD63D4A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2" name="Freeform 19">
              <a:extLst>
                <a:ext uri="{FF2B5EF4-FFF2-40B4-BE49-F238E27FC236}">
                  <a16:creationId xmlns:a16="http://schemas.microsoft.com/office/drawing/2014/main" id="{211152B9-90BD-4804-BCC5-4B0FEEF37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3" name="Freeform 20">
              <a:extLst>
                <a:ext uri="{FF2B5EF4-FFF2-40B4-BE49-F238E27FC236}">
                  <a16:creationId xmlns:a16="http://schemas.microsoft.com/office/drawing/2014/main" id="{941B26CC-1C9B-4149-9647-3A0E0C9D2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4" name="Freeform 22">
              <a:extLst>
                <a:ext uri="{FF2B5EF4-FFF2-40B4-BE49-F238E27FC236}">
                  <a16:creationId xmlns:a16="http://schemas.microsoft.com/office/drawing/2014/main" id="{7576EDD8-60BD-4230-9FE5-5302F9120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5" name="Freeform 23">
              <a:extLst>
                <a:ext uri="{FF2B5EF4-FFF2-40B4-BE49-F238E27FC236}">
                  <a16:creationId xmlns:a16="http://schemas.microsoft.com/office/drawing/2014/main" id="{F68478BC-1899-4718-B999-C7EE2F6F5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" name="Freeform 26">
              <a:extLst>
                <a:ext uri="{FF2B5EF4-FFF2-40B4-BE49-F238E27FC236}">
                  <a16:creationId xmlns:a16="http://schemas.microsoft.com/office/drawing/2014/main" id="{B02BAA58-19A0-4BE5-8596-7AF02A91C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" name="Freeform 27">
              <a:extLst>
                <a:ext uri="{FF2B5EF4-FFF2-40B4-BE49-F238E27FC236}">
                  <a16:creationId xmlns:a16="http://schemas.microsoft.com/office/drawing/2014/main" id="{ED0FD3ED-A6B2-480A-8B6C-36B492164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" name="Freeform 28">
              <a:extLst>
                <a:ext uri="{FF2B5EF4-FFF2-40B4-BE49-F238E27FC236}">
                  <a16:creationId xmlns:a16="http://schemas.microsoft.com/office/drawing/2014/main" id="{46C958D0-B4D1-4E20-87DA-CDF757B56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" name="Freeform 30">
              <a:extLst>
                <a:ext uri="{FF2B5EF4-FFF2-40B4-BE49-F238E27FC236}">
                  <a16:creationId xmlns:a16="http://schemas.microsoft.com/office/drawing/2014/main" id="{3E2B5B4A-13C5-4187-BF16-1B0C4EC6D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" name="Freeform 43">
              <a:extLst>
                <a:ext uri="{FF2B5EF4-FFF2-40B4-BE49-F238E27FC236}">
                  <a16:creationId xmlns:a16="http://schemas.microsoft.com/office/drawing/2014/main" id="{8B7A471E-57F9-4AC4-B3DE-6A75C2A49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1" name="Freeform 51">
              <a:extLst>
                <a:ext uri="{FF2B5EF4-FFF2-40B4-BE49-F238E27FC236}">
                  <a16:creationId xmlns:a16="http://schemas.microsoft.com/office/drawing/2014/main" id="{01E6B5E8-B33D-4D70-B30A-823D65538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2" name="Freeform 52">
              <a:extLst>
                <a:ext uri="{FF2B5EF4-FFF2-40B4-BE49-F238E27FC236}">
                  <a16:creationId xmlns:a16="http://schemas.microsoft.com/office/drawing/2014/main" id="{04BD65AE-3613-409E-859A-F5E47E7ED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3" name="Freeform 53">
              <a:extLst>
                <a:ext uri="{FF2B5EF4-FFF2-40B4-BE49-F238E27FC236}">
                  <a16:creationId xmlns:a16="http://schemas.microsoft.com/office/drawing/2014/main" id="{6AC52B47-CF30-4905-A913-8016FD7DF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4" name="Freeform 54">
              <a:extLst>
                <a:ext uri="{FF2B5EF4-FFF2-40B4-BE49-F238E27FC236}">
                  <a16:creationId xmlns:a16="http://schemas.microsoft.com/office/drawing/2014/main" id="{945DD375-89B4-4594-879C-C88E3E07E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5" name="Freeform 55">
              <a:extLst>
                <a:ext uri="{FF2B5EF4-FFF2-40B4-BE49-F238E27FC236}">
                  <a16:creationId xmlns:a16="http://schemas.microsoft.com/office/drawing/2014/main" id="{4EF2ED92-CD73-4432-B715-54794B6CC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6" name="Freeform 56">
              <a:extLst>
                <a:ext uri="{FF2B5EF4-FFF2-40B4-BE49-F238E27FC236}">
                  <a16:creationId xmlns:a16="http://schemas.microsoft.com/office/drawing/2014/main" id="{4C080334-01D5-4AEE-B802-115F8FF4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7" name="Freeform 57">
              <a:extLst>
                <a:ext uri="{FF2B5EF4-FFF2-40B4-BE49-F238E27FC236}">
                  <a16:creationId xmlns:a16="http://schemas.microsoft.com/office/drawing/2014/main" id="{5B2CD9BC-4DF9-4317-9F4F-168D1E48F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8" name="Freeform 59">
              <a:extLst>
                <a:ext uri="{FF2B5EF4-FFF2-40B4-BE49-F238E27FC236}">
                  <a16:creationId xmlns:a16="http://schemas.microsoft.com/office/drawing/2014/main" id="{9ED340BE-C2EA-4C3D-9E5F-49D0601E2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9" name="Freeform 60">
              <a:extLst>
                <a:ext uri="{FF2B5EF4-FFF2-40B4-BE49-F238E27FC236}">
                  <a16:creationId xmlns:a16="http://schemas.microsoft.com/office/drawing/2014/main" id="{F83C564A-309A-4BE2-A1B7-CB9000A40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0" name="Freeform 61">
              <a:extLst>
                <a:ext uri="{FF2B5EF4-FFF2-40B4-BE49-F238E27FC236}">
                  <a16:creationId xmlns:a16="http://schemas.microsoft.com/office/drawing/2014/main" id="{6DB3A353-2237-4080-B766-F62A628B3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1" name="Freeform 5">
              <a:extLst>
                <a:ext uri="{FF2B5EF4-FFF2-40B4-BE49-F238E27FC236}">
                  <a16:creationId xmlns:a16="http://schemas.microsoft.com/office/drawing/2014/main" id="{F97333D1-A657-49E4-BCD3-47476A14C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2" name="Freeform 6">
              <a:extLst>
                <a:ext uri="{FF2B5EF4-FFF2-40B4-BE49-F238E27FC236}">
                  <a16:creationId xmlns:a16="http://schemas.microsoft.com/office/drawing/2014/main" id="{D848B0DC-182E-4466-BC72-7D1D16380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3" name="Freeform 7">
              <a:extLst>
                <a:ext uri="{FF2B5EF4-FFF2-40B4-BE49-F238E27FC236}">
                  <a16:creationId xmlns:a16="http://schemas.microsoft.com/office/drawing/2014/main" id="{60CE5FE2-5C67-4168-A845-1851C07B7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4" name="Freeform 8">
              <a:extLst>
                <a:ext uri="{FF2B5EF4-FFF2-40B4-BE49-F238E27FC236}">
                  <a16:creationId xmlns:a16="http://schemas.microsoft.com/office/drawing/2014/main" id="{FFD9F71E-ACAB-4435-8558-5C891704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5" name="Freeform 9">
              <a:extLst>
                <a:ext uri="{FF2B5EF4-FFF2-40B4-BE49-F238E27FC236}">
                  <a16:creationId xmlns:a16="http://schemas.microsoft.com/office/drawing/2014/main" id="{D8F3C4EF-CAB3-477F-9BE6-7AE0EE086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6" name="Freeform 11">
              <a:extLst>
                <a:ext uri="{FF2B5EF4-FFF2-40B4-BE49-F238E27FC236}">
                  <a16:creationId xmlns:a16="http://schemas.microsoft.com/office/drawing/2014/main" id="{99F3B109-2DD1-4023-AB8C-C4CFFBC1E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7" name="Freeform 12">
              <a:extLst>
                <a:ext uri="{FF2B5EF4-FFF2-40B4-BE49-F238E27FC236}">
                  <a16:creationId xmlns:a16="http://schemas.microsoft.com/office/drawing/2014/main" id="{AEE61596-3CEF-4CF6-A4FA-226265438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8" name="Freeform 13">
              <a:extLst>
                <a:ext uri="{FF2B5EF4-FFF2-40B4-BE49-F238E27FC236}">
                  <a16:creationId xmlns:a16="http://schemas.microsoft.com/office/drawing/2014/main" id="{ACA5CDA1-D484-482B-924A-C21EFFB26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9" name="Freeform 14">
              <a:extLst>
                <a:ext uri="{FF2B5EF4-FFF2-40B4-BE49-F238E27FC236}">
                  <a16:creationId xmlns:a16="http://schemas.microsoft.com/office/drawing/2014/main" id="{8BAD048C-9E22-4DAB-BB3C-8978DFC7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0" name="Freeform 16">
              <a:extLst>
                <a:ext uri="{FF2B5EF4-FFF2-40B4-BE49-F238E27FC236}">
                  <a16:creationId xmlns:a16="http://schemas.microsoft.com/office/drawing/2014/main" id="{1A2637B3-8C74-4B55-872D-CFE1F1929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1" name="Freeform 17">
              <a:extLst>
                <a:ext uri="{FF2B5EF4-FFF2-40B4-BE49-F238E27FC236}">
                  <a16:creationId xmlns:a16="http://schemas.microsoft.com/office/drawing/2014/main" id="{C73B0390-BD3E-4AFB-ADF3-676ECF890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2" name="Freeform 21">
              <a:extLst>
                <a:ext uri="{FF2B5EF4-FFF2-40B4-BE49-F238E27FC236}">
                  <a16:creationId xmlns:a16="http://schemas.microsoft.com/office/drawing/2014/main" id="{35236E6F-9C25-49CE-9078-306D3A5F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3" name="Freeform 25">
              <a:extLst>
                <a:ext uri="{FF2B5EF4-FFF2-40B4-BE49-F238E27FC236}">
                  <a16:creationId xmlns:a16="http://schemas.microsoft.com/office/drawing/2014/main" id="{46D4BFF5-1B3A-44D0-9720-143617E00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4" name="Freeform 29">
              <a:extLst>
                <a:ext uri="{FF2B5EF4-FFF2-40B4-BE49-F238E27FC236}">
                  <a16:creationId xmlns:a16="http://schemas.microsoft.com/office/drawing/2014/main" id="{77FD726E-2EB9-4305-BEE5-7C48D51C9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5" name="Freeform 31">
              <a:extLst>
                <a:ext uri="{FF2B5EF4-FFF2-40B4-BE49-F238E27FC236}">
                  <a16:creationId xmlns:a16="http://schemas.microsoft.com/office/drawing/2014/main" id="{25E6083A-3C52-4763-92A2-1B88843E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6" name="Freeform 32">
              <a:extLst>
                <a:ext uri="{FF2B5EF4-FFF2-40B4-BE49-F238E27FC236}">
                  <a16:creationId xmlns:a16="http://schemas.microsoft.com/office/drawing/2014/main" id="{CA90BF22-94F7-4D52-8725-FDCE69CE6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7" name="Freeform 33">
              <a:extLst>
                <a:ext uri="{FF2B5EF4-FFF2-40B4-BE49-F238E27FC236}">
                  <a16:creationId xmlns:a16="http://schemas.microsoft.com/office/drawing/2014/main" id="{998A2F47-3F4E-4065-86CF-B49B258FF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8" name="Freeform 34">
              <a:extLst>
                <a:ext uri="{FF2B5EF4-FFF2-40B4-BE49-F238E27FC236}">
                  <a16:creationId xmlns:a16="http://schemas.microsoft.com/office/drawing/2014/main" id="{65AF8C00-7E07-4E42-A41A-08417BB0E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9" name="Freeform 35">
              <a:extLst>
                <a:ext uri="{FF2B5EF4-FFF2-40B4-BE49-F238E27FC236}">
                  <a16:creationId xmlns:a16="http://schemas.microsoft.com/office/drawing/2014/main" id="{E0C04B54-4EF5-4B04-A708-8339062D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0" name="Freeform 36">
              <a:extLst>
                <a:ext uri="{FF2B5EF4-FFF2-40B4-BE49-F238E27FC236}">
                  <a16:creationId xmlns:a16="http://schemas.microsoft.com/office/drawing/2014/main" id="{C16D1625-1345-49A9-9FAE-3600E0D11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1" name="Freeform 37">
              <a:extLst>
                <a:ext uri="{FF2B5EF4-FFF2-40B4-BE49-F238E27FC236}">
                  <a16:creationId xmlns:a16="http://schemas.microsoft.com/office/drawing/2014/main" id="{B8817E5F-6964-4B89-9CD1-CD4621B6E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2" name="Freeform 38">
              <a:extLst>
                <a:ext uri="{FF2B5EF4-FFF2-40B4-BE49-F238E27FC236}">
                  <a16:creationId xmlns:a16="http://schemas.microsoft.com/office/drawing/2014/main" id="{952E3586-DC86-4B27-AAC4-D005819D2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3" name="Freeform 39">
              <a:extLst>
                <a:ext uri="{FF2B5EF4-FFF2-40B4-BE49-F238E27FC236}">
                  <a16:creationId xmlns:a16="http://schemas.microsoft.com/office/drawing/2014/main" id="{22CB13D9-EA0B-45B8-8E8F-3AABBE9D7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4" name="Freeform 40">
              <a:extLst>
                <a:ext uri="{FF2B5EF4-FFF2-40B4-BE49-F238E27FC236}">
                  <a16:creationId xmlns:a16="http://schemas.microsoft.com/office/drawing/2014/main" id="{3755BB78-63DB-4A8C-A113-795862B37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5" name="Freeform 41">
              <a:extLst>
                <a:ext uri="{FF2B5EF4-FFF2-40B4-BE49-F238E27FC236}">
                  <a16:creationId xmlns:a16="http://schemas.microsoft.com/office/drawing/2014/main" id="{68D97FB6-919C-4D25-A4CE-65C0BB8B4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6" name="Freeform 42">
              <a:extLst>
                <a:ext uri="{FF2B5EF4-FFF2-40B4-BE49-F238E27FC236}">
                  <a16:creationId xmlns:a16="http://schemas.microsoft.com/office/drawing/2014/main" id="{B7FB8601-BFD8-42A2-BFC8-826DA567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7" name="Freeform 44">
              <a:extLst>
                <a:ext uri="{FF2B5EF4-FFF2-40B4-BE49-F238E27FC236}">
                  <a16:creationId xmlns:a16="http://schemas.microsoft.com/office/drawing/2014/main" id="{E66A3773-870D-43D8-97C8-9210A0288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8" name="Freeform 45">
              <a:extLst>
                <a:ext uri="{FF2B5EF4-FFF2-40B4-BE49-F238E27FC236}">
                  <a16:creationId xmlns:a16="http://schemas.microsoft.com/office/drawing/2014/main" id="{08736EF7-6BB0-4CA8-B063-CD217FF9B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9" name="Freeform 46">
              <a:extLst>
                <a:ext uri="{FF2B5EF4-FFF2-40B4-BE49-F238E27FC236}">
                  <a16:creationId xmlns:a16="http://schemas.microsoft.com/office/drawing/2014/main" id="{57EBF709-9E0F-48A1-BCDD-F3C74F1D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0" name="Freeform 47">
              <a:extLst>
                <a:ext uri="{FF2B5EF4-FFF2-40B4-BE49-F238E27FC236}">
                  <a16:creationId xmlns:a16="http://schemas.microsoft.com/office/drawing/2014/main" id="{251EC588-C357-470F-A194-F4A0C32B7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1" name="Freeform 48">
              <a:extLst>
                <a:ext uri="{FF2B5EF4-FFF2-40B4-BE49-F238E27FC236}">
                  <a16:creationId xmlns:a16="http://schemas.microsoft.com/office/drawing/2014/main" id="{02592C96-1066-4F6E-9353-4FF1D5ED9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2" name="Freeform 49">
              <a:extLst>
                <a:ext uri="{FF2B5EF4-FFF2-40B4-BE49-F238E27FC236}">
                  <a16:creationId xmlns:a16="http://schemas.microsoft.com/office/drawing/2014/main" id="{B5016669-96C5-4574-B536-65060BCE9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3" name="Freeform 8">
              <a:extLst>
                <a:ext uri="{FF2B5EF4-FFF2-40B4-BE49-F238E27FC236}">
                  <a16:creationId xmlns:a16="http://schemas.microsoft.com/office/drawing/2014/main" id="{5C697245-37CA-4D12-9F8C-308595014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4" name="Freeform 106">
              <a:extLst>
                <a:ext uri="{FF2B5EF4-FFF2-40B4-BE49-F238E27FC236}">
                  <a16:creationId xmlns:a16="http://schemas.microsoft.com/office/drawing/2014/main" id="{3776B83C-39DC-4C02-B33B-848604D0A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256" name="Rectangle 255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reeform 10">
            <a:extLst>
              <a:ext uri="{FF2B5EF4-FFF2-40B4-BE49-F238E27FC236}">
                <a16:creationId xmlns:a16="http://schemas.microsoft.com/office/drawing/2014/main" id="{2B94DB80-B7D1-4170-88A2-6E4EC552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889217" y="117633"/>
            <a:ext cx="138242" cy="88130"/>
          </a:xfrm>
          <a:custGeom>
            <a:avLst/>
            <a:gdLst>
              <a:gd name="T0" fmla="*/ 22 w 42"/>
              <a:gd name="T1" fmla="*/ 0 h 29"/>
              <a:gd name="T2" fmla="*/ 14 w 42"/>
              <a:gd name="T3" fmla="*/ 25 h 29"/>
              <a:gd name="T4" fmla="*/ 22 w 42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9">
                <a:moveTo>
                  <a:pt x="22" y="0"/>
                </a:moveTo>
                <a:cubicBezTo>
                  <a:pt x="42" y="7"/>
                  <a:pt x="28" y="29"/>
                  <a:pt x="14" y="25"/>
                </a:cubicBezTo>
                <a:cubicBezTo>
                  <a:pt x="0" y="18"/>
                  <a:pt x="8" y="1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Freeform 18">
            <a:extLst>
              <a:ext uri="{FF2B5EF4-FFF2-40B4-BE49-F238E27FC236}">
                <a16:creationId xmlns:a16="http://schemas.microsoft.com/office/drawing/2014/main" id="{22F566CA-D7F1-40DD-A2DC-740587F5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896561" y="375087"/>
            <a:ext cx="138242" cy="78339"/>
          </a:xfrm>
          <a:custGeom>
            <a:avLst/>
            <a:gdLst>
              <a:gd name="T0" fmla="*/ 6 w 42"/>
              <a:gd name="T1" fmla="*/ 6 h 26"/>
              <a:gd name="T2" fmla="*/ 21 w 42"/>
              <a:gd name="T3" fmla="*/ 26 h 26"/>
              <a:gd name="T4" fmla="*/ 6 w 42"/>
              <a:gd name="T5" fmla="*/ 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6">
                <a:moveTo>
                  <a:pt x="6" y="6"/>
                </a:moveTo>
                <a:cubicBezTo>
                  <a:pt x="25" y="0"/>
                  <a:pt x="42" y="17"/>
                  <a:pt x="21" y="26"/>
                </a:cubicBezTo>
                <a:cubicBezTo>
                  <a:pt x="9" y="26"/>
                  <a:pt x="0" y="16"/>
                  <a:pt x="6" y="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Freeform 15">
            <a:extLst>
              <a:ext uri="{FF2B5EF4-FFF2-40B4-BE49-F238E27FC236}">
                <a16:creationId xmlns:a16="http://schemas.microsoft.com/office/drawing/2014/main" id="{2F8AE45B-8CBB-4DA9-8248-23615828C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893147" y="631830"/>
            <a:ext cx="121406" cy="72626"/>
          </a:xfrm>
          <a:custGeom>
            <a:avLst/>
            <a:gdLst>
              <a:gd name="T0" fmla="*/ 16 w 37"/>
              <a:gd name="T1" fmla="*/ 0 h 24"/>
              <a:gd name="T2" fmla="*/ 11 w 37"/>
              <a:gd name="T3" fmla="*/ 24 h 24"/>
              <a:gd name="T4" fmla="*/ 16 w 37"/>
              <a:gd name="T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4">
                <a:moveTo>
                  <a:pt x="16" y="0"/>
                </a:moveTo>
                <a:cubicBezTo>
                  <a:pt x="37" y="6"/>
                  <a:pt x="30" y="20"/>
                  <a:pt x="11" y="24"/>
                </a:cubicBezTo>
                <a:cubicBezTo>
                  <a:pt x="0" y="17"/>
                  <a:pt x="5" y="3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25C1F4D8-9670-4B56-BD70-732561AD0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3072"/>
            <a:ext cx="11315700" cy="50973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300" y="1615012"/>
            <a:ext cx="4072948" cy="37070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u="sng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Sparks Foundation</a:t>
            </a:r>
            <a:br>
              <a:rPr lang="en-US" sz="4000" b="1" u="sng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Internship-Task</a:t>
            </a:r>
            <a:endParaRPr lang="en-US" sz="40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6" name="Freeform 22">
            <a:extLst>
              <a:ext uri="{FF2B5EF4-FFF2-40B4-BE49-F238E27FC236}">
                <a16:creationId xmlns:a16="http://schemas.microsoft.com/office/drawing/2014/main" id="{C127F179-C992-4D40-B186-06818A77C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840581" y="1089364"/>
            <a:ext cx="150648" cy="99554"/>
          </a:xfrm>
          <a:custGeom>
            <a:avLst/>
            <a:gdLst>
              <a:gd name="T0" fmla="*/ 26 w 46"/>
              <a:gd name="T1" fmla="*/ 0 h 33"/>
              <a:gd name="T2" fmla="*/ 38 w 46"/>
              <a:gd name="T3" fmla="*/ 22 h 33"/>
              <a:gd name="T4" fmla="*/ 26 w 46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33">
                <a:moveTo>
                  <a:pt x="26" y="0"/>
                </a:moveTo>
                <a:cubicBezTo>
                  <a:pt x="29" y="0"/>
                  <a:pt x="46" y="16"/>
                  <a:pt x="38" y="22"/>
                </a:cubicBezTo>
                <a:cubicBezTo>
                  <a:pt x="16" y="33"/>
                  <a:pt x="0" y="5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6513" y="1648887"/>
            <a:ext cx="5240874" cy="36731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300" b="1" dirty="0"/>
              <a:t>Hey guys,</a:t>
            </a:r>
            <a:endParaRPr lang="en-US" sz="1300" dirty="0"/>
          </a:p>
          <a:p>
            <a:pPr algn="l"/>
            <a:r>
              <a:rPr lang="en-US" sz="1300" b="1" u="sng" dirty="0" err="1"/>
              <a:t>i'm</a:t>
            </a:r>
            <a:r>
              <a:rPr lang="en-US" sz="1300" b="1" u="sng" dirty="0"/>
              <a:t> AArya </a:t>
            </a:r>
            <a:r>
              <a:rPr lang="en-US" sz="1300" b="1" u="sng" dirty="0" err="1"/>
              <a:t>karthikeyan</a:t>
            </a:r>
            <a:endParaRPr lang="en-US" sz="1300" b="1" u="sng" dirty="0"/>
          </a:p>
          <a:p>
            <a:pPr algn="l"/>
            <a:r>
              <a:rPr lang="en-US" sz="1300" b="1" dirty="0"/>
              <a:t>I was a part of the grip program of </a:t>
            </a:r>
            <a:r>
              <a:rPr lang="en-US" sz="1300" b="1" dirty="0" err="1"/>
              <a:t>tsf</a:t>
            </a:r>
            <a:r>
              <a:rPr lang="en-US" sz="1300" b="1" dirty="0"/>
              <a:t>.</a:t>
            </a:r>
            <a:endParaRPr lang="en-US" sz="1300" b="1" u="sng" dirty="0" err="1"/>
          </a:p>
          <a:p>
            <a:pPr algn="l"/>
            <a:r>
              <a:rPr lang="en-US" sz="1300" b="1" dirty="0"/>
              <a:t>The domain I chose was </a:t>
            </a:r>
          </a:p>
          <a:p>
            <a:pPr algn="l"/>
            <a:r>
              <a:rPr lang="en-US" sz="1300" b="1" dirty="0">
                <a:solidFill>
                  <a:srgbClr val="00B0F0"/>
                </a:solidFill>
              </a:rPr>
              <a:t>"Data Science&amp; Business Analytics"</a:t>
            </a:r>
          </a:p>
          <a:p>
            <a:pPr algn="l"/>
            <a:r>
              <a:rPr lang="en-US" sz="1300" b="1" dirty="0"/>
              <a:t>I'm going to demonstrate the task that I was given At TSF </a:t>
            </a:r>
            <a:endParaRPr lang="en-US" sz="1300" dirty="0"/>
          </a:p>
        </p:txBody>
      </p:sp>
      <p:sp>
        <p:nvSpPr>
          <p:cNvPr id="268" name="Freeform 19">
            <a:extLst>
              <a:ext uri="{FF2B5EF4-FFF2-40B4-BE49-F238E27FC236}">
                <a16:creationId xmlns:a16="http://schemas.microsoft.com/office/drawing/2014/main" id="{25703CD1-3965-43FB-8408-77151BBD2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886479" y="2061963"/>
            <a:ext cx="124951" cy="69362"/>
          </a:xfrm>
          <a:custGeom>
            <a:avLst/>
            <a:gdLst>
              <a:gd name="T0" fmla="*/ 16 w 38"/>
              <a:gd name="T1" fmla="*/ 0 h 23"/>
              <a:gd name="T2" fmla="*/ 10 w 38"/>
              <a:gd name="T3" fmla="*/ 23 h 23"/>
              <a:gd name="T4" fmla="*/ 16 w 38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3">
                <a:moveTo>
                  <a:pt x="16" y="0"/>
                </a:moveTo>
                <a:cubicBezTo>
                  <a:pt x="38" y="8"/>
                  <a:pt x="31" y="18"/>
                  <a:pt x="10" y="23"/>
                </a:cubicBezTo>
                <a:cubicBezTo>
                  <a:pt x="0" y="16"/>
                  <a:pt x="4" y="3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20">
            <a:extLst>
              <a:ext uri="{FF2B5EF4-FFF2-40B4-BE49-F238E27FC236}">
                <a16:creationId xmlns:a16="http://schemas.microsoft.com/office/drawing/2014/main" id="{8236AF27-E29A-4BE1-835F-3E58632F5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871242" y="2259521"/>
            <a:ext cx="128495" cy="78339"/>
          </a:xfrm>
          <a:custGeom>
            <a:avLst/>
            <a:gdLst>
              <a:gd name="T0" fmla="*/ 24 w 39"/>
              <a:gd name="T1" fmla="*/ 0 h 26"/>
              <a:gd name="T2" fmla="*/ 20 w 39"/>
              <a:gd name="T3" fmla="*/ 26 h 26"/>
              <a:gd name="T4" fmla="*/ 24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4" y="0"/>
                </a:moveTo>
                <a:cubicBezTo>
                  <a:pt x="39" y="3"/>
                  <a:pt x="36" y="26"/>
                  <a:pt x="20" y="26"/>
                </a:cubicBezTo>
                <a:cubicBezTo>
                  <a:pt x="0" y="18"/>
                  <a:pt x="3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07E576E3-1896-4383-AFF8-4192A4D6E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12125" y="46007"/>
            <a:ext cx="4152218" cy="6802515"/>
            <a:chOff x="7812125" y="-35029"/>
            <a:chExt cx="4152218" cy="6883552"/>
          </a:xfrm>
        </p:grpSpPr>
        <p:sp>
          <p:nvSpPr>
            <p:cNvPr id="273" name="Freeform 8">
              <a:extLst>
                <a:ext uri="{FF2B5EF4-FFF2-40B4-BE49-F238E27FC236}">
                  <a16:creationId xmlns:a16="http://schemas.microsoft.com/office/drawing/2014/main" id="{CFEBBA01-5D63-4547-B01C-06446F8EA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5128" y="67189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0">
              <a:extLst>
                <a:ext uri="{FF2B5EF4-FFF2-40B4-BE49-F238E27FC236}">
                  <a16:creationId xmlns:a16="http://schemas.microsoft.com/office/drawing/2014/main" id="{B151F0C2-EB37-4394-85D8-631C639D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84461" y="152662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5">
              <a:extLst>
                <a:ext uri="{FF2B5EF4-FFF2-40B4-BE49-F238E27FC236}">
                  <a16:creationId xmlns:a16="http://schemas.microsoft.com/office/drawing/2014/main" id="{16BA0741-61D0-4B78-99A2-84727B154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85544" y="739526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8">
              <a:extLst>
                <a:ext uri="{FF2B5EF4-FFF2-40B4-BE49-F238E27FC236}">
                  <a16:creationId xmlns:a16="http://schemas.microsoft.com/office/drawing/2014/main" id="{608BEE1D-8947-4860-92E2-DF5E72617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91805" y="41011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52">
              <a:extLst>
                <a:ext uri="{FF2B5EF4-FFF2-40B4-BE49-F238E27FC236}">
                  <a16:creationId xmlns:a16="http://schemas.microsoft.com/office/drawing/2014/main" id="{23477C11-8260-4FBB-821B-620D7E4C7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73512" y="451020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54">
              <a:extLst>
                <a:ext uri="{FF2B5EF4-FFF2-40B4-BE49-F238E27FC236}">
                  <a16:creationId xmlns:a16="http://schemas.microsoft.com/office/drawing/2014/main" id="{E1B67178-0C14-4601-BF94-91DCCCD9E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50440" y="61464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59">
              <a:extLst>
                <a:ext uri="{FF2B5EF4-FFF2-40B4-BE49-F238E27FC236}">
                  <a16:creationId xmlns:a16="http://schemas.microsoft.com/office/drawing/2014/main" id="{EDEB60C8-CA29-46D3-9AA7-9F7A1252D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30052" y="255923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78">
              <a:extLst>
                <a:ext uri="{FF2B5EF4-FFF2-40B4-BE49-F238E27FC236}">
                  <a16:creationId xmlns:a16="http://schemas.microsoft.com/office/drawing/2014/main" id="{9E5C2B83-454B-4951-8B08-3D617778E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10818" y="72146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79">
              <a:extLst>
                <a:ext uri="{FF2B5EF4-FFF2-40B4-BE49-F238E27FC236}">
                  <a16:creationId xmlns:a16="http://schemas.microsoft.com/office/drawing/2014/main" id="{AFAD21A0-BC8E-4635-AFFB-E87CD92C8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57583" y="742705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84">
              <a:extLst>
                <a:ext uri="{FF2B5EF4-FFF2-40B4-BE49-F238E27FC236}">
                  <a16:creationId xmlns:a16="http://schemas.microsoft.com/office/drawing/2014/main" id="{4B01379C-61AE-4191-B726-E8A6D84B9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2308" y="51687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86">
              <a:extLst>
                <a:ext uri="{FF2B5EF4-FFF2-40B4-BE49-F238E27FC236}">
                  <a16:creationId xmlns:a16="http://schemas.microsoft.com/office/drawing/2014/main" id="{38F67446-9956-4CD9-B003-A772F2158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02277" y="17086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06">
              <a:extLst>
                <a:ext uri="{FF2B5EF4-FFF2-40B4-BE49-F238E27FC236}">
                  <a16:creationId xmlns:a16="http://schemas.microsoft.com/office/drawing/2014/main" id="{FBA47277-EA28-45EB-80A0-64DA80757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37976" y="5894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10">
              <a:extLst>
                <a:ext uri="{FF2B5EF4-FFF2-40B4-BE49-F238E27FC236}">
                  <a16:creationId xmlns:a16="http://schemas.microsoft.com/office/drawing/2014/main" id="{F74A8421-8E72-4D0B-A55B-E4EC1DCAC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15700" y="341651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23">
              <a:extLst>
                <a:ext uri="{FF2B5EF4-FFF2-40B4-BE49-F238E27FC236}">
                  <a16:creationId xmlns:a16="http://schemas.microsoft.com/office/drawing/2014/main" id="{779CF57F-496E-4365-8D91-7326A2120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97412" y="214054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30">
              <a:extLst>
                <a:ext uri="{FF2B5EF4-FFF2-40B4-BE49-F238E27FC236}">
                  <a16:creationId xmlns:a16="http://schemas.microsoft.com/office/drawing/2014/main" id="{160F21FA-063A-4C1C-A5D4-60AD79CB2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70633" y="503303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35">
              <a:extLst>
                <a:ext uri="{FF2B5EF4-FFF2-40B4-BE49-F238E27FC236}">
                  <a16:creationId xmlns:a16="http://schemas.microsoft.com/office/drawing/2014/main" id="{8FABF168-1906-4AE6-B3F5-15EEE8CAD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75569" y="709436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5">
              <a:extLst>
                <a:ext uri="{FF2B5EF4-FFF2-40B4-BE49-F238E27FC236}">
                  <a16:creationId xmlns:a16="http://schemas.microsoft.com/office/drawing/2014/main" id="{72F9124E-1C2B-47FD-84F9-256BBABDF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11214" y="649868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31">
              <a:extLst>
                <a:ext uri="{FF2B5EF4-FFF2-40B4-BE49-F238E27FC236}">
                  <a16:creationId xmlns:a16="http://schemas.microsoft.com/office/drawing/2014/main" id="{F8E5A5B8-608D-41E9-80D8-30354569F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90137" y="6281545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36">
              <a:extLst>
                <a:ext uri="{FF2B5EF4-FFF2-40B4-BE49-F238E27FC236}">
                  <a16:creationId xmlns:a16="http://schemas.microsoft.com/office/drawing/2014/main" id="{F359FC54-371A-45E1-BC00-CC4B391E9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2949" y="6047123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41">
              <a:extLst>
                <a:ext uri="{FF2B5EF4-FFF2-40B4-BE49-F238E27FC236}">
                  <a16:creationId xmlns:a16="http://schemas.microsoft.com/office/drawing/2014/main" id="{92CACDFB-D6E2-43E1-AD6A-8DEF07D6F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2949" y="627913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49">
              <a:extLst>
                <a:ext uri="{FF2B5EF4-FFF2-40B4-BE49-F238E27FC236}">
                  <a16:creationId xmlns:a16="http://schemas.microsoft.com/office/drawing/2014/main" id="{369D6F1B-277E-4BFA-802A-DBB2994A1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63831" y="650834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70">
              <a:extLst>
                <a:ext uri="{FF2B5EF4-FFF2-40B4-BE49-F238E27FC236}">
                  <a16:creationId xmlns:a16="http://schemas.microsoft.com/office/drawing/2014/main" id="{D5434E53-B08F-4ACA-91A1-72DD4A438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4409" y="624712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85">
              <a:extLst>
                <a:ext uri="{FF2B5EF4-FFF2-40B4-BE49-F238E27FC236}">
                  <a16:creationId xmlns:a16="http://schemas.microsoft.com/office/drawing/2014/main" id="{31AA32B8-ECA1-4652-A7F6-C64A16483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7815" y="643501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87">
              <a:extLst>
                <a:ext uri="{FF2B5EF4-FFF2-40B4-BE49-F238E27FC236}">
                  <a16:creationId xmlns:a16="http://schemas.microsoft.com/office/drawing/2014/main" id="{D5A98D8E-922A-450B-BAC7-624373E87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65294" y="665805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117">
              <a:extLst>
                <a:ext uri="{FF2B5EF4-FFF2-40B4-BE49-F238E27FC236}">
                  <a16:creationId xmlns:a16="http://schemas.microsoft.com/office/drawing/2014/main" id="{1AAA8D66-0CB7-4E6F-A817-5DA6D1D9E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72050" y="597737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118">
              <a:extLst>
                <a:ext uri="{FF2B5EF4-FFF2-40B4-BE49-F238E27FC236}">
                  <a16:creationId xmlns:a16="http://schemas.microsoft.com/office/drawing/2014/main" id="{7B8A3B09-BC97-4F21-94E9-5C5952669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1466" y="65550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19">
              <a:extLst>
                <a:ext uri="{FF2B5EF4-FFF2-40B4-BE49-F238E27FC236}">
                  <a16:creationId xmlns:a16="http://schemas.microsoft.com/office/drawing/2014/main" id="{3E575223-DEC9-4512-ACB3-7EF79DFE8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48140" y="628668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139">
              <a:extLst>
                <a:ext uri="{FF2B5EF4-FFF2-40B4-BE49-F238E27FC236}">
                  <a16:creationId xmlns:a16="http://schemas.microsoft.com/office/drawing/2014/main" id="{A2F60DB8-8105-41B6-A657-59AC8FAD4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33386" y="6545898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144">
              <a:extLst>
                <a:ext uri="{FF2B5EF4-FFF2-40B4-BE49-F238E27FC236}">
                  <a16:creationId xmlns:a16="http://schemas.microsoft.com/office/drawing/2014/main" id="{8E5C413D-130F-40EF-986E-3803AA20D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96245" y="6087360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145">
              <a:extLst>
                <a:ext uri="{FF2B5EF4-FFF2-40B4-BE49-F238E27FC236}">
                  <a16:creationId xmlns:a16="http://schemas.microsoft.com/office/drawing/2014/main" id="{AA0BCB10-8327-484F-A6E0-A2BBA90B1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12555" y="629902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8">
              <a:extLst>
                <a:ext uri="{FF2B5EF4-FFF2-40B4-BE49-F238E27FC236}">
                  <a16:creationId xmlns:a16="http://schemas.microsoft.com/office/drawing/2014/main" id="{42BBD930-764C-4A48-9EFE-3D7BD59D2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39098" y="673513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8">
              <a:extLst>
                <a:ext uri="{FF2B5EF4-FFF2-40B4-BE49-F238E27FC236}">
                  <a16:creationId xmlns:a16="http://schemas.microsoft.com/office/drawing/2014/main" id="{81F2F622-5B4D-47DB-8E8E-C6C509013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51280" y="3532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8">
              <a:extLst>
                <a:ext uri="{FF2B5EF4-FFF2-40B4-BE49-F238E27FC236}">
                  <a16:creationId xmlns:a16="http://schemas.microsoft.com/office/drawing/2014/main" id="{D11F209F-C153-40EF-9687-AC9B7EDC3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51457" y="9752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106">
              <a:extLst>
                <a:ext uri="{FF2B5EF4-FFF2-40B4-BE49-F238E27FC236}">
                  <a16:creationId xmlns:a16="http://schemas.microsoft.com/office/drawing/2014/main" id="{F2C892FE-0BCC-436C-A56C-75F22A532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30707" y="18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106">
              <a:extLst>
                <a:ext uri="{FF2B5EF4-FFF2-40B4-BE49-F238E27FC236}">
                  <a16:creationId xmlns:a16="http://schemas.microsoft.com/office/drawing/2014/main" id="{C04D8270-78E5-442F-A13E-8F36B46DA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88303" y="671451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8">
              <a:extLst>
                <a:ext uri="{FF2B5EF4-FFF2-40B4-BE49-F238E27FC236}">
                  <a16:creationId xmlns:a16="http://schemas.microsoft.com/office/drawing/2014/main" id="{2364C396-D32B-4204-BE3D-7978AEC4A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29013" y="66921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10">
              <a:extLst>
                <a:ext uri="{FF2B5EF4-FFF2-40B4-BE49-F238E27FC236}">
                  <a16:creationId xmlns:a16="http://schemas.microsoft.com/office/drawing/2014/main" id="{94890050-B99A-49B3-AA43-B907D7BC4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18346" y="125820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15">
              <a:extLst>
                <a:ext uri="{FF2B5EF4-FFF2-40B4-BE49-F238E27FC236}">
                  <a16:creationId xmlns:a16="http://schemas.microsoft.com/office/drawing/2014/main" id="{4F10F360-2A8A-47C7-97F1-39C21A3E0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22276" y="640017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18">
              <a:extLst>
                <a:ext uri="{FF2B5EF4-FFF2-40B4-BE49-F238E27FC236}">
                  <a16:creationId xmlns:a16="http://schemas.microsoft.com/office/drawing/2014/main" id="{B941FB0E-BF49-4CEF-8D20-36B788D3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25690" y="383274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52">
              <a:extLst>
                <a:ext uri="{FF2B5EF4-FFF2-40B4-BE49-F238E27FC236}">
                  <a16:creationId xmlns:a16="http://schemas.microsoft.com/office/drawing/2014/main" id="{162B6B81-4CA7-440F-8815-60920B960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07397" y="42417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54">
              <a:extLst>
                <a:ext uri="{FF2B5EF4-FFF2-40B4-BE49-F238E27FC236}">
                  <a16:creationId xmlns:a16="http://schemas.microsoft.com/office/drawing/2014/main" id="{D5ECC74F-C23A-4D14-8843-30C85D26D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82340" y="68446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59">
              <a:extLst>
                <a:ext uri="{FF2B5EF4-FFF2-40B4-BE49-F238E27FC236}">
                  <a16:creationId xmlns:a16="http://schemas.microsoft.com/office/drawing/2014/main" id="{169EAE32-FA5D-417A-9E3D-ED5FC3A9C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63937" y="22908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78">
              <a:extLst>
                <a:ext uri="{FF2B5EF4-FFF2-40B4-BE49-F238E27FC236}">
                  <a16:creationId xmlns:a16="http://schemas.microsoft.com/office/drawing/2014/main" id="{81E3B909-6FF7-4890-B0F9-AF9949309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44703" y="69462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84">
              <a:extLst>
                <a:ext uri="{FF2B5EF4-FFF2-40B4-BE49-F238E27FC236}">
                  <a16:creationId xmlns:a16="http://schemas.microsoft.com/office/drawing/2014/main" id="{8A143A49-AE2E-4E58-80F5-ED3669450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26193" y="49003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86">
              <a:extLst>
                <a:ext uri="{FF2B5EF4-FFF2-40B4-BE49-F238E27FC236}">
                  <a16:creationId xmlns:a16="http://schemas.microsoft.com/office/drawing/2014/main" id="{CABDA8BE-A80E-4A04-8F32-5125E97D0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36162" y="14402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106">
              <a:extLst>
                <a:ext uri="{FF2B5EF4-FFF2-40B4-BE49-F238E27FC236}">
                  <a16:creationId xmlns:a16="http://schemas.microsoft.com/office/drawing/2014/main" id="{F6679A4D-9FFD-4D03-9A13-3A08FDCE9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71861" y="56264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110">
              <a:extLst>
                <a:ext uri="{FF2B5EF4-FFF2-40B4-BE49-F238E27FC236}">
                  <a16:creationId xmlns:a16="http://schemas.microsoft.com/office/drawing/2014/main" id="{F8AE33DF-4319-45F4-A184-8C61154F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49585" y="31480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123">
              <a:extLst>
                <a:ext uri="{FF2B5EF4-FFF2-40B4-BE49-F238E27FC236}">
                  <a16:creationId xmlns:a16="http://schemas.microsoft.com/office/drawing/2014/main" id="{203B12AA-A3BD-4B7B-B036-18BB77234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31297" y="187212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130">
              <a:extLst>
                <a:ext uri="{FF2B5EF4-FFF2-40B4-BE49-F238E27FC236}">
                  <a16:creationId xmlns:a16="http://schemas.microsoft.com/office/drawing/2014/main" id="{8B3AB77A-1475-48E6-B794-BAFBE891F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04518" y="476461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135">
              <a:extLst>
                <a:ext uri="{FF2B5EF4-FFF2-40B4-BE49-F238E27FC236}">
                  <a16:creationId xmlns:a16="http://schemas.microsoft.com/office/drawing/2014/main" id="{799215C2-6C9A-474F-A5A4-C0B64A7F8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05326" y="74397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25">
              <a:extLst>
                <a:ext uri="{FF2B5EF4-FFF2-40B4-BE49-F238E27FC236}">
                  <a16:creationId xmlns:a16="http://schemas.microsoft.com/office/drawing/2014/main" id="{4CE3BA64-0E28-4234-BB1F-291B79709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45099" y="647184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31">
              <a:extLst>
                <a:ext uri="{FF2B5EF4-FFF2-40B4-BE49-F238E27FC236}">
                  <a16:creationId xmlns:a16="http://schemas.microsoft.com/office/drawing/2014/main" id="{67D91C73-C376-4277-9EFD-9FD0470A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4022" y="625470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41">
              <a:extLst>
                <a:ext uri="{FF2B5EF4-FFF2-40B4-BE49-F238E27FC236}">
                  <a16:creationId xmlns:a16="http://schemas.microsoft.com/office/drawing/2014/main" id="{3B663AEA-3170-47F1-999C-74A61A961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11455" y="612445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49">
              <a:extLst>
                <a:ext uri="{FF2B5EF4-FFF2-40B4-BE49-F238E27FC236}">
                  <a16:creationId xmlns:a16="http://schemas.microsoft.com/office/drawing/2014/main" id="{D1A61960-42E0-4162-9516-2A7EC18F9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97716" y="648150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70">
              <a:extLst>
                <a:ext uri="{FF2B5EF4-FFF2-40B4-BE49-F238E27FC236}">
                  <a16:creationId xmlns:a16="http://schemas.microsoft.com/office/drawing/2014/main" id="{409D0999-B4C1-4806-8388-89F9DA6CB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08294" y="622028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85">
              <a:extLst>
                <a:ext uri="{FF2B5EF4-FFF2-40B4-BE49-F238E27FC236}">
                  <a16:creationId xmlns:a16="http://schemas.microsoft.com/office/drawing/2014/main" id="{D281BE1A-6972-4D40-B89F-7D3B35E0A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11700" y="640817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87">
              <a:extLst>
                <a:ext uri="{FF2B5EF4-FFF2-40B4-BE49-F238E27FC236}">
                  <a16:creationId xmlns:a16="http://schemas.microsoft.com/office/drawing/2014/main" id="{101325E8-3735-4D9E-AD4A-940C5B14F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99179" y="663121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103">
              <a:extLst>
                <a:ext uri="{FF2B5EF4-FFF2-40B4-BE49-F238E27FC236}">
                  <a16:creationId xmlns:a16="http://schemas.microsoft.com/office/drawing/2014/main" id="{0B6F7609-A46F-495F-ACA3-C299FBDD2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34692" y="672666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117">
              <a:extLst>
                <a:ext uri="{FF2B5EF4-FFF2-40B4-BE49-F238E27FC236}">
                  <a16:creationId xmlns:a16="http://schemas.microsoft.com/office/drawing/2014/main" id="{A0A8F5DC-6AEA-4EE6-B393-417DA1EDA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05935" y="595053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18">
              <a:extLst>
                <a:ext uri="{FF2B5EF4-FFF2-40B4-BE49-F238E27FC236}">
                  <a16:creationId xmlns:a16="http://schemas.microsoft.com/office/drawing/2014/main" id="{7EEFD3A9-D993-4A34-849E-2CC00645F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195351" y="652821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119">
              <a:extLst>
                <a:ext uri="{FF2B5EF4-FFF2-40B4-BE49-F238E27FC236}">
                  <a16:creationId xmlns:a16="http://schemas.microsoft.com/office/drawing/2014/main" id="{5C65C06C-6AE3-4741-A0B0-AB4626AA8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182025" y="62155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139">
              <a:extLst>
                <a:ext uri="{FF2B5EF4-FFF2-40B4-BE49-F238E27FC236}">
                  <a16:creationId xmlns:a16="http://schemas.microsoft.com/office/drawing/2014/main" id="{E1086A18-29F9-4452-B314-8C415983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67271" y="653270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144">
              <a:extLst>
                <a:ext uri="{FF2B5EF4-FFF2-40B4-BE49-F238E27FC236}">
                  <a16:creationId xmlns:a16="http://schemas.microsoft.com/office/drawing/2014/main" id="{04F4D575-818F-4EDA-8D6F-4FB2DE67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30130" y="606051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145">
              <a:extLst>
                <a:ext uri="{FF2B5EF4-FFF2-40B4-BE49-F238E27FC236}">
                  <a16:creationId xmlns:a16="http://schemas.microsoft.com/office/drawing/2014/main" id="{0E161E48-85EB-4A49-BC06-364995C51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46440" y="627218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8">
              <a:extLst>
                <a:ext uri="{FF2B5EF4-FFF2-40B4-BE49-F238E27FC236}">
                  <a16:creationId xmlns:a16="http://schemas.microsoft.com/office/drawing/2014/main" id="{12412E23-0A88-4F9B-93D5-83AB1CB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72983" y="672193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8">
              <a:extLst>
                <a:ext uri="{FF2B5EF4-FFF2-40B4-BE49-F238E27FC236}">
                  <a16:creationId xmlns:a16="http://schemas.microsoft.com/office/drawing/2014/main" id="{35CA5C8C-D72C-482D-9453-B29DFEEE4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85165" y="848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8">
              <a:extLst>
                <a:ext uri="{FF2B5EF4-FFF2-40B4-BE49-F238E27FC236}">
                  <a16:creationId xmlns:a16="http://schemas.microsoft.com/office/drawing/2014/main" id="{9A71EDCD-24BC-4A17-9B64-DC1E2858A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85342" y="7068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106">
              <a:extLst>
                <a:ext uri="{FF2B5EF4-FFF2-40B4-BE49-F238E27FC236}">
                  <a16:creationId xmlns:a16="http://schemas.microsoft.com/office/drawing/2014/main" id="{A50F6063-95E3-4BDF-B880-F33DCD1E2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10400" y="4586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106">
              <a:extLst>
                <a:ext uri="{FF2B5EF4-FFF2-40B4-BE49-F238E27FC236}">
                  <a16:creationId xmlns:a16="http://schemas.microsoft.com/office/drawing/2014/main" id="{E1FA8E71-2DDE-4E51-9875-B964A6934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2188" y="668767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10">
              <a:extLst>
                <a:ext uri="{FF2B5EF4-FFF2-40B4-BE49-F238E27FC236}">
                  <a16:creationId xmlns:a16="http://schemas.microsoft.com/office/drawing/2014/main" id="{199A2DF2-B31D-408E-8626-2C40CC0B2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787069" y="16647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15">
              <a:extLst>
                <a:ext uri="{FF2B5EF4-FFF2-40B4-BE49-F238E27FC236}">
                  <a16:creationId xmlns:a16="http://schemas.microsoft.com/office/drawing/2014/main" id="{38277593-F182-4499-B80F-3E529D8D0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790999" y="680674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18">
              <a:extLst>
                <a:ext uri="{FF2B5EF4-FFF2-40B4-BE49-F238E27FC236}">
                  <a16:creationId xmlns:a16="http://schemas.microsoft.com/office/drawing/2014/main" id="{C83EF657-5D67-4019-9E20-17CCD4C58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794413" y="423931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8">
              <a:extLst>
                <a:ext uri="{FF2B5EF4-FFF2-40B4-BE49-F238E27FC236}">
                  <a16:creationId xmlns:a16="http://schemas.microsoft.com/office/drawing/2014/main" id="{3B992048-CE4D-4C79-8265-F49ACF10D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2192" y="668396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23">
              <a:extLst>
                <a:ext uri="{FF2B5EF4-FFF2-40B4-BE49-F238E27FC236}">
                  <a16:creationId xmlns:a16="http://schemas.microsoft.com/office/drawing/2014/main" id="{6B0E5B35-D3B7-4BEB-839F-D258E79A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4268" y="8767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26">
              <a:extLst>
                <a:ext uri="{FF2B5EF4-FFF2-40B4-BE49-F238E27FC236}">
                  <a16:creationId xmlns:a16="http://schemas.microsoft.com/office/drawing/2014/main" id="{0A5309F9-3D88-4474-ABD7-B61C20EEA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41492" y="136050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27">
              <a:extLst>
                <a:ext uri="{FF2B5EF4-FFF2-40B4-BE49-F238E27FC236}">
                  <a16:creationId xmlns:a16="http://schemas.microsoft.com/office/drawing/2014/main" id="{C4D0EC36-D809-4017-A7B7-70EF53250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31968" y="179760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28">
              <a:extLst>
                <a:ext uri="{FF2B5EF4-FFF2-40B4-BE49-F238E27FC236}">
                  <a16:creationId xmlns:a16="http://schemas.microsoft.com/office/drawing/2014/main" id="{FBDEBED8-29DF-4480-8174-2215AF3ED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19052" y="157501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30">
              <a:extLst>
                <a:ext uri="{FF2B5EF4-FFF2-40B4-BE49-F238E27FC236}">
                  <a16:creationId xmlns:a16="http://schemas.microsoft.com/office/drawing/2014/main" id="{3444EF1F-615A-46FF-ABD9-F8C3E27AF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94302" y="111811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43">
              <a:extLst>
                <a:ext uri="{FF2B5EF4-FFF2-40B4-BE49-F238E27FC236}">
                  <a16:creationId xmlns:a16="http://schemas.microsoft.com/office/drawing/2014/main" id="{47063C05-57F6-44CA-9FD0-6206D1A0C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08294" y="82600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51">
              <a:extLst>
                <a:ext uri="{FF2B5EF4-FFF2-40B4-BE49-F238E27FC236}">
                  <a16:creationId xmlns:a16="http://schemas.microsoft.com/office/drawing/2014/main" id="{73C07EAB-D311-4701-AF3F-FB2F55FEC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81263" y="980422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52">
              <a:extLst>
                <a:ext uri="{FF2B5EF4-FFF2-40B4-BE49-F238E27FC236}">
                  <a16:creationId xmlns:a16="http://schemas.microsoft.com/office/drawing/2014/main" id="{26072D6D-FE3B-47A4-8F9D-711D9F617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78268" y="415991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53">
              <a:extLst>
                <a:ext uri="{FF2B5EF4-FFF2-40B4-BE49-F238E27FC236}">
                  <a16:creationId xmlns:a16="http://schemas.microsoft.com/office/drawing/2014/main" id="{0FAA55A3-30BC-408E-8D76-63F4A114E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9349" y="1219195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54">
              <a:extLst>
                <a:ext uri="{FF2B5EF4-FFF2-40B4-BE49-F238E27FC236}">
                  <a16:creationId xmlns:a16="http://schemas.microsoft.com/office/drawing/2014/main" id="{94A75CDE-F5FD-4343-800E-D6683426D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5196" y="57961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55">
              <a:extLst>
                <a:ext uri="{FF2B5EF4-FFF2-40B4-BE49-F238E27FC236}">
                  <a16:creationId xmlns:a16="http://schemas.microsoft.com/office/drawing/2014/main" id="{BDB3210B-EBD6-49C4-B615-F17B281B0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9209" y="142879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56">
              <a:extLst>
                <a:ext uri="{FF2B5EF4-FFF2-40B4-BE49-F238E27FC236}">
                  <a16:creationId xmlns:a16="http://schemas.microsoft.com/office/drawing/2014/main" id="{D85BCAD4-3F0F-401D-8253-E514BE04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8905" y="2258832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57">
              <a:extLst>
                <a:ext uri="{FF2B5EF4-FFF2-40B4-BE49-F238E27FC236}">
                  <a16:creationId xmlns:a16="http://schemas.microsoft.com/office/drawing/2014/main" id="{176EC456-36D0-4751-86EE-E8E5D48EB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5358" y="163854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59">
              <a:extLst>
                <a:ext uri="{FF2B5EF4-FFF2-40B4-BE49-F238E27FC236}">
                  <a16:creationId xmlns:a16="http://schemas.microsoft.com/office/drawing/2014/main" id="{E6CC98B0-1624-48FE-98C5-66620ECF7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4808" y="22089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60">
              <a:extLst>
                <a:ext uri="{FF2B5EF4-FFF2-40B4-BE49-F238E27FC236}">
                  <a16:creationId xmlns:a16="http://schemas.microsoft.com/office/drawing/2014/main" id="{8D98D9B3-C3C3-42B4-A836-2FDAAF9F2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0039" y="186833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61">
              <a:extLst>
                <a:ext uri="{FF2B5EF4-FFF2-40B4-BE49-F238E27FC236}">
                  <a16:creationId xmlns:a16="http://schemas.microsoft.com/office/drawing/2014/main" id="{A203AABB-A7B2-4544-88FB-2DB3A7CCC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6336" y="2102695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78">
              <a:extLst>
                <a:ext uri="{FF2B5EF4-FFF2-40B4-BE49-F238E27FC236}">
                  <a16:creationId xmlns:a16="http://schemas.microsoft.com/office/drawing/2014/main" id="{680D5D17-AC96-4E0F-ADB9-FCE1FF4C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73739" y="686434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84">
              <a:extLst>
                <a:ext uri="{FF2B5EF4-FFF2-40B4-BE49-F238E27FC236}">
                  <a16:creationId xmlns:a16="http://schemas.microsoft.com/office/drawing/2014/main" id="{BF0C7978-F9E2-4005-9574-15B3FB553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5229" y="48184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86">
              <a:extLst>
                <a:ext uri="{FF2B5EF4-FFF2-40B4-BE49-F238E27FC236}">
                  <a16:creationId xmlns:a16="http://schemas.microsoft.com/office/drawing/2014/main" id="{9CC06248-C521-4E65-9620-07D06F893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65198" y="135839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106">
              <a:extLst>
                <a:ext uri="{FF2B5EF4-FFF2-40B4-BE49-F238E27FC236}">
                  <a16:creationId xmlns:a16="http://schemas.microsoft.com/office/drawing/2014/main" id="{705B6C10-6A43-4BBE-A52C-DC2DAECAF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00897" y="55445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110">
              <a:extLst>
                <a:ext uri="{FF2B5EF4-FFF2-40B4-BE49-F238E27FC236}">
                  <a16:creationId xmlns:a16="http://schemas.microsoft.com/office/drawing/2014/main" id="{5BA4A0DD-7264-46BB-8644-3C50941C9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78621" y="30662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112">
              <a:extLst>
                <a:ext uri="{FF2B5EF4-FFF2-40B4-BE49-F238E27FC236}">
                  <a16:creationId xmlns:a16="http://schemas.microsoft.com/office/drawing/2014/main" id="{B452AC30-E9F4-4529-BD6E-5ADCDA53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88915" y="75716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123">
              <a:extLst>
                <a:ext uri="{FF2B5EF4-FFF2-40B4-BE49-F238E27FC236}">
                  <a16:creationId xmlns:a16="http://schemas.microsoft.com/office/drawing/2014/main" id="{68EDA7F2-4EE5-4AEC-A504-CB08F6B9A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0333" y="179025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130">
              <a:extLst>
                <a:ext uri="{FF2B5EF4-FFF2-40B4-BE49-F238E27FC236}">
                  <a16:creationId xmlns:a16="http://schemas.microsoft.com/office/drawing/2014/main" id="{5E189D22-8F54-46F8-9611-4F1FCC31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33554" y="468274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135">
              <a:extLst>
                <a:ext uri="{FF2B5EF4-FFF2-40B4-BE49-F238E27FC236}">
                  <a16:creationId xmlns:a16="http://schemas.microsoft.com/office/drawing/2014/main" id="{B761794A-7FCE-4DAA-B710-803CA99FA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35160" y="688450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5">
              <a:extLst>
                <a:ext uri="{FF2B5EF4-FFF2-40B4-BE49-F238E27FC236}">
                  <a16:creationId xmlns:a16="http://schemas.microsoft.com/office/drawing/2014/main" id="{20995D3A-FC68-4B79-9632-2BB10ECA8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7127" y="2790354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6">
              <a:extLst>
                <a:ext uri="{FF2B5EF4-FFF2-40B4-BE49-F238E27FC236}">
                  <a16:creationId xmlns:a16="http://schemas.microsoft.com/office/drawing/2014/main" id="{49C159BB-7257-4A09-8C12-6AF61D711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8654" y="5074748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7">
              <a:extLst>
                <a:ext uri="{FF2B5EF4-FFF2-40B4-BE49-F238E27FC236}">
                  <a16:creationId xmlns:a16="http://schemas.microsoft.com/office/drawing/2014/main" id="{F5CD4467-A569-43CF-86A0-79473F580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7084" y="2504041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8">
              <a:extLst>
                <a:ext uri="{FF2B5EF4-FFF2-40B4-BE49-F238E27FC236}">
                  <a16:creationId xmlns:a16="http://schemas.microsoft.com/office/drawing/2014/main" id="{E4FC1A14-AE5B-4899-95DD-9C56237DA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15532" y="477570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9">
              <a:extLst>
                <a:ext uri="{FF2B5EF4-FFF2-40B4-BE49-F238E27FC236}">
                  <a16:creationId xmlns:a16="http://schemas.microsoft.com/office/drawing/2014/main" id="{EC77E2DE-CC58-4107-A404-885D2613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23670" y="449523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11">
              <a:extLst>
                <a:ext uri="{FF2B5EF4-FFF2-40B4-BE49-F238E27FC236}">
                  <a16:creationId xmlns:a16="http://schemas.microsoft.com/office/drawing/2014/main" id="{0E497A22-C9CB-4ADE-AE43-9E6768B22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4031" y="423399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12">
              <a:extLst>
                <a:ext uri="{FF2B5EF4-FFF2-40B4-BE49-F238E27FC236}">
                  <a16:creationId xmlns:a16="http://schemas.microsoft.com/office/drawing/2014/main" id="{64056CC8-26C8-4739-B9F7-0F23B778A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5807" y="373151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13">
              <a:extLst>
                <a:ext uri="{FF2B5EF4-FFF2-40B4-BE49-F238E27FC236}">
                  <a16:creationId xmlns:a16="http://schemas.microsoft.com/office/drawing/2014/main" id="{CABABB06-E976-4F92-836D-60FC8F8D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0272" y="3135487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14">
              <a:extLst>
                <a:ext uri="{FF2B5EF4-FFF2-40B4-BE49-F238E27FC236}">
                  <a16:creationId xmlns:a16="http://schemas.microsoft.com/office/drawing/2014/main" id="{FD9DF2A8-9AFC-48B4-BF3A-14B73A84F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0912" y="337541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16">
              <a:extLst>
                <a:ext uri="{FF2B5EF4-FFF2-40B4-BE49-F238E27FC236}">
                  <a16:creationId xmlns:a16="http://schemas.microsoft.com/office/drawing/2014/main" id="{C8825D2E-6C88-42BD-9C25-F3B9B332E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4647" y="397454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17">
              <a:extLst>
                <a:ext uri="{FF2B5EF4-FFF2-40B4-BE49-F238E27FC236}">
                  <a16:creationId xmlns:a16="http://schemas.microsoft.com/office/drawing/2014/main" id="{DE603ADB-B4D2-4A70-B88F-260F1D318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9626" y="538723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21">
              <a:extLst>
                <a:ext uri="{FF2B5EF4-FFF2-40B4-BE49-F238E27FC236}">
                  <a16:creationId xmlns:a16="http://schemas.microsoft.com/office/drawing/2014/main" id="{C2878743-161E-4A64-8B65-B4FCBF7B1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7617" y="569839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29">
              <a:extLst>
                <a:ext uri="{FF2B5EF4-FFF2-40B4-BE49-F238E27FC236}">
                  <a16:creationId xmlns:a16="http://schemas.microsoft.com/office/drawing/2014/main" id="{0C654FE1-36CF-4690-9309-DABBF02F3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8500" y="593709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31">
              <a:extLst>
                <a:ext uri="{FF2B5EF4-FFF2-40B4-BE49-F238E27FC236}">
                  <a16:creationId xmlns:a16="http://schemas.microsoft.com/office/drawing/2014/main" id="{7D6AB6E9-0118-49A0-8EBF-B42E9F738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887" y="629616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32">
              <a:extLst>
                <a:ext uri="{FF2B5EF4-FFF2-40B4-BE49-F238E27FC236}">
                  <a16:creationId xmlns:a16="http://schemas.microsoft.com/office/drawing/2014/main" id="{69778DD7-B38B-4E4F-8202-45BA1DC3B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8381" y="326157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33">
              <a:extLst>
                <a:ext uri="{FF2B5EF4-FFF2-40B4-BE49-F238E27FC236}">
                  <a16:creationId xmlns:a16="http://schemas.microsoft.com/office/drawing/2014/main" id="{BD9887A7-6930-4D93-9DFD-01CA3CFB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8294" y="4352882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34">
              <a:extLst>
                <a:ext uri="{FF2B5EF4-FFF2-40B4-BE49-F238E27FC236}">
                  <a16:creationId xmlns:a16="http://schemas.microsoft.com/office/drawing/2014/main" id="{4052AE48-583B-48C9-A247-060CA2896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2224" y="5350205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35">
              <a:extLst>
                <a:ext uri="{FF2B5EF4-FFF2-40B4-BE49-F238E27FC236}">
                  <a16:creationId xmlns:a16="http://schemas.microsoft.com/office/drawing/2014/main" id="{9FD5A422-7830-4B7A-A2ED-CA92A12C9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7876" y="456110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36">
              <a:extLst>
                <a:ext uri="{FF2B5EF4-FFF2-40B4-BE49-F238E27FC236}">
                  <a16:creationId xmlns:a16="http://schemas.microsoft.com/office/drawing/2014/main" id="{F9916F67-3F6A-4C0C-A067-87AF502B9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0013" y="6012094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37">
              <a:extLst>
                <a:ext uri="{FF2B5EF4-FFF2-40B4-BE49-F238E27FC236}">
                  <a16:creationId xmlns:a16="http://schemas.microsoft.com/office/drawing/2014/main" id="{F0CE1BEA-482A-497E-B5E5-8285D2A28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1779" y="3025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38">
              <a:extLst>
                <a:ext uri="{FF2B5EF4-FFF2-40B4-BE49-F238E27FC236}">
                  <a16:creationId xmlns:a16="http://schemas.microsoft.com/office/drawing/2014/main" id="{183BC246-BF63-4530-91A0-7BC015C6F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9448" y="4865727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39">
              <a:extLst>
                <a:ext uri="{FF2B5EF4-FFF2-40B4-BE49-F238E27FC236}">
                  <a16:creationId xmlns:a16="http://schemas.microsoft.com/office/drawing/2014/main" id="{9377B4B9-6ED2-4872-9CFB-829BA2BEB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1556" y="5106848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40">
              <a:extLst>
                <a:ext uri="{FF2B5EF4-FFF2-40B4-BE49-F238E27FC236}">
                  <a16:creationId xmlns:a16="http://schemas.microsoft.com/office/drawing/2014/main" id="{0247E12E-39D9-4F0A-9185-30B9196F1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6520" y="256354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41">
              <a:extLst>
                <a:ext uri="{FF2B5EF4-FFF2-40B4-BE49-F238E27FC236}">
                  <a16:creationId xmlns:a16="http://schemas.microsoft.com/office/drawing/2014/main" id="{BFEB6B5F-CFDA-4E9B-9679-E2FE14DCC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0013" y="6244102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42">
              <a:extLst>
                <a:ext uri="{FF2B5EF4-FFF2-40B4-BE49-F238E27FC236}">
                  <a16:creationId xmlns:a16="http://schemas.microsoft.com/office/drawing/2014/main" id="{C7748D9D-4952-4BDA-A2D2-79CCCEBF3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8181" y="5562118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44">
              <a:extLst>
                <a:ext uri="{FF2B5EF4-FFF2-40B4-BE49-F238E27FC236}">
                  <a16:creationId xmlns:a16="http://schemas.microsoft.com/office/drawing/2014/main" id="{EEB14017-87F5-46EA-991E-69B78C60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971" y="404624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45">
              <a:extLst>
                <a:ext uri="{FF2B5EF4-FFF2-40B4-BE49-F238E27FC236}">
                  <a16:creationId xmlns:a16="http://schemas.microsoft.com/office/drawing/2014/main" id="{0289F161-F1B2-45F1-9E6E-79B9FB2CD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9820" y="580207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46">
              <a:extLst>
                <a:ext uri="{FF2B5EF4-FFF2-40B4-BE49-F238E27FC236}">
                  <a16:creationId xmlns:a16="http://schemas.microsoft.com/office/drawing/2014/main" id="{22AEAE03-AEFB-44B9-84C4-4108C54D9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879" y="2796168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47">
              <a:extLst>
                <a:ext uri="{FF2B5EF4-FFF2-40B4-BE49-F238E27FC236}">
                  <a16:creationId xmlns:a16="http://schemas.microsoft.com/office/drawing/2014/main" id="{AC29BBAF-F380-49E2-A981-6892986B8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7024" y="3815119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48">
              <a:extLst>
                <a:ext uri="{FF2B5EF4-FFF2-40B4-BE49-F238E27FC236}">
                  <a16:creationId xmlns:a16="http://schemas.microsoft.com/office/drawing/2014/main" id="{AA66B5C6-6339-49B7-B4DD-55A23AE24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2281" y="35816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49">
              <a:extLst>
                <a:ext uri="{FF2B5EF4-FFF2-40B4-BE49-F238E27FC236}">
                  <a16:creationId xmlns:a16="http://schemas.microsoft.com/office/drawing/2014/main" id="{914C6C7D-5E58-4233-8DDA-A30F9CCCD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0895" y="6473317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70">
              <a:extLst>
                <a:ext uri="{FF2B5EF4-FFF2-40B4-BE49-F238E27FC236}">
                  <a16:creationId xmlns:a16="http://schemas.microsoft.com/office/drawing/2014/main" id="{F714D64F-6362-4339-A494-157C35F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7330" y="621209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85">
              <a:extLst>
                <a:ext uri="{FF2B5EF4-FFF2-40B4-BE49-F238E27FC236}">
                  <a16:creationId xmlns:a16="http://schemas.microsoft.com/office/drawing/2014/main" id="{291AFE89-581C-4100-9E75-FBFE3B3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0736" y="6399989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87">
              <a:extLst>
                <a:ext uri="{FF2B5EF4-FFF2-40B4-BE49-F238E27FC236}">
                  <a16:creationId xmlns:a16="http://schemas.microsoft.com/office/drawing/2014/main" id="{AD4A100C-BD8A-47B9-98DF-A89593D4B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8215" y="6623023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103">
              <a:extLst>
                <a:ext uri="{FF2B5EF4-FFF2-40B4-BE49-F238E27FC236}">
                  <a16:creationId xmlns:a16="http://schemas.microsoft.com/office/drawing/2014/main" id="{67CF13AE-D393-4F1F-A0D4-CB4EF09D6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4939" y="603999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117">
              <a:extLst>
                <a:ext uri="{FF2B5EF4-FFF2-40B4-BE49-F238E27FC236}">
                  <a16:creationId xmlns:a16="http://schemas.microsoft.com/office/drawing/2014/main" id="{1C40F757-52FD-4397-8D3B-BAAE3CAA8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4971" y="594234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118">
              <a:extLst>
                <a:ext uri="{FF2B5EF4-FFF2-40B4-BE49-F238E27FC236}">
                  <a16:creationId xmlns:a16="http://schemas.microsoft.com/office/drawing/2014/main" id="{AFB44554-A46E-4ABF-985F-9F1373F4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24271" y="661546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119">
              <a:extLst>
                <a:ext uri="{FF2B5EF4-FFF2-40B4-BE49-F238E27FC236}">
                  <a16:creationId xmlns:a16="http://schemas.microsoft.com/office/drawing/2014/main" id="{9D73DFC7-DA1B-4BB7-BEED-58964E7C4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11378" y="635682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139">
              <a:extLst>
                <a:ext uri="{FF2B5EF4-FFF2-40B4-BE49-F238E27FC236}">
                  <a16:creationId xmlns:a16="http://schemas.microsoft.com/office/drawing/2014/main" id="{7A79C604-3A80-4307-8135-1E598DE8D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96307" y="6524517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144">
              <a:extLst>
                <a:ext uri="{FF2B5EF4-FFF2-40B4-BE49-F238E27FC236}">
                  <a16:creationId xmlns:a16="http://schemas.microsoft.com/office/drawing/2014/main" id="{4BA84D6B-68D3-4CB8-B469-DE762E2A8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59166" y="6052331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145">
              <a:extLst>
                <a:ext uri="{FF2B5EF4-FFF2-40B4-BE49-F238E27FC236}">
                  <a16:creationId xmlns:a16="http://schemas.microsoft.com/office/drawing/2014/main" id="{7E545DE1-7FB2-4352-B269-221E9F9B0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75476" y="626399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8">
              <a:extLst>
                <a:ext uri="{FF2B5EF4-FFF2-40B4-BE49-F238E27FC236}">
                  <a16:creationId xmlns:a16="http://schemas.microsoft.com/office/drawing/2014/main" id="{0C828C7E-B8E1-49AA-B347-6718A2E59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02019" y="671375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8">
              <a:extLst>
                <a:ext uri="{FF2B5EF4-FFF2-40B4-BE49-F238E27FC236}">
                  <a16:creationId xmlns:a16="http://schemas.microsoft.com/office/drawing/2014/main" id="{C9F0AA56-EBC6-4DFF-B579-0C273C4EC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6036" y="29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8">
              <a:extLst>
                <a:ext uri="{FF2B5EF4-FFF2-40B4-BE49-F238E27FC236}">
                  <a16:creationId xmlns:a16="http://schemas.microsoft.com/office/drawing/2014/main" id="{525179BD-87FA-498D-B2FA-1D9E181B4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14378" y="6250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106">
              <a:extLst>
                <a:ext uri="{FF2B5EF4-FFF2-40B4-BE49-F238E27FC236}">
                  <a16:creationId xmlns:a16="http://schemas.microsoft.com/office/drawing/2014/main" id="{E2B5DFEF-C92E-4975-982C-D4504C546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93628" y="-1623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106">
              <a:extLst>
                <a:ext uri="{FF2B5EF4-FFF2-40B4-BE49-F238E27FC236}">
                  <a16:creationId xmlns:a16="http://schemas.microsoft.com/office/drawing/2014/main" id="{5D39FC93-96CA-4E79-A082-390E743A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6962" y="673212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49">
              <a:extLst>
                <a:ext uri="{FF2B5EF4-FFF2-40B4-BE49-F238E27FC236}">
                  <a16:creationId xmlns:a16="http://schemas.microsoft.com/office/drawing/2014/main" id="{59433BE7-B138-4615-8446-988E3A0D0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4941" y="604146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85">
              <a:extLst>
                <a:ext uri="{FF2B5EF4-FFF2-40B4-BE49-F238E27FC236}">
                  <a16:creationId xmlns:a16="http://schemas.microsoft.com/office/drawing/2014/main" id="{F57507B9-AAE3-428E-BFF3-3FDB15C37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197122" y="601085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85">
              <a:extLst>
                <a:ext uri="{FF2B5EF4-FFF2-40B4-BE49-F238E27FC236}">
                  <a16:creationId xmlns:a16="http://schemas.microsoft.com/office/drawing/2014/main" id="{B059686E-1D2A-4E16-8241-4E4673F4F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05754" y="813699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1B0DAD3-DAD3-4D41-8EF0-B03422E47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/>
          </a:solidFill>
        </p:grpSpPr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729F7DF5-CF56-4F67-9883-903E49BE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B7E65000-B427-4CEF-B2A9-ECA839855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1D82BADA-E191-4C51-A377-7D1EA989D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C074E073-07CB-4DD6-BFC8-E9FD63D4A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211152B9-90BD-4804-BCC5-4B0FEEF37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941B26CC-1C9B-4149-9647-3A0E0C9D2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7576EDD8-60BD-4230-9FE5-5302F9120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F68478BC-1899-4718-B999-C7EE2F6F5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B02BAA58-19A0-4BE5-8596-7AF02A91C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ED0FD3ED-A6B2-480A-8B6C-36B492164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46C958D0-B4D1-4E20-87DA-CDF757B56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3E2B5B4A-13C5-4187-BF16-1B0C4EC6D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8B7A471E-57F9-4AC4-B3DE-6A75C2A49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0" name="Freeform 51">
              <a:extLst>
                <a:ext uri="{FF2B5EF4-FFF2-40B4-BE49-F238E27FC236}">
                  <a16:creationId xmlns:a16="http://schemas.microsoft.com/office/drawing/2014/main" id="{01E6B5E8-B33D-4D70-B30A-823D65538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1" name="Freeform 52">
              <a:extLst>
                <a:ext uri="{FF2B5EF4-FFF2-40B4-BE49-F238E27FC236}">
                  <a16:creationId xmlns:a16="http://schemas.microsoft.com/office/drawing/2014/main" id="{04BD65AE-3613-409E-859A-F5E47E7ED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2" name="Freeform 53">
              <a:extLst>
                <a:ext uri="{FF2B5EF4-FFF2-40B4-BE49-F238E27FC236}">
                  <a16:creationId xmlns:a16="http://schemas.microsoft.com/office/drawing/2014/main" id="{6AC52B47-CF30-4905-A913-8016FD7DF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3" name="Freeform 54">
              <a:extLst>
                <a:ext uri="{FF2B5EF4-FFF2-40B4-BE49-F238E27FC236}">
                  <a16:creationId xmlns:a16="http://schemas.microsoft.com/office/drawing/2014/main" id="{945DD375-89B4-4594-879C-C88E3E07E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4" name="Freeform 55">
              <a:extLst>
                <a:ext uri="{FF2B5EF4-FFF2-40B4-BE49-F238E27FC236}">
                  <a16:creationId xmlns:a16="http://schemas.microsoft.com/office/drawing/2014/main" id="{4EF2ED92-CD73-4432-B715-54794B6CC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5" name="Freeform 56">
              <a:extLst>
                <a:ext uri="{FF2B5EF4-FFF2-40B4-BE49-F238E27FC236}">
                  <a16:creationId xmlns:a16="http://schemas.microsoft.com/office/drawing/2014/main" id="{4C080334-01D5-4AEE-B802-115F8FF4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6" name="Freeform 57">
              <a:extLst>
                <a:ext uri="{FF2B5EF4-FFF2-40B4-BE49-F238E27FC236}">
                  <a16:creationId xmlns:a16="http://schemas.microsoft.com/office/drawing/2014/main" id="{5B2CD9BC-4DF9-4317-9F4F-168D1E48F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7" name="Freeform 59">
              <a:extLst>
                <a:ext uri="{FF2B5EF4-FFF2-40B4-BE49-F238E27FC236}">
                  <a16:creationId xmlns:a16="http://schemas.microsoft.com/office/drawing/2014/main" id="{9ED340BE-C2EA-4C3D-9E5F-49D0601E2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8" name="Freeform 60">
              <a:extLst>
                <a:ext uri="{FF2B5EF4-FFF2-40B4-BE49-F238E27FC236}">
                  <a16:creationId xmlns:a16="http://schemas.microsoft.com/office/drawing/2014/main" id="{F83C564A-309A-4BE2-A1B7-CB9000A40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9" name="Freeform 61">
              <a:extLst>
                <a:ext uri="{FF2B5EF4-FFF2-40B4-BE49-F238E27FC236}">
                  <a16:creationId xmlns:a16="http://schemas.microsoft.com/office/drawing/2014/main" id="{6DB3A353-2237-4080-B766-F62A628B3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F97333D1-A657-49E4-BCD3-47476A14C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D848B0DC-182E-4466-BC72-7D1D16380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2" name="Freeform 7">
              <a:extLst>
                <a:ext uri="{FF2B5EF4-FFF2-40B4-BE49-F238E27FC236}">
                  <a16:creationId xmlns:a16="http://schemas.microsoft.com/office/drawing/2014/main" id="{60CE5FE2-5C67-4168-A845-1851C07B7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3" name="Freeform 8">
              <a:extLst>
                <a:ext uri="{FF2B5EF4-FFF2-40B4-BE49-F238E27FC236}">
                  <a16:creationId xmlns:a16="http://schemas.microsoft.com/office/drawing/2014/main" id="{FFD9F71E-ACAB-4435-8558-5C891704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4" name="Freeform 9">
              <a:extLst>
                <a:ext uri="{FF2B5EF4-FFF2-40B4-BE49-F238E27FC236}">
                  <a16:creationId xmlns:a16="http://schemas.microsoft.com/office/drawing/2014/main" id="{D8F3C4EF-CAB3-477F-9BE6-7AE0EE086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5" name="Freeform 11">
              <a:extLst>
                <a:ext uri="{FF2B5EF4-FFF2-40B4-BE49-F238E27FC236}">
                  <a16:creationId xmlns:a16="http://schemas.microsoft.com/office/drawing/2014/main" id="{99F3B109-2DD1-4023-AB8C-C4CFFBC1E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6" name="Freeform 12">
              <a:extLst>
                <a:ext uri="{FF2B5EF4-FFF2-40B4-BE49-F238E27FC236}">
                  <a16:creationId xmlns:a16="http://schemas.microsoft.com/office/drawing/2014/main" id="{AEE61596-3CEF-4CF6-A4FA-226265438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id="{ACA5CDA1-D484-482B-924A-C21EFFB26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8" name="Freeform 14">
              <a:extLst>
                <a:ext uri="{FF2B5EF4-FFF2-40B4-BE49-F238E27FC236}">
                  <a16:creationId xmlns:a16="http://schemas.microsoft.com/office/drawing/2014/main" id="{8BAD048C-9E22-4DAB-BB3C-8978DFC7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9" name="Freeform 16">
              <a:extLst>
                <a:ext uri="{FF2B5EF4-FFF2-40B4-BE49-F238E27FC236}">
                  <a16:creationId xmlns:a16="http://schemas.microsoft.com/office/drawing/2014/main" id="{1A2637B3-8C74-4B55-872D-CFE1F1929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id="{C73B0390-BD3E-4AFB-ADF3-676ECF890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1" name="Freeform 21">
              <a:extLst>
                <a:ext uri="{FF2B5EF4-FFF2-40B4-BE49-F238E27FC236}">
                  <a16:creationId xmlns:a16="http://schemas.microsoft.com/office/drawing/2014/main" id="{35236E6F-9C25-49CE-9078-306D3A5F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2" name="Freeform 25">
              <a:extLst>
                <a:ext uri="{FF2B5EF4-FFF2-40B4-BE49-F238E27FC236}">
                  <a16:creationId xmlns:a16="http://schemas.microsoft.com/office/drawing/2014/main" id="{46D4BFF5-1B3A-44D0-9720-143617E00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77FD726E-2EB9-4305-BEE5-7C48D51C9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25E6083A-3C52-4763-92A2-1B88843E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CA90BF22-94F7-4D52-8725-FDCE69CE6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" name="Freeform 33">
              <a:extLst>
                <a:ext uri="{FF2B5EF4-FFF2-40B4-BE49-F238E27FC236}">
                  <a16:creationId xmlns:a16="http://schemas.microsoft.com/office/drawing/2014/main" id="{998A2F47-3F4E-4065-86CF-B49B258FF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65AF8C00-7E07-4E42-A41A-08417BB0E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E0C04B54-4EF5-4B04-A708-8339062D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C16D1625-1345-49A9-9FAE-3600E0D11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B8817E5F-6964-4B89-9CD1-CD4621B6E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952E3586-DC86-4B27-AAC4-D005819D2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22CB13D9-EA0B-45B8-8E8F-3AABBE9D7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3755BB78-63DB-4A8C-A113-795862B37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68D97FB6-919C-4D25-A4CE-65C0BB8B4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B7FB8601-BFD8-42A2-BFC8-826DA567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" name="Freeform 44">
              <a:extLst>
                <a:ext uri="{FF2B5EF4-FFF2-40B4-BE49-F238E27FC236}">
                  <a16:creationId xmlns:a16="http://schemas.microsoft.com/office/drawing/2014/main" id="{E66A3773-870D-43D8-97C8-9210A0288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" name="Freeform 45">
              <a:extLst>
                <a:ext uri="{FF2B5EF4-FFF2-40B4-BE49-F238E27FC236}">
                  <a16:creationId xmlns:a16="http://schemas.microsoft.com/office/drawing/2014/main" id="{08736EF7-6BB0-4CA8-B063-CD217FF9B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" name="Freeform 46">
              <a:extLst>
                <a:ext uri="{FF2B5EF4-FFF2-40B4-BE49-F238E27FC236}">
                  <a16:creationId xmlns:a16="http://schemas.microsoft.com/office/drawing/2014/main" id="{57EBF709-9E0F-48A1-BCDD-F3C74F1D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" name="Freeform 47">
              <a:extLst>
                <a:ext uri="{FF2B5EF4-FFF2-40B4-BE49-F238E27FC236}">
                  <a16:creationId xmlns:a16="http://schemas.microsoft.com/office/drawing/2014/main" id="{251EC588-C357-470F-A194-F4A0C32B7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" name="Freeform 48">
              <a:extLst>
                <a:ext uri="{FF2B5EF4-FFF2-40B4-BE49-F238E27FC236}">
                  <a16:creationId xmlns:a16="http://schemas.microsoft.com/office/drawing/2014/main" id="{02592C96-1066-4F6E-9353-4FF1D5ED9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" name="Freeform 49">
              <a:extLst>
                <a:ext uri="{FF2B5EF4-FFF2-40B4-BE49-F238E27FC236}">
                  <a16:creationId xmlns:a16="http://schemas.microsoft.com/office/drawing/2014/main" id="{B5016669-96C5-4574-B536-65060BCE9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" name="Freeform 8">
              <a:extLst>
                <a:ext uri="{FF2B5EF4-FFF2-40B4-BE49-F238E27FC236}">
                  <a16:creationId xmlns:a16="http://schemas.microsoft.com/office/drawing/2014/main" id="{5C697245-37CA-4D12-9F8C-308595014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" name="Freeform 106">
              <a:extLst>
                <a:ext uri="{FF2B5EF4-FFF2-40B4-BE49-F238E27FC236}">
                  <a16:creationId xmlns:a16="http://schemas.microsoft.com/office/drawing/2014/main" id="{3776B83C-39DC-4C02-B33B-848604D0A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803113B-7F1E-4D42-B759-B78DDD291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91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87270-5579-40B4-8DDF-71221C987703}"/>
              </a:ext>
            </a:extLst>
          </p:cNvPr>
          <p:cNvSpPr txBox="1"/>
          <p:nvPr/>
        </p:nvSpPr>
        <p:spPr>
          <a:xfrm>
            <a:off x="2444503" y="897092"/>
            <a:ext cx="7996628" cy="45304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4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 sz="1500" dirty="0">
                <a:solidFill>
                  <a:schemeClr val="tx2"/>
                </a:solidFill>
              </a:rPr>
              <a:t>                                                </a:t>
            </a:r>
            <a:r>
              <a:rPr lang="en-US" sz="3200" b="1" dirty="0">
                <a:solidFill>
                  <a:schemeClr val="tx2"/>
                </a:solidFill>
              </a:rPr>
              <a:t>1. TASK 0</a:t>
            </a:r>
          </a:p>
          <a:p>
            <a:pPr>
              <a:lnSpc>
                <a:spcPct val="14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endParaRPr lang="en-US" sz="1500">
              <a:solidFill>
                <a:schemeClr val="tx2"/>
              </a:solidFill>
            </a:endParaRPr>
          </a:p>
          <a:p>
            <a:pPr>
              <a:lnSpc>
                <a:spcPct val="14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 sz="2000" b="1" u="sng" dirty="0">
                <a:solidFill>
                  <a:schemeClr val="tx2"/>
                </a:solidFill>
              </a:rPr>
              <a:t>LinkedIn Profile Improvement.</a:t>
            </a:r>
          </a:p>
          <a:p>
            <a:pPr>
              <a:lnSpc>
                <a:spcPct val="14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endParaRPr lang="en-US" sz="1500">
              <a:solidFill>
                <a:schemeClr val="tx2"/>
              </a:solidFill>
            </a:endParaRPr>
          </a:p>
          <a:p>
            <a:pPr>
              <a:lnSpc>
                <a:spcPct val="14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 sz="1500" dirty="0">
                <a:solidFill>
                  <a:schemeClr val="tx2"/>
                </a:solidFill>
              </a:rPr>
              <a:t>1. Choose an appropriate right professional profile picture for my LinkedIn profile. </a:t>
            </a:r>
          </a:p>
          <a:p>
            <a:pPr>
              <a:lnSpc>
                <a:spcPct val="14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 sz="1500" dirty="0">
                <a:solidFill>
                  <a:schemeClr val="tx2"/>
                </a:solidFill>
              </a:rPr>
              <a:t>2. Made a list of all my relevant skills. </a:t>
            </a:r>
          </a:p>
          <a:p>
            <a:pPr>
              <a:lnSpc>
                <a:spcPct val="14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 sz="1500" dirty="0">
                <a:solidFill>
                  <a:schemeClr val="tx2"/>
                </a:solidFill>
              </a:rPr>
              <a:t>3. Tried to grow my network i.e. I made about 30 connections. </a:t>
            </a:r>
          </a:p>
          <a:p>
            <a:pPr>
              <a:lnSpc>
                <a:spcPct val="14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 sz="1500" dirty="0">
                <a:solidFill>
                  <a:schemeClr val="tx2"/>
                </a:solidFill>
              </a:rPr>
              <a:t>4. Followed relevant influencers for my industry. </a:t>
            </a:r>
          </a:p>
          <a:p>
            <a:pPr>
              <a:lnSpc>
                <a:spcPct val="14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 sz="1500" dirty="0">
                <a:solidFill>
                  <a:schemeClr val="tx2"/>
                </a:solidFill>
              </a:rPr>
              <a:t>5. Provided my GitHub repository link to showcase my work.</a:t>
            </a:r>
          </a:p>
          <a:p>
            <a:pPr>
              <a:lnSpc>
                <a:spcPct val="14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endParaRPr lang="en-US" sz="1500">
              <a:solidFill>
                <a:schemeClr val="tx2"/>
              </a:solidFill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48FFE7F-9EF5-4CA7-AF40-3E05591A4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00551" y="6805"/>
            <a:ext cx="970072" cy="6843608"/>
            <a:chOff x="10939410" y="-31769"/>
            <a:chExt cx="970072" cy="6843608"/>
          </a:xfrm>
          <a:solidFill>
            <a:schemeClr val="bg1"/>
          </a:solidFill>
        </p:grpSpPr>
        <p:sp>
          <p:nvSpPr>
            <p:cNvPr id="130" name="Freeform 8">
              <a:extLst>
                <a:ext uri="{FF2B5EF4-FFF2-40B4-BE49-F238E27FC236}">
                  <a16:creationId xmlns:a16="http://schemas.microsoft.com/office/drawing/2014/main" id="{49DF50F8-4893-4663-A0A2-E4AD00AC7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521" y="666336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3">
              <a:extLst>
                <a:ext uri="{FF2B5EF4-FFF2-40B4-BE49-F238E27FC236}">
                  <a16:creationId xmlns:a16="http://schemas.microsoft.com/office/drawing/2014/main" id="{8965F0E1-1C9F-466A-8B63-AE6A0A18F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634" y="742112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51">
              <a:extLst>
                <a:ext uri="{FF2B5EF4-FFF2-40B4-BE49-F238E27FC236}">
                  <a16:creationId xmlns:a16="http://schemas.microsoft.com/office/drawing/2014/main" id="{6C7F7A9F-39EB-4986-88ED-7CC2D7F1E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6592" y="95982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53">
              <a:extLst>
                <a:ext uri="{FF2B5EF4-FFF2-40B4-BE49-F238E27FC236}">
                  <a16:creationId xmlns:a16="http://schemas.microsoft.com/office/drawing/2014/main" id="{F54E414E-1FB9-4B7E-B98B-FC408EF06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678" y="1198596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54">
              <a:extLst>
                <a:ext uri="{FF2B5EF4-FFF2-40B4-BE49-F238E27FC236}">
                  <a16:creationId xmlns:a16="http://schemas.microsoft.com/office/drawing/2014/main" id="{58B6B8AE-D28A-4D01-9590-81CA9E142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560" y="44736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55">
              <a:extLst>
                <a:ext uri="{FF2B5EF4-FFF2-40B4-BE49-F238E27FC236}">
                  <a16:creationId xmlns:a16="http://schemas.microsoft.com/office/drawing/2014/main" id="{A983289D-FF74-405E-9900-40E892EA5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538" y="140819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56">
              <a:extLst>
                <a:ext uri="{FF2B5EF4-FFF2-40B4-BE49-F238E27FC236}">
                  <a16:creationId xmlns:a16="http://schemas.microsoft.com/office/drawing/2014/main" id="{6E6E8465-F7F7-4A12-9895-D7559F92A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234" y="219847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7">
              <a:extLst>
                <a:ext uri="{FF2B5EF4-FFF2-40B4-BE49-F238E27FC236}">
                  <a16:creationId xmlns:a16="http://schemas.microsoft.com/office/drawing/2014/main" id="{1044257E-F13F-4F72-B3A0-77BBAEF86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0687" y="1617942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59">
              <a:extLst>
                <a:ext uri="{FF2B5EF4-FFF2-40B4-BE49-F238E27FC236}">
                  <a16:creationId xmlns:a16="http://schemas.microsoft.com/office/drawing/2014/main" id="{6991AD29-0D1D-4943-85B4-396F73331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0137" y="20029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0">
              <a:extLst>
                <a:ext uri="{FF2B5EF4-FFF2-40B4-BE49-F238E27FC236}">
                  <a16:creationId xmlns:a16="http://schemas.microsoft.com/office/drawing/2014/main" id="{846CC28C-BD2A-4B62-AE65-D758482D8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9324" y="18933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1">
              <a:extLst>
                <a:ext uri="{FF2B5EF4-FFF2-40B4-BE49-F238E27FC236}">
                  <a16:creationId xmlns:a16="http://schemas.microsoft.com/office/drawing/2014/main" id="{5C52B10D-F487-4B22-AAB6-83D0D0BCA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4067" y="-128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78">
              <a:extLst>
                <a:ext uri="{FF2B5EF4-FFF2-40B4-BE49-F238E27FC236}">
                  <a16:creationId xmlns:a16="http://schemas.microsoft.com/office/drawing/2014/main" id="{5721E3D1-7C7D-4287-836E-E18E6C5E1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0903" y="665835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79">
              <a:extLst>
                <a:ext uri="{FF2B5EF4-FFF2-40B4-BE49-F238E27FC236}">
                  <a16:creationId xmlns:a16="http://schemas.microsoft.com/office/drawing/2014/main" id="{8B7115D0-6F96-43ED-9605-5D5776D0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275" y="89688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80">
              <a:extLst>
                <a:ext uri="{FF2B5EF4-FFF2-40B4-BE49-F238E27FC236}">
                  <a16:creationId xmlns:a16="http://schemas.microsoft.com/office/drawing/2014/main" id="{964EAF63-4F75-48E9-839B-72629E0DF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7934" y="1134675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81">
              <a:extLst>
                <a:ext uri="{FF2B5EF4-FFF2-40B4-BE49-F238E27FC236}">
                  <a16:creationId xmlns:a16="http://schemas.microsoft.com/office/drawing/2014/main" id="{15C8133D-1BB6-4D30-8E66-AC762418E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0984" y="2147729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82">
              <a:extLst>
                <a:ext uri="{FF2B5EF4-FFF2-40B4-BE49-F238E27FC236}">
                  <a16:creationId xmlns:a16="http://schemas.microsoft.com/office/drawing/2014/main" id="{C900A5D4-F3A2-4DE0-A1FD-256F97AEE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820" y="1925276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83">
              <a:extLst>
                <a:ext uri="{FF2B5EF4-FFF2-40B4-BE49-F238E27FC236}">
                  <a16:creationId xmlns:a16="http://schemas.microsoft.com/office/drawing/2014/main" id="{06019569-CED4-4704-B16F-6C737355C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77" y="1610488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84">
              <a:extLst>
                <a:ext uri="{FF2B5EF4-FFF2-40B4-BE49-F238E27FC236}">
                  <a16:creationId xmlns:a16="http://schemas.microsoft.com/office/drawing/2014/main" id="{C41AAEDF-2C2E-454F-9B1F-B292B6BDA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2393" y="461249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86">
              <a:extLst>
                <a:ext uri="{FF2B5EF4-FFF2-40B4-BE49-F238E27FC236}">
                  <a16:creationId xmlns:a16="http://schemas.microsoft.com/office/drawing/2014/main" id="{27635896-F471-440E-82B8-5F20AA0B6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2362" y="115240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89">
              <a:extLst>
                <a:ext uri="{FF2B5EF4-FFF2-40B4-BE49-F238E27FC236}">
                  <a16:creationId xmlns:a16="http://schemas.microsoft.com/office/drawing/2014/main" id="{DCCE6371-0732-4622-BF9B-8CDAE6551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165" y="139813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90">
              <a:extLst>
                <a:ext uri="{FF2B5EF4-FFF2-40B4-BE49-F238E27FC236}">
                  <a16:creationId xmlns:a16="http://schemas.microsoft.com/office/drawing/2014/main" id="{A82995E3-5C87-4E54-948B-78EC02AF63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5017" y="2021046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2">
              <a:extLst>
                <a:ext uri="{FF2B5EF4-FFF2-40B4-BE49-F238E27FC236}">
                  <a16:creationId xmlns:a16="http://schemas.microsoft.com/office/drawing/2014/main" id="{75F2A950-86FC-437D-9BAE-52430679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3710" y="3165300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3">
              <a:extLst>
                <a:ext uri="{FF2B5EF4-FFF2-40B4-BE49-F238E27FC236}">
                  <a16:creationId xmlns:a16="http://schemas.microsoft.com/office/drawing/2014/main" id="{26E9AED6-5A24-489F-8283-2D56A8400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623" y="425661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34">
              <a:extLst>
                <a:ext uri="{FF2B5EF4-FFF2-40B4-BE49-F238E27FC236}">
                  <a16:creationId xmlns:a16="http://schemas.microsoft.com/office/drawing/2014/main" id="{FA389496-22E1-4F21-89B2-94F14A397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553" y="525393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5">
              <a:extLst>
                <a:ext uri="{FF2B5EF4-FFF2-40B4-BE49-F238E27FC236}">
                  <a16:creationId xmlns:a16="http://schemas.microsoft.com/office/drawing/2014/main" id="{848F2079-432D-439C-8E89-AC4BE924E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205" y="44648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6">
              <a:extLst>
                <a:ext uri="{FF2B5EF4-FFF2-40B4-BE49-F238E27FC236}">
                  <a16:creationId xmlns:a16="http://schemas.microsoft.com/office/drawing/2014/main" id="{92874069-C275-46A3-80AE-8D7C37DBD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5915823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7">
              <a:extLst>
                <a:ext uri="{FF2B5EF4-FFF2-40B4-BE49-F238E27FC236}">
                  <a16:creationId xmlns:a16="http://schemas.microsoft.com/office/drawing/2014/main" id="{42DFDE2E-0FF8-4A98-8841-8BB2C5369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7108" y="292936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8">
              <a:extLst>
                <a:ext uri="{FF2B5EF4-FFF2-40B4-BE49-F238E27FC236}">
                  <a16:creationId xmlns:a16="http://schemas.microsoft.com/office/drawing/2014/main" id="{BF5AE575-247A-4C81-A82D-E3958273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777" y="4769456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9">
              <a:extLst>
                <a:ext uri="{FF2B5EF4-FFF2-40B4-BE49-F238E27FC236}">
                  <a16:creationId xmlns:a16="http://schemas.microsoft.com/office/drawing/2014/main" id="{DB8A4B63-89AB-4556-9AE8-89008B8A0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885" y="5010577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40">
              <a:extLst>
                <a:ext uri="{FF2B5EF4-FFF2-40B4-BE49-F238E27FC236}">
                  <a16:creationId xmlns:a16="http://schemas.microsoft.com/office/drawing/2014/main" id="{5BD141FA-1B13-4C53-84D6-001A33A37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849" y="24672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41">
              <a:extLst>
                <a:ext uri="{FF2B5EF4-FFF2-40B4-BE49-F238E27FC236}">
                  <a16:creationId xmlns:a16="http://schemas.microsoft.com/office/drawing/2014/main" id="{377BE59D-AC3D-4975-A360-8CC5502A8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8445" y="632496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42">
              <a:extLst>
                <a:ext uri="{FF2B5EF4-FFF2-40B4-BE49-F238E27FC236}">
                  <a16:creationId xmlns:a16="http://schemas.microsoft.com/office/drawing/2014/main" id="{47B6077C-C574-45F3-8A6E-5B95B2898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3510" y="5465847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44">
              <a:extLst>
                <a:ext uri="{FF2B5EF4-FFF2-40B4-BE49-F238E27FC236}">
                  <a16:creationId xmlns:a16="http://schemas.microsoft.com/office/drawing/2014/main" id="{D667AAED-9B7E-40D4-95D3-804437E64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7300" y="3949975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45">
              <a:extLst>
                <a:ext uri="{FF2B5EF4-FFF2-40B4-BE49-F238E27FC236}">
                  <a16:creationId xmlns:a16="http://schemas.microsoft.com/office/drawing/2014/main" id="{ED4DD42F-20E4-4D5D-B0ED-03EFA335F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149" y="5705801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46">
              <a:extLst>
                <a:ext uri="{FF2B5EF4-FFF2-40B4-BE49-F238E27FC236}">
                  <a16:creationId xmlns:a16="http://schemas.microsoft.com/office/drawing/2014/main" id="{1896D6C0-F361-4426-8D04-0083D15AA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208" y="2699897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47">
              <a:extLst>
                <a:ext uri="{FF2B5EF4-FFF2-40B4-BE49-F238E27FC236}">
                  <a16:creationId xmlns:a16="http://schemas.microsoft.com/office/drawing/2014/main" id="{DD7C46C3-2ECB-4656-848D-9067E38A3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353" y="371884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48">
              <a:extLst>
                <a:ext uri="{FF2B5EF4-FFF2-40B4-BE49-F238E27FC236}">
                  <a16:creationId xmlns:a16="http://schemas.microsoft.com/office/drawing/2014/main" id="{FFD18C07-0032-4C82-BE71-4D51ED4B7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7610" y="3485378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2">
              <a:extLst>
                <a:ext uri="{FF2B5EF4-FFF2-40B4-BE49-F238E27FC236}">
                  <a16:creationId xmlns:a16="http://schemas.microsoft.com/office/drawing/2014/main" id="{8950A694-3B9D-46EA-A0F3-7A6649D5C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8042" y="28953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3">
              <a:extLst>
                <a:ext uri="{FF2B5EF4-FFF2-40B4-BE49-F238E27FC236}">
                  <a16:creationId xmlns:a16="http://schemas.microsoft.com/office/drawing/2014/main" id="{D062DE1B-C68A-4A16-BEA3-B003CDAA6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9400" y="4033977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4">
              <a:extLst>
                <a:ext uri="{FF2B5EF4-FFF2-40B4-BE49-F238E27FC236}">
                  <a16:creationId xmlns:a16="http://schemas.microsoft.com/office/drawing/2014/main" id="{2A1C73D6-A2FB-465F-A15B-36AA5D01D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351" y="262705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5">
              <a:extLst>
                <a:ext uri="{FF2B5EF4-FFF2-40B4-BE49-F238E27FC236}">
                  <a16:creationId xmlns:a16="http://schemas.microsoft.com/office/drawing/2014/main" id="{D55D7865-E6AE-415D-A8C4-7C5A32A3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82" y="3771071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6">
              <a:extLst>
                <a:ext uri="{FF2B5EF4-FFF2-40B4-BE49-F238E27FC236}">
                  <a16:creationId xmlns:a16="http://schemas.microsoft.com/office/drawing/2014/main" id="{B9672CA1-9BC0-425C-BF94-79F17939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64" y="5317507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7">
              <a:extLst>
                <a:ext uri="{FF2B5EF4-FFF2-40B4-BE49-F238E27FC236}">
                  <a16:creationId xmlns:a16="http://schemas.microsoft.com/office/drawing/2014/main" id="{08DFEA9A-A535-458A-9950-A3358C5AE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5944" y="4533529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8">
              <a:extLst>
                <a:ext uri="{FF2B5EF4-FFF2-40B4-BE49-F238E27FC236}">
                  <a16:creationId xmlns:a16="http://schemas.microsoft.com/office/drawing/2014/main" id="{23245835-C289-45EA-B41A-1252725F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332" y="3190789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9">
              <a:extLst>
                <a:ext uri="{FF2B5EF4-FFF2-40B4-BE49-F238E27FC236}">
                  <a16:creationId xmlns:a16="http://schemas.microsoft.com/office/drawing/2014/main" id="{0AFB26ED-87DA-4AFB-AE43-2432C35B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2589" y="5599752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70">
              <a:extLst>
                <a:ext uri="{FF2B5EF4-FFF2-40B4-BE49-F238E27FC236}">
                  <a16:creationId xmlns:a16="http://schemas.microsoft.com/office/drawing/2014/main" id="{253F6336-3C2D-45EB-B6CC-837D55DDD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802" y="619149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71">
              <a:extLst>
                <a:ext uri="{FF2B5EF4-FFF2-40B4-BE49-F238E27FC236}">
                  <a16:creationId xmlns:a16="http://schemas.microsoft.com/office/drawing/2014/main" id="{0DA2D173-44B4-483D-A774-4184E4091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132" y="507910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72">
              <a:extLst>
                <a:ext uri="{FF2B5EF4-FFF2-40B4-BE49-F238E27FC236}">
                  <a16:creationId xmlns:a16="http://schemas.microsoft.com/office/drawing/2014/main" id="{0CB352C4-5B1D-4A74-8554-F4ECE8CD8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869" y="485224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73">
              <a:extLst>
                <a:ext uri="{FF2B5EF4-FFF2-40B4-BE49-F238E27FC236}">
                  <a16:creationId xmlns:a16="http://schemas.microsoft.com/office/drawing/2014/main" id="{271B3474-6418-4288-8006-4098D84E3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42" y="4352608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74">
              <a:extLst>
                <a:ext uri="{FF2B5EF4-FFF2-40B4-BE49-F238E27FC236}">
                  <a16:creationId xmlns:a16="http://schemas.microsoft.com/office/drawing/2014/main" id="{A9248BB0-07AC-488D-A21C-C5A6A3917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694" y="593289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75">
              <a:extLst>
                <a:ext uri="{FF2B5EF4-FFF2-40B4-BE49-F238E27FC236}">
                  <a16:creationId xmlns:a16="http://schemas.microsoft.com/office/drawing/2014/main" id="{6CCB1591-9266-4539-8E7B-BD6948551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703" y="2387288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77">
              <a:extLst>
                <a:ext uri="{FF2B5EF4-FFF2-40B4-BE49-F238E27FC236}">
                  <a16:creationId xmlns:a16="http://schemas.microsoft.com/office/drawing/2014/main" id="{66E23B6C-5D63-47FA-AB5C-B5D0D11F4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949" y="355157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85">
              <a:extLst>
                <a:ext uri="{FF2B5EF4-FFF2-40B4-BE49-F238E27FC236}">
                  <a16:creationId xmlns:a16="http://schemas.microsoft.com/office/drawing/2014/main" id="{AE183758-6556-4968-8BCD-BF6907D40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208" y="637939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87">
              <a:extLst>
                <a:ext uri="{FF2B5EF4-FFF2-40B4-BE49-F238E27FC236}">
                  <a16:creationId xmlns:a16="http://schemas.microsoft.com/office/drawing/2014/main" id="{39AEB1B0-022C-404F-BAD4-D137A7AC1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4699" y="66336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88">
              <a:extLst>
                <a:ext uri="{FF2B5EF4-FFF2-40B4-BE49-F238E27FC236}">
                  <a16:creationId xmlns:a16="http://schemas.microsoft.com/office/drawing/2014/main" id="{1C0F9B2D-2AAA-4359-AC6B-E3FD5A0A2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8248" y="5648840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6">
              <a:extLst>
                <a:ext uri="{FF2B5EF4-FFF2-40B4-BE49-F238E27FC236}">
                  <a16:creationId xmlns:a16="http://schemas.microsoft.com/office/drawing/2014/main" id="{E78E9D8E-286B-48D4-B196-79F4F76A7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018" y="6119642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BE2E37C9-4A18-4BF8-A8C4-70C5A7609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168825" y="20389"/>
              <a:ext cx="226563" cy="6791450"/>
              <a:chOff x="11168825" y="20389"/>
              <a:chExt cx="226563" cy="6791450"/>
            </a:xfrm>
            <a:grpFill/>
          </p:grpSpPr>
          <p:sp>
            <p:nvSpPr>
              <p:cNvPr id="217" name="Freeform 105">
                <a:extLst>
                  <a:ext uri="{FF2B5EF4-FFF2-40B4-BE49-F238E27FC236}">
                    <a16:creationId xmlns:a16="http://schemas.microsoft.com/office/drawing/2014/main" id="{B4A33A69-BC3C-4807-BD4F-29051D4FA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78424" y="1926737"/>
                <a:ext cx="140901" cy="93027"/>
              </a:xfrm>
              <a:custGeom>
                <a:avLst/>
                <a:gdLst>
                  <a:gd name="T0" fmla="*/ 26 w 43"/>
                  <a:gd name="T1" fmla="*/ 3 h 31"/>
                  <a:gd name="T2" fmla="*/ 39 w 43"/>
                  <a:gd name="T3" fmla="*/ 23 h 31"/>
                  <a:gd name="T4" fmla="*/ 26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6" y="3"/>
                    </a:moveTo>
                    <a:cubicBezTo>
                      <a:pt x="34" y="0"/>
                      <a:pt x="43" y="17"/>
                      <a:pt x="39" y="23"/>
                    </a:cubicBezTo>
                    <a:cubicBezTo>
                      <a:pt x="20" y="31"/>
                      <a:pt x="0" y="15"/>
                      <a:pt x="26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06">
                <a:extLst>
                  <a:ext uri="{FF2B5EF4-FFF2-40B4-BE49-F238E27FC236}">
                    <a16:creationId xmlns:a16="http://schemas.microsoft.com/office/drawing/2014/main" id="{77A8CCDF-F727-49B9-92B3-03C8E7552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68061" y="533858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107">
                <a:extLst>
                  <a:ext uri="{FF2B5EF4-FFF2-40B4-BE49-F238E27FC236}">
                    <a16:creationId xmlns:a16="http://schemas.microsoft.com/office/drawing/2014/main" id="{2F823EBE-29F9-4853-8151-44177E789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53826" y="2213807"/>
                <a:ext cx="154193" cy="81603"/>
              </a:xfrm>
              <a:custGeom>
                <a:avLst/>
                <a:gdLst>
                  <a:gd name="T0" fmla="*/ 31 w 47"/>
                  <a:gd name="T1" fmla="*/ 0 h 27"/>
                  <a:gd name="T2" fmla="*/ 17 w 47"/>
                  <a:gd name="T3" fmla="*/ 23 h 27"/>
                  <a:gd name="T4" fmla="*/ 31 w 47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7">
                    <a:moveTo>
                      <a:pt x="31" y="0"/>
                    </a:moveTo>
                    <a:cubicBezTo>
                      <a:pt x="47" y="10"/>
                      <a:pt x="32" y="27"/>
                      <a:pt x="17" y="23"/>
                    </a:cubicBezTo>
                    <a:cubicBezTo>
                      <a:pt x="0" y="14"/>
                      <a:pt x="18" y="0"/>
                      <a:pt x="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08">
                <a:extLst>
                  <a:ext uri="{FF2B5EF4-FFF2-40B4-BE49-F238E27FC236}">
                    <a16:creationId xmlns:a16="http://schemas.microsoft.com/office/drawing/2014/main" id="{425EFE7D-59A7-408A-B7EC-3C1915D57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65732" y="1143703"/>
                <a:ext cx="121406" cy="90579"/>
              </a:xfrm>
              <a:custGeom>
                <a:avLst/>
                <a:gdLst>
                  <a:gd name="T0" fmla="*/ 26 w 37"/>
                  <a:gd name="T1" fmla="*/ 1 h 30"/>
                  <a:gd name="T2" fmla="*/ 35 w 37"/>
                  <a:gd name="T3" fmla="*/ 21 h 30"/>
                  <a:gd name="T4" fmla="*/ 26 w 37"/>
                  <a:gd name="T5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0">
                    <a:moveTo>
                      <a:pt x="26" y="1"/>
                    </a:moveTo>
                    <a:cubicBezTo>
                      <a:pt x="35" y="0"/>
                      <a:pt x="37" y="13"/>
                      <a:pt x="35" y="21"/>
                    </a:cubicBezTo>
                    <a:cubicBezTo>
                      <a:pt x="14" y="30"/>
                      <a:pt x="0" y="8"/>
                      <a:pt x="2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09">
                <a:extLst>
                  <a:ext uri="{FF2B5EF4-FFF2-40B4-BE49-F238E27FC236}">
                    <a16:creationId xmlns:a16="http://schemas.microsoft.com/office/drawing/2014/main" id="{2A01DF9D-6D4D-42E2-B507-712276E6FD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48929" y="1645028"/>
                <a:ext cx="154193" cy="84866"/>
              </a:xfrm>
              <a:custGeom>
                <a:avLst/>
                <a:gdLst>
                  <a:gd name="T0" fmla="*/ 26 w 47"/>
                  <a:gd name="T1" fmla="*/ 0 h 28"/>
                  <a:gd name="T2" fmla="*/ 10 w 47"/>
                  <a:gd name="T3" fmla="*/ 26 h 28"/>
                  <a:gd name="T4" fmla="*/ 26 w 47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8">
                    <a:moveTo>
                      <a:pt x="26" y="0"/>
                    </a:moveTo>
                    <a:cubicBezTo>
                      <a:pt x="47" y="13"/>
                      <a:pt x="28" y="28"/>
                      <a:pt x="10" y="26"/>
                    </a:cubicBezTo>
                    <a:cubicBezTo>
                      <a:pt x="0" y="13"/>
                      <a:pt x="15" y="4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110">
                <a:extLst>
                  <a:ext uri="{FF2B5EF4-FFF2-40B4-BE49-F238E27FC236}">
                    <a16:creationId xmlns:a16="http://schemas.microsoft.com/office/drawing/2014/main" id="{FC81B218-8E4D-44A5-81A9-BE68BB6886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45785" y="286023"/>
                <a:ext cx="127608" cy="114243"/>
              </a:xfrm>
              <a:custGeom>
                <a:avLst/>
                <a:gdLst>
                  <a:gd name="T0" fmla="*/ 21 w 39"/>
                  <a:gd name="T1" fmla="*/ 1 h 38"/>
                  <a:gd name="T2" fmla="*/ 39 w 39"/>
                  <a:gd name="T3" fmla="*/ 18 h 38"/>
                  <a:gd name="T4" fmla="*/ 21 w 39"/>
                  <a:gd name="T5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8">
                    <a:moveTo>
                      <a:pt x="21" y="1"/>
                    </a:moveTo>
                    <a:cubicBezTo>
                      <a:pt x="35" y="0"/>
                      <a:pt x="38" y="8"/>
                      <a:pt x="39" y="18"/>
                    </a:cubicBezTo>
                    <a:cubicBezTo>
                      <a:pt x="25" y="38"/>
                      <a:pt x="0" y="13"/>
                      <a:pt x="2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11">
                <a:extLst>
                  <a:ext uri="{FF2B5EF4-FFF2-40B4-BE49-F238E27FC236}">
                    <a16:creationId xmlns:a16="http://schemas.microsoft.com/office/drawing/2014/main" id="{BDCFABFF-C0E7-4320-A0AC-1E6A244FB7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46984" y="1373523"/>
                <a:ext cx="131153" cy="87315"/>
              </a:xfrm>
              <a:custGeom>
                <a:avLst/>
                <a:gdLst>
                  <a:gd name="T0" fmla="*/ 24 w 40"/>
                  <a:gd name="T1" fmla="*/ 0 h 29"/>
                  <a:gd name="T2" fmla="*/ 20 w 40"/>
                  <a:gd name="T3" fmla="*/ 25 h 29"/>
                  <a:gd name="T4" fmla="*/ 24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4" y="0"/>
                    </a:moveTo>
                    <a:cubicBezTo>
                      <a:pt x="40" y="1"/>
                      <a:pt x="35" y="29"/>
                      <a:pt x="20" y="25"/>
                    </a:cubicBezTo>
                    <a:cubicBezTo>
                      <a:pt x="0" y="19"/>
                      <a:pt x="5" y="2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12">
                <a:extLst>
                  <a:ext uri="{FF2B5EF4-FFF2-40B4-BE49-F238E27FC236}">
                    <a16:creationId xmlns:a16="http://schemas.microsoft.com/office/drawing/2014/main" id="{434BFCB7-FEFD-4E62-AF0D-D31435E8E5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56487" y="854869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1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91">
                <a:extLst>
                  <a:ext uri="{FF2B5EF4-FFF2-40B4-BE49-F238E27FC236}">
                    <a16:creationId xmlns:a16="http://schemas.microsoft.com/office/drawing/2014/main" id="{E9D87B5D-B1E8-4FCD-922C-3DEE976A3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57244" y="2708876"/>
                <a:ext cx="118747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0" y="1"/>
                      <a:pt x="36" y="24"/>
                      <a:pt x="21" y="27"/>
                    </a:cubicBezTo>
                    <a:cubicBezTo>
                      <a:pt x="1" y="26"/>
                      <a:pt x="0" y="0"/>
                      <a:pt x="1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92">
                <a:extLst>
                  <a:ext uri="{FF2B5EF4-FFF2-40B4-BE49-F238E27FC236}">
                    <a16:creationId xmlns:a16="http://schemas.microsoft.com/office/drawing/2014/main" id="{AF4AF7C2-3909-4813-BE0A-A413F45C20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36284" y="2433539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93">
                <a:extLst>
                  <a:ext uri="{FF2B5EF4-FFF2-40B4-BE49-F238E27FC236}">
                    <a16:creationId xmlns:a16="http://schemas.microsoft.com/office/drawing/2014/main" id="{A5099345-9081-4A89-99D9-EF03FD94F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45786" y="3230067"/>
                <a:ext cx="127608" cy="79154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4"/>
                      <a:pt x="34" y="25"/>
                      <a:pt x="19" y="26"/>
                    </a:cubicBezTo>
                    <a:cubicBezTo>
                      <a:pt x="0" y="20"/>
                      <a:pt x="7" y="4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94">
                <a:extLst>
                  <a:ext uri="{FF2B5EF4-FFF2-40B4-BE49-F238E27FC236}">
                    <a16:creationId xmlns:a16="http://schemas.microsoft.com/office/drawing/2014/main" id="{B11A1299-8A1F-4956-B3C2-6D7354C809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00892" y="5353190"/>
                <a:ext cx="138242" cy="102819"/>
              </a:xfrm>
              <a:custGeom>
                <a:avLst/>
                <a:gdLst>
                  <a:gd name="T0" fmla="*/ 29 w 42"/>
                  <a:gd name="T1" fmla="*/ 1 h 34"/>
                  <a:gd name="T2" fmla="*/ 40 w 42"/>
                  <a:gd name="T3" fmla="*/ 20 h 34"/>
                  <a:gd name="T4" fmla="*/ 29 w 42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4">
                    <a:moveTo>
                      <a:pt x="29" y="1"/>
                    </a:moveTo>
                    <a:cubicBezTo>
                      <a:pt x="38" y="0"/>
                      <a:pt x="42" y="12"/>
                      <a:pt x="40" y="20"/>
                    </a:cubicBezTo>
                    <a:cubicBezTo>
                      <a:pt x="22" y="34"/>
                      <a:pt x="0" y="9"/>
                      <a:pt x="2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95">
                <a:extLst>
                  <a:ext uri="{FF2B5EF4-FFF2-40B4-BE49-F238E27FC236}">
                    <a16:creationId xmlns:a16="http://schemas.microsoft.com/office/drawing/2014/main" id="{813AD72B-F579-4FA3-B790-3413BEA847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19243" y="3000654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2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96">
                <a:extLst>
                  <a:ext uri="{FF2B5EF4-FFF2-40B4-BE49-F238E27FC236}">
                    <a16:creationId xmlns:a16="http://schemas.microsoft.com/office/drawing/2014/main" id="{C38D88ED-8B91-49B6-B47B-B4F2F7A5C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184629" y="3520219"/>
                <a:ext cx="147104" cy="108531"/>
              </a:xfrm>
              <a:custGeom>
                <a:avLst/>
                <a:gdLst>
                  <a:gd name="T0" fmla="*/ 28 w 45"/>
                  <a:gd name="T1" fmla="*/ 0 h 36"/>
                  <a:gd name="T2" fmla="*/ 41 w 45"/>
                  <a:gd name="T3" fmla="*/ 20 h 36"/>
                  <a:gd name="T4" fmla="*/ 28 w 45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36">
                    <a:moveTo>
                      <a:pt x="28" y="0"/>
                    </a:moveTo>
                    <a:cubicBezTo>
                      <a:pt x="32" y="0"/>
                      <a:pt x="45" y="13"/>
                      <a:pt x="41" y="20"/>
                    </a:cubicBezTo>
                    <a:cubicBezTo>
                      <a:pt x="24" y="36"/>
                      <a:pt x="0" y="7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97">
                <a:extLst>
                  <a:ext uri="{FF2B5EF4-FFF2-40B4-BE49-F238E27FC236}">
                    <a16:creationId xmlns:a16="http://schemas.microsoft.com/office/drawing/2014/main" id="{F3D8BECB-5A31-413A-BDF0-073C3C4CE0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153941" y="4729070"/>
                <a:ext cx="190526" cy="121588"/>
              </a:xfrm>
              <a:custGeom>
                <a:avLst/>
                <a:gdLst>
                  <a:gd name="T0" fmla="*/ 42 w 58"/>
                  <a:gd name="T1" fmla="*/ 0 h 40"/>
                  <a:gd name="T2" fmla="*/ 53 w 58"/>
                  <a:gd name="T3" fmla="*/ 17 h 40"/>
                  <a:gd name="T4" fmla="*/ 42 w 58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40">
                    <a:moveTo>
                      <a:pt x="42" y="0"/>
                    </a:moveTo>
                    <a:cubicBezTo>
                      <a:pt x="52" y="0"/>
                      <a:pt x="50" y="9"/>
                      <a:pt x="53" y="17"/>
                    </a:cubicBezTo>
                    <a:cubicBezTo>
                      <a:pt x="58" y="40"/>
                      <a:pt x="0" y="6"/>
                      <a:pt x="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98">
                <a:extLst>
                  <a:ext uri="{FF2B5EF4-FFF2-40B4-BE49-F238E27FC236}">
                    <a16:creationId xmlns:a16="http://schemas.microsoft.com/office/drawing/2014/main" id="{EAF19333-3DD2-43BA-BAAE-748D65A35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196426" y="4210611"/>
                <a:ext cx="147990" cy="79154"/>
              </a:xfrm>
              <a:custGeom>
                <a:avLst/>
                <a:gdLst>
                  <a:gd name="T0" fmla="*/ 23 w 45"/>
                  <a:gd name="T1" fmla="*/ 0 h 26"/>
                  <a:gd name="T2" fmla="*/ 30 w 45"/>
                  <a:gd name="T3" fmla="*/ 26 h 26"/>
                  <a:gd name="T4" fmla="*/ 23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3" y="0"/>
                    </a:moveTo>
                    <a:cubicBezTo>
                      <a:pt x="33" y="2"/>
                      <a:pt x="45" y="21"/>
                      <a:pt x="30" y="26"/>
                    </a:cubicBezTo>
                    <a:cubicBezTo>
                      <a:pt x="10" y="24"/>
                      <a:pt x="0" y="8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99">
                <a:extLst>
                  <a:ext uri="{FF2B5EF4-FFF2-40B4-BE49-F238E27FC236}">
                    <a16:creationId xmlns:a16="http://schemas.microsoft.com/office/drawing/2014/main" id="{573E1D95-E168-45FC-AC44-2AB70BB576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139321" y="4473061"/>
                <a:ext cx="219770" cy="121588"/>
              </a:xfrm>
              <a:custGeom>
                <a:avLst/>
                <a:gdLst>
                  <a:gd name="T0" fmla="*/ 36 w 67"/>
                  <a:gd name="T1" fmla="*/ 0 h 40"/>
                  <a:gd name="T2" fmla="*/ 44 w 67"/>
                  <a:gd name="T3" fmla="*/ 2 h 40"/>
                  <a:gd name="T4" fmla="*/ 31 w 67"/>
                  <a:gd name="T5" fmla="*/ 2 h 40"/>
                  <a:gd name="T6" fmla="*/ 36 w 67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40">
                    <a:moveTo>
                      <a:pt x="36" y="0"/>
                    </a:moveTo>
                    <a:cubicBezTo>
                      <a:pt x="39" y="3"/>
                      <a:pt x="41" y="0"/>
                      <a:pt x="44" y="2"/>
                    </a:cubicBezTo>
                    <a:cubicBezTo>
                      <a:pt x="67" y="40"/>
                      <a:pt x="0" y="25"/>
                      <a:pt x="31" y="2"/>
                    </a:cubicBezTo>
                    <a:cubicBezTo>
                      <a:pt x="24" y="11"/>
                      <a:pt x="31" y="5"/>
                      <a:pt x="3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100">
                <a:extLst>
                  <a:ext uri="{FF2B5EF4-FFF2-40B4-BE49-F238E27FC236}">
                    <a16:creationId xmlns:a16="http://schemas.microsoft.com/office/drawing/2014/main" id="{CE894873-89D2-4FE3-A432-8E8603EB57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198830" y="3839052"/>
                <a:ext cx="128495" cy="93843"/>
              </a:xfrm>
              <a:custGeom>
                <a:avLst/>
                <a:gdLst>
                  <a:gd name="T0" fmla="*/ 28 w 39"/>
                  <a:gd name="T1" fmla="*/ 1 h 31"/>
                  <a:gd name="T2" fmla="*/ 39 w 39"/>
                  <a:gd name="T3" fmla="*/ 21 h 31"/>
                  <a:gd name="T4" fmla="*/ 28 w 39"/>
                  <a:gd name="T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1">
                    <a:moveTo>
                      <a:pt x="28" y="1"/>
                    </a:moveTo>
                    <a:cubicBezTo>
                      <a:pt x="38" y="0"/>
                      <a:pt x="38" y="12"/>
                      <a:pt x="39" y="21"/>
                    </a:cubicBezTo>
                    <a:cubicBezTo>
                      <a:pt x="18" y="31"/>
                      <a:pt x="0" y="12"/>
                      <a:pt x="2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101">
                <a:extLst>
                  <a:ext uri="{FF2B5EF4-FFF2-40B4-BE49-F238E27FC236}">
                    <a16:creationId xmlns:a16="http://schemas.microsoft.com/office/drawing/2014/main" id="{513D056D-2B7A-4F18-80FE-05358FD3F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193547" y="5088202"/>
                <a:ext cx="138242" cy="81603"/>
              </a:xfrm>
              <a:custGeom>
                <a:avLst/>
                <a:gdLst>
                  <a:gd name="T0" fmla="*/ 22 w 42"/>
                  <a:gd name="T1" fmla="*/ 0 h 27"/>
                  <a:gd name="T2" fmla="*/ 14 w 42"/>
                  <a:gd name="T3" fmla="*/ 25 h 27"/>
                  <a:gd name="T4" fmla="*/ 22 w 42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7">
                    <a:moveTo>
                      <a:pt x="22" y="0"/>
                    </a:moveTo>
                    <a:cubicBezTo>
                      <a:pt x="42" y="7"/>
                      <a:pt x="28" y="27"/>
                      <a:pt x="14" y="25"/>
                    </a:cubicBezTo>
                    <a:cubicBezTo>
                      <a:pt x="0" y="18"/>
                      <a:pt x="9" y="2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102">
                <a:extLst>
                  <a:ext uri="{FF2B5EF4-FFF2-40B4-BE49-F238E27FC236}">
                    <a16:creationId xmlns:a16="http://schemas.microsoft.com/office/drawing/2014/main" id="{83602C49-58ED-42C8-B7FD-65BACB9540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188877" y="5711801"/>
                <a:ext cx="121406" cy="99554"/>
              </a:xfrm>
              <a:custGeom>
                <a:avLst/>
                <a:gdLst>
                  <a:gd name="T0" fmla="*/ 21 w 37"/>
                  <a:gd name="T1" fmla="*/ 0 h 33"/>
                  <a:gd name="T2" fmla="*/ 19 w 37"/>
                  <a:gd name="T3" fmla="*/ 23 h 33"/>
                  <a:gd name="T4" fmla="*/ 21 w 3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3">
                    <a:moveTo>
                      <a:pt x="21" y="0"/>
                    </a:moveTo>
                    <a:cubicBezTo>
                      <a:pt x="37" y="0"/>
                      <a:pt x="29" y="33"/>
                      <a:pt x="19" y="23"/>
                    </a:cubicBezTo>
                    <a:cubicBezTo>
                      <a:pt x="0" y="30"/>
                      <a:pt x="3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103">
                <a:extLst>
                  <a:ext uri="{FF2B5EF4-FFF2-40B4-BE49-F238E27FC236}">
                    <a16:creationId xmlns:a16="http://schemas.microsoft.com/office/drawing/2014/main" id="{E2E66761-0338-48F1-BE5A-8A5AF19DC2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172634" y="5919009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104">
                <a:extLst>
                  <a:ext uri="{FF2B5EF4-FFF2-40B4-BE49-F238E27FC236}">
                    <a16:creationId xmlns:a16="http://schemas.microsoft.com/office/drawing/2014/main" id="{2F5694C3-9B6C-48D6-A828-9B393F179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88094" y="2408978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113">
                <a:extLst>
                  <a:ext uri="{FF2B5EF4-FFF2-40B4-BE49-F238E27FC236}">
                    <a16:creationId xmlns:a16="http://schemas.microsoft.com/office/drawing/2014/main" id="{4AB20198-2EC0-4574-A70E-9B7166C2F7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39435" y="4796896"/>
                <a:ext cx="9748" cy="8977"/>
              </a:xfrm>
              <a:custGeom>
                <a:avLst/>
                <a:gdLst>
                  <a:gd name="T0" fmla="*/ 1 w 3"/>
                  <a:gd name="T1" fmla="*/ 0 h 3"/>
                  <a:gd name="T2" fmla="*/ 3 w 3"/>
                  <a:gd name="T3" fmla="*/ 1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2" y="1"/>
                      <a:pt x="3" y="1"/>
                    </a:cubicBezTo>
                    <a:cubicBezTo>
                      <a:pt x="2" y="3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114">
                <a:extLst>
                  <a:ext uri="{FF2B5EF4-FFF2-40B4-BE49-F238E27FC236}">
                    <a16:creationId xmlns:a16="http://schemas.microsoft.com/office/drawing/2014/main" id="{4C97BB7D-625E-4D2D-BC87-785EDCB3C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42839" y="3563211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115">
                <a:extLst>
                  <a:ext uri="{FF2B5EF4-FFF2-40B4-BE49-F238E27FC236}">
                    <a16:creationId xmlns:a16="http://schemas.microsoft.com/office/drawing/2014/main" id="{FC68E95F-01B4-4114-A7BD-32E3D314CD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37126" y="4226065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117">
                <a:extLst>
                  <a:ext uri="{FF2B5EF4-FFF2-40B4-BE49-F238E27FC236}">
                    <a16:creationId xmlns:a16="http://schemas.microsoft.com/office/drawing/2014/main" id="{B20BB92B-364F-4F10-9567-F286509A1E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24443" y="5962688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118">
                <a:extLst>
                  <a:ext uri="{FF2B5EF4-FFF2-40B4-BE49-F238E27FC236}">
                    <a16:creationId xmlns:a16="http://schemas.microsoft.com/office/drawing/2014/main" id="{3A8CD798-CB25-45CA-B21C-641CF461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07776" y="6698118"/>
                <a:ext cx="131153" cy="96290"/>
              </a:xfrm>
              <a:custGeom>
                <a:avLst/>
                <a:gdLst>
                  <a:gd name="T0" fmla="*/ 22 w 40"/>
                  <a:gd name="T1" fmla="*/ 0 h 32"/>
                  <a:gd name="T2" fmla="*/ 16 w 40"/>
                  <a:gd name="T3" fmla="*/ 25 h 32"/>
                  <a:gd name="T4" fmla="*/ 22 w 40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2">
                    <a:moveTo>
                      <a:pt x="22" y="0"/>
                    </a:moveTo>
                    <a:cubicBezTo>
                      <a:pt x="40" y="3"/>
                      <a:pt x="40" y="32"/>
                      <a:pt x="16" y="25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119">
                <a:extLst>
                  <a:ext uri="{FF2B5EF4-FFF2-40B4-BE49-F238E27FC236}">
                    <a16:creationId xmlns:a16="http://schemas.microsoft.com/office/drawing/2014/main" id="{D169AC19-639E-42F2-8431-2FB4D0983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180504" y="6183054"/>
                <a:ext cx="127608" cy="150965"/>
              </a:xfrm>
              <a:custGeom>
                <a:avLst/>
                <a:gdLst>
                  <a:gd name="T0" fmla="*/ 13 w 39"/>
                  <a:gd name="T1" fmla="*/ 6 h 50"/>
                  <a:gd name="T2" fmla="*/ 0 w 39"/>
                  <a:gd name="T3" fmla="*/ 23 h 50"/>
                  <a:gd name="T4" fmla="*/ 13 w 39"/>
                  <a:gd name="T5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0">
                    <a:moveTo>
                      <a:pt x="13" y="6"/>
                    </a:moveTo>
                    <a:cubicBezTo>
                      <a:pt x="39" y="10"/>
                      <a:pt x="16" y="50"/>
                      <a:pt x="0" y="23"/>
                    </a:cubicBezTo>
                    <a:cubicBezTo>
                      <a:pt x="1" y="0"/>
                      <a:pt x="5" y="14"/>
                      <a:pt x="1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145">
                <a:extLst>
                  <a:ext uri="{FF2B5EF4-FFF2-40B4-BE49-F238E27FC236}">
                    <a16:creationId xmlns:a16="http://schemas.microsoft.com/office/drawing/2014/main" id="{B7D9EBFF-BE38-459C-8398-C529622CBC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18215" y="6458027"/>
                <a:ext cx="121406" cy="66913"/>
              </a:xfrm>
              <a:custGeom>
                <a:avLst/>
                <a:gdLst>
                  <a:gd name="T0" fmla="*/ 19 w 37"/>
                  <a:gd name="T1" fmla="*/ 0 h 22"/>
                  <a:gd name="T2" fmla="*/ 19 w 37"/>
                  <a:gd name="T3" fmla="*/ 22 h 22"/>
                  <a:gd name="T4" fmla="*/ 19 w 37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2">
                    <a:moveTo>
                      <a:pt x="19" y="0"/>
                    </a:moveTo>
                    <a:cubicBezTo>
                      <a:pt x="35" y="1"/>
                      <a:pt x="37" y="22"/>
                      <a:pt x="19" y="22"/>
                    </a:cubicBezTo>
                    <a:cubicBezTo>
                      <a:pt x="6" y="18"/>
                      <a:pt x="0" y="4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8">
                <a:extLst>
                  <a:ext uri="{FF2B5EF4-FFF2-40B4-BE49-F238E27FC236}">
                    <a16:creationId xmlns:a16="http://schemas.microsoft.com/office/drawing/2014/main" id="{974AB854-D28A-4EA2-BCAB-10CB78BAC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281542" y="41901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7" name="Freeform 105">
              <a:extLst>
                <a:ext uri="{FF2B5EF4-FFF2-40B4-BE49-F238E27FC236}">
                  <a16:creationId xmlns:a16="http://schemas.microsoft.com/office/drawing/2014/main" id="{A9BFDD4C-02AE-4AED-AFC6-C7A9B588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15473" y="497198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06">
              <a:extLst>
                <a:ext uri="{FF2B5EF4-FFF2-40B4-BE49-F238E27FC236}">
                  <a16:creationId xmlns:a16="http://schemas.microsoft.com/office/drawing/2014/main" id="{48A4E571-1907-497F-A073-9A92EB212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32040" y="636078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07">
              <a:extLst>
                <a:ext uri="{FF2B5EF4-FFF2-40B4-BE49-F238E27FC236}">
                  <a16:creationId xmlns:a16="http://schemas.microsoft.com/office/drawing/2014/main" id="{6B821B78-1953-4081-8E63-94FF26CC6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26779" y="469634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08">
              <a:extLst>
                <a:ext uri="{FF2B5EF4-FFF2-40B4-BE49-F238E27FC236}">
                  <a16:creationId xmlns:a16="http://schemas.microsoft.com/office/drawing/2014/main" id="{FF7D7DCA-2AF9-4601-9BC5-DD001BE2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47660" y="5757471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09">
              <a:extLst>
                <a:ext uri="{FF2B5EF4-FFF2-40B4-BE49-F238E27FC236}">
                  <a16:creationId xmlns:a16="http://schemas.microsoft.com/office/drawing/2014/main" id="{4BDDDE27-5B14-4E88-B2B3-C00A0F339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31676" y="526185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10">
              <a:extLst>
                <a:ext uri="{FF2B5EF4-FFF2-40B4-BE49-F238E27FC236}">
                  <a16:creationId xmlns:a16="http://schemas.microsoft.com/office/drawing/2014/main" id="{D58101DB-D2DA-4821-BD98-20DBF9AC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09141" y="66153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11">
              <a:extLst>
                <a:ext uri="{FF2B5EF4-FFF2-40B4-BE49-F238E27FC236}">
                  <a16:creationId xmlns:a16="http://schemas.microsoft.com/office/drawing/2014/main" id="{C7FD657A-3506-4C65-8400-6DF30ADC2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56661" y="553091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12">
              <a:extLst>
                <a:ext uri="{FF2B5EF4-FFF2-40B4-BE49-F238E27FC236}">
                  <a16:creationId xmlns:a16="http://schemas.microsoft.com/office/drawing/2014/main" id="{5B2E86FD-2743-4420-9298-961EAF4F5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60451" y="6055281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91">
              <a:extLst>
                <a:ext uri="{FF2B5EF4-FFF2-40B4-BE49-F238E27FC236}">
                  <a16:creationId xmlns:a16="http://schemas.microsoft.com/office/drawing/2014/main" id="{A2A3519A-7B7C-44EA-BA92-344EF105F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58807" y="420127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92">
              <a:extLst>
                <a:ext uri="{FF2B5EF4-FFF2-40B4-BE49-F238E27FC236}">
                  <a16:creationId xmlns:a16="http://schemas.microsoft.com/office/drawing/2014/main" id="{353302FD-7360-4CD3-AB9A-75E56490E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57613" y="445539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93">
              <a:extLst>
                <a:ext uri="{FF2B5EF4-FFF2-40B4-BE49-F238E27FC236}">
                  <a16:creationId xmlns:a16="http://schemas.microsoft.com/office/drawing/2014/main" id="{0B26E5FC-809A-4C92-85C9-02A16D31A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61404" y="3682532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94">
              <a:extLst>
                <a:ext uri="{FF2B5EF4-FFF2-40B4-BE49-F238E27FC236}">
                  <a16:creationId xmlns:a16="http://schemas.microsoft.com/office/drawing/2014/main" id="{43E4718F-27D4-43CA-B8D4-5CD272456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83424" y="148792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95">
              <a:extLst>
                <a:ext uri="{FF2B5EF4-FFF2-40B4-BE49-F238E27FC236}">
                  <a16:creationId xmlns:a16="http://schemas.microsoft.com/office/drawing/2014/main" id="{E2B3C7E2-6083-4EBC-B24F-DF5B2643B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97695" y="3909496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96">
              <a:extLst>
                <a:ext uri="{FF2B5EF4-FFF2-40B4-BE49-F238E27FC236}">
                  <a16:creationId xmlns:a16="http://schemas.microsoft.com/office/drawing/2014/main" id="{D0129FD4-8594-4174-816A-2F59072A2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03065" y="3363003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97">
              <a:extLst>
                <a:ext uri="{FF2B5EF4-FFF2-40B4-BE49-F238E27FC236}">
                  <a16:creationId xmlns:a16="http://schemas.microsoft.com/office/drawing/2014/main" id="{70D31164-7698-4542-B412-102895C2A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44387" y="2211761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98">
              <a:extLst>
                <a:ext uri="{FF2B5EF4-FFF2-40B4-BE49-F238E27FC236}">
                  <a16:creationId xmlns:a16="http://schemas.microsoft.com/office/drawing/2014/main" id="{E24E5C4B-6BB2-4550-98A5-848D9ABE2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66308" y="2761825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99">
              <a:extLst>
                <a:ext uri="{FF2B5EF4-FFF2-40B4-BE49-F238E27FC236}">
                  <a16:creationId xmlns:a16="http://schemas.microsoft.com/office/drawing/2014/main" id="{F1366000-A112-4CEA-BE62-BE2F58D7E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40608" y="2492883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00">
              <a:extLst>
                <a:ext uri="{FF2B5EF4-FFF2-40B4-BE49-F238E27FC236}">
                  <a16:creationId xmlns:a16="http://schemas.microsoft.com/office/drawing/2014/main" id="{785C13A4-59BB-4192-ACEF-310B5F49E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07473" y="305885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01">
              <a:extLst>
                <a:ext uri="{FF2B5EF4-FFF2-40B4-BE49-F238E27FC236}">
                  <a16:creationId xmlns:a16="http://schemas.microsoft.com/office/drawing/2014/main" id="{6C1CFA06-CBA4-4095-AE4A-540CCF1A6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91062" y="174968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02">
              <a:extLst>
                <a:ext uri="{FF2B5EF4-FFF2-40B4-BE49-F238E27FC236}">
                  <a16:creationId xmlns:a16="http://schemas.microsoft.com/office/drawing/2014/main" id="{99F3AB2C-1F53-430D-887F-9A047C9A4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24515" y="1180398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03">
              <a:extLst>
                <a:ext uri="{FF2B5EF4-FFF2-40B4-BE49-F238E27FC236}">
                  <a16:creationId xmlns:a16="http://schemas.microsoft.com/office/drawing/2014/main" id="{00CCD3F8-9630-4C0D-B891-8AFF3E4B1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09023" y="873924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04">
              <a:extLst>
                <a:ext uri="{FF2B5EF4-FFF2-40B4-BE49-F238E27FC236}">
                  <a16:creationId xmlns:a16="http://schemas.microsoft.com/office/drawing/2014/main" id="{E31D22C1-DECD-4ECC-85B6-9250DC078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39615" y="457706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13">
              <a:extLst>
                <a:ext uri="{FF2B5EF4-FFF2-40B4-BE49-F238E27FC236}">
                  <a16:creationId xmlns:a16="http://schemas.microsoft.com/office/drawing/2014/main" id="{C9DA3AFC-9262-486E-BF9C-3913C4401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85615" y="218588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14">
              <a:extLst>
                <a:ext uri="{FF2B5EF4-FFF2-40B4-BE49-F238E27FC236}">
                  <a16:creationId xmlns:a16="http://schemas.microsoft.com/office/drawing/2014/main" id="{32D84283-672B-46F9-9566-72DC6205A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85755" y="342283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15">
              <a:extLst>
                <a:ext uri="{FF2B5EF4-FFF2-40B4-BE49-F238E27FC236}">
                  <a16:creationId xmlns:a16="http://schemas.microsoft.com/office/drawing/2014/main" id="{1A8B63D7-C989-4EA9-BBF2-690EE3CB9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91468" y="275997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17">
              <a:extLst>
                <a:ext uri="{FF2B5EF4-FFF2-40B4-BE49-F238E27FC236}">
                  <a16:creationId xmlns:a16="http://schemas.microsoft.com/office/drawing/2014/main" id="{D369E705-E17D-4BF8-B53B-F75198E24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103266" y="102335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18">
              <a:extLst>
                <a:ext uri="{FF2B5EF4-FFF2-40B4-BE49-F238E27FC236}">
                  <a16:creationId xmlns:a16="http://schemas.microsoft.com/office/drawing/2014/main" id="{58780925-ABD9-4E11-9528-35BA54448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07965" y="136860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19">
              <a:extLst>
                <a:ext uri="{FF2B5EF4-FFF2-40B4-BE49-F238E27FC236}">
                  <a16:creationId xmlns:a16="http://schemas.microsoft.com/office/drawing/2014/main" id="{6B603D35-A9C5-4727-BC85-9599BAC69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14226" y="562313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45">
              <a:extLst>
                <a:ext uri="{FF2B5EF4-FFF2-40B4-BE49-F238E27FC236}">
                  <a16:creationId xmlns:a16="http://schemas.microsoft.com/office/drawing/2014/main" id="{DCA06D49-BDC8-408E-8C93-D2F929878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06285" y="405837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">
              <a:extLst>
                <a:ext uri="{FF2B5EF4-FFF2-40B4-BE49-F238E27FC236}">
                  <a16:creationId xmlns:a16="http://schemas.microsoft.com/office/drawing/2014/main" id="{6E0E358D-5D8E-494F-A7C7-77A9CE02A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006144" y="196167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906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725224-D39D-47BA-AABA-6EEC65200D8A}"/>
              </a:ext>
            </a:extLst>
          </p:cNvPr>
          <p:cNvSpPr txBox="1"/>
          <p:nvPr/>
        </p:nvSpPr>
        <p:spPr>
          <a:xfrm>
            <a:off x="1283855" y="1064491"/>
            <a:ext cx="9035472" cy="42165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+mn-lt"/>
                <a:cs typeface="+mn-lt"/>
              </a:rPr>
              <a:t>                                                                   </a:t>
            </a:r>
            <a:r>
              <a:rPr lang="en-GB" sz="3200" b="1" dirty="0">
                <a:ea typeface="+mn-lt"/>
                <a:cs typeface="+mn-lt"/>
              </a:rPr>
              <a:t> 2. TASK 1</a:t>
            </a:r>
            <a:endParaRPr lang="en-GB" sz="3200" b="1" dirty="0"/>
          </a:p>
          <a:p>
            <a:endParaRPr lang="en-GB" dirty="0">
              <a:ea typeface="+mn-lt"/>
              <a:cs typeface="+mn-lt"/>
            </a:endParaRPr>
          </a:p>
          <a:p>
            <a:r>
              <a:rPr lang="en-GB" sz="2000" b="1" u="sng" dirty="0">
                <a:ea typeface="+mn-lt"/>
                <a:cs typeface="+mn-lt"/>
              </a:rPr>
              <a:t>Prediction using Supervised ML (Beginner's task)</a:t>
            </a:r>
            <a:endParaRPr lang="en-GB" sz="2000" b="1" u="sng"/>
          </a:p>
          <a:p>
            <a:endParaRPr lang="en-GB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GB" dirty="0">
                <a:ea typeface="+mn-lt"/>
                <a:cs typeface="+mn-lt"/>
              </a:rPr>
              <a:t>The task was to predict the percentage of an student based on the number of hours studied. </a:t>
            </a:r>
          </a:p>
          <a:p>
            <a:pPr marL="342900" indent="-342900">
              <a:buAutoNum type="arabicPeriod"/>
            </a:pPr>
            <a:endParaRPr lang="en-GB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GB" dirty="0">
                <a:ea typeface="+mn-lt"/>
                <a:cs typeface="+mn-lt"/>
              </a:rPr>
              <a:t>This is a simple linear regression task as it involves just 2 variables. Regression is basically a statistical method used to define relationship between dependent variable and independent variable.</a:t>
            </a:r>
          </a:p>
          <a:p>
            <a:pPr marL="342900" indent="-342900">
              <a:buAutoNum type="arabicPeriod"/>
            </a:pPr>
            <a:endParaRPr lang="en-GB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GB" dirty="0">
                <a:ea typeface="+mn-lt"/>
                <a:cs typeface="+mn-lt"/>
              </a:rPr>
              <a:t> I have given a detailed explanation of each and every step performed in the program via comment lines. </a:t>
            </a:r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918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13C927-4665-44EF-B6A7-D76D04807A66}"/>
              </a:ext>
            </a:extLst>
          </p:cNvPr>
          <p:cNvSpPr txBox="1"/>
          <p:nvPr/>
        </p:nvSpPr>
        <p:spPr>
          <a:xfrm>
            <a:off x="671946" y="244764"/>
            <a:ext cx="10028381" cy="59400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+mn-lt"/>
                <a:cs typeface="+mn-lt"/>
              </a:rPr>
              <a:t>                                                                         </a:t>
            </a:r>
            <a:r>
              <a:rPr lang="en-GB" sz="3200" b="1" dirty="0">
                <a:ea typeface="+mn-lt"/>
                <a:cs typeface="+mn-lt"/>
              </a:rPr>
              <a:t> 3.TASK 3</a:t>
            </a:r>
            <a:endParaRPr lang="en-US" sz="3200" b="1"/>
          </a:p>
          <a:p>
            <a:endParaRPr lang="en-GB" sz="2000" b="1" u="sng" dirty="0">
              <a:ea typeface="+mn-lt"/>
              <a:cs typeface="+mn-lt"/>
            </a:endParaRPr>
          </a:p>
          <a:p>
            <a:r>
              <a:rPr lang="en-GB" sz="2000" b="1" u="sng" dirty="0">
                <a:ea typeface="+mn-lt"/>
                <a:cs typeface="+mn-lt"/>
              </a:rPr>
              <a:t>Prediction using Unsupervised ML(Beginner's task)</a:t>
            </a:r>
            <a:endParaRPr lang="en-GB" sz="3200" b="1" dirty="0"/>
          </a:p>
          <a:p>
            <a:endParaRPr lang="en-GB" sz="2000" b="1" u="sng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GB" dirty="0">
                <a:ea typeface="+mn-lt"/>
                <a:cs typeface="+mn-lt"/>
              </a:rPr>
              <a:t>For the task we were given the ‘Iris’ dataset we had to predict the optimum number of clusters and represent it visually. </a:t>
            </a:r>
          </a:p>
          <a:p>
            <a:pPr marL="342900" indent="-342900">
              <a:buAutoNum type="arabicPeriod"/>
            </a:pPr>
            <a:r>
              <a:rPr lang="en-GB" dirty="0">
                <a:ea typeface="+mn-lt"/>
                <a:cs typeface="+mn-lt"/>
              </a:rPr>
              <a:t>So basically I must successfully cluster the three variety of Iris flowers I.e.</a:t>
            </a:r>
          </a:p>
          <a:p>
            <a:pPr marL="342900" indent="-342900">
              <a:buAutoNum type="arabicPeriod"/>
            </a:pPr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3.  I have given a detailed explanation of each and every step performed in the program via           comment lines.</a:t>
            </a:r>
            <a:endParaRPr lang="en-GB" dirty="0"/>
          </a:p>
          <a:p>
            <a:pPr algn="l"/>
            <a:endParaRPr lang="en-GB" dirty="0"/>
          </a:p>
        </p:txBody>
      </p:sp>
      <p:pic>
        <p:nvPicPr>
          <p:cNvPr id="3" name="Picture 3" descr="A close up of a flower&#10;&#10;Description automatically generated">
            <a:extLst>
              <a:ext uri="{FF2B5EF4-FFF2-40B4-BE49-F238E27FC236}">
                <a16:creationId xmlns:a16="http://schemas.microsoft.com/office/drawing/2014/main" id="{7F4CDB13-FEFB-4CEF-96CB-A85291F00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47" y="2718773"/>
            <a:ext cx="9277925" cy="236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1064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BohemianVTI</vt:lpstr>
      <vt:lpstr>The Sparks Foundation Internship-Task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267</cp:revision>
  <dcterms:created xsi:type="dcterms:W3CDTF">2020-11-17T10:29:57Z</dcterms:created>
  <dcterms:modified xsi:type="dcterms:W3CDTF">2020-11-17T11:03:06Z</dcterms:modified>
</cp:coreProperties>
</file>