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60" r:id="rId4"/>
    <p:sldId id="270" r:id="rId5"/>
    <p:sldId id="267" r:id="rId6"/>
    <p:sldId id="265" r:id="rId7"/>
    <p:sldId id="271" r:id="rId8"/>
    <p:sldId id="287" r:id="rId9"/>
    <p:sldId id="274" r:id="rId10"/>
    <p:sldId id="273" r:id="rId11"/>
    <p:sldId id="275" r:id="rId12"/>
    <p:sldId id="290" r:id="rId13"/>
    <p:sldId id="297" r:id="rId14"/>
    <p:sldId id="276" r:id="rId15"/>
    <p:sldId id="277" r:id="rId16"/>
    <p:sldId id="293" r:id="rId17"/>
    <p:sldId id="298" r:id="rId18"/>
    <p:sldId id="295" r:id="rId19"/>
    <p:sldId id="279" r:id="rId20"/>
    <p:sldId id="289" r:id="rId21"/>
    <p:sldId id="284" r:id="rId22"/>
    <p:sldId id="263" r:id="rId23"/>
    <p:sldId id="29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78245-12EB-4BE9-AA26-9EF21493D800}" type="datetimeFigureOut">
              <a:rPr lang="en-GB" smtClean="0"/>
              <a:pPr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F4A2-3FDE-4BD5-B42B-1EFFEA2BFB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3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1EFA-A9BC-4B5A-ADBF-D7E1C27BABEB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033-7F65-4A5D-A5F0-1399193C81F3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AF8-BFCD-4614-8A00-E8350BE1DF71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26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A58-0A09-4924-8719-D1965AC6A7B5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B0A7-58AB-4510-99CD-2A0D095AABD7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4C5-FBD0-4CE1-B214-478AD8F8D60A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54DA-1DBA-47C4-8E69-B28DAB442CBA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9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661E-8C3D-4A7E-8EFD-FA155996306B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621-E6BA-4211-8CFA-954984284E8F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Prediction of Heart Disease Using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0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30757D-0FDC-4700-A372-41BCC037DBF5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Prediction of Heart Disease Using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3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A468-1FF1-46B5-8D1B-D7F649E8EB25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507F50-7166-4090-8209-6B4A58DB7850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CFDFE4-A8E5-4629-9E9D-84D948D1A88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1968500" y="2060609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MUSIC PLAYER WEBSITE</a:t>
            </a:r>
            <a:endParaRPr lang="zh-CN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7704944" y="4166277"/>
            <a:ext cx="4071912" cy="2578831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Presented By</a:t>
            </a:r>
          </a:p>
          <a:p>
            <a:pPr algn="l" eaLnBrk="1" hangingPunct="1"/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Arya  A  		    :  4DM21CS011</a:t>
            </a:r>
          </a:p>
          <a:p>
            <a:pPr algn="l" eaLnBrk="1" hangingPunct="1"/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sha I V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	    :  4DM21CS020</a:t>
            </a:r>
          </a:p>
          <a:p>
            <a:pPr algn="l" eaLnBrk="1" hangingPunct="1"/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Jasnitha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Joy 	    :  4DM21CS021</a:t>
            </a:r>
          </a:p>
          <a:p>
            <a:pPr algn="l" eaLnBrk="1" hangingPunct="1"/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Minal Fathima P :  4DM21CS026</a:t>
            </a:r>
            <a:endParaRPr lang="en-US" altLang="zh-C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6980"/>
            <a:ext cx="7113587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987" y="276980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4001" y="4445794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Mr. Guruprasad G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Asst. Prof. Dept Of CSE</a:t>
            </a:r>
          </a:p>
          <a:p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AND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254" y="1868129"/>
            <a:ext cx="10256520" cy="419869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Intel i5 and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 4Gb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Harddisk:50Gb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HTML(Hyper Text Markup Language)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CSS(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Cascading Style Sheets)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19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655" y="1240715"/>
            <a:ext cx="8316689" cy="819942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SYSTEM DESIGN</a:t>
            </a:r>
            <a:b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MUSIC PLAYER: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A6BAD0-5EFD-9E5A-D579-3A1D870D387A}"/>
              </a:ext>
            </a:extLst>
          </p:cNvPr>
          <p:cNvSpPr/>
          <p:nvPr/>
        </p:nvSpPr>
        <p:spPr>
          <a:xfrm>
            <a:off x="5265173" y="1846263"/>
            <a:ext cx="2300749" cy="336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15218A-42F1-CD63-0EC4-94F655C3030C}"/>
              </a:ext>
            </a:extLst>
          </p:cNvPr>
          <p:cNvSpPr/>
          <p:nvPr/>
        </p:nvSpPr>
        <p:spPr>
          <a:xfrm>
            <a:off x="1937656" y="2389762"/>
            <a:ext cx="3200401" cy="3619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82949-F1C5-8325-0472-9F958A316E20}"/>
              </a:ext>
            </a:extLst>
          </p:cNvPr>
          <p:cNvSpPr/>
          <p:nvPr/>
        </p:nvSpPr>
        <p:spPr>
          <a:xfrm>
            <a:off x="7053943" y="2409938"/>
            <a:ext cx="3200401" cy="3619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1CBF1-CC12-C95F-6FAD-F8A0F97B4205}"/>
              </a:ext>
            </a:extLst>
          </p:cNvPr>
          <p:cNvSpPr/>
          <p:nvPr/>
        </p:nvSpPr>
        <p:spPr>
          <a:xfrm>
            <a:off x="2444694" y="2723140"/>
            <a:ext cx="2249714" cy="1065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INTERFACE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(ACTIVITY)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B7438-4A52-17E4-76BB-F5358CEAE1D0}"/>
              </a:ext>
            </a:extLst>
          </p:cNvPr>
          <p:cNvSpPr/>
          <p:nvPr/>
        </p:nvSpPr>
        <p:spPr>
          <a:xfrm>
            <a:off x="2412999" y="4366026"/>
            <a:ext cx="2249714" cy="1065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LIST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(ACTIVITY)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A6AEF-148D-5BA4-F879-714E44797582}"/>
              </a:ext>
            </a:extLst>
          </p:cNvPr>
          <p:cNvSpPr/>
          <p:nvPr/>
        </p:nvSpPr>
        <p:spPr>
          <a:xfrm>
            <a:off x="7547429" y="3255851"/>
            <a:ext cx="2249714" cy="1065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PLAYBACK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(SERVICE)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9F3060-2164-3131-EF93-0C74D320EBEB}"/>
              </a:ext>
            </a:extLst>
          </p:cNvPr>
          <p:cNvCxnSpPr>
            <a:cxnSpLocks/>
          </p:cNvCxnSpPr>
          <p:nvPr/>
        </p:nvCxnSpPr>
        <p:spPr>
          <a:xfrm>
            <a:off x="4694408" y="3125144"/>
            <a:ext cx="2902858" cy="721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5EFD48-3D27-48AD-C2FA-3DB4BB47CBD0}"/>
              </a:ext>
            </a:extLst>
          </p:cNvPr>
          <p:cNvCxnSpPr>
            <a:cxnSpLocks/>
          </p:cNvCxnSpPr>
          <p:nvPr/>
        </p:nvCxnSpPr>
        <p:spPr>
          <a:xfrm flipV="1">
            <a:off x="4663064" y="3941702"/>
            <a:ext cx="2902858" cy="118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C7D64-A055-B878-CDA6-A73A23898363}"/>
              </a:ext>
            </a:extLst>
          </p:cNvPr>
          <p:cNvSpPr txBox="1"/>
          <p:nvPr/>
        </p:nvSpPr>
        <p:spPr>
          <a:xfrm>
            <a:off x="2444694" y="2014512"/>
            <a:ext cx="23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0A56FD-4409-C2DE-0277-5AA64C0C7AF3}"/>
              </a:ext>
            </a:extLst>
          </p:cNvPr>
          <p:cNvSpPr txBox="1"/>
          <p:nvPr/>
        </p:nvSpPr>
        <p:spPr>
          <a:xfrm>
            <a:off x="7521911" y="2006698"/>
            <a:ext cx="23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66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BB9D-9043-4FCF-1D33-CC087DAE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802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 DIAGRAM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D6A0-692F-9570-0118-CE639790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E6DD-D1F8-0459-3CE7-B7B9FC2A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3FA8-670E-1262-CA32-7D5E70E4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4EF6A4-FEF0-6944-8615-BCE1CD140246}"/>
              </a:ext>
            </a:extLst>
          </p:cNvPr>
          <p:cNvSpPr/>
          <p:nvPr/>
        </p:nvSpPr>
        <p:spPr>
          <a:xfrm>
            <a:off x="4586514" y="1896424"/>
            <a:ext cx="2510972" cy="4536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46529-73E2-8491-5318-CFF2704615E7}"/>
              </a:ext>
            </a:extLst>
          </p:cNvPr>
          <p:cNvSpPr/>
          <p:nvPr/>
        </p:nvSpPr>
        <p:spPr>
          <a:xfrm>
            <a:off x="4586514" y="2654819"/>
            <a:ext cx="2510972" cy="677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THE SOURCE CODE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A568B-7983-9290-0BBB-A930C3293376}"/>
              </a:ext>
            </a:extLst>
          </p:cNvPr>
          <p:cNvSpPr/>
          <p:nvPr/>
        </p:nvSpPr>
        <p:spPr>
          <a:xfrm>
            <a:off x="4586514" y="3718318"/>
            <a:ext cx="2510972" cy="677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 THROUGH THE SONGS</a:t>
            </a:r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CD858F3-5085-9858-3E68-2E4DC11CABD8}"/>
              </a:ext>
            </a:extLst>
          </p:cNvPr>
          <p:cNvSpPr/>
          <p:nvPr/>
        </p:nvSpPr>
        <p:spPr>
          <a:xfrm>
            <a:off x="4586514" y="4781818"/>
            <a:ext cx="2510972" cy="87798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WHICH SONG TO SELECT?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0AE829-7764-8C50-616D-3F05FEEEFC61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5842000" y="2350049"/>
            <a:ext cx="0" cy="30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2B7612-0495-1CF5-7F07-FFBFCDB2681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842000" y="3332595"/>
            <a:ext cx="0" cy="38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DD1D15-D649-8269-0C2D-2D954A21BFF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842000" y="4396094"/>
            <a:ext cx="0" cy="38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D3ADF0-8356-8537-B1EF-04385DCC5C0B}"/>
              </a:ext>
            </a:extLst>
          </p:cNvPr>
          <p:cNvCxnSpPr>
            <a:stCxn id="13" idx="2"/>
          </p:cNvCxnSpPr>
          <p:nvPr/>
        </p:nvCxnSpPr>
        <p:spPr>
          <a:xfrm>
            <a:off x="5842000" y="5659802"/>
            <a:ext cx="0" cy="421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7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857E-7A8C-3549-0866-1B0F3387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A58-0A09-4924-8719-D1965AC6A7B5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7D54-E142-B363-FA58-FC779BA5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0EE2-F1B3-0C88-6D38-2CD8D7CB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BE94E-1B41-DE17-6DBB-F337EA1B44F8}"/>
              </a:ext>
            </a:extLst>
          </p:cNvPr>
          <p:cNvSpPr/>
          <p:nvPr/>
        </p:nvSpPr>
        <p:spPr>
          <a:xfrm>
            <a:off x="4499425" y="268844"/>
            <a:ext cx="2220686" cy="640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SONG OF CHOICE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5B626-B73F-C6A7-752A-38C19F839910}"/>
              </a:ext>
            </a:extLst>
          </p:cNvPr>
          <p:cNvSpPr/>
          <p:nvPr/>
        </p:nvSpPr>
        <p:spPr>
          <a:xfrm>
            <a:off x="4513941" y="1286580"/>
            <a:ext cx="2206170" cy="604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THE SELECTED SONG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F20C9A-A748-B085-8E3F-3ED1A6F43A76}"/>
              </a:ext>
            </a:extLst>
          </p:cNvPr>
          <p:cNvSpPr/>
          <p:nvPr/>
        </p:nvSpPr>
        <p:spPr>
          <a:xfrm>
            <a:off x="4513941" y="2268359"/>
            <a:ext cx="2206170" cy="600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PAUSE THE SONG</a:t>
            </a:r>
            <a:endParaRPr lang="en-IN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210590E2-D000-3045-5D97-CB4BCDC3F816}"/>
              </a:ext>
            </a:extLst>
          </p:cNvPr>
          <p:cNvSpPr/>
          <p:nvPr/>
        </p:nvSpPr>
        <p:spPr>
          <a:xfrm>
            <a:off x="4499425" y="3209666"/>
            <a:ext cx="2336802" cy="80884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TO DO NEXT?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0142B-A27D-9EFE-8BA4-065A3A33A26B}"/>
              </a:ext>
            </a:extLst>
          </p:cNvPr>
          <p:cNvSpPr/>
          <p:nvPr/>
        </p:nvSpPr>
        <p:spPr>
          <a:xfrm>
            <a:off x="4499425" y="4324746"/>
            <a:ext cx="2336802" cy="537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RESUME THE SONG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52EEAF-321D-AD5C-05A8-95E8DD475435}"/>
              </a:ext>
            </a:extLst>
          </p:cNvPr>
          <p:cNvSpPr/>
          <p:nvPr/>
        </p:nvSpPr>
        <p:spPr>
          <a:xfrm>
            <a:off x="4513941" y="5336972"/>
            <a:ext cx="2336802" cy="6405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D234B-0789-7829-818C-A9B396A5F8E4}"/>
              </a:ext>
            </a:extLst>
          </p:cNvPr>
          <p:cNvSpPr/>
          <p:nvPr/>
        </p:nvSpPr>
        <p:spPr>
          <a:xfrm>
            <a:off x="1097280" y="4324746"/>
            <a:ext cx="2328091" cy="537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PREVIOUS SONG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7E6B78-EFE4-3AE4-76C4-73ECD53634A3}"/>
              </a:ext>
            </a:extLst>
          </p:cNvPr>
          <p:cNvSpPr/>
          <p:nvPr/>
        </p:nvSpPr>
        <p:spPr>
          <a:xfrm>
            <a:off x="8374741" y="4324746"/>
            <a:ext cx="2336802" cy="537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NEXT SONG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2E852-88A9-D686-8701-B0D09798DA1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09768" y="0"/>
            <a:ext cx="0" cy="26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269B5A-CF97-DCC4-CCF8-E4CAC1C80F1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09768" y="909422"/>
            <a:ext cx="7258" cy="3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2C180B-E500-B995-A58F-BAA5F0114BB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617026" y="1891201"/>
            <a:ext cx="0" cy="3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3DD6E-4F38-542C-AABE-011E2F7AF7D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667826" y="2868465"/>
            <a:ext cx="0" cy="34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E87440-63FD-2FC2-DB1A-5A036D55D4B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667826" y="4018507"/>
            <a:ext cx="0" cy="30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D77D4F-AC69-52B5-8F1B-1B8C14EAF1E5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2261326" y="3614087"/>
            <a:ext cx="2238099" cy="71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80636D-09F1-F20A-5413-7A0236183DEB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6836227" y="3614087"/>
            <a:ext cx="2706915" cy="71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91A0B7-EC9B-1D62-5A9E-78F113C1D62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667826" y="4862286"/>
            <a:ext cx="14516" cy="47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4DBFA7-FFFE-2E0C-3305-5D7CF7D8D1BF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>
            <a:off x="2261326" y="4862286"/>
            <a:ext cx="2252615" cy="7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C3BE34-2B85-B9E8-E472-68B0A70040C3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H="1">
            <a:off x="6850743" y="4862286"/>
            <a:ext cx="2692399" cy="7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0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1002890"/>
            <a:ext cx="10058400" cy="1494504"/>
          </a:xfrm>
        </p:spPr>
        <p:txBody>
          <a:bodyPr>
            <a:noAutofit/>
          </a:bodyPr>
          <a:lstStyle/>
          <a:p>
            <a:pPr algn="ctr">
              <a:tabLst>
                <a:tab pos="739140" algn="l"/>
              </a:tabLst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IMPLEMENTATION/WORK DONE DURING </a:t>
            </a:r>
            <a:b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INTERNSHIP</a:t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b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57048"/>
            <a:ext cx="1005840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completed a project that involved creating a basic music player website using HTML, CSS, and JavaScript. It is a responsive and user-friendly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 that allows users to play music. We used HTML</a:t>
            </a:r>
            <a:r>
              <a:rPr lang="en-US" sz="24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</a:t>
            </a:r>
            <a:r>
              <a:rPr lang="en-US" sz="240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</a:t>
            </a:r>
            <a:r>
              <a:rPr lang="en-US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interface,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implemented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handle</a:t>
            </a:r>
            <a:r>
              <a:rPr lang="en-US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input and interaction such as basic playback controls -play, pause, and next. </a:t>
            </a:r>
          </a:p>
          <a:p>
            <a:pPr marL="0" indent="0">
              <a:lnSpc>
                <a:spcPct val="150000"/>
              </a:lnSpc>
              <a:buNone/>
              <a:tabLst>
                <a:tab pos="104394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en-GB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7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61" y="1268361"/>
            <a:ext cx="10344519" cy="4600733"/>
          </a:xfrm>
        </p:spPr>
        <p:txBody>
          <a:bodyPr>
            <a:noAutofit/>
          </a:bodyPr>
          <a:lstStyle/>
          <a:p>
            <a:pPr marL="914400" lvl="2" indent="0">
              <a:buSzPts val="1200"/>
              <a:buNone/>
              <a:tabLst>
                <a:tab pos="407035" algn="l"/>
              </a:tabLst>
            </a:pPr>
            <a:r>
              <a:rPr lang="en-US" sz="2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FEATURES:</a:t>
            </a:r>
            <a:endParaRPr lang="en-IN" sz="28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SzPts val="1200"/>
              <a:buFont typeface="Wingdings" panose="05000000000000000000" pitchFamily="2" charset="2"/>
              <a:buChar char=""/>
              <a:tabLst>
                <a:tab pos="520065" algn="l"/>
              </a:tabLst>
            </a:pP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Play/Pause:</a:t>
            </a:r>
            <a:r>
              <a:rPr lang="en-US" sz="2400" spc="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Allows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user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start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pause</a:t>
            </a:r>
            <a:r>
              <a:rPr lang="en-US" sz="24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playback of</a:t>
            </a:r>
            <a:r>
              <a:rPr lang="en-US" sz="240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currently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selected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track.</a:t>
            </a:r>
            <a:endParaRPr lang="en-IN" sz="24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655320" lvl="0" indent="-34290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20065" algn="l"/>
                <a:tab pos="521335" algn="l"/>
              </a:tabLst>
            </a:pP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Next/Previous: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Enables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user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 skip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next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previous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track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playlist or 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album.</a:t>
            </a:r>
            <a:endParaRPr lang="en-IN" sz="24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413385" lvl="0" indent="-342900">
              <a:lnSpc>
                <a:spcPct val="100000"/>
              </a:lnSpc>
              <a:buSzPts val="1200"/>
              <a:buFont typeface="Wingdings" panose="05000000000000000000" pitchFamily="2" charset="2"/>
              <a:buChar char=""/>
              <a:tabLst>
                <a:tab pos="520065" algn="l"/>
                <a:tab pos="521335" algn="l"/>
              </a:tabLst>
            </a:pP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Seek: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Allows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user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manually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move forward</a:t>
            </a:r>
            <a:r>
              <a:rPr lang="en-US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backward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within</a:t>
            </a:r>
            <a:r>
              <a:rPr lang="en-US" sz="24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track</a:t>
            </a:r>
            <a:r>
              <a:rPr lang="en-US" sz="24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24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dragging a slider or double clicking on a progress bar.</a:t>
            </a:r>
            <a:endParaRPr lang="en-IN" sz="24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lnSpc>
                <a:spcPct val="100000"/>
              </a:lnSpc>
              <a:buSzPts val="1200"/>
              <a:buFont typeface="Wingdings" panose="05000000000000000000" pitchFamily="2" charset="2"/>
              <a:buChar char=""/>
              <a:tabLst>
                <a:tab pos="520065" algn="l"/>
              </a:tabLst>
            </a:pP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Display</a:t>
            </a:r>
            <a:r>
              <a:rPr lang="en-US" sz="24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currently</a:t>
            </a:r>
            <a:r>
              <a:rPr lang="en-US" sz="24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playing song </a:t>
            </a:r>
            <a:r>
              <a:rPr lang="en-US" sz="24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  <a:endParaRPr lang="en-IN" sz="24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q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3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AA77-FE8D-CB4B-298C-09FAEDD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6512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3B0FAE-179E-3F84-ACBC-DD9EF061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3" t="649" r="36801" b="-1"/>
          <a:stretch/>
        </p:blipFill>
        <p:spPr>
          <a:xfrm>
            <a:off x="522092" y="651730"/>
            <a:ext cx="11208775" cy="54895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A2DC-7599-EB60-3C4D-B88928AA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AC1F-0B9F-8151-E403-7B3678C6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EFAA-02A5-4300-0A3D-102896BF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1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14E9B-3855-2A05-4A82-3A69E75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C621-E6BA-4211-8CFA-954984284E8F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96DA-3FE0-11D0-8019-73CE5511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FEF9A-06CC-8B06-EB41-D24A9FF1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6F3E5-A18E-79EA-C61C-E6903F459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965" r="43776" b="-482"/>
          <a:stretch/>
        </p:blipFill>
        <p:spPr>
          <a:xfrm>
            <a:off x="735488" y="250723"/>
            <a:ext cx="10827247" cy="59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4895-C166-9FDD-41C5-6187B369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CE34B4-E6FF-0BA9-36BB-55821B620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44" y="1875526"/>
            <a:ext cx="7151511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B521-9C18-D31A-EBC0-E9E89900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6CDA-F420-50F4-D888-A32F4D57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CE3E-08AB-BFE5-6AFB-1C589A17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03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REFLECTION/LEARNINGS</a:t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6857"/>
            <a:ext cx="10702833" cy="422339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Configuring Visual Studio Code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Basics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 Exploration with React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React Components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Node.js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Login/sign up page 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 Integration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firebase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Firebase to project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0" y="365125"/>
            <a:ext cx="7251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168400"/>
            <a:ext cx="10350500" cy="49831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internship opportunity focuses on Full stack web development. Full stack web development is a multifaceted approach to creating interactive and dynamic websites or web applications. This comprehensive skill set covers both the front-end and back-end aspects of development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front-end, a full stack developer must master HTML for structuring content, CSS for styling, and JavaScript for creating interactive user interfaces. Conversely, the back-end involves server-side programming, database management, and server configuration.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04394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104394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1043940" algn="l"/>
              </a:tabLs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12/12/2023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75" y="356941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722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F376-3C16-CE2E-51C6-6DED6DEC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23F9-994B-043B-D3D6-05FB9ED1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music player website aims to provide a seamless and enjoyable music listening experience.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Additionally, features like personalized recommendations and offline listening enhance user satisfaction, making it a comprehensive platform for music enthusiasts.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conclusion, embracing full-stack web development empowers professionals to build end-to-end solutions, stay adaptable in a dynamic tech landscape, and play pivotal roles in shaping the digital experiences of tomorrow.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43EB-5D20-80BD-DEFC-C0655AC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3A6C-769B-A679-5A42-282DFF00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9CB7-8C68-229A-1B08-B7A8AD31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4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6173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043940" algn="l"/>
              </a:tabLst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Geeksforgeeks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043940" algn="l"/>
              </a:tabLst>
            </a:pP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58" y="398896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89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5"/>
            <a:ext cx="10515600" cy="382564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58" y="533366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32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4CDA-20E0-35D1-0EFF-312A6151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116" y="2605547"/>
            <a:ext cx="8078183" cy="1998025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</a:rPr>
              <a:t>ANY 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EE1E-9FEA-6C63-BCB0-D4C84FA1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1A58-0A09-4924-8719-D1965AC6A7B5}" type="datetime1">
              <a:rPr lang="en-GB" smtClean="0"/>
              <a:pPr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3702-C20E-4AAE-A093-E2AC27E3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Prediction of Heart Disease Using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1861-D0D0-FC05-DB34-C9D128D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0" y="365125"/>
            <a:ext cx="77089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6" y="1904376"/>
            <a:ext cx="10258107" cy="401617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Inventeron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Technologies, spearheaded by CEO Muhammed Misbah, is a tech powerhouse in Bangalore, redefining industry landscapes.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Inventeron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stands as a beacon of innovation. Their commitment extends to nurturing tech talent through hands-on internships, providing real-world experience in AIML, web development, and more.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Inventeron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Technologies is architecting the digital future with creativity and expertise.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275" y="318886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8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058"/>
            <a:ext cx="10058400" cy="41140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music player website through full stack development involves utilizing both front-end and back-end technologies to replicate the functionalities of an existing music player platform. This process integrates various elements to recreate the user interface, playback features, data management, and user authentication.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Conducting thorough testing to ensure the functionality, usability, and performance of the music player. Deploying the application on servers or cloud platforms to make it accessible to users.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275" y="318886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9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GB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9" y="1812681"/>
            <a:ext cx="10193644" cy="40179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development encompass research on web design principles, usability studies, responsive web design trends, the impact of page load speed on user experience, and the evolution of web development frameworks.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Bootstrap is a popular front-end framework that simplifies web development by providing pre-designed HTML, CSS, and JavaScript components. It helps create responsive and visually appealing websites with ease.  </a:t>
            </a:r>
          </a:p>
          <a:p>
            <a:pPr algn="just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Bootstrap's popularity is driven by its flexibility, making it suitable for projects of various scales. </a:t>
            </a: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47" y="286603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3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SOLUTION STARTEGY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GB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should allow users to create, assign, and track tasks, set priorities, and monitor progress.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website must feature user authentication and authorization mechanisms, ensuring secure access to different levels of functionality based on user roles. Additionally, implement a responsive and intuitive user interface for seamless navigation on various devices.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back end should handle data storage, retrieval, and updates, while the front end should dynamically display task information and updates in real-time.</a:t>
            </a:r>
            <a:endParaRPr lang="en-GB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967" y="204983"/>
            <a:ext cx="17494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09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STRATEGY:-</a:t>
            </a:r>
            <a:b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17" y="1879847"/>
            <a:ext cx="11038312" cy="47625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  <a:tabLst>
                <a:tab pos="1043940" algn="l"/>
              </a:tabLst>
            </a:pPr>
            <a:r>
              <a:rPr lang="en-US" sz="9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9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Requirements Analysis:</a:t>
            </a:r>
            <a:endParaRPr lang="en-IN" sz="9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9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Conduct a thorough analysis of user requirements and expectations for task             management.</a:t>
            </a:r>
            <a:endParaRPr lang="en-IN" sz="9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9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Technology Stack:</a:t>
            </a:r>
            <a:endParaRPr lang="en-IN" sz="9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9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Choose a suitable technology stack for both front-end and back-end development.</a:t>
            </a:r>
            <a:endParaRPr lang="en-IN" sz="9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9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Database Design:</a:t>
            </a:r>
            <a:endParaRPr lang="en-IN" sz="9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9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Design a scalable and efficient database schema to store task-related data. </a:t>
            </a:r>
            <a:endParaRPr lang="en-IN" sz="9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US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US" sz="9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US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US" sz="9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US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US" sz="9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US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endParaRPr lang="en-GB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52FD-F4CF-D28D-25CF-867FFC1F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2" y="1642534"/>
            <a:ext cx="11611428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4.User Authentication and Authorization: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Implement secure user authentication mechanisms.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 Front-end Development: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Develop a responsive and intuitive user interface using the chosen front-end framework.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 Back-end Development: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4394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Build a robust back-end system to handle task creation, assignment, and tracking.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D25-F210-5641-952B-6980E40C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6D97-5AAB-F781-4FC5-A0A37A17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67B7-1C74-4D3C-A695-B639670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3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256520" cy="532384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part of learning to code, we completed a project that involved creating a basic Music player website using HTML, CSS, and JavaScript. This project was designed to showcase our skills in front-end web development. 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typically features a sleek and intuitive user interface that allows users to  play a library of songs. Key features include user customization options.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integration with social media platforms may enhance the discovery of music. The website combines functionality with an engaging design to create a compelling digital space for music enthusiasts to enjoy and explore diverse musical content.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q"/>
            </a:pP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12./12/2023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MUSIC PLAYER WEBSITE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DFE4-A8E5-4629-9E9D-84D948D1A88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81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1257</TotalTime>
  <Words>1243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PowerPoint Presentation</vt:lpstr>
      <vt:lpstr>ABSTRACT</vt:lpstr>
      <vt:lpstr>INTRODUCTION </vt:lpstr>
      <vt:lpstr>PowerPoint Presentation</vt:lpstr>
      <vt:lpstr>LITERATURE SURVEY</vt:lpstr>
      <vt:lpstr>PROBLEM STATEMENT AND SOLUTION STARTEGY</vt:lpstr>
      <vt:lpstr>SOLUTION STRATEGY:- </vt:lpstr>
      <vt:lpstr>PowerPoint Presentation</vt:lpstr>
      <vt:lpstr>PROPOSED SYSTEM</vt:lpstr>
      <vt:lpstr>SYSTEM REQUIREMENTS AND SPECIFICATION</vt:lpstr>
      <vt:lpstr>                           SYSTEM DESIGN  FRAMEWORK OF MUSIC PLAYER: </vt:lpstr>
      <vt:lpstr>FLOW  DIAGRAM:</vt:lpstr>
      <vt:lpstr>PowerPoint Presentation</vt:lpstr>
      <vt:lpstr>IMPLEMENTATION/WORK DONE DURING  INTERNSHIP   </vt:lpstr>
      <vt:lpstr>PowerPoint Presentation</vt:lpstr>
      <vt:lpstr>JAVASCRIPT CODE:</vt:lpstr>
      <vt:lpstr>PowerPoint Presentation</vt:lpstr>
      <vt:lpstr>SNAPSHOT</vt:lpstr>
      <vt:lpstr>REFLECTION/LEARNINGS 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Pranamya</dc:creator>
  <cp:lastModifiedBy>Minal .</cp:lastModifiedBy>
  <cp:revision>96</cp:revision>
  <dcterms:created xsi:type="dcterms:W3CDTF">2020-03-25T14:47:38Z</dcterms:created>
  <dcterms:modified xsi:type="dcterms:W3CDTF">2023-12-12T10:16:04Z</dcterms:modified>
</cp:coreProperties>
</file>