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0" r:id="rId1"/>
  </p:sldMasterIdLst>
  <p:sldIdLst>
    <p:sldId id="256" r:id="rId2"/>
    <p:sldId id="269" r:id="rId3"/>
    <p:sldId id="270" r:id="rId4"/>
    <p:sldId id="271" r:id="rId5"/>
    <p:sldId id="272" r:id="rId6"/>
    <p:sldId id="274" r:id="rId7"/>
    <p:sldId id="258" r:id="rId8"/>
    <p:sldId id="259" r:id="rId9"/>
    <p:sldId id="261" r:id="rId10"/>
    <p:sldId id="273" r:id="rId11"/>
    <p:sldId id="275" r:id="rId12"/>
    <p:sldId id="276" r:id="rId13"/>
    <p:sldId id="277" r:id="rId14"/>
    <p:sldId id="278" r:id="rId15"/>
    <p:sldId id="266" r:id="rId16"/>
    <p:sldId id="279" r:id="rId17"/>
    <p:sldId id="280" r:id="rId18"/>
    <p:sldId id="281" r:id="rId19"/>
    <p:sldId id="268"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4" r:id="rId33"/>
    <p:sldId id="315" r:id="rId34"/>
    <p:sldId id="282" r:id="rId35"/>
    <p:sldId id="283" r:id="rId36"/>
    <p:sldId id="31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62D91B-EAF4-4E98-8D0A-560D6D8BA480}">
          <p14:sldIdLst>
            <p14:sldId id="256"/>
            <p14:sldId id="269"/>
            <p14:sldId id="270"/>
            <p14:sldId id="271"/>
            <p14:sldId id="272"/>
            <p14:sldId id="274"/>
            <p14:sldId id="258"/>
            <p14:sldId id="259"/>
          </p14:sldIdLst>
        </p14:section>
        <p14:section name="Untitled Section" id="{6656D808-E923-4AC3-A8B4-15D14BF254EC}">
          <p14:sldIdLst>
            <p14:sldId id="261"/>
            <p14:sldId id="273"/>
            <p14:sldId id="275"/>
            <p14:sldId id="276"/>
            <p14:sldId id="277"/>
            <p14:sldId id="278"/>
            <p14:sldId id="266"/>
            <p14:sldId id="279"/>
            <p14:sldId id="280"/>
            <p14:sldId id="281"/>
            <p14:sldId id="268"/>
            <p14:sldId id="301"/>
            <p14:sldId id="302"/>
            <p14:sldId id="303"/>
            <p14:sldId id="304"/>
            <p14:sldId id="305"/>
            <p14:sldId id="306"/>
            <p14:sldId id="307"/>
            <p14:sldId id="308"/>
            <p14:sldId id="309"/>
            <p14:sldId id="310"/>
            <p14:sldId id="311"/>
            <p14:sldId id="312"/>
            <p14:sldId id="314"/>
            <p14:sldId id="315"/>
            <p14:sldId id="282"/>
            <p14:sldId id="283"/>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jan khilwani" userId="b1acf25b3331712e" providerId="LiveId" clId="{5EF0D6F6-15DE-4599-B714-19F0BF6EA02F}"/>
    <pc:docChg chg="custSel modSld sldOrd">
      <pc:chgData name="gunjan khilwani" userId="b1acf25b3331712e" providerId="LiveId" clId="{5EF0D6F6-15DE-4599-B714-19F0BF6EA02F}" dt="2021-11-24T19:44:39.061" v="1288" actId="14100"/>
      <pc:docMkLst>
        <pc:docMk/>
      </pc:docMkLst>
      <pc:sldChg chg="addSp delSp modSp mod">
        <pc:chgData name="gunjan khilwani" userId="b1acf25b3331712e" providerId="LiveId" clId="{5EF0D6F6-15DE-4599-B714-19F0BF6EA02F}" dt="2021-11-24T19:20:33.786" v="83"/>
        <pc:sldMkLst>
          <pc:docMk/>
          <pc:sldMk cId="2471917787" sldId="298"/>
        </pc:sldMkLst>
        <pc:spChg chg="mod">
          <ac:chgData name="gunjan khilwani" userId="b1acf25b3331712e" providerId="LiveId" clId="{5EF0D6F6-15DE-4599-B714-19F0BF6EA02F}" dt="2021-11-24T19:20:23.089" v="80" actId="20577"/>
          <ac:spMkLst>
            <pc:docMk/>
            <pc:sldMk cId="2471917787" sldId="298"/>
            <ac:spMk id="2" creationId="{BF256F67-47C6-4A6C-AD16-B16BC400959A}"/>
          </ac:spMkLst>
        </pc:spChg>
        <pc:spChg chg="add del mod">
          <ac:chgData name="gunjan khilwani" userId="b1acf25b3331712e" providerId="LiveId" clId="{5EF0D6F6-15DE-4599-B714-19F0BF6EA02F}" dt="2021-11-24T19:20:33.786" v="83"/>
          <ac:spMkLst>
            <pc:docMk/>
            <pc:sldMk cId="2471917787" sldId="298"/>
            <ac:spMk id="3" creationId="{72D6D5E1-3E51-449A-BFA9-3F2A9B6F7E87}"/>
          </ac:spMkLst>
        </pc:spChg>
        <pc:picChg chg="mod">
          <ac:chgData name="gunjan khilwani" userId="b1acf25b3331712e" providerId="LiveId" clId="{5EF0D6F6-15DE-4599-B714-19F0BF6EA02F}" dt="2021-11-24T19:20:28.964" v="81" actId="1076"/>
          <ac:picMkLst>
            <pc:docMk/>
            <pc:sldMk cId="2471917787" sldId="298"/>
            <ac:picMk id="4" creationId="{A8543241-657C-497C-9574-0ECA0365CC71}"/>
          </ac:picMkLst>
        </pc:picChg>
      </pc:sldChg>
      <pc:sldChg chg="addSp delSp modSp mod">
        <pc:chgData name="gunjan khilwani" userId="b1acf25b3331712e" providerId="LiveId" clId="{5EF0D6F6-15DE-4599-B714-19F0BF6EA02F}" dt="2021-11-24T19:25:15.049" v="281" actId="113"/>
        <pc:sldMkLst>
          <pc:docMk/>
          <pc:sldMk cId="3893998772" sldId="302"/>
        </pc:sldMkLst>
        <pc:spChg chg="del mod">
          <ac:chgData name="gunjan khilwani" userId="b1acf25b3331712e" providerId="LiveId" clId="{5EF0D6F6-15DE-4599-B714-19F0BF6EA02F}" dt="2021-11-24T19:21:40.881" v="104"/>
          <ac:spMkLst>
            <pc:docMk/>
            <pc:sldMk cId="3893998772" sldId="302"/>
            <ac:spMk id="2" creationId="{58609FDC-9B64-4730-92F6-89E2A9D8EED4}"/>
          </ac:spMkLst>
        </pc:spChg>
        <pc:spChg chg="add mod">
          <ac:chgData name="gunjan khilwani" userId="b1acf25b3331712e" providerId="LiveId" clId="{5EF0D6F6-15DE-4599-B714-19F0BF6EA02F}" dt="2021-11-24T19:25:15.049" v="281" actId="113"/>
          <ac:spMkLst>
            <pc:docMk/>
            <pc:sldMk cId="3893998772" sldId="302"/>
            <ac:spMk id="3" creationId="{7562BCDE-D7A0-4350-BFC6-784B116BC91C}"/>
          </ac:spMkLst>
        </pc:spChg>
        <pc:picChg chg="mod">
          <ac:chgData name="gunjan khilwani" userId="b1acf25b3331712e" providerId="LiveId" clId="{5EF0D6F6-15DE-4599-B714-19F0BF6EA02F}" dt="2021-11-24T19:21:38.791" v="102" actId="1076"/>
          <ac:picMkLst>
            <pc:docMk/>
            <pc:sldMk cId="3893998772" sldId="302"/>
            <ac:picMk id="4" creationId="{D7CBEAC7-164F-4BD9-8D1D-CBDBE5453513}"/>
          </ac:picMkLst>
        </pc:picChg>
      </pc:sldChg>
      <pc:sldChg chg="addSp delSp modSp mod">
        <pc:chgData name="gunjan khilwani" userId="b1acf25b3331712e" providerId="LiveId" clId="{5EF0D6F6-15DE-4599-B714-19F0BF6EA02F}" dt="2021-11-24T19:42:44.250" v="1224" actId="20577"/>
        <pc:sldMkLst>
          <pc:docMk/>
          <pc:sldMk cId="3406267490" sldId="303"/>
        </pc:sldMkLst>
        <pc:spChg chg="add del mod">
          <ac:chgData name="gunjan khilwani" userId="b1acf25b3331712e" providerId="LiveId" clId="{5EF0D6F6-15DE-4599-B714-19F0BF6EA02F}" dt="2021-11-24T19:25:07.373" v="280"/>
          <ac:spMkLst>
            <pc:docMk/>
            <pc:sldMk cId="3406267490" sldId="303"/>
            <ac:spMk id="2" creationId="{C7BD6D92-0160-4BCD-AD93-1B7E4349062F}"/>
          </ac:spMkLst>
        </pc:spChg>
        <pc:spChg chg="add mod">
          <ac:chgData name="gunjan khilwani" userId="b1acf25b3331712e" providerId="LiveId" clId="{5EF0D6F6-15DE-4599-B714-19F0BF6EA02F}" dt="2021-11-24T19:42:44.250" v="1224" actId="20577"/>
          <ac:spMkLst>
            <pc:docMk/>
            <pc:sldMk cId="3406267490" sldId="303"/>
            <ac:spMk id="7" creationId="{B793927F-3D7E-4C0A-BD5C-8BE8B408E8E7}"/>
          </ac:spMkLst>
        </pc:spChg>
      </pc:sldChg>
      <pc:sldChg chg="addSp delSp modSp mod">
        <pc:chgData name="gunjan khilwani" userId="b1acf25b3331712e" providerId="LiveId" clId="{5EF0D6F6-15DE-4599-B714-19F0BF6EA02F}" dt="2021-11-24T19:43:38.830" v="1266" actId="20577"/>
        <pc:sldMkLst>
          <pc:docMk/>
          <pc:sldMk cId="3466111511" sldId="304"/>
        </pc:sldMkLst>
        <pc:spChg chg="add del mod">
          <ac:chgData name="gunjan khilwani" userId="b1acf25b3331712e" providerId="LiveId" clId="{5EF0D6F6-15DE-4599-B714-19F0BF6EA02F}" dt="2021-11-24T19:27:46.850" v="466"/>
          <ac:spMkLst>
            <pc:docMk/>
            <pc:sldMk cId="3466111511" sldId="304"/>
            <ac:spMk id="3" creationId="{7DFE6B66-28B9-4A9F-B229-F90E4AC8602E}"/>
          </ac:spMkLst>
        </pc:spChg>
        <pc:spChg chg="add mod">
          <ac:chgData name="gunjan khilwani" userId="b1acf25b3331712e" providerId="LiveId" clId="{5EF0D6F6-15DE-4599-B714-19F0BF6EA02F}" dt="2021-11-24T19:43:38.830" v="1266" actId="20577"/>
          <ac:spMkLst>
            <pc:docMk/>
            <pc:sldMk cId="3466111511" sldId="304"/>
            <ac:spMk id="6" creationId="{A244DA88-04B5-47EF-95C0-89AC9963EB4F}"/>
          </ac:spMkLst>
        </pc:spChg>
      </pc:sldChg>
      <pc:sldChg chg="addSp delSp modSp mod">
        <pc:chgData name="gunjan khilwani" userId="b1acf25b3331712e" providerId="LiveId" clId="{5EF0D6F6-15DE-4599-B714-19F0BF6EA02F}" dt="2021-11-24T19:29:39.111" v="569"/>
        <pc:sldMkLst>
          <pc:docMk/>
          <pc:sldMk cId="853157867" sldId="305"/>
        </pc:sldMkLst>
        <pc:spChg chg="add del mod">
          <ac:chgData name="gunjan khilwani" userId="b1acf25b3331712e" providerId="LiveId" clId="{5EF0D6F6-15DE-4599-B714-19F0BF6EA02F}" dt="2021-11-24T19:29:39.111" v="569"/>
          <ac:spMkLst>
            <pc:docMk/>
            <pc:sldMk cId="853157867" sldId="305"/>
            <ac:spMk id="3" creationId="{9BDEB07B-BC1D-42C1-9D24-86AB7E2D00F5}"/>
          </ac:spMkLst>
        </pc:spChg>
        <pc:spChg chg="add mod">
          <ac:chgData name="gunjan khilwani" userId="b1acf25b3331712e" providerId="LiveId" clId="{5EF0D6F6-15DE-4599-B714-19F0BF6EA02F}" dt="2021-11-24T19:29:35.324" v="567" actId="14100"/>
          <ac:spMkLst>
            <pc:docMk/>
            <pc:sldMk cId="853157867" sldId="305"/>
            <ac:spMk id="6" creationId="{822E0733-D75A-4E31-8EAD-B7D598D6EE4F}"/>
          </ac:spMkLst>
        </pc:spChg>
      </pc:sldChg>
      <pc:sldChg chg="addSp delSp modSp mod ord">
        <pc:chgData name="gunjan khilwani" userId="b1acf25b3331712e" providerId="LiveId" clId="{5EF0D6F6-15DE-4599-B714-19F0BF6EA02F}" dt="2021-11-24T19:44:07.833" v="1274" actId="14100"/>
        <pc:sldMkLst>
          <pc:docMk/>
          <pc:sldMk cId="4233294728" sldId="306"/>
        </pc:sldMkLst>
        <pc:spChg chg="add del mod">
          <ac:chgData name="gunjan khilwani" userId="b1acf25b3331712e" providerId="LiveId" clId="{5EF0D6F6-15DE-4599-B714-19F0BF6EA02F}" dt="2021-11-24T19:35:50.542" v="879"/>
          <ac:spMkLst>
            <pc:docMk/>
            <pc:sldMk cId="4233294728" sldId="306"/>
            <ac:spMk id="3" creationId="{03310E65-A77B-4689-9BBF-99E6B7E4C278}"/>
          </ac:spMkLst>
        </pc:spChg>
        <pc:spChg chg="add del mod">
          <ac:chgData name="gunjan khilwani" userId="b1acf25b3331712e" providerId="LiveId" clId="{5EF0D6F6-15DE-4599-B714-19F0BF6EA02F}" dt="2021-11-24T19:35:50.543" v="881"/>
          <ac:spMkLst>
            <pc:docMk/>
            <pc:sldMk cId="4233294728" sldId="306"/>
            <ac:spMk id="5" creationId="{2206EE9C-9F9B-4A07-983A-B5636002168C}"/>
          </ac:spMkLst>
        </pc:spChg>
        <pc:spChg chg="add del mod">
          <ac:chgData name="gunjan khilwani" userId="b1acf25b3331712e" providerId="LiveId" clId="{5EF0D6F6-15DE-4599-B714-19F0BF6EA02F}" dt="2021-11-24T19:35:50.543" v="883"/>
          <ac:spMkLst>
            <pc:docMk/>
            <pc:sldMk cId="4233294728" sldId="306"/>
            <ac:spMk id="6" creationId="{0A5D077A-9BE0-4CC2-B62B-A0256EC41431}"/>
          </ac:spMkLst>
        </pc:spChg>
        <pc:spChg chg="add mod">
          <ac:chgData name="gunjan khilwani" userId="b1acf25b3331712e" providerId="LiveId" clId="{5EF0D6F6-15DE-4599-B714-19F0BF6EA02F}" dt="2021-11-24T19:44:07.833" v="1274" actId="14100"/>
          <ac:spMkLst>
            <pc:docMk/>
            <pc:sldMk cId="4233294728" sldId="306"/>
            <ac:spMk id="8" creationId="{AD992E36-E5D4-402B-8076-A253D88C167F}"/>
          </ac:spMkLst>
        </pc:spChg>
        <pc:picChg chg="mod">
          <ac:chgData name="gunjan khilwani" userId="b1acf25b3331712e" providerId="LiveId" clId="{5EF0D6F6-15DE-4599-B714-19F0BF6EA02F}" dt="2021-11-24T19:35:08.735" v="866" actId="1076"/>
          <ac:picMkLst>
            <pc:docMk/>
            <pc:sldMk cId="4233294728" sldId="306"/>
            <ac:picMk id="4" creationId="{55D85FFB-7F21-4ACC-9EAA-47F3F340BBE4}"/>
          </ac:picMkLst>
        </pc:picChg>
      </pc:sldChg>
      <pc:sldChg chg="addSp delSp modSp mod">
        <pc:chgData name="gunjan khilwani" userId="b1acf25b3331712e" providerId="LiveId" clId="{5EF0D6F6-15DE-4599-B714-19F0BF6EA02F}" dt="2021-11-24T19:38:40.580" v="1012"/>
        <pc:sldMkLst>
          <pc:docMk/>
          <pc:sldMk cId="2450280949" sldId="307"/>
        </pc:sldMkLst>
        <pc:spChg chg="add del mod">
          <ac:chgData name="gunjan khilwani" userId="b1acf25b3331712e" providerId="LiveId" clId="{5EF0D6F6-15DE-4599-B714-19F0BF6EA02F}" dt="2021-11-24T19:38:40.578" v="1008"/>
          <ac:spMkLst>
            <pc:docMk/>
            <pc:sldMk cId="2450280949" sldId="307"/>
            <ac:spMk id="2" creationId="{0565BBE5-2D3E-4A16-B399-BB1F5BC7E9BE}"/>
          </ac:spMkLst>
        </pc:spChg>
        <pc:spChg chg="mod">
          <ac:chgData name="gunjan khilwani" userId="b1acf25b3331712e" providerId="LiveId" clId="{5EF0D6F6-15DE-4599-B714-19F0BF6EA02F}" dt="2021-11-24T19:36:24.071" v="887" actId="1076"/>
          <ac:spMkLst>
            <pc:docMk/>
            <pc:sldMk cId="2450280949" sldId="307"/>
            <ac:spMk id="4" creationId="{56DDD9F0-D1A5-45A4-A8F6-B58FF48FF5A9}"/>
          </ac:spMkLst>
        </pc:spChg>
        <pc:spChg chg="add del mod">
          <ac:chgData name="gunjan khilwani" userId="b1acf25b3331712e" providerId="LiveId" clId="{5EF0D6F6-15DE-4599-B714-19F0BF6EA02F}" dt="2021-11-24T19:38:40.579" v="1010"/>
          <ac:spMkLst>
            <pc:docMk/>
            <pc:sldMk cId="2450280949" sldId="307"/>
            <ac:spMk id="5" creationId="{C5A9315B-7CBD-45A8-881E-82A0D0256A44}"/>
          </ac:spMkLst>
        </pc:spChg>
        <pc:spChg chg="add del mod">
          <ac:chgData name="gunjan khilwani" userId="b1acf25b3331712e" providerId="LiveId" clId="{5EF0D6F6-15DE-4599-B714-19F0BF6EA02F}" dt="2021-11-24T19:38:40.580" v="1012"/>
          <ac:spMkLst>
            <pc:docMk/>
            <pc:sldMk cId="2450280949" sldId="307"/>
            <ac:spMk id="6" creationId="{633E0B2C-03FD-466B-8A2E-D4A4131D6725}"/>
          </ac:spMkLst>
        </pc:spChg>
        <pc:spChg chg="add mod">
          <ac:chgData name="gunjan khilwani" userId="b1acf25b3331712e" providerId="LiveId" clId="{5EF0D6F6-15DE-4599-B714-19F0BF6EA02F}" dt="2021-11-24T19:38:38.916" v="1006" actId="14100"/>
          <ac:spMkLst>
            <pc:docMk/>
            <pc:sldMk cId="2450280949" sldId="307"/>
            <ac:spMk id="8" creationId="{CFA7C534-4428-4C57-BF82-FCA8A0EF3EBE}"/>
          </ac:spMkLst>
        </pc:spChg>
        <pc:picChg chg="mod">
          <ac:chgData name="gunjan khilwani" userId="b1acf25b3331712e" providerId="LiveId" clId="{5EF0D6F6-15DE-4599-B714-19F0BF6EA02F}" dt="2021-11-24T19:36:43.803" v="892" actId="1076"/>
          <ac:picMkLst>
            <pc:docMk/>
            <pc:sldMk cId="2450280949" sldId="307"/>
            <ac:picMk id="3" creationId="{40E9CD0E-9329-47C1-8EA0-F7E57C5D0095}"/>
          </ac:picMkLst>
        </pc:picChg>
      </pc:sldChg>
      <pc:sldChg chg="addSp delSp modSp mod">
        <pc:chgData name="gunjan khilwani" userId="b1acf25b3331712e" providerId="LiveId" clId="{5EF0D6F6-15DE-4599-B714-19F0BF6EA02F}" dt="2021-11-24T19:44:39.061" v="1288" actId="14100"/>
        <pc:sldMkLst>
          <pc:docMk/>
          <pc:sldMk cId="3320055114" sldId="308"/>
        </pc:sldMkLst>
        <pc:spChg chg="add del mod">
          <ac:chgData name="gunjan khilwani" userId="b1acf25b3331712e" providerId="LiveId" clId="{5EF0D6F6-15DE-4599-B714-19F0BF6EA02F}" dt="2021-11-24T19:31:32.874" v="644"/>
          <ac:spMkLst>
            <pc:docMk/>
            <pc:sldMk cId="3320055114" sldId="308"/>
            <ac:spMk id="2" creationId="{B342F088-7B5F-4C2B-92DD-93A2A5ECD9BE}"/>
          </ac:spMkLst>
        </pc:spChg>
        <pc:spChg chg="add mod">
          <ac:chgData name="gunjan khilwani" userId="b1acf25b3331712e" providerId="LiveId" clId="{5EF0D6F6-15DE-4599-B714-19F0BF6EA02F}" dt="2021-11-24T19:44:39.061" v="1288" actId="14100"/>
          <ac:spMkLst>
            <pc:docMk/>
            <pc:sldMk cId="3320055114" sldId="308"/>
            <ac:spMk id="7" creationId="{F7870E41-BAF1-4100-BE13-EA8803E38974}"/>
          </ac:spMkLst>
        </pc:spChg>
      </pc:sldChg>
      <pc:sldChg chg="addSp delSp modSp mod">
        <pc:chgData name="gunjan khilwani" userId="b1acf25b3331712e" providerId="LiveId" clId="{5EF0D6F6-15DE-4599-B714-19F0BF6EA02F}" dt="2021-11-24T19:33:15.164" v="773"/>
        <pc:sldMkLst>
          <pc:docMk/>
          <pc:sldMk cId="279133860" sldId="309"/>
        </pc:sldMkLst>
        <pc:spChg chg="add del mod">
          <ac:chgData name="gunjan khilwani" userId="b1acf25b3331712e" providerId="LiveId" clId="{5EF0D6F6-15DE-4599-B714-19F0BF6EA02F}" dt="2021-11-24T19:33:15.164" v="773"/>
          <ac:spMkLst>
            <pc:docMk/>
            <pc:sldMk cId="279133860" sldId="309"/>
            <ac:spMk id="2" creationId="{A7A4B7F5-27D5-49AF-BBCA-2731442418D2}"/>
          </ac:spMkLst>
        </pc:spChg>
        <pc:spChg chg="add mod">
          <ac:chgData name="gunjan khilwani" userId="b1acf25b3331712e" providerId="LiveId" clId="{5EF0D6F6-15DE-4599-B714-19F0BF6EA02F}" dt="2021-11-24T19:33:14.022" v="771" actId="113"/>
          <ac:spMkLst>
            <pc:docMk/>
            <pc:sldMk cId="279133860" sldId="309"/>
            <ac:spMk id="6" creationId="{8FAC94A9-7B9A-42DA-A369-40BEEF70AAAF}"/>
          </ac:spMkLst>
        </pc:spChg>
        <pc:picChg chg="mod">
          <ac:chgData name="gunjan khilwani" userId="b1acf25b3331712e" providerId="LiveId" clId="{5EF0D6F6-15DE-4599-B714-19F0BF6EA02F}" dt="2021-11-24T19:05:58.570" v="0" actId="1076"/>
          <ac:picMkLst>
            <pc:docMk/>
            <pc:sldMk cId="279133860" sldId="309"/>
            <ac:picMk id="5" creationId="{00E3DE25-118B-42B1-92BC-4B36922C579D}"/>
          </ac:picMkLst>
        </pc:picChg>
      </pc:sldChg>
      <pc:sldChg chg="addSp delSp modSp mod">
        <pc:chgData name="gunjan khilwani" userId="b1acf25b3331712e" providerId="LiveId" clId="{5EF0D6F6-15DE-4599-B714-19F0BF6EA02F}" dt="2021-11-24T19:40:38.428" v="1142"/>
        <pc:sldMkLst>
          <pc:docMk/>
          <pc:sldMk cId="2681153806" sldId="310"/>
        </pc:sldMkLst>
        <pc:spChg chg="mod">
          <ac:chgData name="gunjan khilwani" userId="b1acf25b3331712e" providerId="LiveId" clId="{5EF0D6F6-15DE-4599-B714-19F0BF6EA02F}" dt="2021-11-24T19:38:59.576" v="1015" actId="1076"/>
          <ac:spMkLst>
            <pc:docMk/>
            <pc:sldMk cId="2681153806" sldId="310"/>
            <ac:spMk id="2" creationId="{53A16E95-0081-42A5-A806-F24C5923C720}"/>
          </ac:spMkLst>
        </pc:spChg>
        <pc:spChg chg="add del mod">
          <ac:chgData name="gunjan khilwani" userId="b1acf25b3331712e" providerId="LiveId" clId="{5EF0D6F6-15DE-4599-B714-19F0BF6EA02F}" dt="2021-11-24T19:40:38.426" v="1138"/>
          <ac:spMkLst>
            <pc:docMk/>
            <pc:sldMk cId="2681153806" sldId="310"/>
            <ac:spMk id="3" creationId="{CDE25DFC-C5AF-420C-91A6-643A3363DCB1}"/>
          </ac:spMkLst>
        </pc:spChg>
        <pc:spChg chg="add del mod">
          <ac:chgData name="gunjan khilwani" userId="b1acf25b3331712e" providerId="LiveId" clId="{5EF0D6F6-15DE-4599-B714-19F0BF6EA02F}" dt="2021-11-24T19:40:38.428" v="1140"/>
          <ac:spMkLst>
            <pc:docMk/>
            <pc:sldMk cId="2681153806" sldId="310"/>
            <ac:spMk id="5" creationId="{8297346A-DCDE-4601-AD71-041D2F32B2F4}"/>
          </ac:spMkLst>
        </pc:spChg>
        <pc:spChg chg="add del mod">
          <ac:chgData name="gunjan khilwani" userId="b1acf25b3331712e" providerId="LiveId" clId="{5EF0D6F6-15DE-4599-B714-19F0BF6EA02F}" dt="2021-11-24T19:40:38.428" v="1142"/>
          <ac:spMkLst>
            <pc:docMk/>
            <pc:sldMk cId="2681153806" sldId="310"/>
            <ac:spMk id="6" creationId="{EAD86FDC-888A-4943-8404-9A96C4836A35}"/>
          </ac:spMkLst>
        </pc:spChg>
        <pc:spChg chg="add mod">
          <ac:chgData name="gunjan khilwani" userId="b1acf25b3331712e" providerId="LiveId" clId="{5EF0D6F6-15DE-4599-B714-19F0BF6EA02F}" dt="2021-11-24T19:40:35.133" v="1136" actId="1076"/>
          <ac:spMkLst>
            <pc:docMk/>
            <pc:sldMk cId="2681153806" sldId="310"/>
            <ac:spMk id="8" creationId="{32E79578-0E60-4EA7-B405-105CE1707F7F}"/>
          </ac:spMkLst>
        </pc:spChg>
        <pc:picChg chg="mod">
          <ac:chgData name="gunjan khilwani" userId="b1acf25b3331712e" providerId="LiveId" clId="{5EF0D6F6-15DE-4599-B714-19F0BF6EA02F}" dt="2021-11-24T19:39:06.588" v="1016" actId="1076"/>
          <ac:picMkLst>
            <pc:docMk/>
            <pc:sldMk cId="2681153806" sldId="310"/>
            <ac:picMk id="4" creationId="{44E20A35-353C-40AE-A3BD-223FF8D53383}"/>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033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5502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9814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206938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82044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6198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8420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63875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BE451C3-0FF4-47C4-B829-773ADF60F88C}" type="datetimeFigureOut">
              <a:rPr lang="en-US" smtClean="0"/>
              <a:t>11/30/2021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2188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2872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594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4143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0049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91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441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33039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4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t>11/30/2021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311207"/>
      </p:ext>
    </p:extLst>
  </p:cSld>
  <p:clrMap bg1="dk1" tx1="lt1" bg2="dk2" tx2="lt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 id="2147484362" r:id="rId12"/>
    <p:sldLayoutId id="2147484363" r:id="rId13"/>
    <p:sldLayoutId id="2147484364" r:id="rId14"/>
    <p:sldLayoutId id="2147484365" r:id="rId15"/>
    <p:sldLayoutId id="2147484366" r:id="rId16"/>
    <p:sldLayoutId id="214748436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mailto:CPU@2.00GHz"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C9C59-BF4A-4A57-A299-C9F8787BFE4B}"/>
              </a:ext>
            </a:extLst>
          </p:cNvPr>
          <p:cNvSpPr>
            <a:spLocks noGrp="1"/>
          </p:cNvSpPr>
          <p:nvPr>
            <p:ph type="ctrTitle"/>
          </p:nvPr>
        </p:nvSpPr>
        <p:spPr>
          <a:xfrm>
            <a:off x="448056" y="422661"/>
            <a:ext cx="10817352" cy="1825096"/>
          </a:xfrm>
          <a:noFill/>
        </p:spPr>
        <p:txBody>
          <a:bodyPr>
            <a:normAutofit/>
          </a:bodyPr>
          <a:lstStyle/>
          <a:p>
            <a:pPr algn="ctr"/>
            <a:r>
              <a:rPr lang="en-US" sz="4000" b="1" dirty="0">
                <a:latin typeface="Calisto MT" panose="02040603050505030304" pitchFamily="18" charset="0"/>
                <a:cs typeface="Times New Roman" panose="02020603050405020304" pitchFamily="18" charset="0"/>
              </a:rPr>
              <a:t>Sagar institute of science and technology, Bhopal</a:t>
            </a:r>
            <a:endParaRPr lang="en-IN" sz="4000" b="1" dirty="0">
              <a:latin typeface="Calisto MT" panose="0204060305050503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F3C604-611B-49B4-AD75-2CFF56DD2C37}"/>
              </a:ext>
            </a:extLst>
          </p:cNvPr>
          <p:cNvSpPr>
            <a:spLocks noGrp="1"/>
          </p:cNvSpPr>
          <p:nvPr>
            <p:ph type="subTitle" idx="1"/>
          </p:nvPr>
        </p:nvSpPr>
        <p:spPr>
          <a:xfrm>
            <a:off x="-466344" y="2871216"/>
            <a:ext cx="12353544" cy="3127248"/>
          </a:xfrm>
          <a:noFill/>
        </p:spPr>
        <p:txBody>
          <a:bodyPr>
            <a:noAutofit/>
          </a:bodyPr>
          <a:lstStyle/>
          <a:p>
            <a:pPr algn="ctr"/>
            <a:r>
              <a:rPr lang="en-US" sz="2800" b="1" dirty="0"/>
              <a:t>MINOR  Project of group NO. 72 on</a:t>
            </a:r>
          </a:p>
          <a:p>
            <a:pPr algn="ctr"/>
            <a:r>
              <a:rPr lang="en-US" sz="2800" b="1" dirty="0"/>
              <a:t>The Four Year relation</a:t>
            </a:r>
          </a:p>
          <a:p>
            <a:pPr algn="ctr"/>
            <a:endParaRPr lang="en-US" sz="2800" b="1" dirty="0"/>
          </a:p>
          <a:p>
            <a:pPr algn="ctr"/>
            <a:r>
              <a:rPr lang="en-US" sz="2400" b="1" dirty="0"/>
              <a:t>Guided by:						   		 presentation by:</a:t>
            </a:r>
          </a:p>
          <a:p>
            <a:pPr algn="ctr"/>
            <a:r>
              <a:rPr lang="en-US" sz="2400" b="1" dirty="0"/>
              <a:t>Prof. Rahul Dubey sir	                    		                   Aryan Shah</a:t>
            </a:r>
          </a:p>
        </p:txBody>
      </p:sp>
    </p:spTree>
    <p:extLst>
      <p:ext uri="{BB962C8B-B14F-4D97-AF65-F5344CB8AC3E}">
        <p14:creationId xmlns:p14="http://schemas.microsoft.com/office/powerpoint/2010/main" val="246716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0438-0D35-4511-A113-47C75034D61E}"/>
              </a:ext>
            </a:extLst>
          </p:cNvPr>
          <p:cNvSpPr>
            <a:spLocks noGrp="1"/>
          </p:cNvSpPr>
          <p:nvPr>
            <p:ph type="ctrTitle"/>
          </p:nvPr>
        </p:nvSpPr>
        <p:spPr>
          <a:xfrm>
            <a:off x="680322" y="2516971"/>
            <a:ext cx="8168710" cy="1353747"/>
          </a:xfrm>
        </p:spPr>
        <p:txBody>
          <a:bodyPr>
            <a:normAutofit/>
          </a:bodyPr>
          <a:lstStyle/>
          <a:p>
            <a:pPr algn="ctr"/>
            <a:r>
              <a:rPr lang="en-IN" sz="5400" b="1" dirty="0"/>
              <a:t>SYSTEM REQUIREMENTS </a:t>
            </a:r>
          </a:p>
        </p:txBody>
      </p:sp>
    </p:spTree>
    <p:extLst>
      <p:ext uri="{BB962C8B-B14F-4D97-AF65-F5344CB8AC3E}">
        <p14:creationId xmlns:p14="http://schemas.microsoft.com/office/powerpoint/2010/main" val="1437201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4DC7-5965-43BD-A561-97674A726616}"/>
              </a:ext>
            </a:extLst>
          </p:cNvPr>
          <p:cNvSpPr>
            <a:spLocks noGrp="1"/>
          </p:cNvSpPr>
          <p:nvPr>
            <p:ph type="title"/>
          </p:nvPr>
        </p:nvSpPr>
        <p:spPr>
          <a:xfrm>
            <a:off x="685800" y="764373"/>
            <a:ext cx="10820400" cy="1293028"/>
          </a:xfrm>
        </p:spPr>
        <p:txBody>
          <a:bodyPr/>
          <a:lstStyle/>
          <a:p>
            <a:pPr algn="ctr"/>
            <a:r>
              <a:rPr lang="en-IN" b="1" dirty="0"/>
              <a:t>Hardware REQUIREMENTS </a:t>
            </a:r>
          </a:p>
        </p:txBody>
      </p:sp>
      <p:sp>
        <p:nvSpPr>
          <p:cNvPr id="3" name="Content Placeholder 2">
            <a:extLst>
              <a:ext uri="{FF2B5EF4-FFF2-40B4-BE49-F238E27FC236}">
                <a16:creationId xmlns:a16="http://schemas.microsoft.com/office/drawing/2014/main" id="{B01535E7-9436-4624-8E5A-6C9D495EF4FF}"/>
              </a:ext>
            </a:extLst>
          </p:cNvPr>
          <p:cNvSpPr>
            <a:spLocks noGrp="1"/>
          </p:cNvSpPr>
          <p:nvPr>
            <p:ph idx="1"/>
          </p:nvPr>
        </p:nvSpPr>
        <p:spPr>
          <a:xfrm>
            <a:off x="685800" y="2194560"/>
            <a:ext cx="10820400" cy="3675887"/>
          </a:xfrm>
        </p:spPr>
        <p:txBody>
          <a:bodyPr>
            <a:normAutofit/>
          </a:bodyPr>
          <a:lstStyle/>
          <a:p>
            <a:pPr marL="0" indent="0">
              <a:buNone/>
            </a:pPr>
            <a:r>
              <a:rPr lang="en-IN" b="1" u="sng" dirty="0">
                <a:solidFill>
                  <a:schemeClr val="bg1"/>
                </a:solidFill>
              </a:rPr>
              <a:t>For Developers</a:t>
            </a:r>
            <a:r>
              <a:rPr lang="en-IN" dirty="0">
                <a:solidFill>
                  <a:schemeClr val="bg1"/>
                </a:solidFill>
              </a:rPr>
              <a:t>:</a:t>
            </a:r>
          </a:p>
          <a:p>
            <a:pPr marL="0" indent="0">
              <a:buNone/>
            </a:pPr>
            <a:r>
              <a:rPr lang="en-IN" dirty="0"/>
              <a:t> </a:t>
            </a:r>
          </a:p>
          <a:p>
            <a:pPr marL="845185" indent="-514350">
              <a:lnSpc>
                <a:spcPct val="107000"/>
              </a:lnSpc>
              <a:spcAft>
                <a:spcPts val="905"/>
              </a:spcAft>
              <a:buAutoNum type="romanLcParenR"/>
            </a:pPr>
            <a:r>
              <a:rPr lang="en-IN" dirty="0"/>
              <a:t>PROCESSOR : </a:t>
            </a:r>
            <a:r>
              <a:rPr lang="en-IN" sz="2400" dirty="0">
                <a:effectLst/>
                <a:ea typeface="Arial" panose="020B0604020202020204" pitchFamily="34" charset="0"/>
              </a:rPr>
              <a:t>Intel(R) </a:t>
            </a:r>
            <a:r>
              <a:rPr lang="en-IN" sz="2400" dirty="0" err="1">
                <a:effectLst/>
                <a:ea typeface="Arial" panose="020B0604020202020204" pitchFamily="34" charset="0"/>
              </a:rPr>
              <a:t>Core</a:t>
            </a:r>
            <a:r>
              <a:rPr lang="en-IN" sz="2400" baseline="30000" dirty="0" err="1">
                <a:ea typeface="Arial" panose="020B0604020202020204" pitchFamily="34" charset="0"/>
              </a:rPr>
              <a:t>T</a:t>
            </a:r>
            <a:r>
              <a:rPr lang="en-IN" sz="2400" baseline="30000" dirty="0" err="1">
                <a:effectLst/>
                <a:ea typeface="Arial" panose="020B0604020202020204" pitchFamily="34" charset="0"/>
              </a:rPr>
              <a:t>M</a:t>
            </a:r>
            <a:r>
              <a:rPr lang="en-IN" sz="2400" baseline="30000" dirty="0">
                <a:ea typeface="Arial" panose="020B0604020202020204" pitchFamily="34" charset="0"/>
              </a:rPr>
              <a:t> </a:t>
            </a:r>
            <a:r>
              <a:rPr lang="en-IN" sz="2400" dirty="0">
                <a:effectLst/>
                <a:ea typeface="Arial" panose="020B0604020202020204" pitchFamily="34" charset="0"/>
              </a:rPr>
              <a:t> i3-5005U </a:t>
            </a:r>
            <a:r>
              <a:rPr lang="en-IN" sz="2400" dirty="0">
                <a:effectLst/>
                <a:ea typeface="Arial" panose="020B0604020202020204" pitchFamily="34" charset="0"/>
                <a:hlinkClick r:id="rId2">
                  <a:extLst>
                    <a:ext uri="{A12FA001-AC4F-418D-AE19-62706E023703}">
                      <ahyp:hlinkClr xmlns:ahyp="http://schemas.microsoft.com/office/drawing/2018/hyperlinkcolor" val="tx"/>
                    </a:ext>
                  </a:extLst>
                </a:hlinkClick>
              </a:rPr>
              <a:t>CPU @ 2.00GHz</a:t>
            </a:r>
            <a:endParaRPr lang="en-IN" sz="2400" dirty="0">
              <a:ea typeface="Arial" panose="020B0604020202020204" pitchFamily="34" charset="0"/>
            </a:endParaRPr>
          </a:p>
          <a:p>
            <a:pPr marL="845185" indent="-514350">
              <a:lnSpc>
                <a:spcPct val="107000"/>
              </a:lnSpc>
              <a:spcAft>
                <a:spcPts val="905"/>
              </a:spcAft>
              <a:buAutoNum type="romanLcParenR"/>
            </a:pPr>
            <a:r>
              <a:rPr lang="en-IN" sz="2400" dirty="0">
                <a:effectLst/>
                <a:ea typeface="Arial" panose="020B0604020202020204" pitchFamily="34" charset="0"/>
              </a:rPr>
              <a:t>Minimum Ram: 2.00 GB</a:t>
            </a:r>
          </a:p>
          <a:p>
            <a:pPr marL="330835" indent="0">
              <a:lnSpc>
                <a:spcPct val="107000"/>
              </a:lnSpc>
              <a:spcAft>
                <a:spcPts val="905"/>
              </a:spcAft>
              <a:buNone/>
            </a:pPr>
            <a:r>
              <a:rPr lang="en-IN" b="1" u="sng" dirty="0">
                <a:solidFill>
                  <a:schemeClr val="bg1"/>
                </a:solidFill>
              </a:rPr>
              <a:t>For user: </a:t>
            </a:r>
          </a:p>
          <a:p>
            <a:pPr marL="330835" indent="0">
              <a:lnSpc>
                <a:spcPct val="107000"/>
              </a:lnSpc>
              <a:spcAft>
                <a:spcPts val="905"/>
              </a:spcAft>
              <a:buNone/>
            </a:pPr>
            <a:r>
              <a:rPr lang="en-IN" dirty="0"/>
              <a:t>	A compatible web browser</a:t>
            </a:r>
          </a:p>
        </p:txBody>
      </p:sp>
    </p:spTree>
    <p:extLst>
      <p:ext uri="{BB962C8B-B14F-4D97-AF65-F5344CB8AC3E}">
        <p14:creationId xmlns:p14="http://schemas.microsoft.com/office/powerpoint/2010/main" val="7305325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5F81-7CBA-4E4F-BEDF-A3038F44F6D1}"/>
              </a:ext>
            </a:extLst>
          </p:cNvPr>
          <p:cNvSpPr>
            <a:spLocks noGrp="1"/>
          </p:cNvSpPr>
          <p:nvPr>
            <p:ph type="title"/>
          </p:nvPr>
        </p:nvSpPr>
        <p:spPr>
          <a:xfrm>
            <a:off x="685800" y="763588"/>
            <a:ext cx="10820400" cy="1293812"/>
          </a:xfrm>
        </p:spPr>
        <p:txBody>
          <a:bodyPr/>
          <a:lstStyle/>
          <a:p>
            <a:pPr algn="ctr"/>
            <a:r>
              <a:rPr lang="en-IN" b="1" dirty="0"/>
              <a:t>SOFTWARE REQUIREMENTS </a:t>
            </a:r>
          </a:p>
        </p:txBody>
      </p:sp>
      <p:sp>
        <p:nvSpPr>
          <p:cNvPr id="3" name="Content Placeholder 2">
            <a:extLst>
              <a:ext uri="{FF2B5EF4-FFF2-40B4-BE49-F238E27FC236}">
                <a16:creationId xmlns:a16="http://schemas.microsoft.com/office/drawing/2014/main" id="{7ED8D7B1-E20D-4C9A-A0BC-FA99304E1406}"/>
              </a:ext>
            </a:extLst>
          </p:cNvPr>
          <p:cNvSpPr>
            <a:spLocks noGrp="1"/>
          </p:cNvSpPr>
          <p:nvPr>
            <p:ph idx="1"/>
          </p:nvPr>
        </p:nvSpPr>
        <p:spPr/>
        <p:txBody>
          <a:bodyPr>
            <a:normAutofit fontScale="77500" lnSpcReduction="20000"/>
          </a:bodyPr>
          <a:lstStyle/>
          <a:p>
            <a:pPr marL="0" indent="0">
              <a:buNone/>
            </a:pPr>
            <a:r>
              <a:rPr lang="en-IN" dirty="0"/>
              <a:t> </a:t>
            </a:r>
            <a:r>
              <a:rPr lang="en-IN" b="1" u="sng" dirty="0">
                <a:solidFill>
                  <a:schemeClr val="bg1"/>
                </a:solidFill>
              </a:rPr>
              <a:t>For Developers</a:t>
            </a:r>
            <a:r>
              <a:rPr lang="en-IN" dirty="0">
                <a:solidFill>
                  <a:schemeClr val="bg1"/>
                </a:solidFill>
              </a:rPr>
              <a:t>:</a:t>
            </a:r>
          </a:p>
          <a:p>
            <a:pPr marL="0" indent="0">
              <a:buNone/>
            </a:pPr>
            <a:r>
              <a:rPr lang="en-IN" dirty="0">
                <a:solidFill>
                  <a:schemeClr val="bg1"/>
                </a:solidFill>
              </a:rPr>
              <a:t> </a:t>
            </a:r>
            <a:r>
              <a:rPr lang="en-IN" b="1" dirty="0">
                <a:solidFill>
                  <a:schemeClr val="bg1"/>
                </a:solidFill>
              </a:rPr>
              <a:t>IDE:</a:t>
            </a:r>
          </a:p>
          <a:p>
            <a:pPr marL="0" indent="0">
              <a:buNone/>
            </a:pPr>
            <a:r>
              <a:rPr lang="en-IN" dirty="0"/>
              <a:t>		MS VS Code(Microsoft Visual Studios Code(latest version))</a:t>
            </a:r>
          </a:p>
          <a:p>
            <a:pPr marL="0" indent="0">
              <a:buNone/>
            </a:pPr>
            <a:endParaRPr lang="en-IN" dirty="0"/>
          </a:p>
          <a:p>
            <a:pPr marL="0" indent="0">
              <a:buNone/>
            </a:pPr>
            <a:r>
              <a:rPr lang="en-IN" b="1" dirty="0">
                <a:solidFill>
                  <a:schemeClr val="bg1"/>
                </a:solidFill>
              </a:rPr>
              <a:t>PROGRAMMING LANGUAGES AND TECHNOLOGIES:</a:t>
            </a:r>
          </a:p>
          <a:p>
            <a:pPr marL="0" indent="0">
              <a:buNone/>
            </a:pPr>
            <a:endParaRPr lang="en-IN" b="1" dirty="0">
              <a:solidFill>
                <a:schemeClr val="bg1"/>
              </a:solidFill>
            </a:endParaRPr>
          </a:p>
          <a:p>
            <a:pPr marL="0" indent="0">
              <a:buNone/>
            </a:pPr>
            <a:r>
              <a:rPr lang="en-IN" dirty="0"/>
              <a:t>	    	</a:t>
            </a:r>
            <a:r>
              <a:rPr lang="en-US" dirty="0"/>
              <a:t>HTML, CSS, and JS</a:t>
            </a:r>
          </a:p>
          <a:p>
            <a:pPr marL="0" indent="0">
              <a:buNone/>
            </a:pPr>
            <a:r>
              <a:rPr lang="en-US" dirty="0"/>
              <a:t>		</a:t>
            </a:r>
            <a:r>
              <a:rPr lang="en-IN" dirty="0"/>
              <a:t>Bootstrap Framework. </a:t>
            </a:r>
            <a:endParaRPr lang="en-US" dirty="0"/>
          </a:p>
          <a:p>
            <a:pPr marL="0" indent="0">
              <a:buNone/>
            </a:pPr>
            <a:r>
              <a:rPr lang="en-US" dirty="0"/>
              <a:t>		</a:t>
            </a:r>
            <a:r>
              <a:rPr lang="en-IN" dirty="0"/>
              <a:t>MySQL.</a:t>
            </a:r>
            <a:endParaRPr lang="en-US" dirty="0"/>
          </a:p>
          <a:p>
            <a:pPr marL="0" indent="0">
              <a:buNone/>
            </a:pPr>
            <a:r>
              <a:rPr lang="en-US" dirty="0"/>
              <a:t>		</a:t>
            </a:r>
            <a:r>
              <a:rPr lang="en-IN" dirty="0"/>
              <a:t>PHP(Hypertext </a:t>
            </a:r>
            <a:r>
              <a:rPr lang="en-IN" dirty="0" err="1"/>
              <a:t>Preprocessor</a:t>
            </a:r>
            <a:r>
              <a:rPr lang="en-IN" dirty="0"/>
              <a:t>).</a:t>
            </a:r>
            <a:endParaRPr lang="en-US" dirty="0"/>
          </a:p>
          <a:p>
            <a:pPr marL="0" indent="0">
              <a:buNone/>
            </a:pPr>
            <a:r>
              <a:rPr lang="en-US" dirty="0"/>
              <a:t>		Browser for testing purpose.</a:t>
            </a:r>
            <a:endParaRPr lang="en-IN" dirty="0"/>
          </a:p>
        </p:txBody>
      </p:sp>
    </p:spTree>
    <p:extLst>
      <p:ext uri="{BB962C8B-B14F-4D97-AF65-F5344CB8AC3E}">
        <p14:creationId xmlns:p14="http://schemas.microsoft.com/office/powerpoint/2010/main" val="37001292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56E6DC-5B75-4D3B-8CCF-25685509321B}"/>
              </a:ext>
            </a:extLst>
          </p:cNvPr>
          <p:cNvSpPr>
            <a:spLocks noGrp="1"/>
          </p:cNvSpPr>
          <p:nvPr>
            <p:ph idx="4294967295"/>
          </p:nvPr>
        </p:nvSpPr>
        <p:spPr>
          <a:xfrm>
            <a:off x="0" y="1792288"/>
            <a:ext cx="10820400" cy="4425950"/>
          </a:xfrm>
        </p:spPr>
        <p:txBody>
          <a:bodyPr>
            <a:normAutofit/>
          </a:bodyPr>
          <a:lstStyle/>
          <a:p>
            <a:pPr marL="290195" indent="0">
              <a:lnSpc>
                <a:spcPct val="107000"/>
              </a:lnSpc>
              <a:spcAft>
                <a:spcPts val="2240"/>
              </a:spcAft>
              <a:buNone/>
            </a:pPr>
            <a:r>
              <a:rPr lang="en-IN" b="1" u="sng" dirty="0">
                <a:solidFill>
                  <a:schemeClr val="bg1"/>
                </a:solidFill>
                <a:effectLst/>
                <a:ea typeface="Arial" panose="020B0604020202020204" pitchFamily="34" charset="0"/>
                <a:cs typeface="Times New Roman" panose="02020603050405020304" pitchFamily="18" charset="0"/>
              </a:rPr>
              <a:t>For End-User:</a:t>
            </a:r>
          </a:p>
          <a:p>
            <a:pPr marL="299720" marR="379095" indent="0">
              <a:lnSpc>
                <a:spcPct val="106000"/>
              </a:lnSpc>
              <a:spcAft>
                <a:spcPts val="1070"/>
              </a:spcAft>
              <a:buNone/>
            </a:pPr>
            <a:r>
              <a:rPr lang="en-IN" b="1" dirty="0">
                <a:effectLst/>
                <a:ea typeface="Arial" panose="020B0604020202020204" pitchFamily="34" charset="0"/>
                <a:cs typeface="Times New Roman" panose="02020603050405020304" pitchFamily="18" charset="0"/>
              </a:rPr>
              <a:t>	</a:t>
            </a:r>
            <a:r>
              <a:rPr lang="en-IN" dirty="0">
                <a:effectLst/>
                <a:ea typeface="Arial" panose="020B0604020202020204" pitchFamily="34" charset="0"/>
                <a:cs typeface="Times New Roman" panose="02020603050405020304" pitchFamily="18" charset="0"/>
              </a:rPr>
              <a:t>Latest version of browser </a:t>
            </a:r>
            <a:endParaRPr lang="en-IN" dirty="0"/>
          </a:p>
        </p:txBody>
      </p:sp>
    </p:spTree>
    <p:extLst>
      <p:ext uri="{BB962C8B-B14F-4D97-AF65-F5344CB8AC3E}">
        <p14:creationId xmlns:p14="http://schemas.microsoft.com/office/powerpoint/2010/main" val="289881997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B853-131D-405A-8F9D-0E85716797AC}"/>
              </a:ext>
            </a:extLst>
          </p:cNvPr>
          <p:cNvSpPr>
            <a:spLocks noGrp="1"/>
          </p:cNvSpPr>
          <p:nvPr>
            <p:ph type="ctrTitle"/>
          </p:nvPr>
        </p:nvSpPr>
        <p:spPr/>
        <p:txBody>
          <a:bodyPr>
            <a:normAutofit fontScale="90000"/>
          </a:bodyPr>
          <a:lstStyle/>
          <a:p>
            <a:pPr algn="ctr"/>
            <a:r>
              <a:rPr lang="en-IN" sz="5400" b="1" dirty="0"/>
              <a:t>FUNCTIONAL  REQUIREMENTS </a:t>
            </a:r>
          </a:p>
        </p:txBody>
      </p:sp>
    </p:spTree>
    <p:extLst>
      <p:ext uri="{BB962C8B-B14F-4D97-AF65-F5344CB8AC3E}">
        <p14:creationId xmlns:p14="http://schemas.microsoft.com/office/powerpoint/2010/main" val="2497764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820F-2E55-4B7D-A197-DA68987E20E1}"/>
              </a:ext>
            </a:extLst>
          </p:cNvPr>
          <p:cNvSpPr>
            <a:spLocks noGrp="1"/>
          </p:cNvSpPr>
          <p:nvPr>
            <p:ph type="title" idx="4294967295"/>
          </p:nvPr>
        </p:nvSpPr>
        <p:spPr>
          <a:xfrm>
            <a:off x="0" y="1035050"/>
            <a:ext cx="9347200" cy="708025"/>
          </a:xfrm>
        </p:spPr>
        <p:txBody>
          <a:bodyPr>
            <a:normAutofit fontScale="90000"/>
          </a:bodyPr>
          <a:lstStyle/>
          <a:p>
            <a:pPr marL="2056130" indent="-6350">
              <a:lnSpc>
                <a:spcPct val="106000"/>
              </a:lnSpc>
              <a:spcAft>
                <a:spcPts val="75"/>
              </a:spcAft>
            </a:pPr>
            <a:br>
              <a:rPr lang="en-IN" sz="1800" b="1" kern="0" dirty="0">
                <a:solidFill>
                  <a:srgbClr val="000000"/>
                </a:solidFill>
                <a:latin typeface="Arial" panose="020B0604020202020204" pitchFamily="34" charset="0"/>
                <a:ea typeface="Arial" panose="020B0604020202020204" pitchFamily="34" charset="0"/>
              </a:rPr>
            </a:br>
            <a:br>
              <a:rPr lang="en-IN" sz="1800" b="1" kern="0" dirty="0">
                <a:solidFill>
                  <a:srgbClr val="000000"/>
                </a:solidFill>
                <a:latin typeface="Arial" panose="020B0604020202020204" pitchFamily="34" charset="0"/>
                <a:ea typeface="Arial" panose="020B0604020202020204" pitchFamily="34" charset="0"/>
              </a:rPr>
            </a:br>
            <a:br>
              <a:rPr lang="en-IN" sz="32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501F2F-120C-48B6-A339-645EDD0E06FD}"/>
              </a:ext>
            </a:extLst>
          </p:cNvPr>
          <p:cNvSpPr>
            <a:spLocks noGrp="1"/>
          </p:cNvSpPr>
          <p:nvPr>
            <p:ph idx="4294967295"/>
          </p:nvPr>
        </p:nvSpPr>
        <p:spPr>
          <a:xfrm>
            <a:off x="1229033" y="876095"/>
            <a:ext cx="8824913" cy="5476875"/>
          </a:xfrm>
        </p:spPr>
        <p:txBody>
          <a:bodyPr>
            <a:normAutofit fontScale="92500" lnSpcReduction="20000"/>
          </a:bodyPr>
          <a:lstStyle/>
          <a:p>
            <a:pPr>
              <a:buFont typeface="Wingdings" panose="05000000000000000000" pitchFamily="2" charset="2"/>
              <a:buChar char="Ø"/>
            </a:pPr>
            <a:r>
              <a:rPr lang="en-IN" sz="2000" b="1" dirty="0">
                <a:solidFill>
                  <a:srgbClr val="000000"/>
                </a:solidFill>
                <a:effectLst/>
                <a:ea typeface="Arial" panose="020B0604020202020204" pitchFamily="34" charset="0"/>
                <a:cs typeface="Times New Roman" panose="02020603050405020304" pitchFamily="18" charset="0"/>
              </a:rPr>
              <a:t>Actor Admin</a:t>
            </a:r>
            <a:r>
              <a:rPr lang="en-IN" sz="2000" b="1" dirty="0">
                <a:solidFill>
                  <a:srgbClr val="000000"/>
                </a:solidFill>
                <a:effectLst/>
                <a:ea typeface="Arial" panose="020B0604020202020204" pitchFamily="34" charset="0"/>
              </a:rPr>
              <a:t>:</a:t>
            </a:r>
            <a:endParaRPr lang="en-IN" sz="2000" b="1" dirty="0">
              <a:solidFill>
                <a:srgbClr val="000000"/>
              </a:solidFill>
              <a:ea typeface="Arial" panose="020B0604020202020204" pitchFamily="34" charset="0"/>
            </a:endParaRPr>
          </a:p>
          <a:p>
            <a:pPr marL="0" indent="0">
              <a:buNone/>
            </a:pPr>
            <a:r>
              <a:rPr lang="en-IN" sz="1800" dirty="0">
                <a:solidFill>
                  <a:srgbClr val="000000"/>
                </a:solidFill>
                <a:effectLst/>
                <a:ea typeface="Arial" panose="020B0604020202020204" pitchFamily="34" charset="0"/>
              </a:rPr>
              <a:t>			</a:t>
            </a:r>
            <a:r>
              <a:rPr lang="en-IN" sz="1900" dirty="0">
                <a:effectLst/>
                <a:ea typeface="Arial" panose="020B0604020202020204" pitchFamily="34" charset="0"/>
                <a:cs typeface="Times New Roman" panose="02020603050405020304" pitchFamily="18" charset="0"/>
              </a:rPr>
              <a:t>Authenticate Admin</a:t>
            </a:r>
          </a:p>
          <a:p>
            <a:pPr marL="0" indent="0">
              <a:buNone/>
            </a:pPr>
            <a:r>
              <a:rPr lang="en-IN" sz="1900" dirty="0">
                <a:solidFill>
                  <a:srgbClr val="000000"/>
                </a:solidFill>
                <a:effectLst/>
                <a:ea typeface="Arial" panose="020B0604020202020204" pitchFamily="34" charset="0"/>
                <a:cs typeface="Times New Roman" panose="02020603050405020304" pitchFamily="18" charset="0"/>
              </a:rPr>
              <a:t>			</a:t>
            </a:r>
            <a:r>
              <a:rPr lang="en-IN" sz="1900" dirty="0"/>
              <a:t>View Enquires </a:t>
            </a:r>
          </a:p>
          <a:p>
            <a:pPr marL="0" indent="0">
              <a:buNone/>
            </a:pPr>
            <a:r>
              <a:rPr lang="en-IN" sz="1600" dirty="0">
                <a:solidFill>
                  <a:srgbClr val="000000"/>
                </a:solidFill>
                <a:effectLst/>
                <a:ea typeface="Arial" panose="020B0604020202020204" pitchFamily="34" charset="0"/>
                <a:cs typeface="Times New Roman" panose="02020603050405020304" pitchFamily="18" charset="0"/>
              </a:rPr>
              <a:t>			</a:t>
            </a:r>
            <a:r>
              <a:rPr lang="en-IN" sz="1900" dirty="0"/>
              <a:t>Appoints Hostel manager</a:t>
            </a:r>
          </a:p>
          <a:p>
            <a:pPr marL="0" indent="0">
              <a:buNone/>
            </a:pPr>
            <a:r>
              <a:rPr lang="en-IN" sz="1900" dirty="0"/>
              <a:t>			Remove Hostel manager</a:t>
            </a:r>
          </a:p>
          <a:p>
            <a:pPr marL="0" indent="0">
              <a:buNone/>
            </a:pPr>
            <a:r>
              <a:rPr lang="en-IN" sz="1900" dirty="0"/>
              <a:t>			View Students Details </a:t>
            </a:r>
            <a:r>
              <a:rPr lang="en-IN" sz="1900" dirty="0">
                <a:solidFill>
                  <a:srgbClr val="000000"/>
                </a:solidFill>
                <a:effectLst/>
                <a:ea typeface="Arial" panose="020B0604020202020204" pitchFamily="34" charset="0"/>
                <a:cs typeface="Times New Roman" panose="02020603050405020304" pitchFamily="18" charset="0"/>
              </a:rPr>
              <a:t>			</a:t>
            </a:r>
          </a:p>
          <a:p>
            <a:pPr>
              <a:buFont typeface="Wingdings" panose="05000000000000000000" pitchFamily="2" charset="2"/>
              <a:buChar char="Ø"/>
            </a:pPr>
            <a:r>
              <a:rPr lang="en-IN" sz="1900" b="1" dirty="0">
                <a:solidFill>
                  <a:srgbClr val="000000"/>
                </a:solidFill>
                <a:effectLst/>
                <a:ea typeface="Arial" panose="020B0604020202020204" pitchFamily="34" charset="0"/>
                <a:cs typeface="Times New Roman" panose="02020603050405020304" pitchFamily="18" charset="0"/>
              </a:rPr>
              <a:t>Actor Manager:</a:t>
            </a:r>
          </a:p>
          <a:p>
            <a:pPr marL="0" indent="0">
              <a:buNone/>
            </a:pPr>
            <a:r>
              <a:rPr lang="en-IN" sz="1900" dirty="0">
                <a:solidFill>
                  <a:srgbClr val="000000"/>
                </a:solidFill>
                <a:effectLst/>
                <a:ea typeface="Arial" panose="020B0604020202020204" pitchFamily="34" charset="0"/>
                <a:cs typeface="Times New Roman" panose="02020603050405020304" pitchFamily="18" charset="0"/>
              </a:rPr>
              <a:t>			</a:t>
            </a:r>
            <a:r>
              <a:rPr lang="en-US" sz="1900" dirty="0"/>
              <a:t>Authenticate Manager </a:t>
            </a:r>
          </a:p>
          <a:p>
            <a:pPr marL="0" indent="0">
              <a:buNone/>
            </a:pPr>
            <a:r>
              <a:rPr lang="en-US" sz="1900" dirty="0"/>
              <a:t>			 View Allotment </a:t>
            </a:r>
          </a:p>
          <a:p>
            <a:pPr marL="0" indent="0">
              <a:buNone/>
            </a:pPr>
            <a:r>
              <a:rPr lang="en-US" sz="1900" dirty="0"/>
              <a:t>			 Allot Rooms </a:t>
            </a:r>
          </a:p>
          <a:p>
            <a:pPr marL="0" indent="0">
              <a:buNone/>
            </a:pPr>
            <a:r>
              <a:rPr lang="en-US" sz="1900" dirty="0"/>
              <a:t>			Vacate Rooms </a:t>
            </a:r>
          </a:p>
          <a:p>
            <a:pPr marL="0" indent="0">
              <a:buNone/>
            </a:pPr>
            <a:r>
              <a:rPr lang="en-US" sz="1900" dirty="0"/>
              <a:t>			 View Profile </a:t>
            </a:r>
          </a:p>
          <a:p>
            <a:pPr marL="0" indent="0">
              <a:buNone/>
            </a:pPr>
            <a:r>
              <a:rPr lang="en-US" sz="1900" dirty="0"/>
              <a:t>			 Allot Mess </a:t>
            </a:r>
          </a:p>
          <a:p>
            <a:pPr marL="0" indent="0">
              <a:buNone/>
            </a:pPr>
            <a:r>
              <a:rPr lang="en-US" sz="1900" dirty="0"/>
              <a:t>			 Vacate Mess </a:t>
            </a:r>
          </a:p>
          <a:p>
            <a:pPr marL="0" indent="0">
              <a:buNone/>
            </a:pPr>
            <a:r>
              <a:rPr lang="en-US" sz="1900" dirty="0"/>
              <a:t>			 View Complaint </a:t>
            </a:r>
          </a:p>
          <a:p>
            <a:pPr marL="0" indent="0">
              <a:buNone/>
            </a:pPr>
            <a:r>
              <a:rPr lang="en-US" sz="1900" dirty="0"/>
              <a:t>			 View student details</a:t>
            </a:r>
            <a:endParaRPr lang="en-IN" sz="1900" dirty="0">
              <a:solidFill>
                <a:srgbClr val="000000"/>
              </a:solidFill>
              <a:effectLst/>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710806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46CB2-4FDB-42D9-8091-DA0506B15AE4}"/>
              </a:ext>
            </a:extLst>
          </p:cNvPr>
          <p:cNvSpPr>
            <a:spLocks noGrp="1"/>
          </p:cNvSpPr>
          <p:nvPr>
            <p:ph idx="4294967295"/>
          </p:nvPr>
        </p:nvSpPr>
        <p:spPr>
          <a:xfrm>
            <a:off x="0" y="1417638"/>
            <a:ext cx="10820400" cy="4022725"/>
          </a:xfrm>
        </p:spPr>
        <p:txBody>
          <a:bodyPr>
            <a:normAutofit/>
          </a:bodyPr>
          <a:lstStyle/>
          <a:p>
            <a:pPr marL="1386840" indent="-285750">
              <a:lnSpc>
                <a:spcPct val="107000"/>
              </a:lnSpc>
              <a:spcAft>
                <a:spcPts val="15"/>
              </a:spcAft>
              <a:buFont typeface="Wingdings" panose="05000000000000000000" pitchFamily="2" charset="2"/>
              <a:buChar char="Ø"/>
            </a:pPr>
            <a:r>
              <a:rPr lang="en-IN" sz="2400" b="1" dirty="0">
                <a:solidFill>
                  <a:srgbClr val="000000"/>
                </a:solidFill>
                <a:effectLst/>
                <a:ea typeface="Arial" panose="020B0604020202020204" pitchFamily="34" charset="0"/>
                <a:cs typeface="Times New Roman" panose="02020603050405020304" pitchFamily="18" charset="0"/>
              </a:rPr>
              <a:t>Actor Student:</a:t>
            </a:r>
            <a:endParaRPr lang="en-IN" sz="2400" b="1" dirty="0">
              <a:solidFill>
                <a:srgbClr val="000000"/>
              </a:solidFill>
              <a:ea typeface="Arial" panose="020B0604020202020204" pitchFamily="34" charset="0"/>
              <a:cs typeface="Times New Roman" panose="02020603050405020304" pitchFamily="18" charset="0"/>
            </a:endParaRPr>
          </a:p>
          <a:p>
            <a:pPr marL="1101090" indent="0">
              <a:lnSpc>
                <a:spcPct val="107000"/>
              </a:lnSpc>
              <a:spcAft>
                <a:spcPts val="15"/>
              </a:spcAft>
              <a:buNone/>
            </a:pPr>
            <a:r>
              <a:rPr lang="en-IN" sz="2400" b="1" dirty="0">
                <a:solidFill>
                  <a:srgbClr val="000000"/>
                </a:solidFill>
                <a:effectLst/>
                <a:ea typeface="Arial" panose="020B0604020202020204" pitchFamily="34" charset="0"/>
                <a:cs typeface="Times New Roman" panose="02020603050405020304" pitchFamily="18" charset="0"/>
              </a:rPr>
              <a:t>			</a:t>
            </a:r>
            <a:r>
              <a:rPr lang="en-US" sz="2000" dirty="0"/>
              <a:t>Authenticate Student </a:t>
            </a:r>
          </a:p>
          <a:p>
            <a:pPr marL="1101090" indent="0">
              <a:lnSpc>
                <a:spcPct val="107000"/>
              </a:lnSpc>
              <a:spcAft>
                <a:spcPts val="15"/>
              </a:spcAft>
              <a:buNone/>
            </a:pPr>
            <a:r>
              <a:rPr lang="en-US" sz="2000" dirty="0"/>
              <a:t>			View Profile </a:t>
            </a:r>
          </a:p>
          <a:p>
            <a:pPr marL="1101090" indent="0">
              <a:lnSpc>
                <a:spcPct val="107000"/>
              </a:lnSpc>
              <a:spcAft>
                <a:spcPts val="15"/>
              </a:spcAft>
              <a:buNone/>
            </a:pPr>
            <a:r>
              <a:rPr lang="en-US" sz="2000" dirty="0"/>
              <a:t>			 File Complaint </a:t>
            </a:r>
          </a:p>
          <a:p>
            <a:pPr marL="1101090" indent="0">
              <a:lnSpc>
                <a:spcPct val="107000"/>
              </a:lnSpc>
              <a:spcAft>
                <a:spcPts val="15"/>
              </a:spcAft>
              <a:buNone/>
            </a:pPr>
            <a:r>
              <a:rPr lang="en-US" sz="2000" dirty="0"/>
              <a:t>			Apply for Room Allotment </a:t>
            </a:r>
          </a:p>
          <a:p>
            <a:pPr marL="1101090" indent="0">
              <a:lnSpc>
                <a:spcPct val="107000"/>
              </a:lnSpc>
              <a:spcAft>
                <a:spcPts val="15"/>
              </a:spcAft>
              <a:buNone/>
            </a:pPr>
            <a:r>
              <a:rPr lang="en-US" sz="2000" dirty="0"/>
              <a:t>			Apply for Mess Allotment</a:t>
            </a:r>
            <a:endParaRPr lang="en-IN" sz="2400" b="1" dirty="0">
              <a:solidFill>
                <a:srgbClr val="000000"/>
              </a:solidFill>
              <a:effectLs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2762654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40CD-6B03-4A00-BF5D-91EE34421B73}"/>
              </a:ext>
            </a:extLst>
          </p:cNvPr>
          <p:cNvSpPr>
            <a:spLocks noGrp="1"/>
          </p:cNvSpPr>
          <p:nvPr>
            <p:ph type="ctrTitle"/>
          </p:nvPr>
        </p:nvSpPr>
        <p:spPr/>
        <p:txBody>
          <a:bodyPr>
            <a:noAutofit/>
          </a:bodyPr>
          <a:lstStyle/>
          <a:p>
            <a:pPr algn="ctr"/>
            <a:r>
              <a:rPr lang="en-IN" sz="5400" b="1" dirty="0"/>
              <a:t>NON-FUNCTIONAL  REQUIREMENTS </a:t>
            </a:r>
          </a:p>
        </p:txBody>
      </p:sp>
    </p:spTree>
    <p:extLst>
      <p:ext uri="{BB962C8B-B14F-4D97-AF65-F5344CB8AC3E}">
        <p14:creationId xmlns:p14="http://schemas.microsoft.com/office/powerpoint/2010/main" val="888730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9EEF-363C-44E2-910B-CE0BA5638752}"/>
              </a:ext>
            </a:extLst>
          </p:cNvPr>
          <p:cNvSpPr>
            <a:spLocks noGrp="1"/>
          </p:cNvSpPr>
          <p:nvPr>
            <p:ph type="title"/>
          </p:nvPr>
        </p:nvSpPr>
        <p:spPr>
          <a:xfrm>
            <a:off x="685800" y="764373"/>
            <a:ext cx="10820400" cy="1293028"/>
          </a:xfrm>
        </p:spPr>
        <p:txBody>
          <a:bodyPr/>
          <a:lstStyle/>
          <a:p>
            <a:pPr algn="ctr"/>
            <a:r>
              <a:rPr lang="en-IN" sz="4000" b="1" dirty="0"/>
              <a:t>NON-FUNCTIONAL  REQUIREMENTS </a:t>
            </a:r>
            <a:endParaRPr lang="en-IN" dirty="0"/>
          </a:p>
        </p:txBody>
      </p:sp>
      <p:sp>
        <p:nvSpPr>
          <p:cNvPr id="3" name="Content Placeholder 2">
            <a:extLst>
              <a:ext uri="{FF2B5EF4-FFF2-40B4-BE49-F238E27FC236}">
                <a16:creationId xmlns:a16="http://schemas.microsoft.com/office/drawing/2014/main" id="{888D4233-E22E-4D31-A3B3-2F484008F601}"/>
              </a:ext>
            </a:extLst>
          </p:cNvPr>
          <p:cNvSpPr>
            <a:spLocks noGrp="1"/>
          </p:cNvSpPr>
          <p:nvPr>
            <p:ph idx="1"/>
          </p:nvPr>
        </p:nvSpPr>
        <p:spPr/>
        <p:txBody>
          <a:bodyPr/>
          <a:lstStyle/>
          <a:p>
            <a:pPr marL="1253490" marR="379095" indent="-6350">
              <a:lnSpc>
                <a:spcPct val="106000"/>
              </a:lnSpc>
              <a:spcAft>
                <a:spcPts val="20"/>
              </a:spcAft>
            </a:pPr>
            <a:r>
              <a:rPr lang="en-IN" sz="2400" dirty="0">
                <a:solidFill>
                  <a:srgbClr val="000000"/>
                </a:solidFill>
                <a:effectLst/>
                <a:ea typeface="Arial" panose="020B0604020202020204" pitchFamily="34" charset="0"/>
                <a:cs typeface="Times New Roman" panose="02020603050405020304" pitchFamily="18" charset="0"/>
              </a:rPr>
              <a:t> Flexibility </a:t>
            </a:r>
          </a:p>
          <a:p>
            <a:pPr marL="1253490" marR="379095" indent="-6350">
              <a:lnSpc>
                <a:spcPct val="106000"/>
              </a:lnSpc>
              <a:spcAft>
                <a:spcPts val="20"/>
              </a:spcAft>
            </a:pPr>
            <a:r>
              <a:rPr lang="en-IN" sz="2400" dirty="0">
                <a:solidFill>
                  <a:srgbClr val="000000"/>
                </a:solidFill>
                <a:effectLst/>
                <a:ea typeface="Arial" panose="020B0604020202020204" pitchFamily="34" charset="0"/>
                <a:cs typeface="Times New Roman" panose="02020603050405020304" pitchFamily="18" charset="0"/>
              </a:rPr>
              <a:t> Maintainability</a:t>
            </a:r>
          </a:p>
          <a:p>
            <a:pPr marL="1253490" marR="379095" indent="-6350">
              <a:lnSpc>
                <a:spcPct val="106000"/>
              </a:lnSpc>
              <a:spcAft>
                <a:spcPts val="20"/>
              </a:spcAft>
            </a:pPr>
            <a:r>
              <a:rPr lang="en-IN" sz="2400" dirty="0">
                <a:solidFill>
                  <a:srgbClr val="000000"/>
                </a:solidFill>
                <a:ea typeface="Arial" panose="020B0604020202020204" pitchFamily="34" charset="0"/>
                <a:cs typeface="Times New Roman" panose="02020603050405020304" pitchFamily="18" charset="0"/>
              </a:rPr>
              <a:t> User friendly Interface</a:t>
            </a:r>
            <a:endParaRPr lang="en-IN" sz="2400" dirty="0">
              <a:solidFill>
                <a:srgbClr val="000000"/>
              </a:solidFill>
              <a:effectLs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956040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DA4B47-A2DD-4042-9D3D-703F5C5239F5}"/>
              </a:ext>
            </a:extLst>
          </p:cNvPr>
          <p:cNvSpPr txBox="1"/>
          <p:nvPr/>
        </p:nvSpPr>
        <p:spPr>
          <a:xfrm>
            <a:off x="626704" y="1184203"/>
            <a:ext cx="11492144" cy="3370090"/>
          </a:xfrm>
          <a:prstGeom prst="rect">
            <a:avLst/>
          </a:prstGeom>
          <a:noFill/>
        </p:spPr>
        <p:txBody>
          <a:bodyPr wrap="square">
            <a:spAutoFit/>
          </a:bodyPr>
          <a:lstStyle/>
          <a:p>
            <a:pPr marL="675640" marR="835660" indent="-6350">
              <a:lnSpc>
                <a:spcPct val="106000"/>
              </a:lnSpc>
              <a:spcAft>
                <a:spcPts val="20"/>
              </a:spcAft>
            </a:pPr>
            <a:endParaRPr lang="en-IN" sz="2000" dirty="0">
              <a:effectLst/>
              <a:ea typeface="Arial" panose="020B0604020202020204" pitchFamily="34" charset="0"/>
            </a:endParaRPr>
          </a:p>
          <a:p>
            <a:pPr marL="675640" marR="791210" indent="-6350">
              <a:lnSpc>
                <a:spcPct val="106000"/>
              </a:lnSpc>
              <a:spcAft>
                <a:spcPts val="2720"/>
              </a:spcAft>
            </a:pPr>
            <a:r>
              <a:rPr lang="en-IN" sz="2000" b="1" u="sng" dirty="0" err="1">
                <a:solidFill>
                  <a:schemeClr val="bg1"/>
                </a:solidFill>
                <a:effectLst/>
                <a:ea typeface="Arial" panose="020B0604020202020204" pitchFamily="34" charset="0"/>
                <a:cs typeface="Times New Roman" panose="02020603050405020304" pitchFamily="18" charset="0"/>
              </a:rPr>
              <a:t>Flexibiltiy</a:t>
            </a:r>
            <a:r>
              <a:rPr lang="en-IN" sz="2000" u="sng" dirty="0">
                <a:solidFill>
                  <a:schemeClr val="bg1"/>
                </a:solidFill>
                <a:effectLst/>
                <a:ea typeface="Arial" panose="020B0604020202020204" pitchFamily="34" charset="0"/>
                <a:cs typeface="Times New Roman" panose="02020603050405020304" pitchFamily="18" charset="0"/>
              </a:rPr>
              <a:t>:</a:t>
            </a:r>
            <a:r>
              <a:rPr lang="en-IN" sz="1800" dirty="0">
                <a:solidFill>
                  <a:schemeClr val="bg1"/>
                </a:solidFill>
                <a:effectLst/>
                <a:ea typeface="Arial" panose="020B0604020202020204" pitchFamily="34" charset="0"/>
              </a:rPr>
              <a:t> </a:t>
            </a:r>
            <a:r>
              <a:rPr lang="en-IN" sz="2000" dirty="0">
                <a:effectLst/>
                <a:ea typeface="Arial" panose="020B0604020202020204" pitchFamily="34" charset="0"/>
                <a:cs typeface="Times New Roman" panose="02020603050405020304" pitchFamily="18" charset="0"/>
              </a:rPr>
              <a:t>If need arises in future, software can be modified to change the requirements.</a:t>
            </a:r>
          </a:p>
          <a:p>
            <a:pPr marL="675640" marR="871855" indent="-6350">
              <a:lnSpc>
                <a:spcPct val="106000"/>
              </a:lnSpc>
              <a:spcAft>
                <a:spcPts val="2720"/>
              </a:spcAft>
            </a:pPr>
            <a:r>
              <a:rPr lang="en-IN" sz="2000" b="1" u="sng" dirty="0">
                <a:solidFill>
                  <a:schemeClr val="bg1"/>
                </a:solidFill>
                <a:effectLst/>
                <a:ea typeface="Arial" panose="020B0604020202020204" pitchFamily="34" charset="0"/>
                <a:cs typeface="Times New Roman" panose="02020603050405020304" pitchFamily="18" charset="0"/>
              </a:rPr>
              <a:t>Maintainability</a:t>
            </a:r>
            <a:r>
              <a:rPr lang="en-IN" sz="2000" u="sng" dirty="0">
                <a:solidFill>
                  <a:schemeClr val="bg1"/>
                </a:solidFill>
                <a:effectLst/>
                <a:ea typeface="Arial" panose="020B0604020202020204" pitchFamily="34" charset="0"/>
                <a:cs typeface="Times New Roman" panose="02020603050405020304" pitchFamily="18" charset="0"/>
              </a:rPr>
              <a:t>: </a:t>
            </a:r>
            <a:r>
              <a:rPr lang="en-IN" sz="2000" dirty="0">
                <a:effectLst/>
                <a:ea typeface="Arial" panose="020B0604020202020204" pitchFamily="34" charset="0"/>
                <a:cs typeface="Times New Roman" panose="02020603050405020304" pitchFamily="18" charset="0"/>
              </a:rPr>
              <a:t>Software can be easily repaired and modified if a fault occurs. </a:t>
            </a:r>
          </a:p>
          <a:p>
            <a:pPr marL="675640" marR="829945" indent="-6350">
              <a:lnSpc>
                <a:spcPct val="106000"/>
              </a:lnSpc>
              <a:spcAft>
                <a:spcPts val="20"/>
              </a:spcAft>
            </a:pPr>
            <a:endParaRPr lang="en-IN" sz="2000" dirty="0">
              <a:solidFill>
                <a:schemeClr val="bg1"/>
              </a:solidFill>
              <a:effectLst/>
              <a:ea typeface="Arial" panose="020B0604020202020204" pitchFamily="34" charset="0"/>
              <a:cs typeface="Times New Roman" panose="02020603050405020304" pitchFamily="18" charset="0"/>
            </a:endParaRPr>
          </a:p>
          <a:p>
            <a:pPr marL="675640" marR="829945" indent="-6350">
              <a:lnSpc>
                <a:spcPct val="106000"/>
              </a:lnSpc>
              <a:spcAft>
                <a:spcPts val="20"/>
              </a:spcAft>
            </a:pPr>
            <a:r>
              <a:rPr lang="en-IN" sz="2000" b="1" u="sng" dirty="0">
                <a:solidFill>
                  <a:schemeClr val="bg1"/>
                </a:solidFill>
                <a:ea typeface="Arial" panose="020B0604020202020204" pitchFamily="34" charset="0"/>
                <a:cs typeface="Times New Roman" panose="02020603050405020304" pitchFamily="18" charset="0"/>
              </a:rPr>
              <a:t>User friendly interface</a:t>
            </a:r>
            <a:r>
              <a:rPr lang="en-IN" sz="2000" b="1" dirty="0">
                <a:solidFill>
                  <a:schemeClr val="bg1"/>
                </a:solidFill>
                <a:ea typeface="Arial" panose="020B0604020202020204" pitchFamily="34" charset="0"/>
                <a:cs typeface="Times New Roman" panose="02020603050405020304" pitchFamily="18" charset="0"/>
              </a:rPr>
              <a:t>: </a:t>
            </a:r>
            <a:r>
              <a:rPr lang="en-IN" sz="2000" dirty="0">
                <a:ea typeface="Arial" panose="020B0604020202020204" pitchFamily="34" charset="0"/>
                <a:cs typeface="Times New Roman" panose="02020603050405020304" pitchFamily="18" charset="0"/>
              </a:rPr>
              <a:t>Any user technical and non-technical also use this website with out any problem.</a:t>
            </a:r>
            <a:endParaRPr lang="en-IN" sz="2000" b="1" dirty="0">
              <a:effectLst/>
              <a:ea typeface="Arial" panose="020B0604020202020204" pitchFamily="34" charset="0"/>
              <a:cs typeface="Times New Roman" panose="02020603050405020304" pitchFamily="18" charset="0"/>
            </a:endParaRPr>
          </a:p>
          <a:p>
            <a:pPr marL="675640" marR="835660" indent="-6350">
              <a:lnSpc>
                <a:spcPct val="106000"/>
              </a:lnSpc>
              <a:spcAft>
                <a:spcPts val="20"/>
              </a:spcAft>
            </a:pPr>
            <a:endParaRPr lang="en-IN" sz="2000" dirty="0">
              <a:ea typeface="Arial" panose="020B0604020202020204" pitchFamily="34" charset="0"/>
            </a:endParaRPr>
          </a:p>
        </p:txBody>
      </p:sp>
    </p:spTree>
    <p:extLst>
      <p:ext uri="{BB962C8B-B14F-4D97-AF65-F5344CB8AC3E}">
        <p14:creationId xmlns:p14="http://schemas.microsoft.com/office/powerpoint/2010/main" val="12634234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D2C-A657-4341-B07B-ED56CD57BB0D}"/>
              </a:ext>
            </a:extLst>
          </p:cNvPr>
          <p:cNvSpPr>
            <a:spLocks noGrp="1"/>
          </p:cNvSpPr>
          <p:nvPr>
            <p:ph type="title"/>
          </p:nvPr>
        </p:nvSpPr>
        <p:spPr>
          <a:xfrm>
            <a:off x="685800" y="764373"/>
            <a:ext cx="11506200" cy="1293028"/>
          </a:xfrm>
        </p:spPr>
        <p:txBody>
          <a:bodyPr>
            <a:normAutofit fontScale="90000"/>
          </a:bodyPr>
          <a:lstStyle/>
          <a:p>
            <a:pPr algn="ctr"/>
            <a:r>
              <a:rPr lang="en-IN" b="1" dirty="0"/>
              <a:t>TEAM </a:t>
            </a:r>
            <a:r>
              <a:rPr lang="en-IN" b="1" dirty="0">
                <a:cs typeface="Times" panose="02020603050405020304" pitchFamily="18" charset="0"/>
              </a:rPr>
              <a:t>MEMBERS</a:t>
            </a:r>
            <a:br>
              <a:rPr lang="en-IN" b="1" dirty="0">
                <a:cs typeface="Times" panose="02020603050405020304" pitchFamily="18" charset="0"/>
              </a:rPr>
            </a:br>
            <a:r>
              <a:rPr lang="en-IN" sz="2800" b="1" dirty="0">
                <a:cs typeface="Times" panose="02020603050405020304" pitchFamily="18" charset="0"/>
              </a:rPr>
              <a:t>GROUP NO. -72</a:t>
            </a:r>
            <a:br>
              <a:rPr lang="en-IN" sz="2800" b="1" dirty="0">
                <a:cs typeface="Times" panose="02020603050405020304" pitchFamily="18" charset="0"/>
              </a:rPr>
            </a:br>
            <a:r>
              <a:rPr lang="en-IN" sz="2800" b="1" u="sng" dirty="0">
                <a:latin typeface="Times" panose="02020603050405020304" pitchFamily="18" charset="0"/>
                <a:cs typeface="Times" panose="02020603050405020304" pitchFamily="18" charset="0"/>
              </a:rPr>
              <a:t>											</a:t>
            </a:r>
          </a:p>
        </p:txBody>
      </p:sp>
      <p:sp>
        <p:nvSpPr>
          <p:cNvPr id="3" name="Content Placeholder 2">
            <a:extLst>
              <a:ext uri="{FF2B5EF4-FFF2-40B4-BE49-F238E27FC236}">
                <a16:creationId xmlns:a16="http://schemas.microsoft.com/office/drawing/2014/main" id="{661AD4DC-DBE4-4FAB-95E8-E474D7DF4AB3}"/>
              </a:ext>
            </a:extLst>
          </p:cNvPr>
          <p:cNvSpPr>
            <a:spLocks noGrp="1"/>
          </p:cNvSpPr>
          <p:nvPr>
            <p:ph idx="1"/>
          </p:nvPr>
        </p:nvSpPr>
        <p:spPr>
          <a:xfrm>
            <a:off x="1060704" y="3054097"/>
            <a:ext cx="10597896" cy="2606040"/>
          </a:xfrm>
        </p:spPr>
        <p:txBody>
          <a:bodyPr>
            <a:noAutofit/>
          </a:bodyPr>
          <a:lstStyle/>
          <a:p>
            <a:pPr marL="0" indent="0">
              <a:buNone/>
            </a:pPr>
            <a:r>
              <a:rPr lang="en-IN" sz="2400" b="1" dirty="0">
                <a:latin typeface="Times" panose="02020603050405020304" pitchFamily="18" charset="0"/>
                <a:cs typeface="Times" panose="02020603050405020304" pitchFamily="18" charset="0"/>
              </a:rPr>
              <a:t>	</a:t>
            </a:r>
            <a:r>
              <a:rPr lang="en-IN" sz="2400" b="1" dirty="0">
                <a:latin typeface="+mj-lt"/>
                <a:cs typeface="Times" panose="02020603050405020304" pitchFamily="18" charset="0"/>
              </a:rPr>
              <a:t>ARYAN SHAH			0537CS191019</a:t>
            </a:r>
          </a:p>
          <a:p>
            <a:pPr marL="0" indent="0">
              <a:buNone/>
            </a:pPr>
            <a:r>
              <a:rPr lang="en-IN" sz="2400" b="1" dirty="0">
                <a:latin typeface="+mj-lt"/>
                <a:cs typeface="Times" panose="02020603050405020304" pitchFamily="18" charset="0"/>
              </a:rPr>
              <a:t>	GUNJAN KHILWANI		0187CS191058</a:t>
            </a:r>
          </a:p>
          <a:p>
            <a:pPr marL="0" indent="0">
              <a:buNone/>
            </a:pPr>
            <a:r>
              <a:rPr lang="en-IN" sz="2400" b="1" dirty="0">
                <a:latin typeface="+mj-lt"/>
                <a:cs typeface="Times" panose="02020603050405020304" pitchFamily="18" charset="0"/>
              </a:rPr>
              <a:t>	MOHIT MODI 			0187CS191091</a:t>
            </a:r>
          </a:p>
          <a:p>
            <a:pPr marL="0" indent="0">
              <a:buNone/>
            </a:pPr>
            <a:r>
              <a:rPr lang="en-IN" sz="2400" b="1" dirty="0">
                <a:latin typeface="+mj-lt"/>
                <a:cs typeface="Times" panose="02020603050405020304" pitchFamily="18" charset="0"/>
              </a:rPr>
              <a:t>	HARSHITA SONI		0187CS191063</a:t>
            </a:r>
          </a:p>
          <a:p>
            <a:pPr marL="0" indent="0">
              <a:buNone/>
            </a:pPr>
            <a:endParaRPr lang="en-IN" sz="2400" b="1" dirty="0">
              <a:latin typeface="+mj-lt"/>
              <a:cs typeface="Times" panose="02020603050405020304" pitchFamily="18" charset="0"/>
            </a:endParaRPr>
          </a:p>
          <a:p>
            <a:pPr marL="0" indent="0">
              <a:buNone/>
            </a:pPr>
            <a:r>
              <a:rPr lang="en-IN" sz="2400" b="1" u="sng" dirty="0">
                <a:latin typeface="+mj-lt"/>
                <a:cs typeface="Times" panose="02020603050405020304" pitchFamily="18" charset="0"/>
              </a:rPr>
              <a:t>						</a:t>
            </a:r>
            <a:r>
              <a:rPr lang="en-IN" sz="2400" b="1" u="sng" dirty="0">
                <a:latin typeface="Times" panose="02020603050405020304" pitchFamily="18" charset="0"/>
                <a:cs typeface="Times" panose="02020603050405020304" pitchFamily="18" charset="0"/>
              </a:rPr>
              <a:t>					</a:t>
            </a:r>
          </a:p>
        </p:txBody>
      </p:sp>
      <p:pic>
        <p:nvPicPr>
          <p:cNvPr id="5" name="Picture 4">
            <a:extLst>
              <a:ext uri="{FF2B5EF4-FFF2-40B4-BE49-F238E27FC236}">
                <a16:creationId xmlns:a16="http://schemas.microsoft.com/office/drawing/2014/main" id="{6E0EDAB2-499F-41C7-9EA5-E9467E53DBD9}"/>
              </a:ext>
            </a:extLst>
          </p:cNvPr>
          <p:cNvPicPr>
            <a:picLocks noChangeAspect="1"/>
          </p:cNvPicPr>
          <p:nvPr/>
        </p:nvPicPr>
        <p:blipFill>
          <a:blip r:embed="rId2"/>
          <a:stretch>
            <a:fillRect/>
          </a:stretch>
        </p:blipFill>
        <p:spPr>
          <a:xfrm>
            <a:off x="10274718" y="341294"/>
            <a:ext cx="2066723" cy="1896020"/>
          </a:xfrm>
          <a:prstGeom prst="rect">
            <a:avLst/>
          </a:prstGeom>
        </p:spPr>
      </p:pic>
    </p:spTree>
    <p:extLst>
      <p:ext uri="{BB962C8B-B14F-4D97-AF65-F5344CB8AC3E}">
        <p14:creationId xmlns:p14="http://schemas.microsoft.com/office/powerpoint/2010/main" val="1623334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477312-0EFA-4770-9960-D0224F22FB9B}"/>
              </a:ext>
            </a:extLst>
          </p:cNvPr>
          <p:cNvSpPr/>
          <p:nvPr/>
        </p:nvSpPr>
        <p:spPr>
          <a:xfrm>
            <a:off x="1613458" y="2967335"/>
            <a:ext cx="6428363"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SOFTWARE DESIGN</a:t>
            </a:r>
          </a:p>
        </p:txBody>
      </p:sp>
    </p:spTree>
    <p:extLst>
      <p:ext uri="{BB962C8B-B14F-4D97-AF65-F5344CB8AC3E}">
        <p14:creationId xmlns:p14="http://schemas.microsoft.com/office/powerpoint/2010/main" val="2225670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CBEAC7-164F-4BD9-8D1D-CBDBE5453513}"/>
              </a:ext>
            </a:extLst>
          </p:cNvPr>
          <p:cNvPicPr>
            <a:picLocks noChangeAspect="1"/>
          </p:cNvPicPr>
          <p:nvPr/>
        </p:nvPicPr>
        <p:blipFill rotWithShape="1">
          <a:blip r:embed="rId2"/>
          <a:srcRect l="15508" t="10860" r="170" b="32657"/>
          <a:stretch/>
        </p:blipFill>
        <p:spPr>
          <a:xfrm>
            <a:off x="778275" y="1774733"/>
            <a:ext cx="10280341" cy="3462292"/>
          </a:xfrm>
          <a:prstGeom prst="rect">
            <a:avLst/>
          </a:prstGeom>
        </p:spPr>
      </p:pic>
      <p:sp>
        <p:nvSpPr>
          <p:cNvPr id="7" name="TextBox 6">
            <a:extLst>
              <a:ext uri="{FF2B5EF4-FFF2-40B4-BE49-F238E27FC236}">
                <a16:creationId xmlns:a16="http://schemas.microsoft.com/office/drawing/2014/main" id="{6F01E07E-E48C-416B-A0BA-C9C3CB64DAB8}"/>
              </a:ext>
            </a:extLst>
          </p:cNvPr>
          <p:cNvSpPr txBox="1"/>
          <p:nvPr/>
        </p:nvSpPr>
        <p:spPr>
          <a:xfrm>
            <a:off x="-1000957" y="1370049"/>
            <a:ext cx="6094520" cy="369332"/>
          </a:xfrm>
          <a:prstGeom prst="rect">
            <a:avLst/>
          </a:prstGeom>
          <a:noFill/>
        </p:spPr>
        <p:txBody>
          <a:bodyPr wrap="square">
            <a:spAutoFit/>
          </a:bodyPr>
          <a:lstStyle/>
          <a:p>
            <a:pPr algn="ctr"/>
            <a:r>
              <a:rPr lang="en-IN" b="1" dirty="0">
                <a:solidFill>
                  <a:schemeClr val="bg1"/>
                </a:solidFill>
              </a:rPr>
              <a:t>Application Table:-</a:t>
            </a:r>
            <a:endParaRPr lang="en-US" sz="1800" b="1" cap="none" spc="0" dirty="0">
              <a:ln w="0"/>
              <a:solidFill>
                <a:schemeClr val="bg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7562BCDE-D7A0-4350-BFC6-784B116BC91C}"/>
              </a:ext>
            </a:extLst>
          </p:cNvPr>
          <p:cNvSpPr/>
          <p:nvPr/>
        </p:nvSpPr>
        <p:spPr>
          <a:xfrm>
            <a:off x="714155" y="5487951"/>
            <a:ext cx="7090404" cy="369332"/>
          </a:xfrm>
          <a:prstGeom prst="rect">
            <a:avLst/>
          </a:prstGeom>
          <a:noFill/>
        </p:spPr>
        <p:txBody>
          <a:bodyPr wrap="none" lIns="91440" tIns="45720" rIns="91440" bIns="45720">
            <a:spAutoFit/>
          </a:bodyPr>
          <a:lstStyle/>
          <a:p>
            <a:pPr algn="ctr"/>
            <a:r>
              <a:rPr lang="en-US" b="1" dirty="0">
                <a:ln w="0"/>
                <a:solidFill>
                  <a:schemeClr val="bg1"/>
                </a:solidFill>
                <a:effectLst>
                  <a:outerShdw blurRad="38100" dist="19050" dir="2700000" algn="tl" rotWithShape="0">
                    <a:schemeClr val="dk1">
                      <a:alpha val="40000"/>
                    </a:schemeClr>
                  </a:outerShdw>
                </a:effectLst>
              </a:rPr>
              <a:t>Key point: </a:t>
            </a:r>
            <a:r>
              <a:rPr lang="en-US" dirty="0">
                <a:ln w="0"/>
                <a:solidFill>
                  <a:schemeClr val="bg1"/>
                </a:solidFill>
                <a:effectLst>
                  <a:outerShdw blurRad="38100" dist="19050" dir="2700000" algn="tl" rotWithShape="0">
                    <a:schemeClr val="dk1">
                      <a:alpha val="40000"/>
                    </a:schemeClr>
                  </a:outerShdw>
                </a:effectLst>
              </a:rPr>
              <a:t>The application where students apply for the hostel.</a:t>
            </a:r>
          </a:p>
        </p:txBody>
      </p:sp>
    </p:spTree>
    <p:extLst>
      <p:ext uri="{BB962C8B-B14F-4D97-AF65-F5344CB8AC3E}">
        <p14:creationId xmlns:p14="http://schemas.microsoft.com/office/powerpoint/2010/main" val="389399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FE19B1-58EB-43CF-BC05-B2013FA03052}"/>
              </a:ext>
            </a:extLst>
          </p:cNvPr>
          <p:cNvSpPr txBox="1"/>
          <p:nvPr/>
        </p:nvSpPr>
        <p:spPr>
          <a:xfrm>
            <a:off x="-1045346" y="1426631"/>
            <a:ext cx="6094520" cy="646331"/>
          </a:xfrm>
          <a:prstGeom prst="rect">
            <a:avLst/>
          </a:prstGeom>
          <a:noFill/>
        </p:spPr>
        <p:txBody>
          <a:bodyPr wrap="square">
            <a:spAutoFit/>
          </a:bodyPr>
          <a:lstStyle/>
          <a:p>
            <a:pPr algn="ctr"/>
            <a:r>
              <a:rPr lang="en-US" b="1" dirty="0">
                <a:ln w="0"/>
                <a:solidFill>
                  <a:schemeClr val="bg1"/>
                </a:solidFill>
                <a:effectLst>
                  <a:outerShdw blurRad="38100" dist="19050" dir="2700000" algn="tl" rotWithShape="0">
                    <a:schemeClr val="dk1">
                      <a:alpha val="40000"/>
                    </a:schemeClr>
                  </a:outerShdw>
                </a:effectLst>
              </a:rPr>
              <a:t>Application Mess Table:-</a:t>
            </a:r>
          </a:p>
          <a:p>
            <a:pPr algn="ctr"/>
            <a:endParaRPr lang="en-US" sz="1800" b="0" cap="none" spc="0" dirty="0">
              <a:ln w="0"/>
              <a:solidFill>
                <a:schemeClr val="bg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1EB86980-7B5B-4C92-A0DD-E24A185A1594}"/>
              </a:ext>
            </a:extLst>
          </p:cNvPr>
          <p:cNvPicPr>
            <a:picLocks noChangeAspect="1"/>
          </p:cNvPicPr>
          <p:nvPr/>
        </p:nvPicPr>
        <p:blipFill rotWithShape="1">
          <a:blip r:embed="rId2"/>
          <a:srcRect l="15874" t="15608" r="4684" b="33891"/>
          <a:stretch/>
        </p:blipFill>
        <p:spPr>
          <a:xfrm>
            <a:off x="1553592" y="2163478"/>
            <a:ext cx="9685538" cy="2950060"/>
          </a:xfrm>
          <a:prstGeom prst="rect">
            <a:avLst/>
          </a:prstGeom>
        </p:spPr>
      </p:pic>
      <p:sp>
        <p:nvSpPr>
          <p:cNvPr id="7" name="TextBox 6">
            <a:extLst>
              <a:ext uri="{FF2B5EF4-FFF2-40B4-BE49-F238E27FC236}">
                <a16:creationId xmlns:a16="http://schemas.microsoft.com/office/drawing/2014/main" id="{B793927F-3D7E-4C0A-BD5C-8BE8B408E8E7}"/>
              </a:ext>
            </a:extLst>
          </p:cNvPr>
          <p:cNvSpPr txBox="1"/>
          <p:nvPr/>
        </p:nvSpPr>
        <p:spPr>
          <a:xfrm>
            <a:off x="672484" y="5324837"/>
            <a:ext cx="9110707" cy="369332"/>
          </a:xfrm>
          <a:prstGeom prst="rect">
            <a:avLst/>
          </a:prstGeom>
          <a:noFill/>
        </p:spPr>
        <p:txBody>
          <a:bodyPr wrap="square">
            <a:spAutoFit/>
          </a:bodyPr>
          <a:lstStyle/>
          <a:p>
            <a:pPr algn="ctr"/>
            <a:r>
              <a:rPr lang="en-US" b="1" dirty="0">
                <a:ln w="0"/>
                <a:solidFill>
                  <a:schemeClr val="bg1"/>
                </a:solidFill>
                <a:effectLst>
                  <a:outerShdw blurRad="38100" dist="19050" dir="2700000" algn="tl" rotWithShape="0">
                    <a:schemeClr val="dk1">
                      <a:alpha val="40000"/>
                    </a:schemeClr>
                  </a:outerShdw>
                </a:effectLst>
              </a:rPr>
              <a:t>Key point: </a:t>
            </a:r>
            <a:r>
              <a:rPr lang="en-US" dirty="0">
                <a:ln w="0"/>
                <a:solidFill>
                  <a:schemeClr val="bg1"/>
                </a:solidFill>
                <a:effectLst>
                  <a:outerShdw blurRad="38100" dist="19050" dir="2700000" algn="tl" rotWithShape="0">
                    <a:schemeClr val="dk1">
                      <a:alpha val="40000"/>
                    </a:schemeClr>
                  </a:outerShdw>
                </a:effectLst>
              </a:rPr>
              <a:t>Students who apply for the mess will be shown here.</a:t>
            </a:r>
            <a:endParaRPr lang="en-US" sz="1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6267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A75AC-7CBF-4B4E-89AF-78824DA1C49A}"/>
              </a:ext>
            </a:extLst>
          </p:cNvPr>
          <p:cNvSpPr/>
          <p:nvPr/>
        </p:nvSpPr>
        <p:spPr>
          <a:xfrm>
            <a:off x="894098" y="1484764"/>
            <a:ext cx="2129814" cy="369332"/>
          </a:xfrm>
          <a:prstGeom prst="rect">
            <a:avLst/>
          </a:prstGeom>
          <a:noFill/>
        </p:spPr>
        <p:txBody>
          <a:bodyPr wrap="none" lIns="91440" tIns="45720" rIns="91440" bIns="45720">
            <a:spAutoFit/>
          </a:bodyPr>
          <a:lstStyle/>
          <a:p>
            <a:pPr algn="ctr"/>
            <a:r>
              <a:rPr lang="en-IN" b="1" dirty="0">
                <a:solidFill>
                  <a:schemeClr val="bg1"/>
                </a:solidFill>
              </a:rPr>
              <a:t>Contact us Table:-</a:t>
            </a:r>
            <a:endParaRPr lang="en-US" b="1" cap="none" spc="0" dirty="0">
              <a:ln w="0"/>
              <a:solidFill>
                <a:schemeClr val="bg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6AF550D0-FB1B-46DA-99D8-C0CEAC8652DF}"/>
              </a:ext>
            </a:extLst>
          </p:cNvPr>
          <p:cNvPicPr>
            <a:picLocks noChangeAspect="1"/>
          </p:cNvPicPr>
          <p:nvPr/>
        </p:nvPicPr>
        <p:blipFill rotWithShape="1">
          <a:blip r:embed="rId2"/>
          <a:srcRect l="15729" t="15275" r="6895" b="41877"/>
          <a:stretch/>
        </p:blipFill>
        <p:spPr>
          <a:xfrm>
            <a:off x="1731146" y="2228295"/>
            <a:ext cx="9433674" cy="2938510"/>
          </a:xfrm>
          <a:prstGeom prst="rect">
            <a:avLst/>
          </a:prstGeom>
        </p:spPr>
      </p:pic>
      <p:sp>
        <p:nvSpPr>
          <p:cNvPr id="6" name="TextBox 5">
            <a:extLst>
              <a:ext uri="{FF2B5EF4-FFF2-40B4-BE49-F238E27FC236}">
                <a16:creationId xmlns:a16="http://schemas.microsoft.com/office/drawing/2014/main" id="{A244DA88-04B5-47EF-95C0-89AC9963EB4F}"/>
              </a:ext>
            </a:extLst>
          </p:cNvPr>
          <p:cNvSpPr txBox="1"/>
          <p:nvPr/>
        </p:nvSpPr>
        <p:spPr>
          <a:xfrm>
            <a:off x="1546934" y="5373236"/>
            <a:ext cx="9683317" cy="646331"/>
          </a:xfrm>
          <a:prstGeom prst="rect">
            <a:avLst/>
          </a:prstGeom>
          <a:noFill/>
        </p:spPr>
        <p:txBody>
          <a:bodyPr wrap="square">
            <a:spAutoFit/>
          </a:bodyPr>
          <a:lstStyle/>
          <a:p>
            <a:pPr algn="ctr"/>
            <a:r>
              <a:rPr lang="en-US" b="1" dirty="0">
                <a:ln w="0"/>
                <a:solidFill>
                  <a:schemeClr val="bg1"/>
                </a:solidFill>
                <a:effectLst>
                  <a:outerShdw blurRad="38100" dist="19050" dir="2700000" algn="tl" rotWithShape="0">
                    <a:schemeClr val="dk1">
                      <a:alpha val="40000"/>
                    </a:schemeClr>
                  </a:outerShdw>
                </a:effectLst>
              </a:rPr>
              <a:t>Key point: </a:t>
            </a:r>
            <a:r>
              <a:rPr lang="en-US" dirty="0">
                <a:ln w="0"/>
                <a:solidFill>
                  <a:schemeClr val="bg1"/>
                </a:solidFill>
                <a:effectLst>
                  <a:outerShdw blurRad="38100" dist="19050" dir="2700000" algn="tl" rotWithShape="0">
                    <a:schemeClr val="dk1">
                      <a:alpha val="40000"/>
                    </a:schemeClr>
                  </a:outerShdw>
                </a:effectLst>
              </a:rPr>
              <a:t>Whoever wants to contact will show in this table and here in the database information get stored.</a:t>
            </a:r>
            <a:endParaRPr lang="en-US" sz="1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6611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11F2C4-B596-4A0B-BA69-7E97ADBC7386}"/>
              </a:ext>
            </a:extLst>
          </p:cNvPr>
          <p:cNvSpPr/>
          <p:nvPr/>
        </p:nvSpPr>
        <p:spPr>
          <a:xfrm>
            <a:off x="633862" y="1644562"/>
            <a:ext cx="1691489" cy="369332"/>
          </a:xfrm>
          <a:prstGeom prst="rect">
            <a:avLst/>
          </a:prstGeom>
          <a:noFill/>
        </p:spPr>
        <p:txBody>
          <a:bodyPr wrap="none" lIns="91440" tIns="45720" rIns="91440" bIns="45720">
            <a:spAutoFit/>
          </a:bodyPr>
          <a:lstStyle/>
          <a:p>
            <a:pPr algn="ctr"/>
            <a:r>
              <a:rPr lang="en-IN" b="1" dirty="0">
                <a:solidFill>
                  <a:schemeClr val="bg1"/>
                </a:solidFill>
              </a:rPr>
              <a:t>Hostel Table:-</a:t>
            </a:r>
            <a:endParaRPr lang="en-US" b="1" cap="none" spc="0"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426E8E72-E704-4D82-875E-B418006557CF}"/>
              </a:ext>
            </a:extLst>
          </p:cNvPr>
          <p:cNvPicPr>
            <a:picLocks noChangeAspect="1"/>
          </p:cNvPicPr>
          <p:nvPr/>
        </p:nvPicPr>
        <p:blipFill rotWithShape="1">
          <a:blip r:embed="rId2"/>
          <a:srcRect l="15874" t="15663" r="3446" b="38512"/>
          <a:stretch/>
        </p:blipFill>
        <p:spPr>
          <a:xfrm>
            <a:off x="1479606" y="2192785"/>
            <a:ext cx="9836458" cy="3142695"/>
          </a:xfrm>
          <a:prstGeom prst="rect">
            <a:avLst/>
          </a:prstGeom>
        </p:spPr>
      </p:pic>
      <p:sp>
        <p:nvSpPr>
          <p:cNvPr id="6" name="TextBox 5">
            <a:extLst>
              <a:ext uri="{FF2B5EF4-FFF2-40B4-BE49-F238E27FC236}">
                <a16:creationId xmlns:a16="http://schemas.microsoft.com/office/drawing/2014/main" id="{822E0733-D75A-4E31-8EAD-B7D598D6EE4F}"/>
              </a:ext>
            </a:extLst>
          </p:cNvPr>
          <p:cNvSpPr txBox="1"/>
          <p:nvPr/>
        </p:nvSpPr>
        <p:spPr>
          <a:xfrm>
            <a:off x="1293323" y="5514371"/>
            <a:ext cx="7486694" cy="369332"/>
          </a:xfrm>
          <a:prstGeom prst="rect">
            <a:avLst/>
          </a:prstGeom>
          <a:noFill/>
        </p:spPr>
        <p:txBody>
          <a:bodyPr wrap="square">
            <a:spAutoFit/>
          </a:bodyPr>
          <a:lstStyle/>
          <a:p>
            <a:pPr algn="ctr"/>
            <a:r>
              <a:rPr lang="en-US" b="1" dirty="0">
                <a:ln w="0"/>
                <a:solidFill>
                  <a:schemeClr val="bg1"/>
                </a:solidFill>
                <a:effectLst>
                  <a:outerShdw blurRad="38100" dist="19050" dir="2700000" algn="tl" rotWithShape="0">
                    <a:schemeClr val="dk1">
                      <a:alpha val="40000"/>
                    </a:schemeClr>
                  </a:outerShdw>
                </a:effectLst>
              </a:rPr>
              <a:t>Key point: </a:t>
            </a:r>
            <a:r>
              <a:rPr lang="en-US" dirty="0">
                <a:ln w="0"/>
                <a:solidFill>
                  <a:schemeClr val="bg1"/>
                </a:solidFill>
                <a:effectLst>
                  <a:outerShdw blurRad="38100" dist="19050" dir="2700000" algn="tl" rotWithShape="0">
                    <a:schemeClr val="dk1">
                      <a:alpha val="40000"/>
                    </a:schemeClr>
                  </a:outerShdw>
                </a:effectLst>
              </a:rPr>
              <a:t>It shows the availability of hostel and it is static table.</a:t>
            </a:r>
            <a:endParaRPr lang="en-US" sz="1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3157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DFC6FD-8ECE-426B-83E0-FA4F7E43641E}"/>
              </a:ext>
            </a:extLst>
          </p:cNvPr>
          <p:cNvSpPr/>
          <p:nvPr/>
        </p:nvSpPr>
        <p:spPr>
          <a:xfrm>
            <a:off x="615115" y="1502520"/>
            <a:ext cx="2670026" cy="369332"/>
          </a:xfrm>
          <a:prstGeom prst="rect">
            <a:avLst/>
          </a:prstGeom>
          <a:noFill/>
        </p:spPr>
        <p:txBody>
          <a:bodyPr wrap="none" lIns="91440" tIns="45720" rIns="91440" bIns="45720">
            <a:spAutoFit/>
          </a:bodyPr>
          <a:lstStyle/>
          <a:p>
            <a:pPr algn="ctr"/>
            <a:r>
              <a:rPr lang="en-IN" b="1" dirty="0">
                <a:solidFill>
                  <a:schemeClr val="bg1"/>
                </a:solidFill>
              </a:rPr>
              <a:t>Hostel manager Table:-</a:t>
            </a:r>
            <a:endParaRPr lang="en-US" b="1" cap="none" spc="0"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55D85FFB-7F21-4ACC-9EAA-47F3F340BBE4}"/>
              </a:ext>
            </a:extLst>
          </p:cNvPr>
          <p:cNvPicPr>
            <a:picLocks noChangeAspect="1"/>
          </p:cNvPicPr>
          <p:nvPr/>
        </p:nvPicPr>
        <p:blipFill rotWithShape="1">
          <a:blip r:embed="rId2"/>
          <a:srcRect l="15801" t="15663" r="6578" b="24272"/>
          <a:stretch/>
        </p:blipFill>
        <p:spPr>
          <a:xfrm>
            <a:off x="1140032" y="1871852"/>
            <a:ext cx="9463596" cy="4119239"/>
          </a:xfrm>
          <a:prstGeom prst="rect">
            <a:avLst/>
          </a:prstGeom>
        </p:spPr>
      </p:pic>
      <p:sp>
        <p:nvSpPr>
          <p:cNvPr id="8" name="TextBox 7">
            <a:extLst>
              <a:ext uri="{FF2B5EF4-FFF2-40B4-BE49-F238E27FC236}">
                <a16:creationId xmlns:a16="http://schemas.microsoft.com/office/drawing/2014/main" id="{AD992E36-E5D4-402B-8076-A253D88C167F}"/>
              </a:ext>
            </a:extLst>
          </p:cNvPr>
          <p:cNvSpPr txBox="1"/>
          <p:nvPr/>
        </p:nvSpPr>
        <p:spPr>
          <a:xfrm>
            <a:off x="693928" y="6071807"/>
            <a:ext cx="9000488" cy="369332"/>
          </a:xfrm>
          <a:prstGeom prst="rect">
            <a:avLst/>
          </a:prstGeom>
          <a:noFill/>
        </p:spPr>
        <p:txBody>
          <a:bodyPr wrap="square">
            <a:spAutoFit/>
          </a:bodyPr>
          <a:lstStyle/>
          <a:p>
            <a:pPr algn="ctr"/>
            <a:r>
              <a:rPr lang="en-US" b="1" dirty="0">
                <a:ln w="0"/>
                <a:solidFill>
                  <a:schemeClr val="bg1"/>
                </a:solidFill>
                <a:effectLst>
                  <a:outerShdw blurRad="38100" dist="19050" dir="2700000" algn="tl" rotWithShape="0">
                    <a:schemeClr val="dk1">
                      <a:alpha val="40000"/>
                    </a:schemeClr>
                  </a:outerShdw>
                </a:effectLst>
              </a:rPr>
              <a:t>Key point: </a:t>
            </a:r>
            <a:r>
              <a:rPr lang="en-US" dirty="0">
                <a:ln w="0"/>
                <a:solidFill>
                  <a:schemeClr val="bg1"/>
                </a:solidFill>
                <a:effectLst>
                  <a:outerShdw blurRad="38100" dist="19050" dir="2700000" algn="tl" rotWithShape="0">
                    <a:schemeClr val="dk1">
                      <a:alpha val="40000"/>
                    </a:schemeClr>
                  </a:outerShdw>
                </a:effectLst>
              </a:rPr>
              <a:t>The information of Admin and Hostel Manager get stored here.</a:t>
            </a:r>
            <a:endParaRPr lang="en-US" sz="1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33294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E9CD0E-9329-47C1-8EA0-F7E57C5D0095}"/>
              </a:ext>
            </a:extLst>
          </p:cNvPr>
          <p:cNvPicPr>
            <a:picLocks noChangeAspect="1"/>
          </p:cNvPicPr>
          <p:nvPr/>
        </p:nvPicPr>
        <p:blipFill rotWithShape="1">
          <a:blip r:embed="rId2"/>
          <a:srcRect l="15947" t="15405" r="5996" b="19482"/>
          <a:stretch/>
        </p:blipFill>
        <p:spPr>
          <a:xfrm>
            <a:off x="964706" y="1712054"/>
            <a:ext cx="9516862" cy="4465469"/>
          </a:xfrm>
          <a:prstGeom prst="rect">
            <a:avLst/>
          </a:prstGeom>
        </p:spPr>
      </p:pic>
      <p:sp>
        <p:nvSpPr>
          <p:cNvPr id="4" name="Rectangle 3">
            <a:extLst>
              <a:ext uri="{FF2B5EF4-FFF2-40B4-BE49-F238E27FC236}">
                <a16:creationId xmlns:a16="http://schemas.microsoft.com/office/drawing/2014/main" id="{56DDD9F0-D1A5-45A4-A8F6-B58FF48FF5A9}"/>
              </a:ext>
            </a:extLst>
          </p:cNvPr>
          <p:cNvSpPr/>
          <p:nvPr/>
        </p:nvSpPr>
        <p:spPr>
          <a:xfrm>
            <a:off x="474523" y="1342722"/>
            <a:ext cx="2631618" cy="369332"/>
          </a:xfrm>
          <a:prstGeom prst="rect">
            <a:avLst/>
          </a:prstGeom>
          <a:noFill/>
        </p:spPr>
        <p:txBody>
          <a:bodyPr wrap="none" lIns="91440" tIns="45720" rIns="91440" bIns="45720">
            <a:spAutoFit/>
          </a:bodyPr>
          <a:lstStyle/>
          <a:p>
            <a:pPr algn="ctr"/>
            <a:r>
              <a:rPr lang="en-US" b="1" dirty="0">
                <a:ln w="0"/>
                <a:solidFill>
                  <a:schemeClr val="bg1"/>
                </a:solidFill>
                <a:effectLst>
                  <a:outerShdw blurRad="38100" dist="19050" dir="2700000" algn="tl" rotWithShape="0">
                    <a:schemeClr val="dk1">
                      <a:alpha val="40000"/>
                    </a:schemeClr>
                  </a:outerShdw>
                </a:effectLst>
              </a:rPr>
              <a:t>Mess Allocation Table:-</a:t>
            </a:r>
            <a:endParaRPr lang="en-US" b="1" cap="none" spc="0" dirty="0">
              <a:ln w="0"/>
              <a:solidFill>
                <a:schemeClr val="bg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CFA7C534-4428-4C57-BF82-FCA8A0EF3EBE}"/>
              </a:ext>
            </a:extLst>
          </p:cNvPr>
          <p:cNvSpPr txBox="1"/>
          <p:nvPr/>
        </p:nvSpPr>
        <p:spPr>
          <a:xfrm>
            <a:off x="628204" y="6177523"/>
            <a:ext cx="7601395" cy="369332"/>
          </a:xfrm>
          <a:prstGeom prst="rect">
            <a:avLst/>
          </a:prstGeom>
          <a:noFill/>
        </p:spPr>
        <p:txBody>
          <a:bodyPr wrap="square">
            <a:spAutoFit/>
          </a:bodyPr>
          <a:lstStyle/>
          <a:p>
            <a:pPr algn="ctr"/>
            <a:r>
              <a:rPr lang="en-US" b="1" dirty="0">
                <a:ln w="0"/>
                <a:solidFill>
                  <a:schemeClr val="bg1"/>
                </a:solidFill>
                <a:effectLst>
                  <a:outerShdw blurRad="38100" dist="19050" dir="2700000" algn="tl" rotWithShape="0">
                    <a:schemeClr val="dk1">
                      <a:alpha val="40000"/>
                    </a:schemeClr>
                  </a:outerShdw>
                </a:effectLst>
              </a:rPr>
              <a:t>Key point:</a:t>
            </a:r>
            <a:r>
              <a:rPr lang="en-US" dirty="0">
                <a:ln w="0"/>
                <a:solidFill>
                  <a:schemeClr val="bg1"/>
                </a:solidFill>
                <a:effectLst>
                  <a:outerShdw blurRad="38100" dist="19050" dir="2700000" algn="tl" rotWithShape="0">
                    <a:schemeClr val="dk1">
                      <a:alpha val="40000"/>
                    </a:schemeClr>
                  </a:outerShdw>
                </a:effectLst>
              </a:rPr>
              <a:t> Here, students can apply for allocation of the mess.</a:t>
            </a:r>
            <a:endParaRPr lang="en-US" sz="1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0280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2DC92-5C3F-4018-B905-6E2D506560DA}"/>
              </a:ext>
            </a:extLst>
          </p:cNvPr>
          <p:cNvPicPr>
            <a:picLocks noChangeAspect="1"/>
          </p:cNvPicPr>
          <p:nvPr/>
        </p:nvPicPr>
        <p:blipFill rotWithShape="1">
          <a:blip r:embed="rId2"/>
          <a:srcRect l="16020" t="15534" r="6942" b="25049"/>
          <a:stretch/>
        </p:blipFill>
        <p:spPr>
          <a:xfrm>
            <a:off x="1074198" y="2041865"/>
            <a:ext cx="9392576" cy="4074851"/>
          </a:xfrm>
          <a:prstGeom prst="rect">
            <a:avLst/>
          </a:prstGeom>
        </p:spPr>
      </p:pic>
      <p:sp>
        <p:nvSpPr>
          <p:cNvPr id="4" name="Rectangle 3">
            <a:extLst>
              <a:ext uri="{FF2B5EF4-FFF2-40B4-BE49-F238E27FC236}">
                <a16:creationId xmlns:a16="http://schemas.microsoft.com/office/drawing/2014/main" id="{236F880E-D099-4779-BEBD-0E2063B67DE0}"/>
              </a:ext>
            </a:extLst>
          </p:cNvPr>
          <p:cNvSpPr/>
          <p:nvPr/>
        </p:nvSpPr>
        <p:spPr>
          <a:xfrm>
            <a:off x="6003630" y="2967335"/>
            <a:ext cx="184730" cy="369332"/>
          </a:xfrm>
          <a:prstGeom prst="rect">
            <a:avLst/>
          </a:prstGeom>
          <a:noFill/>
        </p:spPr>
        <p:txBody>
          <a:bodyPr wrap="none" lIns="91440" tIns="45720" rIns="91440" bIns="45720">
            <a:spAutoFit/>
          </a:bodyPr>
          <a:lstStyle/>
          <a:p>
            <a:pPr algn="ctr"/>
            <a:endParaRPr lang="en-IN" b="1" dirty="0">
              <a:solidFill>
                <a:schemeClr val="bg1"/>
              </a:solidFill>
            </a:endParaRPr>
          </a:p>
        </p:txBody>
      </p:sp>
      <p:sp>
        <p:nvSpPr>
          <p:cNvPr id="5" name="Rectangle 4">
            <a:extLst>
              <a:ext uri="{FF2B5EF4-FFF2-40B4-BE49-F238E27FC236}">
                <a16:creationId xmlns:a16="http://schemas.microsoft.com/office/drawing/2014/main" id="{5D8407FA-B613-4A1F-94DF-475F5BC4D6E5}"/>
              </a:ext>
            </a:extLst>
          </p:cNvPr>
          <p:cNvSpPr/>
          <p:nvPr/>
        </p:nvSpPr>
        <p:spPr>
          <a:xfrm>
            <a:off x="417029" y="1520274"/>
            <a:ext cx="2000869" cy="369332"/>
          </a:xfrm>
          <a:prstGeom prst="rect">
            <a:avLst/>
          </a:prstGeom>
          <a:noFill/>
        </p:spPr>
        <p:txBody>
          <a:bodyPr wrap="none" lIns="91440" tIns="45720" rIns="91440" bIns="45720">
            <a:spAutoFit/>
          </a:bodyPr>
          <a:lstStyle/>
          <a:p>
            <a:pPr algn="ctr"/>
            <a:r>
              <a:rPr lang="en-IN" b="1" dirty="0">
                <a:solidFill>
                  <a:schemeClr val="bg1"/>
                </a:solidFill>
              </a:rPr>
              <a:t>Payment Table:-</a:t>
            </a:r>
            <a:endParaRPr lang="en-US" b="1" cap="none" spc="0" dirty="0">
              <a:ln w="0"/>
              <a:solidFill>
                <a:schemeClr val="bg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F7870E41-BAF1-4100-BE13-EA8803E38974}"/>
              </a:ext>
            </a:extLst>
          </p:cNvPr>
          <p:cNvSpPr txBox="1"/>
          <p:nvPr/>
        </p:nvSpPr>
        <p:spPr>
          <a:xfrm>
            <a:off x="756820" y="6268975"/>
            <a:ext cx="7046651" cy="369332"/>
          </a:xfrm>
          <a:prstGeom prst="rect">
            <a:avLst/>
          </a:prstGeom>
          <a:noFill/>
        </p:spPr>
        <p:txBody>
          <a:bodyPr wrap="square">
            <a:spAutoFit/>
          </a:bodyPr>
          <a:lstStyle/>
          <a:p>
            <a:pPr algn="ctr"/>
            <a:r>
              <a:rPr lang="en-US" b="1" dirty="0">
                <a:ln w="0"/>
                <a:solidFill>
                  <a:schemeClr val="bg1"/>
                </a:solidFill>
                <a:effectLst>
                  <a:outerShdw blurRad="38100" dist="19050" dir="2700000" algn="tl" rotWithShape="0">
                    <a:schemeClr val="dk1">
                      <a:alpha val="40000"/>
                    </a:schemeClr>
                  </a:outerShdw>
                </a:effectLst>
              </a:rPr>
              <a:t>Key point: </a:t>
            </a:r>
            <a:r>
              <a:rPr lang="en-US" dirty="0">
                <a:ln w="0"/>
                <a:solidFill>
                  <a:schemeClr val="bg1"/>
                </a:solidFill>
                <a:effectLst>
                  <a:outerShdw blurRad="38100" dist="19050" dir="2700000" algn="tl" rotWithShape="0">
                    <a:schemeClr val="dk1">
                      <a:alpha val="40000"/>
                    </a:schemeClr>
                  </a:outerShdw>
                </a:effectLst>
              </a:rPr>
              <a:t>It shows all the payments also who paid or not.</a:t>
            </a:r>
            <a:endParaRPr lang="en-US" sz="1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20055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731A7-D618-40FB-B8DA-C1C1E0EED9D1}"/>
              </a:ext>
            </a:extLst>
          </p:cNvPr>
          <p:cNvSpPr txBox="1"/>
          <p:nvPr/>
        </p:nvSpPr>
        <p:spPr>
          <a:xfrm>
            <a:off x="392836" y="1479897"/>
            <a:ext cx="6094520" cy="369332"/>
          </a:xfrm>
          <a:prstGeom prst="rect">
            <a:avLst/>
          </a:prstGeom>
          <a:noFill/>
        </p:spPr>
        <p:txBody>
          <a:bodyPr wrap="square">
            <a:spAutoFit/>
          </a:bodyPr>
          <a:lstStyle/>
          <a:p>
            <a:r>
              <a:rPr lang="en-IN" b="1" dirty="0">
                <a:solidFill>
                  <a:schemeClr val="bg1"/>
                </a:solidFill>
              </a:rPr>
              <a:t>Room Table:- </a:t>
            </a:r>
          </a:p>
        </p:txBody>
      </p:sp>
      <p:pic>
        <p:nvPicPr>
          <p:cNvPr id="5" name="Picture 4">
            <a:extLst>
              <a:ext uri="{FF2B5EF4-FFF2-40B4-BE49-F238E27FC236}">
                <a16:creationId xmlns:a16="http://schemas.microsoft.com/office/drawing/2014/main" id="{00E3DE25-118B-42B1-92BC-4B36922C579D}"/>
              </a:ext>
            </a:extLst>
          </p:cNvPr>
          <p:cNvPicPr>
            <a:picLocks noChangeAspect="1"/>
          </p:cNvPicPr>
          <p:nvPr/>
        </p:nvPicPr>
        <p:blipFill rotWithShape="1">
          <a:blip r:embed="rId2"/>
          <a:srcRect l="16092" t="15663" r="3738" b="42007"/>
          <a:stretch/>
        </p:blipFill>
        <p:spPr>
          <a:xfrm>
            <a:off x="1136342" y="2581183"/>
            <a:ext cx="9774316" cy="2902998"/>
          </a:xfrm>
          <a:prstGeom prst="rect">
            <a:avLst/>
          </a:prstGeom>
        </p:spPr>
      </p:pic>
      <p:sp>
        <p:nvSpPr>
          <p:cNvPr id="6" name="TextBox 5">
            <a:extLst>
              <a:ext uri="{FF2B5EF4-FFF2-40B4-BE49-F238E27FC236}">
                <a16:creationId xmlns:a16="http://schemas.microsoft.com/office/drawing/2014/main" id="{8FAC94A9-7B9A-42DA-A369-40BEEF70AAAF}"/>
              </a:ext>
            </a:extLst>
          </p:cNvPr>
          <p:cNvSpPr txBox="1"/>
          <p:nvPr/>
        </p:nvSpPr>
        <p:spPr>
          <a:xfrm>
            <a:off x="900082" y="5569804"/>
            <a:ext cx="10207103" cy="646331"/>
          </a:xfrm>
          <a:prstGeom prst="rect">
            <a:avLst/>
          </a:prstGeom>
          <a:noFill/>
        </p:spPr>
        <p:txBody>
          <a:bodyPr wrap="square">
            <a:spAutoFit/>
          </a:bodyPr>
          <a:lstStyle/>
          <a:p>
            <a:pPr algn="ctr"/>
            <a:r>
              <a:rPr lang="en-US" b="1" dirty="0">
                <a:ln w="0"/>
                <a:solidFill>
                  <a:schemeClr val="bg1"/>
                </a:solidFill>
                <a:effectLst>
                  <a:outerShdw blurRad="38100" dist="19050" dir="2700000" algn="tl" rotWithShape="0">
                    <a:schemeClr val="dk1">
                      <a:alpha val="40000"/>
                    </a:schemeClr>
                  </a:outerShdw>
                </a:effectLst>
              </a:rPr>
              <a:t>Key point: </a:t>
            </a:r>
            <a:r>
              <a:rPr lang="en-US" dirty="0">
                <a:ln w="0"/>
                <a:solidFill>
                  <a:schemeClr val="bg1"/>
                </a:solidFill>
                <a:effectLst>
                  <a:outerShdw blurRad="38100" dist="19050" dir="2700000" algn="tl" rotWithShape="0">
                    <a:schemeClr val="dk1">
                      <a:alpha val="40000"/>
                    </a:schemeClr>
                  </a:outerShdw>
                </a:effectLst>
              </a:rPr>
              <a:t>It shows the room availability i.e. the particular room is available for the student or not.</a:t>
            </a:r>
            <a:endParaRPr lang="en-US" sz="1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9133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A16E95-0081-42A5-A806-F24C5923C720}"/>
              </a:ext>
            </a:extLst>
          </p:cNvPr>
          <p:cNvSpPr/>
          <p:nvPr/>
        </p:nvSpPr>
        <p:spPr>
          <a:xfrm>
            <a:off x="315291" y="1342723"/>
            <a:ext cx="2683748" cy="369332"/>
          </a:xfrm>
          <a:prstGeom prst="rect">
            <a:avLst/>
          </a:prstGeom>
          <a:noFill/>
        </p:spPr>
        <p:txBody>
          <a:bodyPr wrap="none" lIns="91440" tIns="45720" rIns="91440" bIns="45720">
            <a:spAutoFit/>
          </a:bodyPr>
          <a:lstStyle/>
          <a:p>
            <a:pPr algn="ctr"/>
            <a:r>
              <a:rPr lang="en-IN" b="1" dirty="0">
                <a:solidFill>
                  <a:schemeClr val="bg1"/>
                </a:solidFill>
              </a:rPr>
              <a:t>Student Signup Table:-</a:t>
            </a:r>
          </a:p>
        </p:txBody>
      </p:sp>
      <p:pic>
        <p:nvPicPr>
          <p:cNvPr id="4" name="Picture 3">
            <a:extLst>
              <a:ext uri="{FF2B5EF4-FFF2-40B4-BE49-F238E27FC236}">
                <a16:creationId xmlns:a16="http://schemas.microsoft.com/office/drawing/2014/main" id="{44E20A35-353C-40AE-A3BD-223FF8D53383}"/>
              </a:ext>
            </a:extLst>
          </p:cNvPr>
          <p:cNvPicPr>
            <a:picLocks noChangeAspect="1"/>
          </p:cNvPicPr>
          <p:nvPr/>
        </p:nvPicPr>
        <p:blipFill rotWithShape="1">
          <a:blip r:embed="rId2"/>
          <a:srcRect l="16092" t="15405" r="5849" b="17152"/>
          <a:stretch/>
        </p:blipFill>
        <p:spPr>
          <a:xfrm>
            <a:off x="858173" y="1712055"/>
            <a:ext cx="9516863" cy="4625267"/>
          </a:xfrm>
          <a:prstGeom prst="rect">
            <a:avLst/>
          </a:prstGeom>
        </p:spPr>
      </p:pic>
      <p:sp>
        <p:nvSpPr>
          <p:cNvPr id="8" name="TextBox 7">
            <a:extLst>
              <a:ext uri="{FF2B5EF4-FFF2-40B4-BE49-F238E27FC236}">
                <a16:creationId xmlns:a16="http://schemas.microsoft.com/office/drawing/2014/main" id="{32E79578-0E60-4EA7-B405-105CE1707F7F}"/>
              </a:ext>
            </a:extLst>
          </p:cNvPr>
          <p:cNvSpPr txBox="1"/>
          <p:nvPr/>
        </p:nvSpPr>
        <p:spPr>
          <a:xfrm>
            <a:off x="579268" y="6367968"/>
            <a:ext cx="6948996" cy="369332"/>
          </a:xfrm>
          <a:prstGeom prst="rect">
            <a:avLst/>
          </a:prstGeom>
          <a:noFill/>
        </p:spPr>
        <p:txBody>
          <a:bodyPr wrap="square">
            <a:spAutoFit/>
          </a:bodyPr>
          <a:lstStyle/>
          <a:p>
            <a:pPr algn="ctr"/>
            <a:r>
              <a:rPr lang="en-US" b="1" dirty="0">
                <a:ln w="0"/>
                <a:solidFill>
                  <a:schemeClr val="bg1"/>
                </a:solidFill>
                <a:effectLst>
                  <a:outerShdw blurRad="38100" dist="19050" dir="2700000" algn="tl" rotWithShape="0">
                    <a:schemeClr val="dk1">
                      <a:alpha val="40000"/>
                    </a:schemeClr>
                  </a:outerShdw>
                </a:effectLst>
              </a:rPr>
              <a:t>Key point: </a:t>
            </a:r>
            <a:r>
              <a:rPr lang="en-US" dirty="0" err="1">
                <a:ln w="0"/>
                <a:solidFill>
                  <a:schemeClr val="bg1"/>
                </a:solidFill>
                <a:effectLst>
                  <a:outerShdw blurRad="38100" dist="19050" dir="2700000" algn="tl" rotWithShape="0">
                    <a:schemeClr val="dk1">
                      <a:alpha val="40000"/>
                    </a:schemeClr>
                  </a:outerShdw>
                </a:effectLst>
              </a:rPr>
              <a:t>Here,the</a:t>
            </a:r>
            <a:r>
              <a:rPr lang="en-US" dirty="0">
                <a:ln w="0"/>
                <a:solidFill>
                  <a:schemeClr val="bg1"/>
                </a:solidFill>
                <a:effectLst>
                  <a:outerShdw blurRad="38100" dist="19050" dir="2700000" algn="tl" rotWithShape="0">
                    <a:schemeClr val="dk1">
                      <a:alpha val="40000"/>
                    </a:schemeClr>
                  </a:outerShdw>
                </a:effectLst>
              </a:rPr>
              <a:t> information of students will be stored.</a:t>
            </a:r>
            <a:endParaRPr lang="en-US" sz="18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8115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7B9A-E0C9-4193-8771-B5699398A10C}"/>
              </a:ext>
            </a:extLst>
          </p:cNvPr>
          <p:cNvSpPr>
            <a:spLocks noGrp="1"/>
          </p:cNvSpPr>
          <p:nvPr>
            <p:ph type="title"/>
          </p:nvPr>
        </p:nvSpPr>
        <p:spPr>
          <a:xfrm>
            <a:off x="685800" y="764373"/>
            <a:ext cx="10820400" cy="1293028"/>
          </a:xfrm>
        </p:spPr>
        <p:txBody>
          <a:bodyPr/>
          <a:lstStyle/>
          <a:p>
            <a:pPr algn="ctr"/>
            <a:r>
              <a:rPr lang="en-IN" b="1" dirty="0">
                <a:cs typeface="Times" panose="02020603050405020304" pitchFamily="18" charset="0"/>
              </a:rPr>
              <a:t>CONTENTS</a:t>
            </a:r>
          </a:p>
        </p:txBody>
      </p:sp>
      <p:sp>
        <p:nvSpPr>
          <p:cNvPr id="3" name="Content Placeholder 2">
            <a:extLst>
              <a:ext uri="{FF2B5EF4-FFF2-40B4-BE49-F238E27FC236}">
                <a16:creationId xmlns:a16="http://schemas.microsoft.com/office/drawing/2014/main" id="{4BE9EEC3-C3F9-437E-BECF-77C3AE05D982}"/>
              </a:ext>
            </a:extLst>
          </p:cNvPr>
          <p:cNvSpPr>
            <a:spLocks noGrp="1"/>
          </p:cNvSpPr>
          <p:nvPr>
            <p:ph idx="1"/>
          </p:nvPr>
        </p:nvSpPr>
        <p:spPr/>
        <p:txBody>
          <a:bodyPr>
            <a:normAutofit fontScale="92500" lnSpcReduction="10000"/>
          </a:bodyPr>
          <a:lstStyle/>
          <a:p>
            <a:r>
              <a:rPr lang="en-IN" sz="2400" dirty="0">
                <a:latin typeface="+mj-lt"/>
                <a:cs typeface="Times" panose="02020603050405020304" pitchFamily="18" charset="0"/>
              </a:rPr>
              <a:t>INTRODUCTION</a:t>
            </a:r>
          </a:p>
          <a:p>
            <a:r>
              <a:rPr lang="en-IN" sz="2400" dirty="0">
                <a:latin typeface="+mj-lt"/>
                <a:cs typeface="Times" panose="02020603050405020304" pitchFamily="18" charset="0"/>
              </a:rPr>
              <a:t>ABSTRACT</a:t>
            </a:r>
          </a:p>
          <a:p>
            <a:r>
              <a:rPr lang="en-IN" sz="2400" dirty="0">
                <a:latin typeface="+mj-lt"/>
                <a:cs typeface="Times" panose="02020603050405020304" pitchFamily="18" charset="0"/>
              </a:rPr>
              <a:t>SYSTEM REQUIREMENTS</a:t>
            </a:r>
          </a:p>
          <a:p>
            <a:r>
              <a:rPr lang="en-IN" sz="2400" dirty="0">
                <a:latin typeface="+mj-lt"/>
                <a:cs typeface="Times" panose="02020603050405020304" pitchFamily="18" charset="0"/>
              </a:rPr>
              <a:t>FUNCTIONAL REQUIREMENTS</a:t>
            </a:r>
          </a:p>
          <a:p>
            <a:r>
              <a:rPr lang="en-IN" sz="2400" dirty="0">
                <a:latin typeface="+mj-lt"/>
                <a:cs typeface="Times" panose="02020603050405020304" pitchFamily="18" charset="0"/>
              </a:rPr>
              <a:t>NON-FUNCTIONAL REQUIREMENTS</a:t>
            </a:r>
          </a:p>
          <a:p>
            <a:r>
              <a:rPr lang="en-IN" sz="2400" dirty="0">
                <a:latin typeface="+mj-lt"/>
                <a:cs typeface="Times" panose="02020603050405020304" pitchFamily="18" charset="0"/>
              </a:rPr>
              <a:t>SOFTWARE DESIGN</a:t>
            </a:r>
          </a:p>
          <a:p>
            <a:r>
              <a:rPr lang="en-IN" sz="2400" dirty="0">
                <a:latin typeface="+mj-lt"/>
                <a:cs typeface="Times" panose="02020603050405020304" pitchFamily="18" charset="0"/>
              </a:rPr>
              <a:t>ER DIAGRAM</a:t>
            </a:r>
          </a:p>
          <a:p>
            <a:r>
              <a:rPr lang="en-IN" sz="2400" dirty="0">
                <a:latin typeface="+mj-lt"/>
                <a:cs typeface="Times" panose="02020603050405020304" pitchFamily="18" charset="0"/>
              </a:rPr>
              <a:t>USE CASE DIAGRAM</a:t>
            </a:r>
          </a:p>
          <a:p>
            <a:r>
              <a:rPr lang="en-IN" sz="2400" dirty="0">
                <a:latin typeface="+mj-lt"/>
                <a:cs typeface="Times" panose="02020603050405020304" pitchFamily="18" charset="0"/>
              </a:rPr>
              <a:t>REFERENCES</a:t>
            </a:r>
          </a:p>
          <a:p>
            <a:endParaRPr lang="en-IN" dirty="0">
              <a:latin typeface="+mj-lt"/>
              <a:cs typeface="Times" panose="02020603050405020304" pitchFamily="18" charset="0"/>
            </a:endParaRPr>
          </a:p>
        </p:txBody>
      </p:sp>
      <p:pic>
        <p:nvPicPr>
          <p:cNvPr id="7" name="Graphic 6" descr="Books">
            <a:extLst>
              <a:ext uri="{FF2B5EF4-FFF2-40B4-BE49-F238E27FC236}">
                <a16:creationId xmlns:a16="http://schemas.microsoft.com/office/drawing/2014/main" id="{9C060E12-ECC2-4127-A473-723903FA20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5744" y="3073149"/>
            <a:ext cx="3691128" cy="3145536"/>
          </a:xfrm>
          <a:prstGeom prst="rect">
            <a:avLst/>
          </a:prstGeom>
        </p:spPr>
      </p:pic>
    </p:spTree>
    <p:extLst>
      <p:ext uri="{BB962C8B-B14F-4D97-AF65-F5344CB8AC3E}">
        <p14:creationId xmlns:p14="http://schemas.microsoft.com/office/powerpoint/2010/main" val="1234427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23B5-375F-489D-A8D6-71203F00616C}"/>
              </a:ext>
            </a:extLst>
          </p:cNvPr>
          <p:cNvSpPr>
            <a:spLocks noGrp="1"/>
          </p:cNvSpPr>
          <p:nvPr>
            <p:ph type="ctrTitle"/>
          </p:nvPr>
        </p:nvSpPr>
        <p:spPr>
          <a:xfrm>
            <a:off x="699987" y="2497735"/>
            <a:ext cx="8144134" cy="1373070"/>
          </a:xfrm>
        </p:spPr>
        <p:txBody>
          <a:bodyPr/>
          <a:lstStyle/>
          <a:p>
            <a:pPr algn="ctr"/>
            <a:r>
              <a:rPr lang="en-IN" b="1" dirty="0"/>
              <a:t>Class Diagram</a:t>
            </a:r>
          </a:p>
        </p:txBody>
      </p:sp>
    </p:spTree>
    <p:extLst>
      <p:ext uri="{BB962C8B-B14F-4D97-AF65-F5344CB8AC3E}">
        <p14:creationId xmlns:p14="http://schemas.microsoft.com/office/powerpoint/2010/main" val="1115815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6E22A7-4A6B-4F3D-B733-9F8F80458EB2}"/>
              </a:ext>
            </a:extLst>
          </p:cNvPr>
          <p:cNvPicPr>
            <a:picLocks noChangeAspect="1"/>
          </p:cNvPicPr>
          <p:nvPr/>
        </p:nvPicPr>
        <p:blipFill rotWithShape="1">
          <a:blip r:embed="rId2"/>
          <a:srcRect l="23625" t="24400" r="7751" b="5067"/>
          <a:stretch/>
        </p:blipFill>
        <p:spPr>
          <a:xfrm>
            <a:off x="2093976" y="1115568"/>
            <a:ext cx="8366760" cy="5404104"/>
          </a:xfrm>
          <a:prstGeom prst="rect">
            <a:avLst/>
          </a:prstGeom>
        </p:spPr>
      </p:pic>
    </p:spTree>
    <p:extLst>
      <p:ext uri="{BB962C8B-B14F-4D97-AF65-F5344CB8AC3E}">
        <p14:creationId xmlns:p14="http://schemas.microsoft.com/office/powerpoint/2010/main" val="1182042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A4CC-0A06-45CF-90CE-1FE2819EB92B}"/>
              </a:ext>
            </a:extLst>
          </p:cNvPr>
          <p:cNvSpPr>
            <a:spLocks noGrp="1"/>
          </p:cNvSpPr>
          <p:nvPr>
            <p:ph type="ctrTitle"/>
          </p:nvPr>
        </p:nvSpPr>
        <p:spPr>
          <a:xfrm>
            <a:off x="689466" y="2486821"/>
            <a:ext cx="8144134" cy="1373070"/>
          </a:xfrm>
        </p:spPr>
        <p:txBody>
          <a:bodyPr/>
          <a:lstStyle/>
          <a:p>
            <a:pPr algn="ctr"/>
            <a:r>
              <a:rPr lang="en-IN" dirty="0"/>
              <a:t>ER Diagram</a:t>
            </a:r>
          </a:p>
        </p:txBody>
      </p:sp>
    </p:spTree>
    <p:extLst>
      <p:ext uri="{BB962C8B-B14F-4D97-AF65-F5344CB8AC3E}">
        <p14:creationId xmlns:p14="http://schemas.microsoft.com/office/powerpoint/2010/main" val="1040106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4735CA-1867-49D6-9A18-FC9B482A9134}"/>
              </a:ext>
            </a:extLst>
          </p:cNvPr>
          <p:cNvPicPr>
            <a:picLocks noChangeAspect="1"/>
          </p:cNvPicPr>
          <p:nvPr/>
        </p:nvPicPr>
        <p:blipFill rotWithShape="1">
          <a:blip r:embed="rId2"/>
          <a:srcRect l="-866" t="26801" r="26418" b="6399"/>
          <a:stretch/>
        </p:blipFill>
        <p:spPr>
          <a:xfrm>
            <a:off x="283464" y="640080"/>
            <a:ext cx="10698480" cy="5879592"/>
          </a:xfrm>
          <a:prstGeom prst="rect">
            <a:avLst/>
          </a:prstGeom>
        </p:spPr>
      </p:pic>
    </p:spTree>
    <p:extLst>
      <p:ext uri="{BB962C8B-B14F-4D97-AF65-F5344CB8AC3E}">
        <p14:creationId xmlns:p14="http://schemas.microsoft.com/office/powerpoint/2010/main" val="2601678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D17E-5823-4C52-AA2C-87A83DC1A7C3}"/>
              </a:ext>
            </a:extLst>
          </p:cNvPr>
          <p:cNvSpPr>
            <a:spLocks noGrp="1"/>
          </p:cNvSpPr>
          <p:nvPr>
            <p:ph type="ctrTitle"/>
          </p:nvPr>
        </p:nvSpPr>
        <p:spPr>
          <a:xfrm>
            <a:off x="680322" y="2556728"/>
            <a:ext cx="8144134" cy="1373070"/>
          </a:xfrm>
        </p:spPr>
        <p:txBody>
          <a:bodyPr>
            <a:normAutofit/>
          </a:bodyPr>
          <a:lstStyle/>
          <a:p>
            <a:pPr algn="ctr"/>
            <a:r>
              <a:rPr lang="en-IN" sz="5400" b="1" dirty="0"/>
              <a:t>Use case diagram</a:t>
            </a:r>
          </a:p>
        </p:txBody>
      </p:sp>
    </p:spTree>
    <p:extLst>
      <p:ext uri="{BB962C8B-B14F-4D97-AF65-F5344CB8AC3E}">
        <p14:creationId xmlns:p14="http://schemas.microsoft.com/office/powerpoint/2010/main" val="120386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A021E-619B-477E-9EC8-78B0D7EF516B}"/>
              </a:ext>
            </a:extLst>
          </p:cNvPr>
          <p:cNvPicPr/>
          <p:nvPr/>
        </p:nvPicPr>
        <p:blipFill>
          <a:blip r:embed="rId2"/>
          <a:stretch>
            <a:fillRect/>
          </a:stretch>
        </p:blipFill>
        <p:spPr>
          <a:xfrm>
            <a:off x="2370337" y="479395"/>
            <a:ext cx="7004481" cy="6223246"/>
          </a:xfrm>
          <a:prstGeom prst="rect">
            <a:avLst/>
          </a:prstGeom>
        </p:spPr>
      </p:pic>
    </p:spTree>
    <p:extLst>
      <p:ext uri="{BB962C8B-B14F-4D97-AF65-F5344CB8AC3E}">
        <p14:creationId xmlns:p14="http://schemas.microsoft.com/office/powerpoint/2010/main" val="3092715526"/>
      </p:ext>
    </p:extLst>
  </p:cSld>
  <p:clrMapOvr>
    <a:masterClrMapping/>
  </p:clrMapOvr>
  <p:transition spd="slow">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F9C6-35B0-4194-BE9D-B4495C2D4CAE}"/>
              </a:ext>
            </a:extLst>
          </p:cNvPr>
          <p:cNvSpPr>
            <a:spLocks noGrp="1"/>
          </p:cNvSpPr>
          <p:nvPr>
            <p:ph type="ctrTitle"/>
          </p:nvPr>
        </p:nvSpPr>
        <p:spPr>
          <a:xfrm>
            <a:off x="680322" y="2463961"/>
            <a:ext cx="8144134" cy="1373070"/>
          </a:xfrm>
        </p:spPr>
        <p:txBody>
          <a:bodyPr/>
          <a:lstStyle/>
          <a:p>
            <a:r>
              <a:rPr lang="en-IN" sz="5400" b="1" u="sng" dirty="0"/>
              <a:t>Thank You for watching</a:t>
            </a:r>
            <a:endParaRPr lang="en-IN" dirty="0"/>
          </a:p>
        </p:txBody>
      </p:sp>
      <p:pic>
        <p:nvPicPr>
          <p:cNvPr id="4" name="Graphic 3" descr="Clapping hands">
            <a:extLst>
              <a:ext uri="{FF2B5EF4-FFF2-40B4-BE49-F238E27FC236}">
                <a16:creationId xmlns:a16="http://schemas.microsoft.com/office/drawing/2014/main" id="{E18EF8A5-A5B3-4003-83E1-7D6187090D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3162" y="2576052"/>
            <a:ext cx="1740310" cy="1646205"/>
          </a:xfrm>
          <a:prstGeom prst="rect">
            <a:avLst/>
          </a:prstGeom>
        </p:spPr>
      </p:pic>
    </p:spTree>
    <p:extLst>
      <p:ext uri="{BB962C8B-B14F-4D97-AF65-F5344CB8AC3E}">
        <p14:creationId xmlns:p14="http://schemas.microsoft.com/office/powerpoint/2010/main" val="329591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8161-0F30-4495-B21E-118EE37DF91D}"/>
              </a:ext>
            </a:extLst>
          </p:cNvPr>
          <p:cNvSpPr>
            <a:spLocks noGrp="1"/>
          </p:cNvSpPr>
          <p:nvPr>
            <p:ph type="ctrTitle"/>
          </p:nvPr>
        </p:nvSpPr>
        <p:spPr>
          <a:xfrm>
            <a:off x="699986" y="2507567"/>
            <a:ext cx="8144134" cy="1373070"/>
          </a:xfrm>
        </p:spPr>
        <p:txBody>
          <a:bodyPr>
            <a:normAutofit/>
          </a:bodyPr>
          <a:lstStyle/>
          <a:p>
            <a:pPr algn="ctr"/>
            <a:r>
              <a:rPr lang="en-IN" sz="6000" b="1" dirty="0">
                <a:latin typeface="+mn-lt"/>
                <a:cs typeface="Times" panose="02020603050405020304" pitchFamily="18" charset="0"/>
              </a:rPr>
              <a:t>INTRODUCTION </a:t>
            </a:r>
          </a:p>
        </p:txBody>
      </p:sp>
    </p:spTree>
    <p:extLst>
      <p:ext uri="{BB962C8B-B14F-4D97-AF65-F5344CB8AC3E}">
        <p14:creationId xmlns:p14="http://schemas.microsoft.com/office/powerpoint/2010/main" val="896551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8A760-D3E3-4C88-A674-C1157D205829}"/>
              </a:ext>
            </a:extLst>
          </p:cNvPr>
          <p:cNvSpPr>
            <a:spLocks noGrp="1"/>
          </p:cNvSpPr>
          <p:nvPr>
            <p:ph idx="4294967295"/>
          </p:nvPr>
        </p:nvSpPr>
        <p:spPr>
          <a:xfrm>
            <a:off x="685800" y="1857990"/>
            <a:ext cx="10820400" cy="4102100"/>
          </a:xfrm>
        </p:spPr>
        <p:txBody>
          <a:bodyPr>
            <a:normAutofit/>
          </a:bodyPr>
          <a:lstStyle/>
          <a:p>
            <a:pPr marL="0" indent="0">
              <a:buNone/>
            </a:pPr>
            <a:r>
              <a:rPr lang="en-IN" sz="2400" dirty="0">
                <a:cs typeface="Times" panose="02020603050405020304" pitchFamily="18" charset="0"/>
              </a:rPr>
              <a:t>In the recent situation every things has gone to be digitalized and a lot of colleges uses their old methods to allot the rooms and if someone wants to book their room. So they need to went at their place and manually book the room . </a:t>
            </a:r>
            <a:r>
              <a:rPr lang="en-IN" sz="2400" dirty="0" err="1">
                <a:cs typeface="Times" panose="02020603050405020304" pitchFamily="18" charset="0"/>
              </a:rPr>
              <a:t>infact</a:t>
            </a:r>
            <a:r>
              <a:rPr lang="en-IN" sz="2400" dirty="0">
                <a:cs typeface="Times" panose="02020603050405020304" pitchFamily="18" charset="0"/>
              </a:rPr>
              <a:t>, this time they make the attendance register, Gate Entry register and many more register like electric and cleaning records too.</a:t>
            </a:r>
          </a:p>
          <a:p>
            <a:pPr marL="0" indent="0">
              <a:buNone/>
            </a:pPr>
            <a:r>
              <a:rPr lang="en-IN" sz="2400" dirty="0">
                <a:cs typeface="Times" panose="02020603050405020304" pitchFamily="18" charset="0"/>
              </a:rPr>
              <a:t>		It creates problem in managing their records and headache of managing the stationery too and also have a chance some one easily manipulate or change the records.</a:t>
            </a:r>
          </a:p>
          <a:p>
            <a:pPr marL="0" indent="0">
              <a:buNone/>
            </a:pPr>
            <a:r>
              <a:rPr lang="en-IN" sz="2400" dirty="0">
                <a:cs typeface="Times" panose="02020603050405020304" pitchFamily="18" charset="0"/>
              </a:rPr>
              <a:t>		our website is good alternative  of that bulky records as well as it has the functionality to manage the students and hear the complaints of students and many more functions.</a:t>
            </a:r>
          </a:p>
        </p:txBody>
      </p:sp>
    </p:spTree>
    <p:extLst>
      <p:ext uri="{BB962C8B-B14F-4D97-AF65-F5344CB8AC3E}">
        <p14:creationId xmlns:p14="http://schemas.microsoft.com/office/powerpoint/2010/main" val="840607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14A1-9D02-4C1D-8B7C-B02FB9CFBC3D}"/>
              </a:ext>
            </a:extLst>
          </p:cNvPr>
          <p:cNvSpPr>
            <a:spLocks noGrp="1"/>
          </p:cNvSpPr>
          <p:nvPr>
            <p:ph type="title"/>
          </p:nvPr>
        </p:nvSpPr>
        <p:spPr>
          <a:xfrm>
            <a:off x="685800" y="2164418"/>
            <a:ext cx="10820399" cy="2529163"/>
          </a:xfrm>
        </p:spPr>
        <p:txBody>
          <a:bodyPr>
            <a:normAutofit/>
          </a:bodyPr>
          <a:lstStyle/>
          <a:p>
            <a:pPr algn="ctr"/>
            <a:r>
              <a:rPr lang="en-IN" sz="5400" b="1" dirty="0"/>
              <a:t>ABSTRACT </a:t>
            </a:r>
          </a:p>
        </p:txBody>
      </p:sp>
    </p:spTree>
    <p:extLst>
      <p:ext uri="{BB962C8B-B14F-4D97-AF65-F5344CB8AC3E}">
        <p14:creationId xmlns:p14="http://schemas.microsoft.com/office/powerpoint/2010/main" val="2403419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21A36-8F2C-4E29-B3D9-4B9B1E9A8D32}"/>
              </a:ext>
            </a:extLst>
          </p:cNvPr>
          <p:cNvSpPr>
            <a:spLocks noGrp="1"/>
          </p:cNvSpPr>
          <p:nvPr>
            <p:ph idx="4294967295"/>
          </p:nvPr>
        </p:nvSpPr>
        <p:spPr>
          <a:xfrm>
            <a:off x="953729" y="1211271"/>
            <a:ext cx="10284542" cy="4254500"/>
          </a:xfrm>
        </p:spPr>
        <p:txBody>
          <a:bodyPr>
            <a:normAutofit/>
          </a:bodyPr>
          <a:lstStyle/>
          <a:p>
            <a:pPr marL="311150" marR="379095" indent="-6350">
              <a:lnSpc>
                <a:spcPct val="106000"/>
              </a:lnSpc>
              <a:spcAft>
                <a:spcPts val="20"/>
              </a:spcAft>
            </a:pPr>
            <a:r>
              <a:rPr lang="en-IN" b="1" dirty="0">
                <a:ea typeface="Arial" panose="020B0604020202020204" pitchFamily="34" charset="0"/>
              </a:rPr>
              <a:t> The Four Year Relation</a:t>
            </a:r>
            <a:r>
              <a:rPr lang="en-IN" dirty="0">
                <a:ea typeface="Arial" panose="020B0604020202020204" pitchFamily="34" charset="0"/>
              </a:rPr>
              <a:t> it shows the four years of  relation between Students and Hostel as we all know hostels play an important role in every student college life. </a:t>
            </a:r>
          </a:p>
          <a:p>
            <a:pPr marL="311150" marR="379095" indent="-6350">
              <a:lnSpc>
                <a:spcPct val="106000"/>
              </a:lnSpc>
              <a:spcAft>
                <a:spcPts val="20"/>
              </a:spcAft>
            </a:pPr>
            <a:r>
              <a:rPr lang="en-IN" dirty="0">
                <a:ea typeface="Arial" panose="020B0604020202020204" pitchFamily="34" charset="0"/>
              </a:rPr>
              <a:t> The primary purpose for making this project is to solve REAL WORLD PROBLEM. In the present scenario it has been observe that students suffers to find appropriate Hostel Rooms and to allot rooms manually is quite a long process. And some times due to human error same rooms are allotted to the many students. So this project provides a platform which helps students to find room availability as well as admin to easy allotment process in College Hostel</a:t>
            </a:r>
          </a:p>
          <a:p>
            <a:pPr marL="353060" marR="379095" indent="0">
              <a:lnSpc>
                <a:spcPct val="106000"/>
              </a:lnSpc>
              <a:spcAft>
                <a:spcPts val="2210"/>
              </a:spcAft>
              <a:buNone/>
            </a:pPr>
            <a:endParaRPr lang="en-IN" sz="1800" dirty="0">
              <a:solidFill>
                <a:srgbClr val="000000"/>
              </a:solidFill>
              <a:effectLst/>
              <a:ea typeface="Arial" panose="020B0604020202020204" pitchFamily="34" charset="0"/>
            </a:endParaRPr>
          </a:p>
          <a:p>
            <a:pPr marL="304800" marR="480060" indent="0">
              <a:lnSpc>
                <a:spcPct val="106000"/>
              </a:lnSpc>
              <a:spcAft>
                <a:spcPts val="2245"/>
              </a:spcAft>
              <a:buNone/>
            </a:pPr>
            <a:endParaRPr lang="en-IN" sz="1800" dirty="0">
              <a:solidFill>
                <a:srgbClr val="000000"/>
              </a:solidFill>
              <a:effectLst/>
              <a:ea typeface="Arial" panose="020B0604020202020204" pitchFamily="34" charset="0"/>
            </a:endParaRPr>
          </a:p>
          <a:p>
            <a:pPr marL="304800" marR="480060" indent="0">
              <a:lnSpc>
                <a:spcPct val="106000"/>
              </a:lnSpc>
              <a:spcAft>
                <a:spcPts val="2245"/>
              </a:spcAft>
              <a:buNone/>
            </a:pPr>
            <a:endParaRPr lang="en-IN" sz="1800" dirty="0">
              <a:solidFill>
                <a:srgbClr val="000000"/>
              </a:solidFill>
              <a:effectLst/>
              <a:ea typeface="Arial" panose="020B0604020202020204" pitchFamily="34" charset="0"/>
            </a:endParaRPr>
          </a:p>
        </p:txBody>
      </p:sp>
    </p:spTree>
    <p:extLst>
      <p:ext uri="{BB962C8B-B14F-4D97-AF65-F5344CB8AC3E}">
        <p14:creationId xmlns:p14="http://schemas.microsoft.com/office/powerpoint/2010/main" val="389152088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B63034-8064-4880-9801-B5D30B3E4DDE}"/>
              </a:ext>
            </a:extLst>
          </p:cNvPr>
          <p:cNvSpPr txBox="1"/>
          <p:nvPr/>
        </p:nvSpPr>
        <p:spPr>
          <a:xfrm>
            <a:off x="1631642" y="856396"/>
            <a:ext cx="8928715" cy="6401753"/>
          </a:xfrm>
          <a:prstGeom prst="rect">
            <a:avLst/>
          </a:prstGeom>
          <a:noFill/>
        </p:spPr>
        <p:txBody>
          <a:bodyPr wrap="square">
            <a:spAutoFit/>
          </a:bodyPr>
          <a:lstStyle/>
          <a:p>
            <a:pPr algn="ctr"/>
            <a:r>
              <a:rPr lang="en-IN" sz="4000" dirty="0">
                <a:solidFill>
                  <a:srgbClr val="000000"/>
                </a:solidFill>
                <a:effectLst/>
                <a:ea typeface="Arial" panose="020B0604020202020204" pitchFamily="34" charset="0"/>
              </a:rPr>
              <a:t>Modules</a:t>
            </a:r>
          </a:p>
          <a:p>
            <a:pPr algn="ctr"/>
            <a:endParaRPr lang="en-IN" sz="4000" u="sng" dirty="0">
              <a:solidFill>
                <a:srgbClr val="000000"/>
              </a:solidFill>
              <a:effectLst/>
              <a:uFill>
                <a:solidFill>
                  <a:srgbClr val="000000"/>
                </a:solidFill>
              </a:uFill>
              <a:ea typeface="Arial" panose="020B0604020202020204" pitchFamily="34" charset="0"/>
              <a:cs typeface="Times New Roman" panose="02020603050405020304" pitchFamily="18" charset="0"/>
            </a:endParaRPr>
          </a:p>
          <a:p>
            <a:r>
              <a:rPr lang="en-IN" sz="2400" b="1" u="sng" dirty="0">
                <a:solidFill>
                  <a:srgbClr val="000000"/>
                </a:solidFill>
                <a:effectLst/>
                <a:uFill>
                  <a:solidFill>
                    <a:srgbClr val="000000"/>
                  </a:solidFill>
                </a:uFill>
                <a:ea typeface="Arial" panose="020B0604020202020204" pitchFamily="34" charset="0"/>
                <a:cs typeface="Times New Roman" panose="02020603050405020304" pitchFamily="18" charset="0"/>
              </a:rPr>
              <a:t>Admin</a:t>
            </a:r>
            <a:r>
              <a:rPr lang="en-IN" sz="2400" u="sng" dirty="0">
                <a:solidFill>
                  <a:srgbClr val="000000"/>
                </a:solidFill>
                <a:effectLst/>
                <a:uFill>
                  <a:solidFill>
                    <a:srgbClr val="000000"/>
                  </a:solidFill>
                </a:uFill>
                <a:ea typeface="Arial" panose="020B0604020202020204" pitchFamily="34" charset="0"/>
                <a:cs typeface="Times New Roman" panose="02020603050405020304" pitchFamily="18" charset="0"/>
              </a:rPr>
              <a:t>:</a:t>
            </a:r>
          </a:p>
          <a:p>
            <a:pPr marL="342900" indent="-342900">
              <a:buFont typeface="Wingdings" panose="05000000000000000000" pitchFamily="2" charset="2"/>
              <a:buChar char="§"/>
            </a:pPr>
            <a:r>
              <a:rPr lang="en-US" sz="2400" dirty="0"/>
              <a:t>Admin is the core module. It is responsible to see room allotment of the hosteler.</a:t>
            </a:r>
            <a:endParaRPr lang="en-IN" sz="2400" u="sng" dirty="0">
              <a:solidFill>
                <a:srgbClr val="000000"/>
              </a:solidFill>
              <a:uFill>
                <a:solidFill>
                  <a:srgbClr val="000000"/>
                </a:solidFill>
              </a:uFill>
              <a:cs typeface="Times New Roman" panose="02020603050405020304" pitchFamily="18" charset="0"/>
            </a:endParaRPr>
          </a:p>
          <a:p>
            <a:pPr marL="342900" indent="-342900">
              <a:buFont typeface="Wingdings" panose="05000000000000000000" pitchFamily="2" charset="2"/>
              <a:buChar char="§"/>
            </a:pPr>
            <a:r>
              <a:rPr lang="en-US" sz="2400" dirty="0"/>
              <a:t>Adding and removing the Hostel Manager, also view the enquiry by anyone who visit the website.</a:t>
            </a:r>
            <a:endParaRPr lang="en-IN" sz="2400" dirty="0">
              <a:solidFill>
                <a:srgbClr val="000000"/>
              </a:solidFill>
              <a:effectLst/>
              <a:ea typeface="Arial" panose="020B0604020202020204" pitchFamily="34" charset="0"/>
              <a:cs typeface="Times New Roman" panose="02020603050405020304" pitchFamily="18" charset="0"/>
            </a:endParaRPr>
          </a:p>
          <a:p>
            <a:endParaRPr lang="en-IN" sz="2400" dirty="0">
              <a:solidFill>
                <a:srgbClr val="000000"/>
              </a:solidFill>
              <a:effectLst/>
              <a:ea typeface="Arial" panose="020B0604020202020204" pitchFamily="34" charset="0"/>
              <a:cs typeface="Times New Roman" panose="02020603050405020304" pitchFamily="18" charset="0"/>
            </a:endParaRPr>
          </a:p>
          <a:p>
            <a:r>
              <a:rPr lang="en-IN" sz="2400" b="1" u="sng" dirty="0">
                <a:solidFill>
                  <a:srgbClr val="000000"/>
                </a:solidFill>
                <a:uFill>
                  <a:solidFill>
                    <a:srgbClr val="000000"/>
                  </a:solidFill>
                </a:uFill>
                <a:ea typeface="Arial" panose="020B0604020202020204" pitchFamily="34" charset="0"/>
                <a:cs typeface="Times New Roman" panose="02020603050405020304" pitchFamily="18" charset="0"/>
              </a:rPr>
              <a:t>Hostel Manager:</a:t>
            </a:r>
          </a:p>
          <a:p>
            <a:pPr marL="342900" indent="-342900">
              <a:buFont typeface="Wingdings" panose="05000000000000000000" pitchFamily="2" charset="2"/>
              <a:buChar char="§"/>
            </a:pPr>
            <a:r>
              <a:rPr lang="en-US" sz="2400" dirty="0"/>
              <a:t>Hostel manager is responsible to see the room allotment request, see details of empty rooms and also responsible to vacate the rooms.</a:t>
            </a:r>
            <a:endParaRPr lang="en-IN" sz="2400" b="1" u="sng" dirty="0">
              <a:solidFill>
                <a:srgbClr val="000000"/>
              </a:solidFill>
              <a:uFill>
                <a:solidFill>
                  <a:srgbClr val="000000"/>
                </a:solidFill>
              </a:uFill>
              <a:cs typeface="Times New Roman" panose="02020603050405020304" pitchFamily="18" charset="0"/>
            </a:endParaRPr>
          </a:p>
          <a:p>
            <a:endParaRPr lang="en-IN" sz="2400" b="1" u="sng" dirty="0">
              <a:solidFill>
                <a:srgbClr val="000000"/>
              </a:solidFill>
              <a:uFill>
                <a:solidFill>
                  <a:srgbClr val="000000"/>
                </a:solidFill>
              </a:uFill>
              <a:ea typeface="Arial" panose="020B0604020202020204" pitchFamily="34" charset="0"/>
              <a:cs typeface="Times New Roman" panose="02020603050405020304" pitchFamily="18" charset="0"/>
            </a:endParaRPr>
          </a:p>
          <a:p>
            <a:endParaRPr lang="en-IN" sz="2400" dirty="0">
              <a:solidFill>
                <a:srgbClr val="000000"/>
              </a:solidFill>
              <a:ea typeface="Arial" panose="020B0604020202020204" pitchFamily="34" charset="0"/>
              <a:cs typeface="Times New Roman" panose="02020603050405020304" pitchFamily="18" charset="0"/>
            </a:endParaRPr>
          </a:p>
          <a:p>
            <a:endParaRPr lang="en-IN" sz="2400" dirty="0">
              <a:solidFill>
                <a:srgbClr val="000000"/>
              </a:solidFill>
              <a:effectLst/>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12264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14ECC74-0047-434E-9EC7-7A5CDC044952}"/>
              </a:ext>
            </a:extLst>
          </p:cNvPr>
          <p:cNvSpPr>
            <a:spLocks noGrp="1"/>
          </p:cNvSpPr>
          <p:nvPr>
            <p:ph sz="half" idx="4294967295"/>
          </p:nvPr>
        </p:nvSpPr>
        <p:spPr>
          <a:xfrm>
            <a:off x="609599" y="2261419"/>
            <a:ext cx="10776155" cy="5016347"/>
          </a:xfrm>
        </p:spPr>
        <p:txBody>
          <a:bodyPr>
            <a:normAutofit/>
          </a:bodyPr>
          <a:lstStyle/>
          <a:p>
            <a:pPr marL="0" indent="0">
              <a:buNone/>
            </a:pPr>
            <a:r>
              <a:rPr lang="en-IN" b="1" u="sng" dirty="0">
                <a:solidFill>
                  <a:schemeClr val="bg1"/>
                </a:solidFill>
              </a:rPr>
              <a:t>Hostel Manager:</a:t>
            </a:r>
          </a:p>
          <a:p>
            <a:pPr>
              <a:buFont typeface="Wingdings" panose="05000000000000000000" pitchFamily="2" charset="2"/>
              <a:buChar char="§"/>
            </a:pPr>
            <a:r>
              <a:rPr lang="en-US" dirty="0"/>
              <a:t>Hostel manager see mess allotment by the students, allot the mess and vacate the mess seat when student leave hostel. </a:t>
            </a:r>
            <a:endParaRPr lang="en-IN" b="1" u="sng" dirty="0"/>
          </a:p>
          <a:p>
            <a:pPr>
              <a:buFont typeface="Wingdings" panose="05000000000000000000" pitchFamily="2" charset="2"/>
              <a:buChar char="§"/>
            </a:pPr>
            <a:r>
              <a:rPr lang="en-US" dirty="0"/>
              <a:t>Hostel manager is responsible to see the complaints raised by the students.</a:t>
            </a:r>
            <a:endParaRPr lang="en-IN" b="1" u="sng" dirty="0"/>
          </a:p>
          <a:p>
            <a:pPr marL="0" indent="0">
              <a:buNone/>
            </a:pPr>
            <a:r>
              <a:rPr lang="en-IN" b="1" u="sng" dirty="0">
                <a:solidFill>
                  <a:schemeClr val="bg1"/>
                </a:solidFill>
              </a:rPr>
              <a:t>Student:</a:t>
            </a:r>
          </a:p>
          <a:p>
            <a:pPr>
              <a:buFont typeface="Wingdings" panose="05000000000000000000" pitchFamily="2" charset="2"/>
              <a:buChar char="§"/>
            </a:pPr>
            <a:r>
              <a:rPr lang="en-US" dirty="0"/>
              <a:t>Students can apply for rooms and also apply for the mess. </a:t>
            </a:r>
            <a:endParaRPr lang="en-IN" b="1" u="sng" dirty="0"/>
          </a:p>
          <a:p>
            <a:pPr>
              <a:buFont typeface="Wingdings" panose="05000000000000000000" pitchFamily="2" charset="2"/>
              <a:buChar char="§"/>
            </a:pPr>
            <a:r>
              <a:rPr lang="en-US" dirty="0"/>
              <a:t>Raise their complaints against any problem.</a:t>
            </a:r>
            <a:endParaRPr lang="en-IN" dirty="0"/>
          </a:p>
        </p:txBody>
      </p:sp>
    </p:spTree>
    <p:extLst>
      <p:ext uri="{BB962C8B-B14F-4D97-AF65-F5344CB8AC3E}">
        <p14:creationId xmlns:p14="http://schemas.microsoft.com/office/powerpoint/2010/main" val="2458790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825</TotalTime>
  <Words>969</Words>
  <Application>Microsoft Office PowerPoint</Application>
  <PresentationFormat>Widescreen</PresentationFormat>
  <Paragraphs>126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Calisto MT</vt:lpstr>
      <vt:lpstr>Times</vt:lpstr>
      <vt:lpstr>Times New Roman</vt:lpstr>
      <vt:lpstr>Trebuchet MS</vt:lpstr>
      <vt:lpstr>Wingdings</vt:lpstr>
      <vt:lpstr>Berlin</vt:lpstr>
      <vt:lpstr>Sagar institute of science and technology, Bhopal</vt:lpstr>
      <vt:lpstr>TEAM MEMBERS GROUP NO. -72            </vt:lpstr>
      <vt:lpstr>CONTENTS</vt:lpstr>
      <vt:lpstr>INTRODUCTION </vt:lpstr>
      <vt:lpstr>PowerPoint Presentation</vt:lpstr>
      <vt:lpstr>ABSTRACT </vt:lpstr>
      <vt:lpstr>PowerPoint Presentation</vt:lpstr>
      <vt:lpstr>PowerPoint Presentation</vt:lpstr>
      <vt:lpstr>PowerPoint Presentation</vt:lpstr>
      <vt:lpstr>SYSTEM REQUIREMENTS </vt:lpstr>
      <vt:lpstr>Hardware REQUIREMENTS </vt:lpstr>
      <vt:lpstr>SOFTWARE REQUIREMENTS </vt:lpstr>
      <vt:lpstr>PowerPoint Presentation</vt:lpstr>
      <vt:lpstr>FUNCTIONAL  REQUIREMENTS </vt:lpstr>
      <vt:lpstr>   </vt:lpstr>
      <vt:lpstr>PowerPoint Presentation</vt:lpstr>
      <vt:lpstr>NON-FUNCTIONAL  REQUIREMENTS </vt:lpstr>
      <vt:lpstr>NON-FUNCTIONAL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ER Diagram</vt:lpstr>
      <vt:lpstr>PowerPoint Presentation</vt:lpstr>
      <vt:lpstr>Use case diagram</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FOUR YEAR RELATION</dc:title>
  <dc:creator>gunjan khilwani</dc:creator>
  <cp:lastModifiedBy>Manthan shah</cp:lastModifiedBy>
  <cp:revision>36</cp:revision>
  <dcterms:created xsi:type="dcterms:W3CDTF">2021-09-26T15:05:50Z</dcterms:created>
  <dcterms:modified xsi:type="dcterms:W3CDTF">2021-11-30T05:49:30Z</dcterms:modified>
</cp:coreProperties>
</file>