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277E0-69E1-492A-9968-F26B7AA611B9}" v="64" dt="2022-04-26T08:53:35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GENDER, Kinship and state law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900" dirty="0"/>
              <a:t>Aaryan Sharma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900"/>
              <a:t>xxxxxxxx</a:t>
            </a:r>
            <a:endParaRPr lang="en-US" sz="9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908F5-DFBA-4452-B997-CABE22062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512" y="870132"/>
            <a:ext cx="9792208" cy="1527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cap="none" spc="0" dirty="0"/>
              <a:t>The Course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0B451-E6B3-4F65-8E84-0D2172FC0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182880" algn="l">
              <a:lnSpc>
                <a:spcPct val="100000"/>
              </a:lnSpc>
              <a:spcAft>
                <a:spcPts val="800"/>
              </a:spcAft>
              <a:buFont typeface="Garamond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Marriage is not just a contract or a sacrament​ between two individuals, but it is the orderly exchange of women to prevent borderline incest.</a:t>
            </a:r>
          </a:p>
          <a:p>
            <a:pPr marL="342900" lvl="0" indent="-182880" algn="l">
              <a:lnSpc>
                <a:spcPct val="100000"/>
              </a:lnSpc>
              <a:spcAft>
                <a:spcPts val="800"/>
              </a:spcAft>
              <a:buFont typeface="Garamond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Position of the women in society:</a:t>
            </a:r>
            <a:br>
              <a:rPr lang="en-US" sz="160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Patriarchy- The primary factor that affects various aspects of a woman’s life.</a:t>
            </a:r>
            <a:br>
              <a:rPr lang="en-US" sz="160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Women as a commodity- Bride Price</a:t>
            </a:r>
          </a:p>
          <a:p>
            <a:pPr marL="342900" lvl="0" indent="-182880" algn="l">
              <a:lnSpc>
                <a:spcPct val="100000"/>
              </a:lnSpc>
              <a:spcAft>
                <a:spcPts val="800"/>
              </a:spcAft>
              <a:buFont typeface="Garamond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Customs, Laws and Social Norms in India that dictate people’s life.</a:t>
            </a:r>
          </a:p>
          <a:p>
            <a:pPr marL="342900" lvl="0" indent="-182880" algn="l">
              <a:lnSpc>
                <a:spcPct val="100000"/>
              </a:lnSpc>
              <a:spcAft>
                <a:spcPts val="800"/>
              </a:spcAft>
              <a:buFont typeface="Garamond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Life of the homosexuals in the small towns of India.</a:t>
            </a:r>
          </a:p>
          <a:p>
            <a:pPr marL="342900" lvl="0" indent="-182880" algn="l">
              <a:lnSpc>
                <a:spcPct val="100000"/>
              </a:lnSpc>
              <a:spcAft>
                <a:spcPts val="800"/>
              </a:spcAft>
              <a:buFont typeface="Garamond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What </a:t>
            </a:r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is consent and what is not?</a:t>
            </a:r>
            <a:endParaRPr lang="en-US" sz="1600" dirty="0"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2EF72-D856-4E4C-B26E-D6CCA140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Narration and Analysis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5AB7-1724-4F14-B9AF-C057E44F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Font typeface="Garamond" panose="02020404030301010803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Coming from Haryana, a state with profoundly rooted patriarchy where women are often seen as the inferiors, the primary reason for the men to protect them and put restrictions on them.</a:t>
            </a:r>
            <a:endParaRPr lang="en-IN" sz="1600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Garamond" panose="02020404030301010803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watched the Amazon </a:t>
            </a:r>
            <a:r>
              <a:rPr lang="en-US" sz="1600" dirty="0" err="1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PrimeVideo</a:t>
            </a:r>
            <a:r>
              <a:rPr lang="en-US" sz="16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series "Made In Heaven" with a different perspective apart from the entertainment quotient to understand women's lives from different sections of the society.</a:t>
            </a:r>
            <a:endParaRPr lang="en-IN" sz="1600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Garamond" panose="02020404030301010803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need to educate people about consent and equality of every gender, along with the need to respect others' dignity.</a:t>
            </a:r>
            <a:endParaRPr lang="en-IN" sz="1600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1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FF1E8-24B5-42EA-BF21-6758D10B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229E-F9AF-441D-88E1-182AD2DB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Font typeface="Garamond" panose="02020404030301010803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societies co-exist with different gender, kinship and state laws. However, women's situation in most societies remains the same owing to patriarchal settings.</a:t>
            </a:r>
            <a:endParaRPr lang="en-IN" sz="1600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Garamond" panose="02020404030301010803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entertainment industry carries an enormous potential to drive a change in society through compelling storytelling.</a:t>
            </a:r>
            <a:endParaRPr lang="en-IN" sz="1600" dirty="0"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Garamond" panose="02020404030301010803" pitchFamily="18" charset="0"/>
              <a:buChar char="◦"/>
              <a:tabLst>
                <a:tab pos="457200" algn="l"/>
              </a:tabLst>
            </a:pPr>
            <a:r>
              <a:rPr lang="en-US" sz="16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biases are not only limited to everyday local life but also prevalent in the design of the modern technologies in the world.</a:t>
            </a:r>
            <a:endParaRPr lang="en-IN" sz="1600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7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4BA01-3BEA-4731-9AC4-35928D3C9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6" y="1446715"/>
            <a:ext cx="9637485" cy="3299335"/>
          </a:xfrm>
        </p:spPr>
        <p:txBody>
          <a:bodyPr>
            <a:normAutofit/>
          </a:bodyPr>
          <a:lstStyle/>
          <a:p>
            <a:r>
              <a:rPr lang="en-US"/>
              <a:t>Thank you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55376-AE54-4999-83BB-90C8E1F2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6" y="4842627"/>
            <a:ext cx="9637485" cy="72922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2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{9EC3D57F-F4D6-4C2E-B14A-1304A305E941}tf56410444_win32</Template>
  <TotalTime>74</TotalTime>
  <Words>262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 LT Pro</vt:lpstr>
      <vt:lpstr>Avenir Next LT Pro Light</vt:lpstr>
      <vt:lpstr>Corbel</vt:lpstr>
      <vt:lpstr>Garamond</vt:lpstr>
      <vt:lpstr>SavonVTI</vt:lpstr>
      <vt:lpstr>GENDER, Kinship and state law</vt:lpstr>
      <vt:lpstr>The Course Summary</vt:lpstr>
      <vt:lpstr>Narration and Analysis</vt:lpstr>
      <vt:lpstr>CONCLUSION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GENDER, Kinship and state law</dc:title>
  <dc:creator>Aaryan Sharma</dc:creator>
  <cp:lastModifiedBy>Aaryan Sharma</cp:lastModifiedBy>
  <cp:revision>6</cp:revision>
  <dcterms:created xsi:type="dcterms:W3CDTF">2022-03-14T03:11:10Z</dcterms:created>
  <dcterms:modified xsi:type="dcterms:W3CDTF">2023-04-01T17:38:12Z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