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540000"/>
            <a:ext cx="516024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6079320" y="0"/>
            <a:ext cx="3064320" cy="4755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70" name="PlaceHolder 1"/>
          <p:cNvSpPr>
            <a:spLocks noGrp="1"/>
          </p:cNvSpPr>
          <p:nvPr>
            <p:ph type="title"/>
          </p:nvPr>
        </p:nvSpPr>
        <p:spPr>
          <a:xfrm>
            <a:off x="713160" y="540000"/>
            <a:ext cx="516024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71" name="PlaceHolder 2"/>
          <p:cNvSpPr>
            <a:spLocks noGrp="1"/>
          </p:cNvSpPr>
          <p:nvPr>
            <p:ph/>
          </p:nvPr>
        </p:nvSpPr>
        <p:spPr>
          <a:xfrm>
            <a:off x="6079320" y="0"/>
            <a:ext cx="3064320" cy="4755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76" name="PlaceHolder 1"/>
          <p:cNvSpPr>
            <a:spLocks noGrp="1"/>
          </p:cNvSpPr>
          <p:nvPr>
            <p:ph type="title"/>
          </p:nvPr>
        </p:nvSpPr>
        <p:spPr>
          <a:xfrm>
            <a:off x="713160" y="540000"/>
            <a:ext cx="516024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77" name="PlaceHolder 2"/>
          <p:cNvSpPr>
            <a:spLocks noGrp="1"/>
          </p:cNvSpPr>
          <p:nvPr>
            <p:ph/>
          </p:nvPr>
        </p:nvSpPr>
        <p:spPr>
          <a:xfrm>
            <a:off x="6079320" y="0"/>
            <a:ext cx="1495080" cy="4755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8" name="PlaceHolder 3"/>
          <p:cNvSpPr>
            <a:spLocks noGrp="1"/>
          </p:cNvSpPr>
          <p:nvPr>
            <p:ph/>
          </p:nvPr>
        </p:nvSpPr>
        <p:spPr>
          <a:xfrm>
            <a:off x="7649640" y="0"/>
            <a:ext cx="1495080" cy="4755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82" name="PlaceHolder 1"/>
          <p:cNvSpPr>
            <a:spLocks noGrp="1"/>
          </p:cNvSpPr>
          <p:nvPr>
            <p:ph type="title"/>
          </p:nvPr>
        </p:nvSpPr>
        <p:spPr>
          <a:xfrm>
            <a:off x="713160" y="540000"/>
            <a:ext cx="516024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 Id="rId4"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13160" y="1438920"/>
            <a:ext cx="4926960" cy="152244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 name="PlaceHolder 2"/>
          <p:cNvSpPr>
            <a:spLocks noGrp="1"/>
          </p:cNvSpPr>
          <p:nvPr>
            <p:ph type="body"/>
          </p:nvPr>
        </p:nvSpPr>
        <p:spPr>
          <a:xfrm>
            <a:off x="6079320" y="387360"/>
            <a:ext cx="3064320" cy="475596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 name="Google Shape;12;p2"/>
          <p:cNvSpPr/>
          <p:nvPr/>
        </p:nvSpPr>
        <p:spPr>
          <a:xfrm>
            <a:off x="0" y="-1872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 name="Google Shape;13;p2"/>
          <p:cNvSpPr/>
          <p:nvPr/>
        </p:nvSpPr>
        <p:spPr>
          <a:xfrm>
            <a:off x="0" y="462132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8" name="Google Shape;132;p19"/>
          <p:cNvSpPr/>
          <p:nvPr/>
        </p:nvSpPr>
        <p:spPr>
          <a:xfrm>
            <a:off x="0" y="4737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9" name="Google Shape;133;p19"/>
          <p:cNvSpPr/>
          <p:nvPr/>
        </p:nvSpPr>
        <p:spPr>
          <a:xfrm>
            <a:off x="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471920" y="3339720"/>
            <a:ext cx="349236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Aboreto"/>
                <a:ea typeface="Aboreto"/>
              </a:rPr>
              <a:t>xx%</a:t>
            </a:r>
            <a:endParaRPr b="0" lang="fr-FR" sz="4000" spc="-1" strike="noStrike">
              <a:solidFill>
                <a:schemeClr val="dk1"/>
              </a:solidFill>
              <a:latin typeface="Arial"/>
            </a:endParaRPr>
          </a:p>
        </p:txBody>
      </p:sp>
      <p:sp>
        <p:nvSpPr>
          <p:cNvPr id="41" name="PlaceHolder 2"/>
          <p:cNvSpPr>
            <a:spLocks noGrp="1"/>
          </p:cNvSpPr>
          <p:nvPr>
            <p:ph type="title"/>
          </p:nvPr>
        </p:nvSpPr>
        <p:spPr>
          <a:xfrm>
            <a:off x="4471920" y="635400"/>
            <a:ext cx="349236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Aboreto"/>
                <a:ea typeface="Aboreto"/>
              </a:rPr>
              <a:t>xx%</a:t>
            </a:r>
            <a:endParaRPr b="0" lang="fr-FR" sz="4000" spc="-1" strike="noStrike">
              <a:solidFill>
                <a:schemeClr val="dk1"/>
              </a:solidFill>
              <a:latin typeface="Arial"/>
            </a:endParaRPr>
          </a:p>
        </p:txBody>
      </p:sp>
      <p:sp>
        <p:nvSpPr>
          <p:cNvPr id="42" name="PlaceHolder 3"/>
          <p:cNvSpPr>
            <a:spLocks noGrp="1"/>
          </p:cNvSpPr>
          <p:nvPr>
            <p:ph type="title"/>
          </p:nvPr>
        </p:nvSpPr>
        <p:spPr>
          <a:xfrm>
            <a:off x="4471920" y="1987560"/>
            <a:ext cx="349236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Aboreto"/>
                <a:ea typeface="Aboreto"/>
              </a:rPr>
              <a:t>xx%</a:t>
            </a:r>
            <a:endParaRPr b="0" lang="fr-FR" sz="4000" spc="-1" strike="noStrike">
              <a:solidFill>
                <a:schemeClr val="dk1"/>
              </a:solidFill>
              <a:latin typeface="Arial"/>
            </a:endParaRPr>
          </a:p>
        </p:txBody>
      </p:sp>
      <p:sp>
        <p:nvSpPr>
          <p:cNvPr id="43" name="PlaceHolder 4"/>
          <p:cNvSpPr>
            <a:spLocks noGrp="1"/>
          </p:cNvSpPr>
          <p:nvPr>
            <p:ph type="body"/>
          </p:nvPr>
        </p:nvSpPr>
        <p:spPr>
          <a:xfrm>
            <a:off x="0" y="-16920"/>
            <a:ext cx="3064320" cy="475452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44" name="Google Shape;142;p20"/>
          <p:cNvSpPr/>
          <p:nvPr/>
        </p:nvSpPr>
        <p:spPr>
          <a:xfrm>
            <a:off x="0" y="4737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45" name="Google Shape;143;p20"/>
          <p:cNvSpPr/>
          <p:nvPr/>
        </p:nvSpPr>
        <p:spPr>
          <a:xfrm>
            <a:off x="843084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1172880" y="2369880"/>
            <a:ext cx="4383360" cy="204264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47" name="PlaceHolder 2"/>
          <p:cNvSpPr>
            <a:spLocks noGrp="1"/>
          </p:cNvSpPr>
          <p:nvPr>
            <p:ph type="title"/>
          </p:nvPr>
        </p:nvSpPr>
        <p:spPr>
          <a:xfrm>
            <a:off x="1172880" y="1375560"/>
            <a:ext cx="1474200" cy="841320"/>
          </a:xfrm>
          <a:prstGeom prst="rect">
            <a:avLst/>
          </a:prstGeom>
          <a:noFill/>
          <a:ln w="0">
            <a:noFill/>
          </a:ln>
        </p:spPr>
        <p:txBody>
          <a:bodyPr lIns="91440" rIns="91440" tIns="91440" bIns="91440" anchor="ctr">
            <a:noAutofit/>
          </a:bodyPr>
          <a:p>
            <a:pPr indent="0">
              <a:lnSpc>
                <a:spcPct val="100000"/>
              </a:lnSpc>
              <a:buNone/>
            </a:pPr>
            <a:r>
              <a:rPr b="0" lang="fr-FR" sz="6000" spc="-1" strike="noStrike">
                <a:solidFill>
                  <a:schemeClr val="dk1"/>
                </a:solidFill>
                <a:latin typeface="Aboreto"/>
                <a:ea typeface="Aboreto"/>
              </a:rPr>
              <a:t>xx%</a:t>
            </a:r>
            <a:endParaRPr b="0" lang="fr-FR" sz="6000" spc="-1" strike="noStrike">
              <a:solidFill>
                <a:schemeClr val="dk1"/>
              </a:solidFill>
              <a:latin typeface="Arial"/>
            </a:endParaRPr>
          </a:p>
        </p:txBody>
      </p:sp>
      <p:sp>
        <p:nvSpPr>
          <p:cNvPr id="48" name="PlaceHolder 3"/>
          <p:cNvSpPr>
            <a:spLocks noGrp="1"/>
          </p:cNvSpPr>
          <p:nvPr>
            <p:ph type="body"/>
          </p:nvPr>
        </p:nvSpPr>
        <p:spPr>
          <a:xfrm>
            <a:off x="6079320" y="0"/>
            <a:ext cx="3064320" cy="473724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49" name="Google Shape;18;p3"/>
          <p:cNvSpPr/>
          <p:nvPr/>
        </p:nvSpPr>
        <p:spPr>
          <a:xfrm>
            <a:off x="0" y="4737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0" name="Google Shape;19;p3"/>
          <p:cNvSpPr/>
          <p:nvPr/>
        </p:nvSpPr>
        <p:spPr>
          <a:xfrm>
            <a:off x="539640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Google Shape;145;p21"/>
          <p:cNvSpPr/>
          <p:nvPr/>
        </p:nvSpPr>
        <p:spPr>
          <a:xfrm rot="16200000">
            <a:off x="6366240" y="2376000"/>
            <a:ext cx="515736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3" name="Google Shape;147;p21"/>
          <p:cNvSpPr/>
          <p:nvPr/>
        </p:nvSpPr>
        <p:spPr>
          <a:xfrm>
            <a:off x="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4" name="Google Shape;149;p22"/>
          <p:cNvSpPr/>
          <p:nvPr/>
        </p:nvSpPr>
        <p:spPr>
          <a:xfrm rot="5400000">
            <a:off x="-2375640" y="2375640"/>
            <a:ext cx="515736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55"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6" name="Google Shape;151;p22"/>
          <p:cNvSpPr/>
          <p:nvPr/>
        </p:nvSpPr>
        <p:spPr>
          <a:xfrm>
            <a:off x="843084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57" name="PlaceHolder 1"/>
          <p:cNvSpPr>
            <a:spLocks noGrp="1"/>
          </p:cNvSpPr>
          <p:nvPr>
            <p:ph type="title"/>
          </p:nvPr>
        </p:nvSpPr>
        <p:spPr>
          <a:xfrm>
            <a:off x="713160" y="540000"/>
            <a:ext cx="5160240" cy="1058400"/>
          </a:xfrm>
          <a:prstGeom prst="rect">
            <a:avLst/>
          </a:prstGeom>
          <a:noFill/>
          <a:ln w="0">
            <a:noFill/>
          </a:ln>
        </p:spPr>
        <p:txBody>
          <a:bodyPr lIns="91440" rIns="91440" tIns="91440" bIns="91440" anchor="t">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58" name="Google Shape;155;p23"/>
          <p:cNvSpPr/>
          <p:nvPr/>
        </p:nvSpPr>
        <p:spPr>
          <a:xfrm>
            <a:off x="713160" y="3567600"/>
            <a:ext cx="4077360" cy="60012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IBM Plex Sans"/>
                <a:ea typeface="IBM Plex Sans"/>
              </a:rPr>
              <a:t>CREDITS:</a:t>
            </a:r>
            <a:r>
              <a:rPr b="0" lang="en" sz="1000" spc="-1" strike="noStrike">
                <a:solidFill>
                  <a:schemeClr val="dk1"/>
                </a:solidFill>
                <a:latin typeface="IBM Plex Sans"/>
                <a:ea typeface="IBM Plex Sans"/>
              </a:rPr>
              <a:t> This presentation template was created by </a:t>
            </a:r>
            <a:r>
              <a:rPr b="1" lang="en" sz="1000" spc="-1" strike="noStrike" u="sng">
                <a:solidFill>
                  <a:schemeClr val="hlink"/>
                </a:solidFill>
                <a:uFillTx/>
                <a:latin typeface="IBM Plex Sans"/>
                <a:ea typeface="IBM Plex Sans"/>
                <a:hlinkClick r:id="rId2"/>
              </a:rPr>
              <a:t>Slidesgo</a:t>
            </a:r>
            <a:r>
              <a:rPr b="0" lang="en" sz="1000" spc="-1" strike="noStrike">
                <a:solidFill>
                  <a:schemeClr val="dk1"/>
                </a:solidFill>
                <a:latin typeface="IBM Plex Sans"/>
                <a:ea typeface="IBM Plex Sans"/>
              </a:rPr>
              <a:t>, and includes icons, infographics &amp; images by </a:t>
            </a:r>
            <a:r>
              <a:rPr b="1" lang="en" sz="1000" spc="-1" strike="noStrike" u="sng">
                <a:solidFill>
                  <a:schemeClr val="dk1"/>
                </a:solidFill>
                <a:uFillTx/>
                <a:latin typeface="IBM Plex Sans"/>
                <a:ea typeface="IBM Plex Sans"/>
                <a:hlinkClick r:id="rId3"/>
              </a:rPr>
              <a:t>Freepik</a:t>
            </a:r>
            <a:r>
              <a:rPr b="0" lang="en" sz="1000" spc="-1" strike="noStrike" u="sng">
                <a:solidFill>
                  <a:schemeClr val="dk1"/>
                </a:solidFill>
                <a:uFillTx/>
                <a:latin typeface="IBM Plex Sans"/>
                <a:ea typeface="IBM Plex Sans"/>
              </a:rPr>
              <a:t> </a:t>
            </a:r>
            <a:endParaRPr b="0" lang="en-US" sz="1000" spc="-1" strike="noStrike">
              <a:solidFill>
                <a:srgbClr val="000000"/>
              </a:solidFill>
              <a:latin typeface="OpenSymbol"/>
            </a:endParaRPr>
          </a:p>
        </p:txBody>
      </p:sp>
      <p:sp>
        <p:nvSpPr>
          <p:cNvPr id="59" name="PlaceHolder 2"/>
          <p:cNvSpPr>
            <a:spLocks noGrp="1"/>
          </p:cNvSpPr>
          <p:nvPr>
            <p:ph type="body"/>
          </p:nvPr>
        </p:nvSpPr>
        <p:spPr>
          <a:xfrm>
            <a:off x="6079320" y="0"/>
            <a:ext cx="3064320" cy="475596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60" name="Google Shape;157;p23"/>
          <p:cNvSpPr/>
          <p:nvPr/>
        </p:nvSpPr>
        <p:spPr>
          <a:xfrm>
            <a:off x="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1" name="Google Shape;158;p23"/>
          <p:cNvSpPr/>
          <p:nvPr/>
        </p:nvSpPr>
        <p:spPr>
          <a:xfrm>
            <a:off x="0" y="4737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7" r:id="rId4"/>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2" name="Google Shape;160;p24"/>
          <p:cNvSpPr/>
          <p:nvPr/>
        </p:nvSpPr>
        <p:spPr>
          <a:xfrm rot="16200000">
            <a:off x="6366240" y="2376000"/>
            <a:ext cx="515736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3" name="Google Shape;161;p24"/>
          <p:cNvSpPr/>
          <p:nvPr/>
        </p:nvSpPr>
        <p:spPr>
          <a:xfrm>
            <a:off x="0" y="460404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4" name="Google Shape;163;p25"/>
          <p:cNvSpPr/>
          <p:nvPr/>
        </p:nvSpPr>
        <p:spPr>
          <a:xfrm>
            <a:off x="0" y="4737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5" name="Google Shape;164;p25"/>
          <p:cNvSpPr/>
          <p:nvPr/>
        </p:nvSpPr>
        <p:spPr>
          <a:xfrm>
            <a:off x="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7" name="PlaceHolder 2"/>
          <p:cNvSpPr>
            <a:spLocks noGrp="1"/>
          </p:cNvSpPr>
          <p:nvPr>
            <p:ph type="body"/>
          </p:nvPr>
        </p:nvSpPr>
        <p:spPr>
          <a:xfrm>
            <a:off x="720000" y="1215720"/>
            <a:ext cx="7500960" cy="26215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68" name="Google Shape;23;p4"/>
          <p:cNvSpPr/>
          <p:nvPr/>
        </p:nvSpPr>
        <p:spPr>
          <a:xfrm>
            <a:off x="0" y="-1872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69" name="Google Shape;24;p4"/>
          <p:cNvSpPr/>
          <p:nvPr/>
        </p:nvSpPr>
        <p:spPr>
          <a:xfrm>
            <a:off x="8430840" y="462132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3540600" y="444960"/>
            <a:ext cx="488952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73" name="Google Shape;31;p5"/>
          <p:cNvSpPr/>
          <p:nvPr/>
        </p:nvSpPr>
        <p:spPr>
          <a:xfrm>
            <a:off x="0" y="-1872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74" name="PlaceHolder 2"/>
          <p:cNvSpPr>
            <a:spLocks noGrp="1"/>
          </p:cNvSpPr>
          <p:nvPr>
            <p:ph type="body"/>
          </p:nvPr>
        </p:nvSpPr>
        <p:spPr>
          <a:xfrm>
            <a:off x="0" y="387360"/>
            <a:ext cx="3064320" cy="475596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75" name="Google Shape;33;p5"/>
          <p:cNvSpPr/>
          <p:nvPr/>
        </p:nvSpPr>
        <p:spPr>
          <a:xfrm>
            <a:off x="3064680" y="462168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932400" y="1740600"/>
            <a:ext cx="4567320" cy="115236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Aboreto"/>
                <a:ea typeface="Aboreto"/>
              </a:rPr>
              <a:t>xx%</a:t>
            </a:r>
            <a:endParaRPr b="0" lang="fr-FR" sz="6000" spc="-1" strike="noStrike">
              <a:solidFill>
                <a:schemeClr val="dk1"/>
              </a:solidFill>
              <a:latin typeface="Arial"/>
            </a:endParaRPr>
          </a:p>
        </p:txBody>
      </p:sp>
      <p:sp>
        <p:nvSpPr>
          <p:cNvPr id="7" name="PlaceHolder 2"/>
          <p:cNvSpPr>
            <a:spLocks noGrp="1"/>
          </p:cNvSpPr>
          <p:nvPr>
            <p:ph type="body"/>
          </p:nvPr>
        </p:nvSpPr>
        <p:spPr>
          <a:xfrm>
            <a:off x="6079320" y="0"/>
            <a:ext cx="3064320" cy="473724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 name="Google Shape;60;p11"/>
          <p:cNvSpPr/>
          <p:nvPr/>
        </p:nvSpPr>
        <p:spPr>
          <a:xfrm>
            <a:off x="0" y="4746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 name="Google Shape;61;p11"/>
          <p:cNvSpPr/>
          <p:nvPr/>
        </p:nvSpPr>
        <p:spPr>
          <a:xfrm>
            <a:off x="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80" name="Google Shape;36;p6"/>
          <p:cNvSpPr/>
          <p:nvPr/>
        </p:nvSpPr>
        <p:spPr>
          <a:xfrm>
            <a:off x="0" y="4746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1" name="Google Shape;37;p6"/>
          <p:cNvSpPr/>
          <p:nvPr/>
        </p:nvSpPr>
        <p:spPr>
          <a:xfrm>
            <a:off x="843084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3740400" y="878760"/>
            <a:ext cx="449676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84" name="PlaceHolder 2"/>
          <p:cNvSpPr>
            <a:spLocks noGrp="1"/>
          </p:cNvSpPr>
          <p:nvPr>
            <p:ph type="body"/>
          </p:nvPr>
        </p:nvSpPr>
        <p:spPr>
          <a:xfrm>
            <a:off x="0" y="0"/>
            <a:ext cx="3064320" cy="473724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5" name="Google Shape;42;p7"/>
          <p:cNvSpPr/>
          <p:nvPr/>
        </p:nvSpPr>
        <p:spPr>
          <a:xfrm>
            <a:off x="0" y="4737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6" name="Google Shape;43;p7"/>
          <p:cNvSpPr/>
          <p:nvPr/>
        </p:nvSpPr>
        <p:spPr>
          <a:xfrm>
            <a:off x="843084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88" name="Google Shape;46;p8"/>
          <p:cNvSpPr/>
          <p:nvPr/>
        </p:nvSpPr>
        <p:spPr>
          <a:xfrm>
            <a:off x="0" y="-1872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89" name="Google Shape;47;p8"/>
          <p:cNvSpPr/>
          <p:nvPr/>
        </p:nvSpPr>
        <p:spPr>
          <a:xfrm>
            <a:off x="8430840" y="462132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91" name="Google Shape;51;p9"/>
          <p:cNvSpPr/>
          <p:nvPr/>
        </p:nvSpPr>
        <p:spPr>
          <a:xfrm rot="16200000">
            <a:off x="6366240" y="2376000"/>
            <a:ext cx="515736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2" name="Google Shape;52;p9"/>
          <p:cNvSpPr/>
          <p:nvPr/>
        </p:nvSpPr>
        <p:spPr>
          <a:xfrm>
            <a:off x="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94"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rIns="91440" tIns="91440" bIns="91440" anchor="t">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1" name="PlaceHolder 2"/>
          <p:cNvSpPr>
            <a:spLocks noGrp="1"/>
          </p:cNvSpPr>
          <p:nvPr>
            <p:ph type="title"/>
          </p:nvPr>
        </p:nvSpPr>
        <p:spPr>
          <a:xfrm>
            <a:off x="946080" y="1668960"/>
            <a:ext cx="734400" cy="4849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Aboreto"/>
                <a:ea typeface="Aboreto"/>
              </a:rPr>
              <a:t>xx%</a:t>
            </a:r>
            <a:endParaRPr b="0" lang="fr-FR" sz="3000" spc="-1" strike="noStrike">
              <a:solidFill>
                <a:schemeClr val="dk1"/>
              </a:solidFill>
              <a:latin typeface="Arial"/>
            </a:endParaRPr>
          </a:p>
        </p:txBody>
      </p:sp>
      <p:sp>
        <p:nvSpPr>
          <p:cNvPr id="12" name="PlaceHolder 3"/>
          <p:cNvSpPr>
            <a:spLocks noGrp="1"/>
          </p:cNvSpPr>
          <p:nvPr>
            <p:ph type="title"/>
          </p:nvPr>
        </p:nvSpPr>
        <p:spPr>
          <a:xfrm>
            <a:off x="946080" y="2541960"/>
            <a:ext cx="734400" cy="4849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Aboreto"/>
                <a:ea typeface="Aboreto"/>
              </a:rPr>
              <a:t>xx%</a:t>
            </a:r>
            <a:endParaRPr b="0" lang="fr-FR" sz="3000" spc="-1" strike="noStrike">
              <a:solidFill>
                <a:schemeClr val="dk1"/>
              </a:solidFill>
              <a:latin typeface="Arial"/>
            </a:endParaRPr>
          </a:p>
        </p:txBody>
      </p:sp>
      <p:sp>
        <p:nvSpPr>
          <p:cNvPr id="13" name="PlaceHolder 4"/>
          <p:cNvSpPr>
            <a:spLocks noGrp="1"/>
          </p:cNvSpPr>
          <p:nvPr>
            <p:ph type="title"/>
          </p:nvPr>
        </p:nvSpPr>
        <p:spPr>
          <a:xfrm>
            <a:off x="946080" y="3495960"/>
            <a:ext cx="734400" cy="4849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Aboreto"/>
                <a:ea typeface="Aboreto"/>
              </a:rPr>
              <a:t>xx%</a:t>
            </a:r>
            <a:endParaRPr b="0" lang="fr-FR" sz="3000" spc="-1" strike="noStrike">
              <a:solidFill>
                <a:schemeClr val="dk1"/>
              </a:solidFill>
              <a:latin typeface="Arial"/>
            </a:endParaRPr>
          </a:p>
        </p:txBody>
      </p:sp>
      <p:sp>
        <p:nvSpPr>
          <p:cNvPr id="14" name="PlaceHolder 5"/>
          <p:cNvSpPr>
            <a:spLocks noGrp="1"/>
          </p:cNvSpPr>
          <p:nvPr>
            <p:ph type="title"/>
          </p:nvPr>
        </p:nvSpPr>
        <p:spPr>
          <a:xfrm>
            <a:off x="4717800" y="1668960"/>
            <a:ext cx="734400" cy="4849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Aboreto"/>
                <a:ea typeface="Aboreto"/>
              </a:rPr>
              <a:t>xx%</a:t>
            </a:r>
            <a:endParaRPr b="0" lang="fr-FR" sz="3000" spc="-1" strike="noStrike">
              <a:solidFill>
                <a:schemeClr val="dk1"/>
              </a:solidFill>
              <a:latin typeface="Arial"/>
            </a:endParaRPr>
          </a:p>
        </p:txBody>
      </p:sp>
      <p:sp>
        <p:nvSpPr>
          <p:cNvPr id="15" name="PlaceHolder 6"/>
          <p:cNvSpPr>
            <a:spLocks noGrp="1"/>
          </p:cNvSpPr>
          <p:nvPr>
            <p:ph type="title"/>
          </p:nvPr>
        </p:nvSpPr>
        <p:spPr>
          <a:xfrm>
            <a:off x="4717800" y="2541960"/>
            <a:ext cx="734400" cy="4849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Aboreto"/>
                <a:ea typeface="Aboreto"/>
              </a:rPr>
              <a:t>xx%</a:t>
            </a:r>
            <a:endParaRPr b="0" lang="fr-FR" sz="3000" spc="-1" strike="noStrike">
              <a:solidFill>
                <a:schemeClr val="dk1"/>
              </a:solidFill>
              <a:latin typeface="Arial"/>
            </a:endParaRPr>
          </a:p>
        </p:txBody>
      </p:sp>
      <p:sp>
        <p:nvSpPr>
          <p:cNvPr id="16" name="PlaceHolder 7"/>
          <p:cNvSpPr>
            <a:spLocks noGrp="1"/>
          </p:cNvSpPr>
          <p:nvPr>
            <p:ph type="title"/>
          </p:nvPr>
        </p:nvSpPr>
        <p:spPr>
          <a:xfrm>
            <a:off x="4717800" y="3495960"/>
            <a:ext cx="734400" cy="4849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dk1"/>
                </a:solidFill>
                <a:latin typeface="Aboreto"/>
                <a:ea typeface="Aboreto"/>
              </a:rPr>
              <a:t>xx%</a:t>
            </a:r>
            <a:endParaRPr b="0" lang="fr-FR" sz="3000" spc="-1" strike="noStrike">
              <a:solidFill>
                <a:schemeClr val="dk1"/>
              </a:solidFill>
              <a:latin typeface="Arial"/>
            </a:endParaRPr>
          </a:p>
        </p:txBody>
      </p:sp>
      <p:sp>
        <p:nvSpPr>
          <p:cNvPr id="17" name="Google Shape;77;p13"/>
          <p:cNvSpPr/>
          <p:nvPr/>
        </p:nvSpPr>
        <p:spPr>
          <a:xfrm rot="16200000">
            <a:off x="6366240" y="2376000"/>
            <a:ext cx="515736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18" name="Google Shape;78;p13"/>
          <p:cNvSpPr/>
          <p:nvPr/>
        </p:nvSpPr>
        <p:spPr>
          <a:xfrm>
            <a:off x="0" y="462132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3740400" y="878760"/>
            <a:ext cx="449676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0" name="PlaceHolder 2"/>
          <p:cNvSpPr>
            <a:spLocks noGrp="1"/>
          </p:cNvSpPr>
          <p:nvPr>
            <p:ph type="body"/>
          </p:nvPr>
        </p:nvSpPr>
        <p:spPr>
          <a:xfrm>
            <a:off x="0" y="0"/>
            <a:ext cx="3064320" cy="4737240"/>
          </a:xfrm>
          <a:prstGeom prst="rect">
            <a:avLst/>
          </a:prstGeom>
          <a:noFill/>
          <a:ln w="0">
            <a:noFill/>
          </a:ln>
        </p:spPr>
        <p:txBody>
          <a:bodyPr lIns="90000" rIns="90000" tIns="45000" bIns="45000" anchor="t">
            <a:normAutofit fontScale="68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1" name="Google Shape;83;p14"/>
          <p:cNvSpPr/>
          <p:nvPr/>
        </p:nvSpPr>
        <p:spPr>
          <a:xfrm>
            <a:off x="0" y="473760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2" name="Google Shape;84;p14"/>
          <p:cNvSpPr/>
          <p:nvPr/>
        </p:nvSpPr>
        <p:spPr>
          <a:xfrm>
            <a:off x="843084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775520" y="925200"/>
            <a:ext cx="4723920" cy="10551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4" name="Google Shape;88;p15"/>
          <p:cNvSpPr/>
          <p:nvPr/>
        </p:nvSpPr>
        <p:spPr>
          <a:xfrm rot="16200000">
            <a:off x="6366240" y="2376000"/>
            <a:ext cx="515736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5" name="Google Shape;89;p15"/>
          <p:cNvSpPr/>
          <p:nvPr/>
        </p:nvSpPr>
        <p:spPr>
          <a:xfrm>
            <a:off x="0" y="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520" y="691920"/>
            <a:ext cx="2401920" cy="114624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28" name="PlaceHolder 2"/>
          <p:cNvSpPr>
            <a:spLocks noGrp="1"/>
          </p:cNvSpPr>
          <p:nvPr>
            <p:ph type="body"/>
          </p:nvPr>
        </p:nvSpPr>
        <p:spPr>
          <a:xfrm>
            <a:off x="6342840" y="406080"/>
            <a:ext cx="2800800" cy="4737240"/>
          </a:xfrm>
          <a:prstGeom prst="rect">
            <a:avLst/>
          </a:prstGeom>
          <a:noFill/>
          <a:ln w="0">
            <a:noFill/>
          </a:ln>
        </p:spPr>
        <p:txBody>
          <a:bodyPr lIns="90000" rIns="90000" tIns="45000" bIns="45000" anchor="t">
            <a:normAutofit fontScale="43333"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29" name="PlaceHolder 3"/>
          <p:cNvSpPr>
            <a:spLocks noGrp="1"/>
          </p:cNvSpPr>
          <p:nvPr>
            <p:ph type="body"/>
          </p:nvPr>
        </p:nvSpPr>
        <p:spPr>
          <a:xfrm>
            <a:off x="3612240" y="405360"/>
            <a:ext cx="2730240" cy="3087720"/>
          </a:xfrm>
          <a:prstGeom prst="rect">
            <a:avLst/>
          </a:prstGeom>
          <a:noFill/>
          <a:ln w="0">
            <a:noFill/>
          </a:ln>
        </p:spPr>
        <p:txBody>
          <a:bodyPr lIns="90000" rIns="90000" tIns="45000" bIns="45000" anchor="t">
            <a:normAutofit fontScale="25000"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30" name="PlaceHolder 4"/>
          <p:cNvSpPr>
            <a:spLocks noGrp="1"/>
          </p:cNvSpPr>
          <p:nvPr>
            <p:ph type="body"/>
          </p:nvPr>
        </p:nvSpPr>
        <p:spPr>
          <a:xfrm>
            <a:off x="0" y="3493080"/>
            <a:ext cx="6342480" cy="1649880"/>
          </a:xfrm>
          <a:prstGeom prst="rect">
            <a:avLst/>
          </a:prstGeom>
          <a:noFill/>
          <a:ln w="0">
            <a:noFill/>
          </a:ln>
        </p:spPr>
        <p:txBody>
          <a:bodyPr lIns="90000" rIns="90000" tIns="45000" bIns="45000" anchor="t">
            <a:normAutofit fontScale="75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Google Shape;97;p17"/>
          <p:cNvSpPr/>
          <p:nvPr/>
        </p:nvSpPr>
        <p:spPr>
          <a:xfrm rot="5400000">
            <a:off x="-2375640" y="2375640"/>
            <a:ext cx="515736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3" name="Google Shape;105;p17"/>
          <p:cNvSpPr/>
          <p:nvPr/>
        </p:nvSpPr>
        <p:spPr>
          <a:xfrm>
            <a:off x="8439480" y="460404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35" name="Google Shape;116;p18"/>
          <p:cNvSpPr/>
          <p:nvPr/>
        </p:nvSpPr>
        <p:spPr>
          <a:xfrm rot="10800000">
            <a:off x="360" y="0"/>
            <a:ext cx="9143640" cy="405720"/>
          </a:xfrm>
          <a:prstGeom prst="rect">
            <a:avLst/>
          </a:prstGeom>
          <a:solidFill>
            <a:schemeClr val="dk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36" name="Google Shape;117;p18"/>
          <p:cNvSpPr/>
          <p:nvPr/>
        </p:nvSpPr>
        <p:spPr>
          <a:xfrm>
            <a:off x="0" y="4621320"/>
            <a:ext cx="713160" cy="521640"/>
          </a:xfrm>
          <a:prstGeom prst="diamond">
            <a:avLst/>
          </a:prstGeom>
          <a:solidFill>
            <a:schemeClr val="l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175;p29" descr=""/>
          <p:cNvPicPr/>
          <p:nvPr/>
        </p:nvPicPr>
        <p:blipFill>
          <a:blip r:embed="rId1"/>
          <a:srcRect l="24235" t="2763" r="34001" b="0"/>
          <a:stretch/>
        </p:blipFill>
        <p:spPr>
          <a:xfrm>
            <a:off x="6079320" y="387360"/>
            <a:ext cx="3064320" cy="4755960"/>
          </a:xfrm>
          <a:prstGeom prst="rect">
            <a:avLst/>
          </a:prstGeom>
          <a:ln w="0">
            <a:noFill/>
          </a:ln>
        </p:spPr>
      </p:pic>
      <p:sp>
        <p:nvSpPr>
          <p:cNvPr id="97" name="PlaceHolder 1"/>
          <p:cNvSpPr>
            <a:spLocks noGrp="1"/>
          </p:cNvSpPr>
          <p:nvPr>
            <p:ph type="title"/>
          </p:nvPr>
        </p:nvSpPr>
        <p:spPr>
          <a:xfrm>
            <a:off x="714240" y="1438200"/>
            <a:ext cx="4924080" cy="1523520"/>
          </a:xfrm>
          <a:prstGeom prst="rect">
            <a:avLst/>
          </a:prstGeom>
          <a:noFill/>
          <a:ln w="0">
            <a:noFill/>
          </a:ln>
        </p:spPr>
        <p:txBody>
          <a:bodyPr lIns="91440" rIns="91440" tIns="91440" bIns="91440" anchor="b">
            <a:normAutofit/>
          </a:bodyPr>
          <a:p>
            <a:pPr indent="0">
              <a:lnSpc>
                <a:spcPct val="100000"/>
              </a:lnSpc>
              <a:spcAft>
                <a:spcPts val="201"/>
              </a:spcAft>
              <a:buNone/>
              <a:tabLst>
                <a:tab algn="l" pos="0"/>
              </a:tabLst>
            </a:pPr>
            <a:r>
              <a:rPr b="1" lang="en" sz="3500" spc="-1" strike="noStrike">
                <a:solidFill>
                  <a:schemeClr val="dk1"/>
                </a:solidFill>
                <a:latin typeface="Aboreto"/>
                <a:ea typeface="Aboreto"/>
              </a:rPr>
              <a:t>E-commerce</a:t>
            </a:r>
            <a:endParaRPr b="0" lang="fr-FR" sz="3500" spc="-1" strike="noStrike">
              <a:solidFill>
                <a:schemeClr val="dk1"/>
              </a:solidFill>
              <a:latin typeface="Arial"/>
            </a:endParaRPr>
          </a:p>
        </p:txBody>
      </p:sp>
      <p:sp>
        <p:nvSpPr>
          <p:cNvPr id="98" name="PlaceHolder 2"/>
          <p:cNvSpPr>
            <a:spLocks noGrp="1"/>
          </p:cNvSpPr>
          <p:nvPr>
            <p:ph type="subTitle"/>
          </p:nvPr>
        </p:nvSpPr>
        <p:spPr>
          <a:xfrm>
            <a:off x="714240" y="3086280"/>
            <a:ext cx="4752720" cy="552240"/>
          </a:xfrm>
          <a:prstGeom prst="rect">
            <a:avLst/>
          </a:prstGeom>
          <a:solidFill>
            <a:schemeClr val="accent1"/>
          </a:solidFill>
          <a:ln w="0">
            <a:noFill/>
          </a:ln>
        </p:spPr>
        <p:txBody>
          <a:bodyPr lIns="91440" rIns="91440" tIns="91440" bIns="91440" anchor="t">
            <a:normAutofit fontScale="86943" lnSpcReduction="10000"/>
          </a:bodyPr>
          <a:p>
            <a:pPr indent="0">
              <a:lnSpc>
                <a:spcPct val="100000"/>
              </a:lnSpc>
              <a:buNone/>
              <a:tabLst>
                <a:tab algn="l" pos="0"/>
              </a:tabLst>
            </a:pPr>
            <a:r>
              <a:rPr b="0" lang="en" sz="1600" spc="-1" strike="noStrike">
                <a:solidFill>
                  <a:schemeClr val="dk1"/>
                </a:solidFill>
                <a:latin typeface="IBM Plex Sans"/>
                <a:ea typeface="IBM Plex Sans"/>
              </a:rPr>
              <a:t>A comprehensive overview of different types and benefits of e-commerce.</a:t>
            </a:r>
            <a:endParaRPr b="0" lang="en-US" sz="16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743280" y="876240"/>
            <a:ext cx="449532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Convenience</a:t>
            </a:r>
            <a:endParaRPr b="0" lang="fr-FR" sz="3000" spc="-1" strike="noStrike">
              <a:solidFill>
                <a:schemeClr val="dk1"/>
              </a:solidFill>
              <a:latin typeface="Arial"/>
            </a:endParaRPr>
          </a:p>
        </p:txBody>
      </p:sp>
      <p:sp>
        <p:nvSpPr>
          <p:cNvPr id="119" name="PlaceHolder 2"/>
          <p:cNvSpPr>
            <a:spLocks noGrp="1"/>
          </p:cNvSpPr>
          <p:nvPr>
            <p:ph type="subTitle"/>
          </p:nvPr>
        </p:nvSpPr>
        <p:spPr>
          <a:xfrm>
            <a:off x="3743280" y="1962000"/>
            <a:ext cx="449532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IBM Plex Sans"/>
                <a:ea typeface="IBM Plex Sans"/>
              </a:rPr>
              <a:t>E-commerce provides unmatched convenience for consumers, enabling shopping from anywhere at any time without the need for physical travel. Features like 24/7 availability and various payment options enhance the shopping experience, catering to busy lifestyles. Additionally, personalized shopping experiences and easy access to product reviews empower consumers to make informed purchasing decisions.</a:t>
            </a:r>
            <a:endParaRPr b="0" lang="en-US" sz="1200" spc="-1" strike="noStrike">
              <a:solidFill>
                <a:srgbClr val="000000"/>
              </a:solidFill>
              <a:latin typeface="OpenSymbol"/>
            </a:endParaRPr>
          </a:p>
        </p:txBody>
      </p:sp>
      <p:pic>
        <p:nvPicPr>
          <p:cNvPr id="120" name="Google Shape;216;p32" descr=""/>
          <p:cNvPicPr/>
          <p:nvPr/>
        </p:nvPicPr>
        <p:blipFill>
          <a:blip r:embed="rId1"/>
          <a:srcRect l="23918" t="0" r="34319" b="3138"/>
          <a:stretch/>
        </p:blipFill>
        <p:spPr>
          <a:xfrm>
            <a:off x="0" y="0"/>
            <a:ext cx="3064320" cy="4737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1771560" y="923760"/>
            <a:ext cx="472392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Conclusions</a:t>
            </a:r>
            <a:endParaRPr b="0" lang="fr-FR" sz="3000" spc="-1" strike="noStrike">
              <a:solidFill>
                <a:schemeClr val="dk1"/>
              </a:solidFill>
              <a:latin typeface="Arial"/>
            </a:endParaRPr>
          </a:p>
        </p:txBody>
      </p:sp>
      <p:sp>
        <p:nvSpPr>
          <p:cNvPr id="122" name="PlaceHolder 2"/>
          <p:cNvSpPr>
            <a:spLocks noGrp="1"/>
          </p:cNvSpPr>
          <p:nvPr>
            <p:ph type="subTitle"/>
          </p:nvPr>
        </p:nvSpPr>
        <p:spPr>
          <a:xfrm>
            <a:off x="1771560" y="2133720"/>
            <a:ext cx="4723920" cy="206640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E-commerce presents diverse models such as B2B, B2C, and C2C, each with unique characteristics and benefits. The advantages, including global reach, lower costs, and convenience, contribute significantly to the appeal of online shopping, shaping the future of retail.</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714240" y="542880"/>
            <a:ext cx="516204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5000" spc="-1" strike="noStrike">
                <a:solidFill>
                  <a:schemeClr val="dk1"/>
                </a:solidFill>
                <a:latin typeface="Aboreto"/>
                <a:ea typeface="Aboreto"/>
              </a:rPr>
              <a:t>Thank you!</a:t>
            </a:r>
            <a:endParaRPr b="0" lang="fr-FR" sz="5000" spc="-1" strike="noStrike">
              <a:solidFill>
                <a:schemeClr val="dk1"/>
              </a:solidFill>
              <a:latin typeface="Arial"/>
            </a:endParaRPr>
          </a:p>
        </p:txBody>
      </p:sp>
      <p:sp>
        <p:nvSpPr>
          <p:cNvPr id="124" name="PlaceHolder 2"/>
          <p:cNvSpPr>
            <a:spLocks noGrp="1"/>
          </p:cNvSpPr>
          <p:nvPr>
            <p:ph type="subTitle"/>
          </p:nvPr>
        </p:nvSpPr>
        <p:spPr>
          <a:xfrm>
            <a:off x="714240" y="1590840"/>
            <a:ext cx="4447800" cy="1190160"/>
          </a:xfrm>
          <a:prstGeom prst="rect">
            <a:avLst/>
          </a:prstGeom>
          <a:noFill/>
          <a:ln w="0">
            <a:noFill/>
          </a:ln>
        </p:spPr>
        <p:txBody>
          <a:bodyPr lIns="91440" rIns="91440" tIns="91440" bIns="91440" anchor="t">
            <a:normAutofit/>
          </a:bodyPr>
          <a:p>
            <a:pPr indent="0">
              <a:lnSpc>
                <a:spcPct val="100000"/>
              </a:lnSpc>
              <a:buNone/>
              <a:tabLst>
                <a:tab algn="l" pos="0"/>
              </a:tabLst>
            </a:pPr>
            <a:r>
              <a:rPr b="1" lang="en" sz="1600" spc="-1" strike="noStrike">
                <a:solidFill>
                  <a:schemeClr val="dk1"/>
                </a:solidFill>
                <a:latin typeface="IBM Plex Sans"/>
                <a:ea typeface="IBM Plex Sans"/>
              </a:rPr>
              <a:t>Do you have any questions?</a:t>
            </a:r>
            <a:endParaRPr b="0" lang="en-US" sz="1600" spc="-1" strike="noStrike">
              <a:solidFill>
                <a:srgbClr val="000000"/>
              </a:solidFill>
              <a:latin typeface="OpenSymbol"/>
            </a:endParaRPr>
          </a:p>
        </p:txBody>
      </p:sp>
      <p:sp>
        <p:nvSpPr>
          <p:cNvPr id="125" name="Google Shape;399;p48"/>
          <p:cNvSpPr/>
          <p:nvPr/>
        </p:nvSpPr>
        <p:spPr>
          <a:xfrm>
            <a:off x="714240" y="4343400"/>
            <a:ext cx="363816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0" lang="en" sz="1000" spc="-1" strike="noStrike">
                <a:solidFill>
                  <a:schemeClr val="dk1"/>
                </a:solidFill>
                <a:latin typeface="Arial"/>
              </a:rPr>
              <a:t>+91 620 421 838</a:t>
            </a:r>
            <a:endParaRPr b="0" lang="en-US" sz="1000" spc="-1" strike="noStrike">
              <a:solidFill>
                <a:srgbClr val="000000"/>
              </a:solidFill>
              <a:latin typeface="OpenSymbol"/>
            </a:endParaRPr>
          </a:p>
        </p:txBody>
      </p:sp>
      <p:pic>
        <p:nvPicPr>
          <p:cNvPr id="126" name="Google Shape;400;p48" descr=""/>
          <p:cNvPicPr/>
          <p:nvPr/>
        </p:nvPicPr>
        <p:blipFill>
          <a:blip r:embed="rId1"/>
          <a:srcRect l="28525" t="0" r="28525" b="0"/>
          <a:stretch/>
        </p:blipFill>
        <p:spPr>
          <a:xfrm>
            <a:off x="6079320" y="0"/>
            <a:ext cx="3064320" cy="4755960"/>
          </a:xfrm>
          <a:prstGeom prst="rect">
            <a:avLst/>
          </a:prstGeom>
          <a:ln w="0">
            <a:noFill/>
          </a:ln>
        </p:spPr>
      </p:pic>
      <p:grpSp>
        <p:nvGrpSpPr>
          <p:cNvPr id="127" name="Google Shape;401;p48"/>
          <p:cNvGrpSpPr/>
          <p:nvPr/>
        </p:nvGrpSpPr>
        <p:grpSpPr>
          <a:xfrm>
            <a:off x="789480" y="2974320"/>
            <a:ext cx="387360" cy="387360"/>
            <a:chOff x="789480" y="2974320"/>
            <a:chExt cx="387360" cy="387360"/>
          </a:xfrm>
        </p:grpSpPr>
        <p:sp>
          <p:nvSpPr>
            <p:cNvPr id="128" name="Google Shape;402;p48"/>
            <p:cNvSpPr/>
            <p:nvPr/>
          </p:nvSpPr>
          <p:spPr>
            <a:xfrm>
              <a:off x="972720" y="3042360"/>
              <a:ext cx="132480" cy="319320"/>
            </a:xfrm>
            <a:custGeom>
              <a:avLst/>
              <a:gdLst>
                <a:gd name="textAreaLeft" fmla="*/ 0 w 132480"/>
                <a:gd name="textAreaRight" fmla="*/ 132840 w 132480"/>
                <a:gd name="textAreaTop" fmla="*/ 0 h 319320"/>
                <a:gd name="textAreaBottom" fmla="*/ 319680 h 31932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29" name="Google Shape;403;p48"/>
            <p:cNvSpPr/>
            <p:nvPr/>
          </p:nvSpPr>
          <p:spPr>
            <a:xfrm>
              <a:off x="789480" y="29743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0" name="Google Shape;404;p48"/>
          <p:cNvGrpSpPr/>
          <p:nvPr/>
        </p:nvGrpSpPr>
        <p:grpSpPr>
          <a:xfrm>
            <a:off x="2153160" y="2974320"/>
            <a:ext cx="387360" cy="387360"/>
            <a:chOff x="2153160" y="2974320"/>
            <a:chExt cx="387360" cy="387360"/>
          </a:xfrm>
        </p:grpSpPr>
        <p:sp>
          <p:nvSpPr>
            <p:cNvPr id="131" name="Google Shape;405;p48"/>
            <p:cNvSpPr/>
            <p:nvPr/>
          </p:nvSpPr>
          <p:spPr>
            <a:xfrm>
              <a:off x="2233440" y="3043080"/>
              <a:ext cx="22320" cy="22320"/>
            </a:xfrm>
            <a:custGeom>
              <a:avLst/>
              <a:gdLst>
                <a:gd name="textAreaLeft" fmla="*/ 0 w 22320"/>
                <a:gd name="textAreaRight" fmla="*/ 22680 w 22320"/>
                <a:gd name="textAreaTop" fmla="*/ 0 h 22320"/>
                <a:gd name="textAreaBottom" fmla="*/ 22680 h 2232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2" name="Google Shape;406;p48"/>
            <p:cNvSpPr/>
            <p:nvPr/>
          </p:nvSpPr>
          <p:spPr>
            <a:xfrm>
              <a:off x="2153160" y="29743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3" name="Google Shape;407;p48"/>
            <p:cNvSpPr/>
            <p:nvPr/>
          </p:nvSpPr>
          <p:spPr>
            <a:xfrm>
              <a:off x="2324160" y="3133440"/>
              <a:ext cx="136080" cy="159120"/>
            </a:xfrm>
            <a:custGeom>
              <a:avLst/>
              <a:gdLst>
                <a:gd name="textAreaLeft" fmla="*/ 0 w 136080"/>
                <a:gd name="textAreaRight" fmla="*/ 136440 w 136080"/>
                <a:gd name="textAreaTop" fmla="*/ 0 h 159120"/>
                <a:gd name="textAreaBottom" fmla="*/ 159480 h 15912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4" name="Google Shape;408;p48"/>
            <p:cNvSpPr/>
            <p:nvPr/>
          </p:nvSpPr>
          <p:spPr>
            <a:xfrm>
              <a:off x="2233440" y="3133800"/>
              <a:ext cx="22320" cy="158760"/>
            </a:xfrm>
            <a:custGeom>
              <a:avLst/>
              <a:gdLst>
                <a:gd name="textAreaLeft" fmla="*/ 0 w 22320"/>
                <a:gd name="textAreaRight" fmla="*/ 22680 w 22320"/>
                <a:gd name="textAreaTop" fmla="*/ 0 h 158760"/>
                <a:gd name="textAreaBottom" fmla="*/ 159120 h 158760"/>
              </a:gdLst>
              <a:ah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5" name="Google Shape;409;p48"/>
          <p:cNvGrpSpPr/>
          <p:nvPr/>
        </p:nvGrpSpPr>
        <p:grpSpPr>
          <a:xfrm>
            <a:off x="1469520" y="2974320"/>
            <a:ext cx="387360" cy="387360"/>
            <a:chOff x="1469520" y="2974320"/>
            <a:chExt cx="387360" cy="387360"/>
          </a:xfrm>
        </p:grpSpPr>
        <p:sp>
          <p:nvSpPr>
            <p:cNvPr id="136" name="Google Shape;410;p48"/>
            <p:cNvSpPr/>
            <p:nvPr/>
          </p:nvSpPr>
          <p:spPr>
            <a:xfrm>
              <a:off x="1538640" y="3043080"/>
              <a:ext cx="249480" cy="249480"/>
            </a:xfrm>
            <a:custGeom>
              <a:avLst/>
              <a:gdLst>
                <a:gd name="textAreaLeft" fmla="*/ 0 w 249480"/>
                <a:gd name="textAreaRight" fmla="*/ 249840 w 249480"/>
                <a:gd name="textAreaTop" fmla="*/ 0 h 249480"/>
                <a:gd name="textAreaBottom" fmla="*/ 249840 h 24948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7" name="Google Shape;411;p48"/>
            <p:cNvSpPr/>
            <p:nvPr/>
          </p:nvSpPr>
          <p:spPr>
            <a:xfrm>
              <a:off x="1606680" y="3111120"/>
              <a:ext cx="113400" cy="113040"/>
            </a:xfrm>
            <a:custGeom>
              <a:avLst/>
              <a:gdLst>
                <a:gd name="textAreaLeft" fmla="*/ 0 w 113400"/>
                <a:gd name="textAreaRight" fmla="*/ 113760 w 113400"/>
                <a:gd name="textAreaTop" fmla="*/ 0 h 113040"/>
                <a:gd name="textAreaBottom" fmla="*/ 113400 h 11304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8" name="Google Shape;412;p48"/>
            <p:cNvSpPr/>
            <p:nvPr/>
          </p:nvSpPr>
          <p:spPr>
            <a:xfrm>
              <a:off x="1469520" y="29743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771560" y="923760"/>
            <a:ext cx="472392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Introduction</a:t>
            </a:r>
            <a:endParaRPr b="0" lang="fr-FR" sz="3000" spc="-1" strike="noStrike">
              <a:solidFill>
                <a:schemeClr val="dk1"/>
              </a:solidFill>
              <a:latin typeface="Arial"/>
            </a:endParaRPr>
          </a:p>
        </p:txBody>
      </p:sp>
      <p:sp>
        <p:nvSpPr>
          <p:cNvPr id="100" name="PlaceHolder 2"/>
          <p:cNvSpPr>
            <a:spLocks noGrp="1"/>
          </p:cNvSpPr>
          <p:nvPr>
            <p:ph type="subTitle"/>
          </p:nvPr>
        </p:nvSpPr>
        <p:spPr>
          <a:xfrm>
            <a:off x="1771560" y="2133720"/>
            <a:ext cx="4723920" cy="206640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This presentation explores the various types of e-commerce, including B2B, B2C, and C2C, and highlights the significant benefits of engaging in e-commerce activities.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171440" y="2371680"/>
            <a:ext cx="4381200" cy="2037960"/>
          </a:xfrm>
          <a:prstGeom prst="rect">
            <a:avLst/>
          </a:prstGeom>
          <a:noFill/>
          <a:ln w="0">
            <a:noFill/>
          </a:ln>
        </p:spPr>
        <p:txBody>
          <a:bodyPr lIns="91440" rIns="91440" tIns="91440" bIns="91440" anchor="t">
            <a:normAutofit/>
          </a:bodyPr>
          <a:p>
            <a:pPr indent="0">
              <a:lnSpc>
                <a:spcPct val="100000"/>
              </a:lnSpc>
              <a:buNone/>
              <a:tabLst>
                <a:tab algn="l" pos="0"/>
              </a:tabLst>
            </a:pPr>
            <a:r>
              <a:rPr b="1" lang="en" sz="4000" spc="-1" strike="noStrike">
                <a:solidFill>
                  <a:schemeClr val="dk1"/>
                </a:solidFill>
                <a:latin typeface="Aboreto"/>
                <a:ea typeface="Aboreto"/>
              </a:rPr>
              <a:t>Types</a:t>
            </a:r>
            <a:endParaRPr b="0" lang="fr-FR" sz="4000" spc="-1" strike="noStrike">
              <a:solidFill>
                <a:schemeClr val="dk1"/>
              </a:solidFill>
              <a:latin typeface="Arial"/>
            </a:endParaRPr>
          </a:p>
        </p:txBody>
      </p:sp>
      <p:sp>
        <p:nvSpPr>
          <p:cNvPr id="102" name="PlaceHolder 2"/>
          <p:cNvSpPr>
            <a:spLocks noGrp="1"/>
          </p:cNvSpPr>
          <p:nvPr>
            <p:ph type="title"/>
          </p:nvPr>
        </p:nvSpPr>
        <p:spPr>
          <a:xfrm>
            <a:off x="1171440" y="1371600"/>
            <a:ext cx="1476000" cy="837720"/>
          </a:xfrm>
          <a:prstGeom prst="rect">
            <a:avLst/>
          </a:prstGeom>
          <a:noFill/>
          <a:ln w="0">
            <a:noFill/>
          </a:ln>
        </p:spPr>
        <p:txBody>
          <a:bodyPr lIns="91440" rIns="91440" tIns="91440" bIns="91440" anchor="ctr">
            <a:normAutofit fontScale="73321"/>
          </a:bodyPr>
          <a:p>
            <a:pPr indent="0">
              <a:lnSpc>
                <a:spcPct val="100000"/>
              </a:lnSpc>
              <a:buNone/>
              <a:tabLst>
                <a:tab algn="l" pos="0"/>
              </a:tabLst>
            </a:pPr>
            <a:r>
              <a:rPr b="0" lang="en" sz="6000" spc="-1" strike="noStrike">
                <a:solidFill>
                  <a:schemeClr val="dk1"/>
                </a:solidFill>
                <a:latin typeface="Aboreto"/>
                <a:ea typeface="Aboreto"/>
              </a:rPr>
              <a:t>01</a:t>
            </a:r>
            <a:endParaRPr b="0" lang="fr-FR" sz="6000" spc="-1" strike="noStrike">
              <a:solidFill>
                <a:schemeClr val="dk1"/>
              </a:solidFill>
              <a:latin typeface="Arial"/>
            </a:endParaRPr>
          </a:p>
        </p:txBody>
      </p:sp>
      <p:pic>
        <p:nvPicPr>
          <p:cNvPr id="103" name="Google Shape;223;p33" descr=""/>
          <p:cNvPicPr/>
          <p:nvPr/>
        </p:nvPicPr>
        <p:blipFill>
          <a:blip r:embed="rId1"/>
          <a:srcRect l="20799" t="0" r="37438" b="3138"/>
          <a:stretch/>
        </p:blipFill>
        <p:spPr>
          <a:xfrm>
            <a:off x="6079320" y="0"/>
            <a:ext cx="3064320" cy="47372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743280" y="876240"/>
            <a:ext cx="449532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B2B (Business to Business)</a:t>
            </a:r>
            <a:endParaRPr b="0" lang="fr-FR" sz="3000" spc="-1" strike="noStrike">
              <a:solidFill>
                <a:schemeClr val="dk1"/>
              </a:solidFill>
              <a:latin typeface="Arial"/>
            </a:endParaRPr>
          </a:p>
        </p:txBody>
      </p:sp>
      <p:sp>
        <p:nvSpPr>
          <p:cNvPr id="105" name="PlaceHolder 2"/>
          <p:cNvSpPr>
            <a:spLocks noGrp="1"/>
          </p:cNvSpPr>
          <p:nvPr>
            <p:ph type="subTitle"/>
          </p:nvPr>
        </p:nvSpPr>
        <p:spPr>
          <a:xfrm>
            <a:off x="3743280" y="1962000"/>
            <a:ext cx="449532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IBM Plex Sans"/>
                <a:ea typeface="IBM Plex Sans"/>
              </a:rPr>
              <a:t>B2B e-commerce involves transactions between businesses. Companies sell products or services to other companies. This model typically includes bulk purchases and long-term relationships, such as suppliers selling to wholesalers or manufacturers selling to retailers, enhancing efficiency and cost savings in a business supply chain.</a:t>
            </a:r>
            <a:endParaRPr b="0" lang="en-US" sz="1200" spc="-1" strike="noStrike">
              <a:solidFill>
                <a:srgbClr val="000000"/>
              </a:solidFill>
              <a:latin typeface="OpenSymbol"/>
            </a:endParaRPr>
          </a:p>
        </p:txBody>
      </p:sp>
      <p:pic>
        <p:nvPicPr>
          <p:cNvPr id="106" name="Google Shape;216;p32" descr=""/>
          <p:cNvPicPr/>
          <p:nvPr/>
        </p:nvPicPr>
        <p:blipFill>
          <a:blip r:embed="rId1"/>
          <a:srcRect l="23918" t="0" r="34319" b="3138"/>
          <a:stretch/>
        </p:blipFill>
        <p:spPr>
          <a:xfrm>
            <a:off x="0" y="0"/>
            <a:ext cx="3064320" cy="47372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771560" y="923760"/>
            <a:ext cx="472392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B2C (Business to Consumer)</a:t>
            </a:r>
            <a:endParaRPr b="0" lang="fr-FR" sz="3000" spc="-1" strike="noStrike">
              <a:solidFill>
                <a:schemeClr val="dk1"/>
              </a:solidFill>
              <a:latin typeface="Arial"/>
            </a:endParaRPr>
          </a:p>
        </p:txBody>
      </p:sp>
      <p:sp>
        <p:nvSpPr>
          <p:cNvPr id="108" name="PlaceHolder 2"/>
          <p:cNvSpPr>
            <a:spLocks noGrp="1"/>
          </p:cNvSpPr>
          <p:nvPr>
            <p:ph type="subTitle"/>
          </p:nvPr>
        </p:nvSpPr>
        <p:spPr>
          <a:xfrm>
            <a:off x="1771560" y="2133720"/>
            <a:ext cx="4723920" cy="206640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B2C e-commerce refers to businesses selling directly to consumers. This is the most common form of e-commerce, involving online retailing where customers purchase goods or services directly from retailers through websites or apps. The rise of convenience and a diverse product offering characterize this model, focusing on consumer experience and accessibility.</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771560" y="923760"/>
            <a:ext cx="472392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C2C (Consumer to Consumer)</a:t>
            </a:r>
            <a:endParaRPr b="0" lang="fr-FR" sz="3000" spc="-1" strike="noStrike">
              <a:solidFill>
                <a:schemeClr val="dk1"/>
              </a:solidFill>
              <a:latin typeface="Arial"/>
            </a:endParaRPr>
          </a:p>
        </p:txBody>
      </p:sp>
      <p:sp>
        <p:nvSpPr>
          <p:cNvPr id="110" name="PlaceHolder 2"/>
          <p:cNvSpPr>
            <a:spLocks noGrp="1"/>
          </p:cNvSpPr>
          <p:nvPr>
            <p:ph type="subTitle"/>
          </p:nvPr>
        </p:nvSpPr>
        <p:spPr>
          <a:xfrm>
            <a:off x="1771560" y="2133720"/>
            <a:ext cx="4723920" cy="206640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C2C e-commerce focuses on transactions between consumers. Often facilitated by online platforms, it allows individuals to sell goods and services directly to each other, such as through auction sites or marketplace applications. Key examples include eBay and Craigslist. This model encourages peer-to-peer selling and provides sellers with opportunities to monetize unused items, while buyers benefit from competitive pricing.</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171440" y="2371680"/>
            <a:ext cx="4381200" cy="2037960"/>
          </a:xfrm>
          <a:prstGeom prst="rect">
            <a:avLst/>
          </a:prstGeom>
          <a:noFill/>
          <a:ln w="0">
            <a:noFill/>
          </a:ln>
        </p:spPr>
        <p:txBody>
          <a:bodyPr lIns="91440" rIns="91440" tIns="91440" bIns="91440" anchor="t">
            <a:normAutofit/>
          </a:bodyPr>
          <a:p>
            <a:pPr indent="0">
              <a:lnSpc>
                <a:spcPct val="100000"/>
              </a:lnSpc>
              <a:buNone/>
              <a:tabLst>
                <a:tab algn="l" pos="0"/>
              </a:tabLst>
            </a:pPr>
            <a:r>
              <a:rPr b="1" lang="en" sz="4000" spc="-1" strike="noStrike">
                <a:solidFill>
                  <a:schemeClr val="dk1"/>
                </a:solidFill>
                <a:latin typeface="Aboreto"/>
                <a:ea typeface="Aboreto"/>
              </a:rPr>
              <a:t>Benefits</a:t>
            </a:r>
            <a:endParaRPr b="0" lang="fr-FR" sz="4000" spc="-1" strike="noStrike">
              <a:solidFill>
                <a:schemeClr val="dk1"/>
              </a:solidFill>
              <a:latin typeface="Arial"/>
            </a:endParaRPr>
          </a:p>
        </p:txBody>
      </p:sp>
      <p:sp>
        <p:nvSpPr>
          <p:cNvPr id="112" name="PlaceHolder 2"/>
          <p:cNvSpPr>
            <a:spLocks noGrp="1"/>
          </p:cNvSpPr>
          <p:nvPr>
            <p:ph type="title"/>
          </p:nvPr>
        </p:nvSpPr>
        <p:spPr>
          <a:xfrm>
            <a:off x="1171440" y="1371600"/>
            <a:ext cx="1476000" cy="837720"/>
          </a:xfrm>
          <a:prstGeom prst="rect">
            <a:avLst/>
          </a:prstGeom>
          <a:noFill/>
          <a:ln w="0">
            <a:noFill/>
          </a:ln>
        </p:spPr>
        <p:txBody>
          <a:bodyPr lIns="91440" rIns="91440" tIns="91440" bIns="91440" anchor="ctr">
            <a:normAutofit fontScale="73321"/>
          </a:bodyPr>
          <a:p>
            <a:pPr indent="0">
              <a:lnSpc>
                <a:spcPct val="100000"/>
              </a:lnSpc>
              <a:buNone/>
              <a:tabLst>
                <a:tab algn="l" pos="0"/>
              </a:tabLst>
            </a:pPr>
            <a:r>
              <a:rPr b="0" lang="en" sz="6000" spc="-1" strike="noStrike">
                <a:solidFill>
                  <a:schemeClr val="dk1"/>
                </a:solidFill>
                <a:latin typeface="Aboreto"/>
                <a:ea typeface="Aboreto"/>
              </a:rPr>
              <a:t>02</a:t>
            </a:r>
            <a:endParaRPr b="0" lang="fr-FR" sz="6000" spc="-1" strike="noStrike">
              <a:solidFill>
                <a:schemeClr val="dk1"/>
              </a:solidFill>
              <a:latin typeface="Arial"/>
            </a:endParaRPr>
          </a:p>
        </p:txBody>
      </p:sp>
      <p:pic>
        <p:nvPicPr>
          <p:cNvPr id="113" name="Google Shape;223;p33" descr=""/>
          <p:cNvPicPr/>
          <p:nvPr/>
        </p:nvPicPr>
        <p:blipFill>
          <a:blip r:embed="rId1"/>
          <a:srcRect l="20799" t="0" r="37438" b="3138"/>
          <a:stretch/>
        </p:blipFill>
        <p:spPr>
          <a:xfrm>
            <a:off x="6079320" y="0"/>
            <a:ext cx="3064320" cy="47372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771560" y="923760"/>
            <a:ext cx="472392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Global Reach</a:t>
            </a:r>
            <a:endParaRPr b="0" lang="fr-FR" sz="3000" spc="-1" strike="noStrike">
              <a:solidFill>
                <a:schemeClr val="dk1"/>
              </a:solidFill>
              <a:latin typeface="Arial"/>
            </a:endParaRPr>
          </a:p>
        </p:txBody>
      </p:sp>
      <p:sp>
        <p:nvSpPr>
          <p:cNvPr id="115" name="PlaceHolder 2"/>
          <p:cNvSpPr>
            <a:spLocks noGrp="1"/>
          </p:cNvSpPr>
          <p:nvPr>
            <p:ph type="subTitle"/>
          </p:nvPr>
        </p:nvSpPr>
        <p:spPr>
          <a:xfrm>
            <a:off x="1771560" y="2133720"/>
            <a:ext cx="4723920" cy="206640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E-commerce enables businesses to reach customers worldwide without geographical limitations. Companies can expand their market beyond local borders, allowing them to tap into new customer segments and cultures. The internet serves as a powerful tool for marketing and sales, making it easier for businesses to connect with a broader audience and tailor products or services to various demographics.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771560" y="923760"/>
            <a:ext cx="472392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Aboreto"/>
                <a:ea typeface="Aboreto"/>
              </a:rPr>
              <a:t>Lower Costs</a:t>
            </a:r>
            <a:endParaRPr b="0" lang="fr-FR" sz="3000" spc="-1" strike="noStrike">
              <a:solidFill>
                <a:schemeClr val="dk1"/>
              </a:solidFill>
              <a:latin typeface="Arial"/>
            </a:endParaRPr>
          </a:p>
        </p:txBody>
      </p:sp>
      <p:sp>
        <p:nvSpPr>
          <p:cNvPr id="117" name="PlaceHolder 2"/>
          <p:cNvSpPr>
            <a:spLocks noGrp="1"/>
          </p:cNvSpPr>
          <p:nvPr>
            <p:ph type="subTitle"/>
          </p:nvPr>
        </p:nvSpPr>
        <p:spPr>
          <a:xfrm>
            <a:off x="1771560" y="2133720"/>
            <a:ext cx="4723920" cy="2066400"/>
          </a:xfrm>
          <a:prstGeom prst="rect">
            <a:avLst/>
          </a:prstGeom>
          <a:noFill/>
          <a:ln w="0">
            <a:noFill/>
          </a:ln>
        </p:spPr>
        <p:txBody>
          <a:bodyPr lIns="91440" rIns="91440" tIns="91440" bIns="91440" anchor="t">
            <a:normAutofit/>
          </a:bodyPr>
          <a:p>
            <a:pPr marL="457200" indent="-304920">
              <a:lnSpc>
                <a:spcPct val="100000"/>
              </a:lnSpc>
              <a:buNone/>
              <a:tabLst>
                <a:tab algn="l" pos="0"/>
              </a:tabLst>
            </a:pPr>
            <a:r>
              <a:rPr b="0" lang="en" sz="1200" spc="-1" strike="noStrike">
                <a:solidFill>
                  <a:schemeClr val="dk1"/>
                </a:solidFill>
                <a:latin typeface="IBM Plex Sans"/>
                <a:ea typeface="IBM Plex Sans"/>
              </a:rPr>
              <a:t>Operating an e-commerce business typically incurs lower overhead costs than a traditional storefront. Savings include rent, utilities, and staffing. E-commerce allows for direct sales, minimizing intermediaries and streamlining logistics which lead to reduced operational expenditures. These savings can be passed on to consumers, enhancing competitiveness in pricing.</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2025-03-16T17:32:03Z</dcterms:created>
  <dc:creator>Unknown Creator</dc:creator>
  <dc:description/>
  <dc:language>en-US</dc:language>
  <cp:lastModifiedBy>Unknown Creator</cp:lastModifiedBy>
  <dcterms:modified xsi:type="dcterms:W3CDTF">2025-03-16T17:32:03Z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