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Corbel"/>
      <p:regular r:id="rId22"/>
      <p:bold r:id="rId23"/>
      <p:italic r:id="rId24"/>
      <p:boldItalic r:id="rId25"/>
    </p:embeddedFont>
    <p:embeddedFont>
      <p:font typeface="Bell M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t3vsi6xExskGEr7k1Oe69MuJ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rbel-regular.fntdata"/><Relationship Id="rId21" Type="http://schemas.openxmlformats.org/officeDocument/2006/relationships/slide" Target="slides/slide15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ellMT-regular.fntdata"/><Relationship Id="rId25" Type="http://schemas.openxmlformats.org/officeDocument/2006/relationships/font" Target="fonts/Corbel-boldItalic.fntdata"/><Relationship Id="rId28" Type="http://schemas.openxmlformats.org/officeDocument/2006/relationships/font" Target="fonts/BellMT-italic.fntdata"/><Relationship Id="rId27" Type="http://schemas.openxmlformats.org/officeDocument/2006/relationships/font" Target="fonts/BellM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ellM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c75e042d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c75e042d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3c75e042de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c75e042d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c75e042d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3c75e042de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3c824a2ec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3c824a2ec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3c824a2ec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c75e042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3c75e042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3c75e042d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rgbClr val="FEFEF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9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4" name="Google Shape;94;p2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1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31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31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32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6" name="Google Shape;116;p32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32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2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32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32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32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32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4320"/>
              <a:buNone/>
              <a:defRPr b="0" sz="5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orbel"/>
              <a:buNone/>
              <a:defRPr b="0"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9" name="Google Shape;169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3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2" name="Google Shape;172;p3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3" name="Google Shape;173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5" name="Google Shape;175;p3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76" name="Google Shape;176;p3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77" name="Google Shape;177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3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7" name="Google Shape;187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0" name="Google Shape;200;p3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2" name="Google Shape;202;p3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4" name="Google Shape;214;p4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5" name="Google Shape;215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2" name="Google Shape;222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4" name="Google Shape;234;p4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5" name="Google Shape;235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9" name="Google Shape;239;p4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3" name="Google Shape;243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9" name="Google Shape;249;p4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0" name="Google Shape;250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4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4" name="Google Shape;254;p4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8" name="Google Shape;258;p4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9" name="Google Shape;259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1" name="Google Shape;271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solidFill>
          <a:srgbClr val="26262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/>
          <p:nvPr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50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/>
          <p:nvPr>
            <p:ph idx="2" type="pic"/>
          </p:nvPr>
        </p:nvSpPr>
        <p:spPr>
          <a:xfrm>
            <a:off x="5661437" y="0"/>
            <a:ext cx="653056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Google Shape;140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3" name="Google Shape;143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6" name="Google Shape;146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9" y="0"/>
            <a:ext cx="1217486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"/>
          <p:cNvSpPr txBox="1"/>
          <p:nvPr/>
        </p:nvSpPr>
        <p:spPr>
          <a:xfrm>
            <a:off x="783771" y="4833257"/>
            <a:ext cx="31641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Vaibhav Dixit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Neelam Sambnani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Aaryan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Mohit  Namdev</a:t>
            </a:r>
            <a:endParaRPr b="1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3c75e042de_0_17"/>
          <p:cNvSpPr txBox="1"/>
          <p:nvPr>
            <p:ph idx="1" type="body"/>
          </p:nvPr>
        </p:nvSpPr>
        <p:spPr>
          <a:xfrm>
            <a:off x="1130351" y="221825"/>
            <a:ext cx="9560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 Cleaning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3" name="Google Shape;433;g23c75e042de_0_17"/>
          <p:cNvSpPr txBox="1"/>
          <p:nvPr/>
        </p:nvSpPr>
        <p:spPr>
          <a:xfrm>
            <a:off x="471750" y="1316650"/>
            <a:ext cx="840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Used - replace and </a:t>
            </a:r>
            <a:r>
              <a:rPr b="1" lang="en-US" sz="2400">
                <a:solidFill>
                  <a:srgbClr val="3F3F3F"/>
                </a:solidFill>
              </a:rPr>
              <a:t>median</a:t>
            </a:r>
            <a:r>
              <a:rPr b="1" lang="en-US" sz="2400">
                <a:solidFill>
                  <a:srgbClr val="3F3F3F"/>
                </a:solidFill>
              </a:rPr>
              <a:t> for removing error</a:t>
            </a:r>
            <a:endParaRPr b="1" sz="2400">
              <a:solidFill>
                <a:srgbClr val="3F3F3F"/>
              </a:solidFill>
            </a:endParaRPr>
          </a:p>
        </p:txBody>
      </p:sp>
      <p:pic>
        <p:nvPicPr>
          <p:cNvPr id="434" name="Google Shape;434;g23c75e042d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113" y="2241375"/>
            <a:ext cx="606742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23c75e042d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913" y="2353750"/>
            <a:ext cx="22479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23c75e042de_0_17"/>
          <p:cNvSpPr txBox="1"/>
          <p:nvPr/>
        </p:nvSpPr>
        <p:spPr>
          <a:xfrm>
            <a:off x="9900400" y="4403900"/>
            <a:ext cx="23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7" name="Google Shape;437;g23c75e042de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375" y="4600213"/>
            <a:ext cx="58293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23c75e042de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25" y="2357850"/>
            <a:ext cx="2305827" cy="170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3c75e042de_0_34"/>
          <p:cNvSpPr txBox="1"/>
          <p:nvPr>
            <p:ph idx="1" type="body"/>
          </p:nvPr>
        </p:nvSpPr>
        <p:spPr>
          <a:xfrm>
            <a:off x="1130351" y="221825"/>
            <a:ext cx="9560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ML Model building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g23c75e042de_0_34"/>
          <p:cNvSpPr txBox="1"/>
          <p:nvPr/>
        </p:nvSpPr>
        <p:spPr>
          <a:xfrm>
            <a:off x="489700" y="3467100"/>
            <a:ext cx="388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Applied Linear Regression on encoded data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46" name="Google Shape;446;g23c75e042de_0_34"/>
          <p:cNvSpPr txBox="1"/>
          <p:nvPr/>
        </p:nvSpPr>
        <p:spPr>
          <a:xfrm>
            <a:off x="9900400" y="4403900"/>
            <a:ext cx="23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7" name="Google Shape;447;g23c75e042de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700" y="1450525"/>
            <a:ext cx="6468927" cy="46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23c75e042de_0_34"/>
          <p:cNvSpPr txBox="1"/>
          <p:nvPr/>
        </p:nvSpPr>
        <p:spPr>
          <a:xfrm>
            <a:off x="489700" y="1889300"/>
            <a:ext cx="388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A</a:t>
            </a:r>
            <a:r>
              <a:rPr b="1" lang="en-US" sz="2400">
                <a:solidFill>
                  <a:srgbClr val="3F3F3F"/>
                </a:solidFill>
              </a:rPr>
              <a:t>pplied</a:t>
            </a:r>
            <a:r>
              <a:rPr b="1" lang="en-US" sz="2400">
                <a:solidFill>
                  <a:srgbClr val="3F3F3F"/>
                </a:solidFill>
              </a:rPr>
              <a:t> binary encoding on cleaned data</a:t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"/>
          <p:cNvSpPr txBox="1"/>
          <p:nvPr>
            <p:ph type="title"/>
          </p:nvPr>
        </p:nvSpPr>
        <p:spPr>
          <a:xfrm>
            <a:off x="187945" y="159658"/>
            <a:ext cx="11728283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Some Snapshots of Our Web Page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454" name="Google Shape;454;p9"/>
          <p:cNvGrpSpPr/>
          <p:nvPr/>
        </p:nvGrpSpPr>
        <p:grpSpPr>
          <a:xfrm>
            <a:off x="461562" y="5123602"/>
            <a:ext cx="1751173" cy="1734398"/>
            <a:chOff x="829340" y="2843182"/>
            <a:chExt cx="1751173" cy="1734398"/>
          </a:xfrm>
        </p:grpSpPr>
        <p:grpSp>
          <p:nvGrpSpPr>
            <p:cNvPr id="455" name="Google Shape;455;p9"/>
            <p:cNvGrpSpPr/>
            <p:nvPr/>
          </p:nvGrpSpPr>
          <p:grpSpPr>
            <a:xfrm>
              <a:off x="894767" y="2843182"/>
              <a:ext cx="1570335" cy="946374"/>
              <a:chOff x="3767143" y="2846931"/>
              <a:chExt cx="1053838" cy="635103"/>
            </a:xfrm>
          </p:grpSpPr>
          <p:sp>
            <p:nvSpPr>
              <p:cNvPr id="456" name="Google Shape;456;p9"/>
              <p:cNvSpPr/>
              <p:nvPr/>
            </p:nvSpPr>
            <p:spPr>
              <a:xfrm>
                <a:off x="3813737" y="2889799"/>
                <a:ext cx="967795" cy="543968"/>
              </a:xfrm>
              <a:custGeom>
                <a:rect b="b" l="l" r="r" t="t"/>
                <a:pathLst>
                  <a:path extrusionOk="0" h="543968" w="967795">
                    <a:moveTo>
                      <a:pt x="0" y="543968"/>
                    </a:moveTo>
                    <a:lnTo>
                      <a:pt x="230044" y="233606"/>
                    </a:lnTo>
                    <a:lnTo>
                      <a:pt x="480336" y="430652"/>
                    </a:lnTo>
                    <a:lnTo>
                      <a:pt x="724178" y="280327"/>
                    </a:lnTo>
                    <a:lnTo>
                      <a:pt x="967795" y="0"/>
                    </a:lnTo>
                  </a:path>
                </a:pathLst>
              </a:custGeom>
              <a:noFill/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3767143" y="3389488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4000642" y="3081351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4247789" y="3267775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4488112" y="3127624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4728435" y="2846931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462" name="Google Shape;462;p9"/>
            <p:cNvSpPr/>
            <p:nvPr/>
          </p:nvSpPr>
          <p:spPr>
            <a:xfrm>
              <a:off x="829340" y="3164779"/>
              <a:ext cx="1751173" cy="1412801"/>
            </a:xfrm>
            <a:custGeom>
              <a:rect b="b" l="l" r="r" t="t"/>
              <a:pathLst>
                <a:path extrusionOk="0" h="1412801" w="1751173">
                  <a:moveTo>
                    <a:pt x="716218" y="1355596"/>
                  </a:moveTo>
                  <a:lnTo>
                    <a:pt x="723219" y="1361289"/>
                  </a:lnTo>
                  <a:cubicBezTo>
                    <a:pt x="732095" y="1364496"/>
                    <a:pt x="742014" y="1364913"/>
                    <a:pt x="752605" y="1363344"/>
                  </a:cubicBezTo>
                  <a:cubicBezTo>
                    <a:pt x="777523" y="1359329"/>
                    <a:pt x="802153" y="1360084"/>
                    <a:pt x="827317" y="1364186"/>
                  </a:cubicBezTo>
                  <a:cubicBezTo>
                    <a:pt x="847388" y="1367243"/>
                    <a:pt x="865841" y="1372688"/>
                    <a:pt x="882043" y="1381863"/>
                  </a:cubicBezTo>
                  <a:lnTo>
                    <a:pt x="913873" y="1412801"/>
                  </a:lnTo>
                  <a:lnTo>
                    <a:pt x="716218" y="1412801"/>
                  </a:lnTo>
                  <a:close/>
                  <a:moveTo>
                    <a:pt x="716218" y="967749"/>
                  </a:moveTo>
                  <a:lnTo>
                    <a:pt x="730124" y="992585"/>
                  </a:lnTo>
                  <a:cubicBezTo>
                    <a:pt x="746827" y="1020849"/>
                    <a:pt x="746627" y="1024152"/>
                    <a:pt x="724456" y="1049695"/>
                  </a:cubicBezTo>
                  <a:lnTo>
                    <a:pt x="716218" y="1058849"/>
                  </a:lnTo>
                  <a:close/>
                  <a:moveTo>
                    <a:pt x="716218" y="891198"/>
                  </a:moveTo>
                  <a:lnTo>
                    <a:pt x="734723" y="892319"/>
                  </a:lnTo>
                  <a:cubicBezTo>
                    <a:pt x="741028" y="891595"/>
                    <a:pt x="746332" y="895231"/>
                    <a:pt x="748523" y="901625"/>
                  </a:cubicBezTo>
                  <a:cubicBezTo>
                    <a:pt x="749746" y="905750"/>
                    <a:pt x="750836" y="912077"/>
                    <a:pt x="748890" y="913801"/>
                  </a:cubicBezTo>
                  <a:cubicBezTo>
                    <a:pt x="744221" y="917938"/>
                    <a:pt x="737771" y="914969"/>
                    <a:pt x="732355" y="913168"/>
                  </a:cubicBezTo>
                  <a:lnTo>
                    <a:pt x="716218" y="908013"/>
                  </a:lnTo>
                  <a:close/>
                  <a:moveTo>
                    <a:pt x="1393066" y="841122"/>
                  </a:moveTo>
                  <a:lnTo>
                    <a:pt x="1393066" y="884095"/>
                  </a:lnTo>
                  <a:lnTo>
                    <a:pt x="1348413" y="853981"/>
                  </a:lnTo>
                  <a:cubicBezTo>
                    <a:pt x="1350681" y="853013"/>
                    <a:pt x="1352215" y="852001"/>
                    <a:pt x="1353727" y="851356"/>
                  </a:cubicBezTo>
                  <a:close/>
                  <a:moveTo>
                    <a:pt x="0" y="818414"/>
                  </a:moveTo>
                  <a:lnTo>
                    <a:pt x="318741" y="818414"/>
                  </a:lnTo>
                  <a:lnTo>
                    <a:pt x="318741" y="1412801"/>
                  </a:lnTo>
                  <a:lnTo>
                    <a:pt x="0" y="1412801"/>
                  </a:lnTo>
                  <a:close/>
                  <a:moveTo>
                    <a:pt x="716218" y="602228"/>
                  </a:moveTo>
                  <a:lnTo>
                    <a:pt x="1034959" y="602228"/>
                  </a:lnTo>
                  <a:lnTo>
                    <a:pt x="1034959" y="709706"/>
                  </a:lnTo>
                  <a:lnTo>
                    <a:pt x="1006499" y="710265"/>
                  </a:lnTo>
                  <a:cubicBezTo>
                    <a:pt x="946520" y="703319"/>
                    <a:pt x="894314" y="720045"/>
                    <a:pt x="851884" y="763881"/>
                  </a:cubicBezTo>
                  <a:cubicBezTo>
                    <a:pt x="845223" y="770475"/>
                    <a:pt x="838352" y="774479"/>
                    <a:pt x="828700" y="775736"/>
                  </a:cubicBezTo>
                  <a:cubicBezTo>
                    <a:pt x="798083" y="779590"/>
                    <a:pt x="767437" y="780865"/>
                    <a:pt x="736876" y="779981"/>
                  </a:cubicBezTo>
                  <a:lnTo>
                    <a:pt x="716218" y="778011"/>
                  </a:lnTo>
                  <a:close/>
                  <a:moveTo>
                    <a:pt x="1074325" y="469735"/>
                  </a:moveTo>
                  <a:lnTo>
                    <a:pt x="1393066" y="469735"/>
                  </a:lnTo>
                  <a:lnTo>
                    <a:pt x="1393066" y="669661"/>
                  </a:lnTo>
                  <a:lnTo>
                    <a:pt x="1389145" y="667880"/>
                  </a:lnTo>
                  <a:cubicBezTo>
                    <a:pt x="1290023" y="626153"/>
                    <a:pt x="1190467" y="585505"/>
                    <a:pt x="1113926" y="505370"/>
                  </a:cubicBezTo>
                  <a:cubicBezTo>
                    <a:pt x="1106643" y="497931"/>
                    <a:pt x="1097692" y="493706"/>
                    <a:pt x="1086705" y="492673"/>
                  </a:cubicBezTo>
                  <a:cubicBezTo>
                    <a:pt x="1079733" y="492250"/>
                    <a:pt x="1078110" y="494730"/>
                    <a:pt x="1077710" y="501335"/>
                  </a:cubicBezTo>
                  <a:cubicBezTo>
                    <a:pt x="1077099" y="517504"/>
                    <a:pt x="1085195" y="529779"/>
                    <a:pt x="1095581" y="540720"/>
                  </a:cubicBezTo>
                  <a:cubicBezTo>
                    <a:pt x="1130554" y="577457"/>
                    <a:pt x="1165961" y="613116"/>
                    <a:pt x="1206427" y="644294"/>
                  </a:cubicBezTo>
                  <a:cubicBezTo>
                    <a:pt x="1240576" y="670301"/>
                    <a:pt x="1277539" y="692427"/>
                    <a:pt x="1309675" y="721258"/>
                  </a:cubicBezTo>
                  <a:cubicBezTo>
                    <a:pt x="1314568" y="725606"/>
                    <a:pt x="1320585" y="729654"/>
                    <a:pt x="1323442" y="737193"/>
                  </a:cubicBezTo>
                  <a:cubicBezTo>
                    <a:pt x="1306196" y="736148"/>
                    <a:pt x="1290072" y="734803"/>
                    <a:pt x="1273905" y="734193"/>
                  </a:cubicBezTo>
                  <a:cubicBezTo>
                    <a:pt x="1267667" y="733815"/>
                    <a:pt x="1264086" y="732125"/>
                    <a:pt x="1261116" y="726420"/>
                  </a:cubicBezTo>
                  <a:cubicBezTo>
                    <a:pt x="1252187" y="709674"/>
                    <a:pt x="1237798" y="704015"/>
                    <a:pt x="1219529" y="707697"/>
                  </a:cubicBezTo>
                  <a:lnTo>
                    <a:pt x="1196812" y="711846"/>
                  </a:lnTo>
                  <a:cubicBezTo>
                    <a:pt x="1188605" y="713559"/>
                    <a:pt x="1180554" y="712703"/>
                    <a:pt x="1173893" y="707144"/>
                  </a:cubicBezTo>
                  <a:cubicBezTo>
                    <a:pt x="1163029" y="698015"/>
                    <a:pt x="1150230" y="696503"/>
                    <a:pt x="1136565" y="697148"/>
                  </a:cubicBezTo>
                  <a:cubicBezTo>
                    <a:pt x="1120675" y="698028"/>
                    <a:pt x="1105430" y="700419"/>
                    <a:pt x="1089818" y="702789"/>
                  </a:cubicBezTo>
                  <a:lnTo>
                    <a:pt x="1074325" y="705277"/>
                  </a:lnTo>
                  <a:close/>
                  <a:moveTo>
                    <a:pt x="358111" y="453168"/>
                  </a:moveTo>
                  <a:lnTo>
                    <a:pt x="676852" y="453168"/>
                  </a:lnTo>
                  <a:lnTo>
                    <a:pt x="676852" y="774258"/>
                  </a:lnTo>
                  <a:lnTo>
                    <a:pt x="645560" y="771275"/>
                  </a:lnTo>
                  <a:cubicBezTo>
                    <a:pt x="608353" y="765338"/>
                    <a:pt x="571324" y="756467"/>
                    <a:pt x="536987" y="739656"/>
                  </a:cubicBezTo>
                  <a:cubicBezTo>
                    <a:pt x="528035" y="735431"/>
                    <a:pt x="523643" y="728904"/>
                    <a:pt x="522018" y="719230"/>
                  </a:cubicBezTo>
                  <a:cubicBezTo>
                    <a:pt x="518915" y="703573"/>
                    <a:pt x="523129" y="688729"/>
                    <a:pt x="526608" y="673839"/>
                  </a:cubicBezTo>
                  <a:cubicBezTo>
                    <a:pt x="531200" y="652756"/>
                    <a:pt x="539071" y="632240"/>
                    <a:pt x="539304" y="610156"/>
                  </a:cubicBezTo>
                  <a:cubicBezTo>
                    <a:pt x="539548" y="593967"/>
                    <a:pt x="533843" y="584782"/>
                    <a:pt x="521244" y="579968"/>
                  </a:cubicBezTo>
                  <a:cubicBezTo>
                    <a:pt x="518365" y="584949"/>
                    <a:pt x="525682" y="585761"/>
                    <a:pt x="525804" y="589819"/>
                  </a:cubicBezTo>
                  <a:cubicBezTo>
                    <a:pt x="512772" y="586084"/>
                    <a:pt x="512427" y="585695"/>
                    <a:pt x="509936" y="590332"/>
                  </a:cubicBezTo>
                  <a:cubicBezTo>
                    <a:pt x="489256" y="627751"/>
                    <a:pt x="472178" y="666492"/>
                    <a:pt x="467009" y="709270"/>
                  </a:cubicBezTo>
                  <a:cubicBezTo>
                    <a:pt x="463941" y="735600"/>
                    <a:pt x="462386" y="761287"/>
                    <a:pt x="479355" y="785149"/>
                  </a:cubicBezTo>
                  <a:cubicBezTo>
                    <a:pt x="496003" y="808255"/>
                    <a:pt x="516286" y="826056"/>
                    <a:pt x="540895" y="839332"/>
                  </a:cubicBezTo>
                  <a:cubicBezTo>
                    <a:pt x="581549" y="861313"/>
                    <a:pt x="626172" y="872486"/>
                    <a:pt x="670841" y="882925"/>
                  </a:cubicBezTo>
                  <a:lnTo>
                    <a:pt x="676852" y="884343"/>
                  </a:lnTo>
                  <a:lnTo>
                    <a:pt x="676852" y="1111682"/>
                  </a:lnTo>
                  <a:lnTo>
                    <a:pt x="663280" y="1123332"/>
                  </a:lnTo>
                  <a:cubicBezTo>
                    <a:pt x="650226" y="1132117"/>
                    <a:pt x="642865" y="1144194"/>
                    <a:pt x="637206" y="1158583"/>
                  </a:cubicBezTo>
                  <a:cubicBezTo>
                    <a:pt x="624543" y="1191330"/>
                    <a:pt x="631049" y="1223766"/>
                    <a:pt x="637167" y="1256546"/>
                  </a:cubicBezTo>
                  <a:cubicBezTo>
                    <a:pt x="639831" y="1270334"/>
                    <a:pt x="644321" y="1282852"/>
                    <a:pt x="651158" y="1293855"/>
                  </a:cubicBezTo>
                  <a:lnTo>
                    <a:pt x="676852" y="1319676"/>
                  </a:lnTo>
                  <a:lnTo>
                    <a:pt x="676852" y="1412801"/>
                  </a:lnTo>
                  <a:lnTo>
                    <a:pt x="358111" y="1412801"/>
                  </a:lnTo>
                  <a:close/>
                  <a:moveTo>
                    <a:pt x="1432432" y="0"/>
                  </a:moveTo>
                  <a:lnTo>
                    <a:pt x="1751173" y="0"/>
                  </a:lnTo>
                  <a:lnTo>
                    <a:pt x="1751173" y="1165798"/>
                  </a:lnTo>
                  <a:lnTo>
                    <a:pt x="1692337" y="1109788"/>
                  </a:lnTo>
                  <a:cubicBezTo>
                    <a:pt x="1629069" y="1053679"/>
                    <a:pt x="1570584" y="1008137"/>
                    <a:pt x="1531914" y="974108"/>
                  </a:cubicBezTo>
                  <a:cubicBezTo>
                    <a:pt x="1473908" y="923064"/>
                    <a:pt x="1459972" y="920988"/>
                    <a:pt x="1440528" y="912791"/>
                  </a:cubicBezTo>
                  <a:lnTo>
                    <a:pt x="1432432" y="908491"/>
                  </a:lnTo>
                  <a:lnTo>
                    <a:pt x="1432432" y="827424"/>
                  </a:lnTo>
                  <a:lnTo>
                    <a:pt x="1451232" y="817163"/>
                  </a:lnTo>
                  <a:cubicBezTo>
                    <a:pt x="1459487" y="809330"/>
                    <a:pt x="1465533" y="799200"/>
                    <a:pt x="1468879" y="786512"/>
                  </a:cubicBezTo>
                  <a:cubicBezTo>
                    <a:pt x="1476766" y="756605"/>
                    <a:pt x="1468010" y="724448"/>
                    <a:pt x="1447325" y="701978"/>
                  </a:cubicBezTo>
                  <a:lnTo>
                    <a:pt x="1432432" y="690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463" name="Google Shape;4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1" y="1092958"/>
            <a:ext cx="50101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531" y="3467108"/>
            <a:ext cx="48768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1775" y="2637950"/>
            <a:ext cx="4235824" cy="2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10"/>
          <p:cNvPicPr preferRelativeResize="0"/>
          <p:nvPr/>
        </p:nvPicPr>
        <p:blipFill rotWithShape="1">
          <a:blip r:embed="rId3">
            <a:alphaModFix/>
          </a:blip>
          <a:srcRect b="1080" l="15504" r="0" t="6583"/>
          <a:stretch/>
        </p:blipFill>
        <p:spPr>
          <a:xfrm>
            <a:off x="4050900" y="441513"/>
            <a:ext cx="7961574" cy="60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0"/>
          <p:cNvSpPr txBox="1"/>
          <p:nvPr/>
        </p:nvSpPr>
        <p:spPr>
          <a:xfrm>
            <a:off x="169200" y="611825"/>
            <a:ext cx="388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Flask for creating </a:t>
            </a:r>
            <a:r>
              <a:rPr b="1" lang="en-US" sz="2400">
                <a:solidFill>
                  <a:srgbClr val="3F3F3F"/>
                </a:solidFill>
              </a:rPr>
              <a:t>web page</a:t>
            </a:r>
            <a:r>
              <a:rPr b="1" lang="en-US" sz="2400">
                <a:solidFill>
                  <a:srgbClr val="3F3F3F"/>
                </a:solidFill>
              </a:rPr>
              <a:t> </a:t>
            </a:r>
            <a:r>
              <a:rPr b="1" lang="en-US" sz="2400">
                <a:solidFill>
                  <a:srgbClr val="3F3F3F"/>
                </a:solidFill>
              </a:rPr>
              <a:t>with get and post request 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72" name="Google Shape;472;p10"/>
          <p:cNvSpPr txBox="1"/>
          <p:nvPr/>
        </p:nvSpPr>
        <p:spPr>
          <a:xfrm>
            <a:off x="169200" y="3567113"/>
            <a:ext cx="388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Joblib for loading ML model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73" name="Google Shape;473;p10"/>
          <p:cNvSpPr txBox="1"/>
          <p:nvPr/>
        </p:nvSpPr>
        <p:spPr>
          <a:xfrm>
            <a:off x="169200" y="4559400"/>
            <a:ext cx="388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Numpy for modify user input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74" name="Google Shape;474;p10"/>
          <p:cNvSpPr txBox="1"/>
          <p:nvPr/>
        </p:nvSpPr>
        <p:spPr>
          <a:xfrm>
            <a:off x="169200" y="1904825"/>
            <a:ext cx="3881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get request for user input and  </a:t>
            </a:r>
            <a:r>
              <a:rPr b="1" lang="en-US" sz="2400">
                <a:solidFill>
                  <a:srgbClr val="3F3F3F"/>
                </a:solidFill>
              </a:rPr>
              <a:t>post for showing data on web page</a:t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g23c824a2ec1_0_10"/>
          <p:cNvPicPr preferRelativeResize="0"/>
          <p:nvPr/>
        </p:nvPicPr>
        <p:blipFill rotWithShape="1">
          <a:blip r:embed="rId3">
            <a:alphaModFix/>
          </a:blip>
          <a:srcRect b="0" l="16819" r="0" t="4616"/>
          <a:stretch/>
        </p:blipFill>
        <p:spPr>
          <a:xfrm>
            <a:off x="1227025" y="542112"/>
            <a:ext cx="9888074" cy="60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7299" y="1286999"/>
            <a:ext cx="5856224" cy="3182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202" y="4703803"/>
            <a:ext cx="2842240" cy="200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Content</a:t>
            </a:r>
            <a:endParaRPr/>
          </a:p>
        </p:txBody>
      </p:sp>
      <p:grpSp>
        <p:nvGrpSpPr>
          <p:cNvPr id="291" name="Google Shape;291;p2"/>
          <p:cNvGrpSpPr/>
          <p:nvPr/>
        </p:nvGrpSpPr>
        <p:grpSpPr>
          <a:xfrm>
            <a:off x="241998" y="1349568"/>
            <a:ext cx="5667232" cy="5030794"/>
            <a:chOff x="285870" y="1675548"/>
            <a:chExt cx="5064243" cy="4495522"/>
          </a:xfrm>
        </p:grpSpPr>
        <p:grpSp>
          <p:nvGrpSpPr>
            <p:cNvPr id="292" name="Google Shape;292;p2"/>
            <p:cNvGrpSpPr/>
            <p:nvPr/>
          </p:nvGrpSpPr>
          <p:grpSpPr>
            <a:xfrm flipH="1">
              <a:off x="2517606" y="1675548"/>
              <a:ext cx="2832507" cy="3033214"/>
              <a:chOff x="3504748" y="1727004"/>
              <a:chExt cx="2832507" cy="3033214"/>
            </a:xfrm>
          </p:grpSpPr>
          <p:sp>
            <p:nvSpPr>
              <p:cNvPr id="293" name="Google Shape;293;p2"/>
              <p:cNvSpPr/>
              <p:nvPr/>
            </p:nvSpPr>
            <p:spPr>
              <a:xfrm rot="-1180700">
                <a:off x="3790357" y="2577464"/>
                <a:ext cx="1591629" cy="1972367"/>
              </a:xfrm>
              <a:custGeom>
                <a:rect b="b" l="l" r="r" t="t"/>
                <a:pathLst>
                  <a:path extrusionOk="0" h="1972367" w="1591629">
                    <a:moveTo>
                      <a:pt x="760649" y="0"/>
                    </a:moveTo>
                    <a:cubicBezTo>
                      <a:pt x="774491" y="461"/>
                      <a:pt x="786026" y="5075"/>
                      <a:pt x="795715" y="13842"/>
                    </a:cubicBezTo>
                    <a:cubicBezTo>
                      <a:pt x="897684" y="108429"/>
                      <a:pt x="1025492" y="151800"/>
                      <a:pt x="1152838" y="196556"/>
                    </a:cubicBezTo>
                    <a:cubicBezTo>
                      <a:pt x="1167603" y="202093"/>
                      <a:pt x="1182368" y="206707"/>
                      <a:pt x="1196210" y="213167"/>
                    </a:cubicBezTo>
                    <a:cubicBezTo>
                      <a:pt x="1244657" y="234852"/>
                      <a:pt x="1271879" y="288375"/>
                      <a:pt x="1261729" y="339129"/>
                    </a:cubicBezTo>
                    <a:cubicBezTo>
                      <a:pt x="1255269" y="371427"/>
                      <a:pt x="1234506" y="391728"/>
                      <a:pt x="1204515" y="402340"/>
                    </a:cubicBezTo>
                    <a:cubicBezTo>
                      <a:pt x="1177292" y="412030"/>
                      <a:pt x="1149608" y="420335"/>
                      <a:pt x="1122386" y="429101"/>
                    </a:cubicBezTo>
                    <a:cubicBezTo>
                      <a:pt x="1120541" y="430024"/>
                      <a:pt x="1118695" y="431408"/>
                      <a:pt x="1115927" y="432793"/>
                    </a:cubicBezTo>
                    <a:cubicBezTo>
                      <a:pt x="1144994" y="453094"/>
                      <a:pt x="1175908" y="468782"/>
                      <a:pt x="1205899" y="485854"/>
                    </a:cubicBezTo>
                    <a:cubicBezTo>
                      <a:pt x="1255269" y="513538"/>
                      <a:pt x="1306023" y="540299"/>
                      <a:pt x="1354931" y="569367"/>
                    </a:cubicBezTo>
                    <a:cubicBezTo>
                      <a:pt x="1387229" y="588284"/>
                      <a:pt x="1420450" y="606740"/>
                      <a:pt x="1447673" y="631656"/>
                    </a:cubicBezTo>
                    <a:cubicBezTo>
                      <a:pt x="1472588" y="654726"/>
                      <a:pt x="1501195" y="668106"/>
                      <a:pt x="1531186" y="681487"/>
                    </a:cubicBezTo>
                    <a:lnTo>
                      <a:pt x="1591629" y="712029"/>
                    </a:lnTo>
                    <a:lnTo>
                      <a:pt x="1142918" y="1972367"/>
                    </a:lnTo>
                    <a:lnTo>
                      <a:pt x="1137497" y="1967119"/>
                    </a:lnTo>
                    <a:cubicBezTo>
                      <a:pt x="1126885" y="1953335"/>
                      <a:pt x="1118234" y="1938108"/>
                      <a:pt x="1111313" y="1921728"/>
                    </a:cubicBezTo>
                    <a:cubicBezTo>
                      <a:pt x="1087781" y="1864976"/>
                      <a:pt x="1053638" y="1816991"/>
                      <a:pt x="1006575" y="1776849"/>
                    </a:cubicBezTo>
                    <a:cubicBezTo>
                      <a:pt x="976122" y="1751011"/>
                      <a:pt x="957205" y="1716867"/>
                      <a:pt x="949361" y="1677187"/>
                    </a:cubicBezTo>
                    <a:cubicBezTo>
                      <a:pt x="937826" y="1618128"/>
                      <a:pt x="911526" y="1565067"/>
                      <a:pt x="878767" y="1515697"/>
                    </a:cubicBezTo>
                    <a:cubicBezTo>
                      <a:pt x="831243" y="1444180"/>
                      <a:pt x="792947" y="1368972"/>
                      <a:pt x="763879" y="1288227"/>
                    </a:cubicBezTo>
                    <a:cubicBezTo>
                      <a:pt x="760188" y="1278076"/>
                      <a:pt x="755112" y="1268848"/>
                      <a:pt x="751421" y="1258698"/>
                    </a:cubicBezTo>
                    <a:cubicBezTo>
                      <a:pt x="744500" y="1238396"/>
                      <a:pt x="735272" y="1225015"/>
                      <a:pt x="708972" y="1229629"/>
                    </a:cubicBezTo>
                    <a:cubicBezTo>
                      <a:pt x="689593" y="1233321"/>
                      <a:pt x="672060" y="1222247"/>
                      <a:pt x="657295" y="1208866"/>
                    </a:cubicBezTo>
                    <a:cubicBezTo>
                      <a:pt x="646222" y="1198716"/>
                      <a:pt x="635148" y="1188565"/>
                      <a:pt x="626382" y="1176568"/>
                    </a:cubicBezTo>
                    <a:cubicBezTo>
                      <a:pt x="595929" y="1133197"/>
                      <a:pt x="552558" y="1116125"/>
                      <a:pt x="501804" y="1111511"/>
                    </a:cubicBezTo>
                    <a:cubicBezTo>
                      <a:pt x="469967" y="1108281"/>
                      <a:pt x="439053" y="1109204"/>
                      <a:pt x="408140" y="1116125"/>
                    </a:cubicBezTo>
                    <a:cubicBezTo>
                      <a:pt x="381840" y="1121662"/>
                      <a:pt x="358308" y="1117048"/>
                      <a:pt x="340776" y="1093978"/>
                    </a:cubicBezTo>
                    <a:cubicBezTo>
                      <a:pt x="333393" y="1083827"/>
                      <a:pt x="323703" y="1075983"/>
                      <a:pt x="313092" y="1069985"/>
                    </a:cubicBezTo>
                    <a:cubicBezTo>
                      <a:pt x="281716" y="1052452"/>
                      <a:pt x="264183" y="1025229"/>
                      <a:pt x="255417" y="991086"/>
                    </a:cubicBezTo>
                    <a:cubicBezTo>
                      <a:pt x="245266" y="950483"/>
                      <a:pt x="234654" y="910341"/>
                      <a:pt x="248034" y="868354"/>
                    </a:cubicBezTo>
                    <a:cubicBezTo>
                      <a:pt x="254032" y="849898"/>
                      <a:pt x="262338" y="834210"/>
                      <a:pt x="278025" y="822214"/>
                    </a:cubicBezTo>
                    <a:cubicBezTo>
                      <a:pt x="296481" y="808372"/>
                      <a:pt x="311246" y="790839"/>
                      <a:pt x="318628" y="768230"/>
                    </a:cubicBezTo>
                    <a:cubicBezTo>
                      <a:pt x="320935" y="760848"/>
                      <a:pt x="326472" y="754388"/>
                      <a:pt x="331086" y="747928"/>
                    </a:cubicBezTo>
                    <a:cubicBezTo>
                      <a:pt x="336623" y="740085"/>
                      <a:pt x="343083" y="733164"/>
                      <a:pt x="349080" y="725320"/>
                    </a:cubicBezTo>
                    <a:cubicBezTo>
                      <a:pt x="374919" y="691638"/>
                      <a:pt x="374919" y="687485"/>
                      <a:pt x="351849" y="653342"/>
                    </a:cubicBezTo>
                    <a:cubicBezTo>
                      <a:pt x="333393" y="625658"/>
                      <a:pt x="314937" y="598435"/>
                      <a:pt x="303402" y="567060"/>
                    </a:cubicBezTo>
                    <a:cubicBezTo>
                      <a:pt x="298326" y="552756"/>
                      <a:pt x="303864" y="544913"/>
                      <a:pt x="319551" y="546297"/>
                    </a:cubicBezTo>
                    <a:cubicBezTo>
                      <a:pt x="329241" y="547220"/>
                      <a:pt x="338930" y="550911"/>
                      <a:pt x="348619" y="553679"/>
                    </a:cubicBezTo>
                    <a:cubicBezTo>
                      <a:pt x="355540" y="555525"/>
                      <a:pt x="363846" y="558755"/>
                      <a:pt x="369382" y="553218"/>
                    </a:cubicBezTo>
                    <a:cubicBezTo>
                      <a:pt x="371689" y="550911"/>
                      <a:pt x="369843" y="543067"/>
                      <a:pt x="367998" y="537992"/>
                    </a:cubicBezTo>
                    <a:cubicBezTo>
                      <a:pt x="364768" y="530148"/>
                      <a:pt x="357847" y="525995"/>
                      <a:pt x="350004" y="527380"/>
                    </a:cubicBezTo>
                    <a:cubicBezTo>
                      <a:pt x="322320" y="531993"/>
                      <a:pt x="296019" y="525073"/>
                      <a:pt x="269259" y="520458"/>
                    </a:cubicBezTo>
                    <a:cubicBezTo>
                      <a:pt x="212506" y="510769"/>
                      <a:pt x="155754" y="500157"/>
                      <a:pt x="103155" y="475703"/>
                    </a:cubicBezTo>
                    <a:cubicBezTo>
                      <a:pt x="71318" y="460938"/>
                      <a:pt x="44557" y="440175"/>
                      <a:pt x="21948" y="412491"/>
                    </a:cubicBezTo>
                    <a:cubicBezTo>
                      <a:pt x="-1122" y="383884"/>
                      <a:pt x="-1122" y="351586"/>
                      <a:pt x="724" y="318366"/>
                    </a:cubicBezTo>
                    <a:cubicBezTo>
                      <a:pt x="3954" y="264382"/>
                      <a:pt x="22410" y="214551"/>
                      <a:pt x="45480" y="166104"/>
                    </a:cubicBezTo>
                    <a:cubicBezTo>
                      <a:pt x="48248" y="160106"/>
                      <a:pt x="48710" y="160567"/>
                      <a:pt x="65320" y="164258"/>
                    </a:cubicBezTo>
                    <a:cubicBezTo>
                      <a:pt x="64859" y="159183"/>
                      <a:pt x="55631" y="158721"/>
                      <a:pt x="58860" y="152262"/>
                    </a:cubicBezTo>
                    <a:cubicBezTo>
                      <a:pt x="75009" y="157337"/>
                      <a:pt x="82853" y="168411"/>
                      <a:pt x="83776" y="188712"/>
                    </a:cubicBezTo>
                    <a:cubicBezTo>
                      <a:pt x="85160" y="216396"/>
                      <a:pt x="76855" y="242696"/>
                      <a:pt x="72702" y="269457"/>
                    </a:cubicBezTo>
                    <a:cubicBezTo>
                      <a:pt x="69473" y="288375"/>
                      <a:pt x="65320" y="307292"/>
                      <a:pt x="70395" y="326671"/>
                    </a:cubicBezTo>
                    <a:cubicBezTo>
                      <a:pt x="73164" y="338667"/>
                      <a:pt x="79162" y="346511"/>
                      <a:pt x="90697" y="351125"/>
                    </a:cubicBezTo>
                    <a:cubicBezTo>
                      <a:pt x="134991" y="369581"/>
                      <a:pt x="182054" y="377886"/>
                      <a:pt x="229117" y="382500"/>
                    </a:cubicBezTo>
                    <a:cubicBezTo>
                      <a:pt x="305709" y="389882"/>
                      <a:pt x="382763" y="388498"/>
                      <a:pt x="458894" y="374195"/>
                    </a:cubicBezTo>
                    <a:cubicBezTo>
                      <a:pt x="470890" y="371888"/>
                      <a:pt x="479195" y="366351"/>
                      <a:pt x="487039" y="357585"/>
                    </a:cubicBezTo>
                    <a:cubicBezTo>
                      <a:pt x="536870" y="299448"/>
                      <a:pt x="601005" y="274533"/>
                      <a:pt x="676674" y="278685"/>
                    </a:cubicBezTo>
                    <a:cubicBezTo>
                      <a:pt x="712202" y="280531"/>
                      <a:pt x="746346" y="270841"/>
                      <a:pt x="780489" y="262998"/>
                    </a:cubicBezTo>
                    <a:cubicBezTo>
                      <a:pt x="799868" y="258845"/>
                      <a:pt x="818785" y="254692"/>
                      <a:pt x="838626" y="252385"/>
                    </a:cubicBezTo>
                    <a:cubicBezTo>
                      <a:pt x="855697" y="250540"/>
                      <a:pt x="871846" y="251463"/>
                      <a:pt x="886149" y="262075"/>
                    </a:cubicBezTo>
                    <a:cubicBezTo>
                      <a:pt x="894916" y="268534"/>
                      <a:pt x="905067" y="268996"/>
                      <a:pt x="915218" y="266227"/>
                    </a:cubicBezTo>
                    <a:cubicBezTo>
                      <a:pt x="924907" y="263920"/>
                      <a:pt x="934135" y="261613"/>
                      <a:pt x="943363" y="259306"/>
                    </a:cubicBezTo>
                    <a:cubicBezTo>
                      <a:pt x="965972" y="253308"/>
                      <a:pt x="984428" y="259306"/>
                      <a:pt x="996885" y="279608"/>
                    </a:cubicBezTo>
                    <a:cubicBezTo>
                      <a:pt x="1001038" y="286529"/>
                      <a:pt x="1005652" y="288375"/>
                      <a:pt x="1013496" y="288375"/>
                    </a:cubicBezTo>
                    <a:cubicBezTo>
                      <a:pt x="1033797" y="287913"/>
                      <a:pt x="1054099" y="288375"/>
                      <a:pt x="1075784" y="288375"/>
                    </a:cubicBezTo>
                    <a:cubicBezTo>
                      <a:pt x="1071632" y="279147"/>
                      <a:pt x="1063788" y="274533"/>
                      <a:pt x="1057328" y="269457"/>
                    </a:cubicBezTo>
                    <a:cubicBezTo>
                      <a:pt x="1014880" y="235775"/>
                      <a:pt x="966894" y="210860"/>
                      <a:pt x="922139" y="180869"/>
                    </a:cubicBezTo>
                    <a:cubicBezTo>
                      <a:pt x="869078" y="144879"/>
                      <a:pt x="822015" y="102892"/>
                      <a:pt x="775414" y="59521"/>
                    </a:cubicBezTo>
                    <a:cubicBezTo>
                      <a:pt x="761572" y="46601"/>
                      <a:pt x="750498" y="31837"/>
                      <a:pt x="750037" y="11535"/>
                    </a:cubicBezTo>
                    <a:cubicBezTo>
                      <a:pt x="750037" y="3230"/>
                      <a:pt x="751882" y="0"/>
                      <a:pt x="760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 flipH="1">
                <a:off x="4826586" y="1727004"/>
                <a:ext cx="1510669" cy="2651760"/>
              </a:xfrm>
              <a:prstGeom prst="upArrow">
                <a:avLst>
                  <a:gd fmla="val 50000" name="adj1"/>
                  <a:gd fmla="val 6193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295" name="Google Shape;295;p2"/>
            <p:cNvGrpSpPr/>
            <p:nvPr/>
          </p:nvGrpSpPr>
          <p:grpSpPr>
            <a:xfrm flipH="1">
              <a:off x="285870" y="2793399"/>
              <a:ext cx="2871779" cy="3377671"/>
              <a:chOff x="5843802" y="2464777"/>
              <a:chExt cx="2871779" cy="3377671"/>
            </a:xfrm>
          </p:grpSpPr>
          <p:sp>
            <p:nvSpPr>
              <p:cNvPr id="296" name="Google Shape;296;p2"/>
              <p:cNvSpPr/>
              <p:nvPr/>
            </p:nvSpPr>
            <p:spPr>
              <a:xfrm flipH="1" rot="2082747">
                <a:off x="6613404" y="2795035"/>
                <a:ext cx="1733712" cy="1835947"/>
              </a:xfrm>
              <a:custGeom>
                <a:rect b="b" l="l" r="r" t="t"/>
                <a:pathLst>
                  <a:path extrusionOk="0" h="1593093" w="1504382">
                    <a:moveTo>
                      <a:pt x="975077" y="0"/>
                    </a:moveTo>
                    <a:lnTo>
                      <a:pt x="910776" y="0"/>
                    </a:lnTo>
                    <a:cubicBezTo>
                      <a:pt x="896768" y="5282"/>
                      <a:pt x="883219" y="13319"/>
                      <a:pt x="870129" y="13549"/>
                    </a:cubicBezTo>
                    <a:cubicBezTo>
                      <a:pt x="845557" y="16764"/>
                      <a:pt x="820525" y="15616"/>
                      <a:pt x="795723" y="17683"/>
                    </a:cubicBezTo>
                    <a:cubicBezTo>
                      <a:pt x="723385" y="23653"/>
                      <a:pt x="660232" y="53278"/>
                      <a:pt x="602132" y="95073"/>
                    </a:cubicBezTo>
                    <a:cubicBezTo>
                      <a:pt x="588353" y="104948"/>
                      <a:pt x="575493" y="115972"/>
                      <a:pt x="562174" y="126076"/>
                    </a:cubicBezTo>
                    <a:cubicBezTo>
                      <a:pt x="545639" y="138477"/>
                      <a:pt x="539438" y="155471"/>
                      <a:pt x="541505" y="175450"/>
                    </a:cubicBezTo>
                    <a:cubicBezTo>
                      <a:pt x="542424" y="183947"/>
                      <a:pt x="544032" y="192214"/>
                      <a:pt x="545409" y="200481"/>
                    </a:cubicBezTo>
                    <a:cubicBezTo>
                      <a:pt x="552758" y="243425"/>
                      <a:pt x="537601" y="273968"/>
                      <a:pt x="499250" y="294866"/>
                    </a:cubicBezTo>
                    <a:cubicBezTo>
                      <a:pt x="473071" y="309104"/>
                      <a:pt x="446891" y="323572"/>
                      <a:pt x="421860" y="339417"/>
                    </a:cubicBezTo>
                    <a:cubicBezTo>
                      <a:pt x="391087" y="359167"/>
                      <a:pt x="388102" y="378457"/>
                      <a:pt x="411755" y="406244"/>
                    </a:cubicBezTo>
                    <a:cubicBezTo>
                      <a:pt x="424845" y="421860"/>
                      <a:pt x="438624" y="437017"/>
                      <a:pt x="454010" y="449877"/>
                    </a:cubicBezTo>
                    <a:cubicBezTo>
                      <a:pt x="476745" y="468937"/>
                      <a:pt x="503843" y="475827"/>
                      <a:pt x="533468" y="471693"/>
                    </a:cubicBezTo>
                    <a:cubicBezTo>
                      <a:pt x="549543" y="469397"/>
                      <a:pt x="561944" y="462048"/>
                      <a:pt x="571359" y="448499"/>
                    </a:cubicBezTo>
                    <a:cubicBezTo>
                      <a:pt x="575493" y="442299"/>
                      <a:pt x="582612" y="437246"/>
                      <a:pt x="589272" y="433802"/>
                    </a:cubicBezTo>
                    <a:cubicBezTo>
                      <a:pt x="596161" y="430357"/>
                      <a:pt x="603739" y="431275"/>
                      <a:pt x="607643" y="439772"/>
                    </a:cubicBezTo>
                    <a:cubicBezTo>
                      <a:pt x="611548" y="448269"/>
                      <a:pt x="606036" y="453092"/>
                      <a:pt x="599606" y="456307"/>
                    </a:cubicBezTo>
                    <a:cubicBezTo>
                      <a:pt x="583760" y="464115"/>
                      <a:pt x="567915" y="471464"/>
                      <a:pt x="551839" y="478812"/>
                    </a:cubicBezTo>
                    <a:cubicBezTo>
                      <a:pt x="540816" y="483864"/>
                      <a:pt x="527497" y="486620"/>
                      <a:pt x="528875" y="503155"/>
                    </a:cubicBezTo>
                    <a:cubicBezTo>
                      <a:pt x="530482" y="521756"/>
                      <a:pt x="542424" y="538750"/>
                      <a:pt x="559188" y="540128"/>
                    </a:cubicBezTo>
                    <a:cubicBezTo>
                      <a:pt x="576412" y="541505"/>
                      <a:pt x="594094" y="538520"/>
                      <a:pt x="611548" y="537142"/>
                    </a:cubicBezTo>
                    <a:cubicBezTo>
                      <a:pt x="619355" y="536453"/>
                      <a:pt x="627163" y="533468"/>
                      <a:pt x="635201" y="533468"/>
                    </a:cubicBezTo>
                    <a:cubicBezTo>
                      <a:pt x="641401" y="533238"/>
                      <a:pt x="651047" y="534387"/>
                      <a:pt x="653113" y="538061"/>
                    </a:cubicBezTo>
                    <a:cubicBezTo>
                      <a:pt x="656328" y="544032"/>
                      <a:pt x="656328" y="553447"/>
                      <a:pt x="654262" y="560336"/>
                    </a:cubicBezTo>
                    <a:cubicBezTo>
                      <a:pt x="652425" y="566308"/>
                      <a:pt x="646224" y="571360"/>
                      <a:pt x="640942" y="575493"/>
                    </a:cubicBezTo>
                    <a:cubicBezTo>
                      <a:pt x="595931" y="609710"/>
                      <a:pt x="559877" y="651965"/>
                      <a:pt x="529104" y="699272"/>
                    </a:cubicBezTo>
                    <a:cubicBezTo>
                      <a:pt x="516244" y="719252"/>
                      <a:pt x="506599" y="740149"/>
                      <a:pt x="504303" y="764032"/>
                    </a:cubicBezTo>
                    <a:cubicBezTo>
                      <a:pt x="502236" y="785849"/>
                      <a:pt x="489835" y="799169"/>
                      <a:pt x="469626" y="805139"/>
                    </a:cubicBezTo>
                    <a:cubicBezTo>
                      <a:pt x="405785" y="823970"/>
                      <a:pt x="351358" y="857958"/>
                      <a:pt x="302674" y="902739"/>
                    </a:cubicBezTo>
                    <a:cubicBezTo>
                      <a:pt x="264093" y="938105"/>
                      <a:pt x="221608" y="968188"/>
                      <a:pt x="175220" y="992301"/>
                    </a:cubicBezTo>
                    <a:cubicBezTo>
                      <a:pt x="133195" y="1014117"/>
                      <a:pt x="105637" y="1046727"/>
                      <a:pt x="88414" y="1090360"/>
                    </a:cubicBezTo>
                    <a:cubicBezTo>
                      <a:pt x="61775" y="1158335"/>
                      <a:pt x="33069" y="1225621"/>
                      <a:pt x="5282" y="1293137"/>
                    </a:cubicBezTo>
                    <a:cubicBezTo>
                      <a:pt x="3904" y="1296582"/>
                      <a:pt x="1837" y="1299797"/>
                      <a:pt x="0" y="1303012"/>
                    </a:cubicBezTo>
                    <a:lnTo>
                      <a:pt x="0" y="1378795"/>
                    </a:lnTo>
                    <a:cubicBezTo>
                      <a:pt x="14697" y="1385914"/>
                      <a:pt x="14697" y="1385914"/>
                      <a:pt x="30313" y="1362720"/>
                    </a:cubicBezTo>
                    <a:cubicBezTo>
                      <a:pt x="30313" y="1372824"/>
                      <a:pt x="29395" y="1380632"/>
                      <a:pt x="30543" y="1387751"/>
                    </a:cubicBezTo>
                    <a:cubicBezTo>
                      <a:pt x="32840" y="1401300"/>
                      <a:pt x="35595" y="1414849"/>
                      <a:pt x="39729" y="1427710"/>
                    </a:cubicBezTo>
                    <a:cubicBezTo>
                      <a:pt x="40877" y="1431614"/>
                      <a:pt x="47767" y="1435748"/>
                      <a:pt x="52130" y="1435977"/>
                    </a:cubicBezTo>
                    <a:cubicBezTo>
                      <a:pt x="54886" y="1436207"/>
                      <a:pt x="58560" y="1429547"/>
                      <a:pt x="60626" y="1425183"/>
                    </a:cubicBezTo>
                    <a:cubicBezTo>
                      <a:pt x="62004" y="1421969"/>
                      <a:pt x="61545" y="1417835"/>
                      <a:pt x="64301" y="1413931"/>
                    </a:cubicBezTo>
                    <a:cubicBezTo>
                      <a:pt x="65449" y="1419672"/>
                      <a:pt x="65908" y="1425643"/>
                      <a:pt x="67975" y="1430925"/>
                    </a:cubicBezTo>
                    <a:cubicBezTo>
                      <a:pt x="69583" y="1435058"/>
                      <a:pt x="74405" y="1441489"/>
                      <a:pt x="76013" y="1441029"/>
                    </a:cubicBezTo>
                    <a:cubicBezTo>
                      <a:pt x="80606" y="1439422"/>
                      <a:pt x="86347" y="1435977"/>
                      <a:pt x="88414" y="1431614"/>
                    </a:cubicBezTo>
                    <a:cubicBezTo>
                      <a:pt x="91629" y="1424495"/>
                      <a:pt x="92318" y="1416227"/>
                      <a:pt x="94384" y="1408419"/>
                    </a:cubicBezTo>
                    <a:cubicBezTo>
                      <a:pt x="95303" y="1405664"/>
                      <a:pt x="97140" y="1403138"/>
                      <a:pt x="99896" y="1398085"/>
                    </a:cubicBezTo>
                    <a:cubicBezTo>
                      <a:pt x="103341" y="1403367"/>
                      <a:pt x="106096" y="1407042"/>
                      <a:pt x="108393" y="1410946"/>
                    </a:cubicBezTo>
                    <a:cubicBezTo>
                      <a:pt x="113445" y="1419443"/>
                      <a:pt x="120334" y="1421050"/>
                      <a:pt x="126305" y="1413012"/>
                    </a:cubicBezTo>
                    <a:cubicBezTo>
                      <a:pt x="130898" y="1407042"/>
                      <a:pt x="133424" y="1399463"/>
                      <a:pt x="135721" y="1392344"/>
                    </a:cubicBezTo>
                    <a:cubicBezTo>
                      <a:pt x="139625" y="1381092"/>
                      <a:pt x="146055" y="1372595"/>
                      <a:pt x="158226" y="1370069"/>
                    </a:cubicBezTo>
                    <a:cubicBezTo>
                      <a:pt x="181191" y="1365246"/>
                      <a:pt x="194740" y="1350089"/>
                      <a:pt x="202318" y="1329192"/>
                    </a:cubicBezTo>
                    <a:cubicBezTo>
                      <a:pt x="207370" y="1315643"/>
                      <a:pt x="209896" y="1301175"/>
                      <a:pt x="213341" y="1287166"/>
                    </a:cubicBezTo>
                    <a:cubicBezTo>
                      <a:pt x="214719" y="1281425"/>
                      <a:pt x="215638" y="1275914"/>
                      <a:pt x="217475" y="1270402"/>
                    </a:cubicBezTo>
                    <a:cubicBezTo>
                      <a:pt x="222068" y="1255935"/>
                      <a:pt x="229187" y="1249734"/>
                      <a:pt x="244343" y="1249964"/>
                    </a:cubicBezTo>
                    <a:cubicBezTo>
                      <a:pt x="275575" y="1250423"/>
                      <a:pt x="307037" y="1250882"/>
                      <a:pt x="338269" y="1253408"/>
                    </a:cubicBezTo>
                    <a:cubicBezTo>
                      <a:pt x="402799" y="1258460"/>
                      <a:pt x="467100" y="1264891"/>
                      <a:pt x="531401" y="1270862"/>
                    </a:cubicBezTo>
                    <a:cubicBezTo>
                      <a:pt x="535535" y="1271321"/>
                      <a:pt x="539898" y="1272239"/>
                      <a:pt x="543572" y="1273847"/>
                    </a:cubicBezTo>
                    <a:cubicBezTo>
                      <a:pt x="552988" y="1278210"/>
                      <a:pt x="555514" y="1289922"/>
                      <a:pt x="547017" y="1295204"/>
                    </a:cubicBezTo>
                    <a:cubicBezTo>
                      <a:pt x="496954" y="1327125"/>
                      <a:pt x="456996" y="1373743"/>
                      <a:pt x="401651" y="1398775"/>
                    </a:cubicBezTo>
                    <a:cubicBezTo>
                      <a:pt x="392235" y="1403138"/>
                      <a:pt x="384428" y="1410257"/>
                      <a:pt x="375931" y="1415998"/>
                    </a:cubicBezTo>
                    <a:cubicBezTo>
                      <a:pt x="367663" y="1421509"/>
                      <a:pt x="360315" y="1428858"/>
                      <a:pt x="351358" y="1432762"/>
                    </a:cubicBezTo>
                    <a:cubicBezTo>
                      <a:pt x="335513" y="1439881"/>
                      <a:pt x="330231" y="1452971"/>
                      <a:pt x="329083" y="1468357"/>
                    </a:cubicBezTo>
                    <a:cubicBezTo>
                      <a:pt x="327245" y="1492700"/>
                      <a:pt x="326327" y="1517272"/>
                      <a:pt x="324720" y="1541614"/>
                    </a:cubicBezTo>
                    <a:cubicBezTo>
                      <a:pt x="324030" y="1553556"/>
                      <a:pt x="328853" y="1562742"/>
                      <a:pt x="340565" y="1564579"/>
                    </a:cubicBezTo>
                    <a:cubicBezTo>
                      <a:pt x="350899" y="1566186"/>
                      <a:pt x="361692" y="1565038"/>
                      <a:pt x="372256" y="1563890"/>
                    </a:cubicBezTo>
                    <a:cubicBezTo>
                      <a:pt x="380294" y="1562971"/>
                      <a:pt x="388331" y="1559986"/>
                      <a:pt x="396599" y="1557689"/>
                    </a:cubicBezTo>
                    <a:cubicBezTo>
                      <a:pt x="396369" y="1559067"/>
                      <a:pt x="396599" y="1559526"/>
                      <a:pt x="396369" y="1559756"/>
                    </a:cubicBezTo>
                    <a:cubicBezTo>
                      <a:pt x="383509" y="1582721"/>
                      <a:pt x="380116" y="1595107"/>
                      <a:pt x="413133" y="1592825"/>
                    </a:cubicBezTo>
                    <a:cubicBezTo>
                      <a:pt x="446150" y="1590543"/>
                      <a:pt x="559334" y="1552956"/>
                      <a:pt x="594470" y="1546066"/>
                    </a:cubicBezTo>
                    <a:lnTo>
                      <a:pt x="1503385" y="1569052"/>
                    </a:lnTo>
                    <a:cubicBezTo>
                      <a:pt x="1503717" y="1564843"/>
                      <a:pt x="1504050" y="1560635"/>
                      <a:pt x="1504382" y="1556426"/>
                    </a:cubicBezTo>
                    <a:cubicBezTo>
                      <a:pt x="1503952" y="1528467"/>
                      <a:pt x="1501311" y="1500508"/>
                      <a:pt x="1497751" y="1472491"/>
                    </a:cubicBezTo>
                    <a:cubicBezTo>
                      <a:pt x="1487647" y="1393263"/>
                      <a:pt x="1467208" y="1316561"/>
                      <a:pt x="1444244" y="1240319"/>
                    </a:cubicBezTo>
                    <a:cubicBezTo>
                      <a:pt x="1415538" y="1145245"/>
                      <a:pt x="1406352" y="1048794"/>
                      <a:pt x="1420131" y="950046"/>
                    </a:cubicBezTo>
                    <a:cubicBezTo>
                      <a:pt x="1430236" y="876789"/>
                      <a:pt x="1418753" y="805828"/>
                      <a:pt x="1393492" y="736934"/>
                    </a:cubicBezTo>
                    <a:cubicBezTo>
                      <a:pt x="1368460" y="669418"/>
                      <a:pt x="1333555" y="607184"/>
                      <a:pt x="1295893" y="546328"/>
                    </a:cubicBezTo>
                    <a:cubicBezTo>
                      <a:pt x="1277521" y="516934"/>
                      <a:pt x="1259608" y="486850"/>
                      <a:pt x="1242385" y="456766"/>
                    </a:cubicBezTo>
                    <a:cubicBezTo>
                      <a:pt x="1229984" y="434950"/>
                      <a:pt x="1223095" y="411526"/>
                      <a:pt x="1221717" y="386035"/>
                    </a:cubicBezTo>
                    <a:cubicBezTo>
                      <a:pt x="1215516" y="271671"/>
                      <a:pt x="1158105" y="186702"/>
                      <a:pt x="1066246" y="122401"/>
                    </a:cubicBezTo>
                    <a:cubicBezTo>
                      <a:pt x="1059816" y="117809"/>
                      <a:pt x="1053157" y="113216"/>
                      <a:pt x="1046727" y="108393"/>
                    </a:cubicBezTo>
                    <a:cubicBezTo>
                      <a:pt x="1028125" y="94844"/>
                      <a:pt x="1017562" y="77620"/>
                      <a:pt x="1018021" y="53967"/>
                    </a:cubicBezTo>
                    <a:cubicBezTo>
                      <a:pt x="1018250" y="35595"/>
                      <a:pt x="1009065" y="21816"/>
                      <a:pt x="994367" y="11712"/>
                    </a:cubicBezTo>
                    <a:cubicBezTo>
                      <a:pt x="988167" y="7579"/>
                      <a:pt x="981507" y="3904"/>
                      <a:pt x="9750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 flipH="1" rot="10800000">
                <a:off x="5843802" y="3190688"/>
                <a:ext cx="1510669" cy="2651760"/>
              </a:xfrm>
              <a:prstGeom prst="upArrow">
                <a:avLst>
                  <a:gd fmla="val 50000" name="adj1"/>
                  <a:gd fmla="val 6193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98" name="Google Shape;298;p2"/>
            <p:cNvSpPr txBox="1"/>
            <p:nvPr/>
          </p:nvSpPr>
          <p:spPr>
            <a:xfrm>
              <a:off x="2661788" y="2107389"/>
              <a:ext cx="12223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BUY</a:t>
              </a:r>
              <a:endPara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Google Shape;299;p2"/>
            <p:cNvSpPr txBox="1"/>
            <p:nvPr/>
          </p:nvSpPr>
          <p:spPr>
            <a:xfrm>
              <a:off x="1814964" y="5219470"/>
              <a:ext cx="12223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SELL</a:t>
              </a:r>
              <a:endPara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00" name="Google Shape;300;p2"/>
            <p:cNvGrpSpPr/>
            <p:nvPr/>
          </p:nvGrpSpPr>
          <p:grpSpPr>
            <a:xfrm>
              <a:off x="718757" y="2531945"/>
              <a:ext cx="4514340" cy="2355082"/>
              <a:chOff x="2572149" y="541671"/>
              <a:chExt cx="8585787" cy="4479111"/>
            </a:xfrm>
          </p:grpSpPr>
          <p:sp>
            <p:nvSpPr>
              <p:cNvPr id="301" name="Google Shape;301;p2"/>
              <p:cNvSpPr/>
              <p:nvPr/>
            </p:nvSpPr>
            <p:spPr>
              <a:xfrm>
                <a:off x="8911710" y="2318515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5227330" y="2957051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7701885" y="2178338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4296249" y="4809400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7016376" y="3513792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06" name="Google Shape;306;p2"/>
              <p:cNvCxnSpPr>
                <a:stCxn id="304" idx="2"/>
              </p:cNvCxnSpPr>
              <p:nvPr/>
            </p:nvCxnSpPr>
            <p:spPr>
              <a:xfrm rot="10800000">
                <a:off x="2572149" y="4681691"/>
                <a:ext cx="1724100" cy="233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2"/>
              <p:cNvCxnSpPr>
                <a:stCxn id="302" idx="3"/>
                <a:endCxn id="304" idx="7"/>
              </p:cNvCxnSpPr>
              <p:nvPr/>
            </p:nvCxnSpPr>
            <p:spPr>
              <a:xfrm flipH="1">
                <a:off x="4476786" y="3137477"/>
                <a:ext cx="781500" cy="1702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2"/>
              <p:cNvCxnSpPr>
                <a:stCxn id="305" idx="2"/>
                <a:endCxn id="302" idx="6"/>
              </p:cNvCxnSpPr>
              <p:nvPr/>
            </p:nvCxnSpPr>
            <p:spPr>
              <a:xfrm rot="10800000">
                <a:off x="5438676" y="3062683"/>
                <a:ext cx="1577700" cy="556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2"/>
              <p:cNvCxnSpPr>
                <a:stCxn id="303" idx="3"/>
                <a:endCxn id="305" idx="7"/>
              </p:cNvCxnSpPr>
              <p:nvPr/>
            </p:nvCxnSpPr>
            <p:spPr>
              <a:xfrm flipH="1">
                <a:off x="7196741" y="2358764"/>
                <a:ext cx="536100" cy="1185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2"/>
              <p:cNvCxnSpPr>
                <a:stCxn id="303" idx="6"/>
                <a:endCxn id="301" idx="2"/>
              </p:cNvCxnSpPr>
              <p:nvPr/>
            </p:nvCxnSpPr>
            <p:spPr>
              <a:xfrm>
                <a:off x="7913267" y="2284029"/>
                <a:ext cx="998400" cy="140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2"/>
              <p:cNvCxnSpPr>
                <a:stCxn id="301" idx="7"/>
              </p:cNvCxnSpPr>
              <p:nvPr/>
            </p:nvCxnSpPr>
            <p:spPr>
              <a:xfrm flipH="1" rot="10800000">
                <a:off x="9092136" y="541671"/>
                <a:ext cx="2065800" cy="1807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</p:grpSp>
      <p:sp>
        <p:nvSpPr>
          <p:cNvPr id="312" name="Google Shape;312;p2"/>
          <p:cNvSpPr txBox="1"/>
          <p:nvPr/>
        </p:nvSpPr>
        <p:spPr>
          <a:xfrm>
            <a:off x="6241143" y="2065852"/>
            <a:ext cx="595085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 Of the Project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 Performance Year Wise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Top Contributing Companies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Working of Web Page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"/>
          <p:cNvSpPr txBox="1"/>
          <p:nvPr>
            <p:ph type="title"/>
          </p:nvPr>
        </p:nvSpPr>
        <p:spPr>
          <a:xfrm>
            <a:off x="677333" y="461841"/>
            <a:ext cx="8596668" cy="97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What is Nifty 50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8" name="Google Shape;318;p3"/>
          <p:cNvSpPr txBox="1"/>
          <p:nvPr>
            <p:ph idx="1" type="body"/>
          </p:nvPr>
        </p:nvSpPr>
        <p:spPr>
          <a:xfrm>
            <a:off x="677333" y="1930400"/>
            <a:ext cx="9003695" cy="2642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Nifty 50 is a stock market index in India, which comprises the top 50 large-cap companies listed on the National Stock Exchange (NSE). The index is computed using the free-float market capitalization methodology, which takes into consideration only those shares that are available for trading in the market and not held by promoters, governments or associated entities.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The index is widely used as a benchmark to measure the performance of the Indian equity market and is one of the most actively traded indices in India.</a:t>
            </a:r>
            <a:endParaRPr sz="2000"/>
          </a:p>
        </p:txBody>
      </p:sp>
      <p:sp>
        <p:nvSpPr>
          <p:cNvPr id="319" name="Google Shape;319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503" y="4572802"/>
            <a:ext cx="2842240" cy="200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"/>
          <p:cNvSpPr txBox="1"/>
          <p:nvPr/>
        </p:nvSpPr>
        <p:spPr>
          <a:xfrm>
            <a:off x="4689472" y="3465650"/>
            <a:ext cx="2824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Modern  PowerPoint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4"/>
          <p:cNvSpPr txBox="1"/>
          <p:nvPr/>
        </p:nvSpPr>
        <p:spPr>
          <a:xfrm>
            <a:off x="5009628" y="4169186"/>
            <a:ext cx="21841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Presentation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4"/>
          <p:cNvSpPr txBox="1"/>
          <p:nvPr/>
        </p:nvSpPr>
        <p:spPr>
          <a:xfrm>
            <a:off x="5118254" y="4872722"/>
            <a:ext cx="19669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PowerPoint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4"/>
          <p:cNvSpPr txBox="1"/>
          <p:nvPr/>
        </p:nvSpPr>
        <p:spPr>
          <a:xfrm>
            <a:off x="5600138" y="5576256"/>
            <a:ext cx="1003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PPT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4"/>
          <p:cNvSpPr txBox="1"/>
          <p:nvPr/>
        </p:nvSpPr>
        <p:spPr>
          <a:xfrm>
            <a:off x="4373327" y="2773793"/>
            <a:ext cx="34648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PowerPoint  Presentation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0" name="Google Shape;330;p4"/>
          <p:cNvPicPr preferRelativeResize="0"/>
          <p:nvPr/>
        </p:nvPicPr>
        <p:blipFill rotWithShape="1">
          <a:blip r:embed="rId3">
            <a:alphaModFix/>
          </a:blip>
          <a:srcRect b="8471" l="14759" r="2951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5"/>
          <p:cNvGrpSpPr/>
          <p:nvPr/>
        </p:nvGrpSpPr>
        <p:grpSpPr>
          <a:xfrm>
            <a:off x="244148" y="4800102"/>
            <a:ext cx="3413473" cy="1987335"/>
            <a:chOff x="3105605" y="945471"/>
            <a:chExt cx="7257931" cy="4768255"/>
          </a:xfrm>
        </p:grpSpPr>
        <p:sp>
          <p:nvSpPr>
            <p:cNvPr id="336" name="Google Shape;336;p5"/>
            <p:cNvSpPr/>
            <p:nvPr/>
          </p:nvSpPr>
          <p:spPr>
            <a:xfrm>
              <a:off x="8911710" y="2318515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227330" y="2957051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7701885" y="2178338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296249" y="4809400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7016376" y="3513792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1" name="Google Shape;341;p5"/>
            <p:cNvCxnSpPr>
              <a:stCxn id="337" idx="3"/>
              <a:endCxn id="339" idx="7"/>
            </p:cNvCxnSpPr>
            <p:nvPr/>
          </p:nvCxnSpPr>
          <p:spPr>
            <a:xfrm flipH="1">
              <a:off x="4476786" y="3137477"/>
              <a:ext cx="781500" cy="17028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5"/>
            <p:cNvCxnSpPr>
              <a:stCxn id="340" idx="2"/>
              <a:endCxn id="337" idx="6"/>
            </p:cNvCxnSpPr>
            <p:nvPr/>
          </p:nvCxnSpPr>
          <p:spPr>
            <a:xfrm rot="10800000">
              <a:off x="5438676" y="3062683"/>
              <a:ext cx="1577700" cy="5568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5"/>
            <p:cNvCxnSpPr>
              <a:stCxn id="338" idx="3"/>
              <a:endCxn id="340" idx="7"/>
            </p:cNvCxnSpPr>
            <p:nvPr/>
          </p:nvCxnSpPr>
          <p:spPr>
            <a:xfrm flipH="1">
              <a:off x="7196741" y="2358764"/>
              <a:ext cx="536100" cy="11859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5"/>
            <p:cNvCxnSpPr>
              <a:stCxn id="338" idx="6"/>
              <a:endCxn id="336" idx="2"/>
            </p:cNvCxnSpPr>
            <p:nvPr/>
          </p:nvCxnSpPr>
          <p:spPr>
            <a:xfrm>
              <a:off x="7913267" y="2284029"/>
              <a:ext cx="998400" cy="1401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5"/>
            <p:cNvCxnSpPr>
              <a:stCxn id="336" idx="7"/>
            </p:cNvCxnSpPr>
            <p:nvPr/>
          </p:nvCxnSpPr>
          <p:spPr>
            <a:xfrm flipH="1" rot="10800000">
              <a:off x="9092136" y="945471"/>
              <a:ext cx="1271400" cy="14040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346" name="Google Shape;346;p5"/>
            <p:cNvCxnSpPr>
              <a:stCxn id="339" idx="3"/>
            </p:cNvCxnSpPr>
            <p:nvPr/>
          </p:nvCxnSpPr>
          <p:spPr>
            <a:xfrm flipH="1">
              <a:off x="3105605" y="4989826"/>
              <a:ext cx="1221600" cy="7239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7" name="Google Shape;347;p5"/>
          <p:cNvGrpSpPr/>
          <p:nvPr/>
        </p:nvGrpSpPr>
        <p:grpSpPr>
          <a:xfrm>
            <a:off x="-166861" y="5102294"/>
            <a:ext cx="2992679" cy="1722806"/>
            <a:chOff x="2769103" y="2028608"/>
            <a:chExt cx="7324350" cy="3464857"/>
          </a:xfrm>
        </p:grpSpPr>
        <p:sp>
          <p:nvSpPr>
            <p:cNvPr id="348" name="Google Shape;348;p5"/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P</a:t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R</a:t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O</a:t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F</a:t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I</a:t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I</a:t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S</a:t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K</a:t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O</a:t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L</a:t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S</a:t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 rot="-5400000">
              <a:off x="2695236" y="3824347"/>
              <a:ext cx="1071063" cy="92333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sp>
        <p:nvSpPr>
          <p:cNvPr id="362" name="Google Shape;362;p5"/>
          <p:cNvSpPr txBox="1"/>
          <p:nvPr/>
        </p:nvSpPr>
        <p:spPr>
          <a:xfrm>
            <a:off x="667657" y="341854"/>
            <a:ext cx="86505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 Of the Project</a:t>
            </a:r>
            <a:endParaRPr sz="5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Objective Of the Project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64" name="Google Shape;364;p5"/>
          <p:cNvSpPr txBox="1"/>
          <p:nvPr>
            <p:ph idx="1" type="body"/>
          </p:nvPr>
        </p:nvSpPr>
        <p:spPr>
          <a:xfrm>
            <a:off x="721503" y="190656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To Predict the Different Stock Price using Machine Learning.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Calculate the overall returns on their portfolio using web page . User will give all the input in the web page and the final output should be populated in the web page itself.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"/>
          <p:cNvSpPr txBox="1"/>
          <p:nvPr>
            <p:ph idx="1" type="body"/>
          </p:nvPr>
        </p:nvSpPr>
        <p:spPr>
          <a:xfrm>
            <a:off x="323529" y="339509"/>
            <a:ext cx="1005484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Approach For Project</a:t>
            </a:r>
            <a:endParaRPr/>
          </a:p>
        </p:txBody>
      </p:sp>
      <p:sp>
        <p:nvSpPr>
          <p:cNvPr id="370" name="Google Shape;370;p6"/>
          <p:cNvSpPr/>
          <p:nvPr/>
        </p:nvSpPr>
        <p:spPr>
          <a:xfrm rot="2700000">
            <a:off x="988291" y="2088997"/>
            <a:ext cx="1235413" cy="12354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2139231" y="2222577"/>
            <a:ext cx="1920240" cy="200610"/>
          </a:xfrm>
          <a:custGeom>
            <a:rect b="b" l="l" r="r" t="t"/>
            <a:pathLst>
              <a:path extrusionOk="0" h="200610" w="1824297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000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6"/>
          <p:cNvSpPr/>
          <p:nvPr/>
        </p:nvSpPr>
        <p:spPr>
          <a:xfrm rot="2700000">
            <a:off x="3767362" y="2088996"/>
            <a:ext cx="1235413" cy="12354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6"/>
          <p:cNvSpPr/>
          <p:nvPr/>
        </p:nvSpPr>
        <p:spPr>
          <a:xfrm>
            <a:off x="4916790" y="2222577"/>
            <a:ext cx="1920240" cy="200610"/>
          </a:xfrm>
          <a:custGeom>
            <a:rect b="b" l="l" r="r" t="t"/>
            <a:pathLst>
              <a:path extrusionOk="0" h="200610" w="1824297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000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6"/>
          <p:cNvSpPr/>
          <p:nvPr/>
        </p:nvSpPr>
        <p:spPr>
          <a:xfrm rot="2700000">
            <a:off x="6546433" y="2088995"/>
            <a:ext cx="1235413" cy="1235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7694350" y="2228486"/>
            <a:ext cx="1920240" cy="200610"/>
          </a:xfrm>
          <a:custGeom>
            <a:rect b="b" l="l" r="r" t="t"/>
            <a:pathLst>
              <a:path extrusionOk="0" h="200610" w="1824297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000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6"/>
          <p:cNvSpPr/>
          <p:nvPr/>
        </p:nvSpPr>
        <p:spPr>
          <a:xfrm rot="2700000">
            <a:off x="9325504" y="2088995"/>
            <a:ext cx="1235413" cy="123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9512190" y="2475871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6"/>
          <p:cNvSpPr/>
          <p:nvPr/>
        </p:nvSpPr>
        <p:spPr>
          <a:xfrm>
            <a:off x="6736761" y="2475871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p6"/>
          <p:cNvSpPr/>
          <p:nvPr/>
        </p:nvSpPr>
        <p:spPr>
          <a:xfrm>
            <a:off x="3961332" y="2475871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p6"/>
          <p:cNvSpPr/>
          <p:nvPr/>
        </p:nvSpPr>
        <p:spPr>
          <a:xfrm>
            <a:off x="1185903" y="2475871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p6"/>
          <p:cNvSpPr/>
          <p:nvPr/>
        </p:nvSpPr>
        <p:spPr>
          <a:xfrm>
            <a:off x="880637" y="3990947"/>
            <a:ext cx="2074135" cy="2272130"/>
          </a:xfrm>
          <a:prstGeom prst="roundRect">
            <a:avLst>
              <a:gd fmla="val 77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2" name="Google Shape;382;p6"/>
          <p:cNvGrpSpPr/>
          <p:nvPr/>
        </p:nvGrpSpPr>
        <p:grpSpPr>
          <a:xfrm>
            <a:off x="826360" y="4035062"/>
            <a:ext cx="2146580" cy="1278992"/>
            <a:chOff x="1115057" y="3867773"/>
            <a:chExt cx="1666714" cy="1151921"/>
          </a:xfrm>
        </p:grpSpPr>
        <p:sp>
          <p:nvSpPr>
            <p:cNvPr id="383" name="Google Shape;383;p6"/>
            <p:cNvSpPr txBox="1"/>
            <p:nvPr/>
          </p:nvSpPr>
          <p:spPr>
            <a:xfrm>
              <a:off x="1117460" y="4160380"/>
              <a:ext cx="1664311" cy="859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Retrieved</a:t>
              </a:r>
              <a:r>
                <a:rPr lang="en-US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Data Using Beautiful-Soup from NSE.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4" name="Google Shape;384;p6"/>
            <p:cNvSpPr txBox="1"/>
            <p:nvPr/>
          </p:nvSpPr>
          <p:spPr>
            <a:xfrm>
              <a:off x="1115057" y="3867773"/>
              <a:ext cx="16665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Data Scraping</a:t>
              </a:r>
              <a:endParaRPr b="1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385" name="Google Shape;385;p6"/>
          <p:cNvSpPr/>
          <p:nvPr/>
        </p:nvSpPr>
        <p:spPr>
          <a:xfrm>
            <a:off x="3666168" y="3990947"/>
            <a:ext cx="2074135" cy="2272130"/>
          </a:xfrm>
          <a:prstGeom prst="roundRect">
            <a:avLst>
              <a:gd fmla="val 77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6" name="Google Shape;386;p6"/>
          <p:cNvGrpSpPr/>
          <p:nvPr/>
        </p:nvGrpSpPr>
        <p:grpSpPr>
          <a:xfrm>
            <a:off x="3844518" y="4072382"/>
            <a:ext cx="1709040" cy="1687948"/>
            <a:chOff x="3895865" y="3706455"/>
            <a:chExt cx="1709040" cy="1687948"/>
          </a:xfrm>
        </p:grpSpPr>
        <p:sp>
          <p:nvSpPr>
            <p:cNvPr id="387" name="Google Shape;387;p6"/>
            <p:cNvSpPr txBox="1"/>
            <p:nvPr/>
          </p:nvSpPr>
          <p:spPr>
            <a:xfrm>
              <a:off x="3940594" y="4471073"/>
              <a:ext cx="16643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Cleaning is done using Python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8" name="Google Shape;388;p6"/>
            <p:cNvSpPr txBox="1"/>
            <p:nvPr/>
          </p:nvSpPr>
          <p:spPr>
            <a:xfrm>
              <a:off x="3895865" y="3706455"/>
              <a:ext cx="16664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Data Cleaning</a:t>
              </a:r>
              <a:endParaRPr b="1" sz="20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389" name="Google Shape;389;p6"/>
          <p:cNvSpPr/>
          <p:nvPr/>
        </p:nvSpPr>
        <p:spPr>
          <a:xfrm>
            <a:off x="6451699" y="3990945"/>
            <a:ext cx="2074135" cy="2272130"/>
          </a:xfrm>
          <a:prstGeom prst="roundRect">
            <a:avLst>
              <a:gd fmla="val 775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0" name="Google Shape;390;p6"/>
          <p:cNvGrpSpPr/>
          <p:nvPr/>
        </p:nvGrpSpPr>
        <p:grpSpPr>
          <a:xfrm>
            <a:off x="6406040" y="3922534"/>
            <a:ext cx="2119791" cy="1527103"/>
            <a:chOff x="6708124" y="3766292"/>
            <a:chExt cx="1666411" cy="1379778"/>
          </a:xfrm>
        </p:grpSpPr>
        <p:sp>
          <p:nvSpPr>
            <p:cNvPr id="391" name="Google Shape;391;p6"/>
            <p:cNvSpPr txBox="1"/>
            <p:nvPr/>
          </p:nvSpPr>
          <p:spPr>
            <a:xfrm>
              <a:off x="6710224" y="4311817"/>
              <a:ext cx="1664311" cy="834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 </a:t>
              </a: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 have created a Model using Linear Regression</a:t>
              </a: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2" name="Google Shape;392;p6"/>
            <p:cNvSpPr txBox="1"/>
            <p:nvPr/>
          </p:nvSpPr>
          <p:spPr>
            <a:xfrm>
              <a:off x="6708124" y="3766292"/>
              <a:ext cx="1666411" cy="417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</a:t>
              </a:r>
              <a:r>
                <a:rPr b="1"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</a:t>
              </a:r>
              <a:endPara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93" name="Google Shape;393;p6"/>
          <p:cNvSpPr/>
          <p:nvPr/>
        </p:nvSpPr>
        <p:spPr>
          <a:xfrm>
            <a:off x="8906142" y="3922534"/>
            <a:ext cx="2074135" cy="2272130"/>
          </a:xfrm>
          <a:prstGeom prst="roundRect">
            <a:avLst>
              <a:gd fmla="val 77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Created a web page by using Flask ,HTML.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9069640" y="3903130"/>
            <a:ext cx="2039077" cy="623177"/>
            <a:chOff x="9056173" y="3522533"/>
            <a:chExt cx="2103892" cy="1103704"/>
          </a:xfrm>
        </p:grpSpPr>
        <p:sp>
          <p:nvSpPr>
            <p:cNvPr id="395" name="Google Shape;395;p6"/>
            <p:cNvSpPr txBox="1"/>
            <p:nvPr/>
          </p:nvSpPr>
          <p:spPr>
            <a:xfrm>
              <a:off x="9495754" y="4160382"/>
              <a:ext cx="16643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6" name="Google Shape;396;p6"/>
            <p:cNvSpPr txBox="1"/>
            <p:nvPr/>
          </p:nvSpPr>
          <p:spPr>
            <a:xfrm>
              <a:off x="9056173" y="3522533"/>
              <a:ext cx="1749569" cy="1103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Web Page Creation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c75e042de_0_0"/>
          <p:cNvSpPr txBox="1"/>
          <p:nvPr>
            <p:ph idx="1" type="body"/>
          </p:nvPr>
        </p:nvSpPr>
        <p:spPr>
          <a:xfrm>
            <a:off x="1130351" y="221825"/>
            <a:ext cx="9560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 Scraping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g23c75e042de_0_0"/>
          <p:cNvSpPr txBox="1"/>
          <p:nvPr/>
        </p:nvSpPr>
        <p:spPr>
          <a:xfrm>
            <a:off x="337300" y="1132000"/>
            <a:ext cx="840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D</a:t>
            </a:r>
            <a:r>
              <a:rPr b="1" lang="en-US" sz="2400">
                <a:solidFill>
                  <a:srgbClr val="3F3F3F"/>
                </a:solidFill>
              </a:rPr>
              <a:t>ataset scraping done with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</a:rPr>
              <a:t>BeautifulSoup, </a:t>
            </a:r>
            <a:r>
              <a:rPr b="1" lang="en-US" sz="2400">
                <a:solidFill>
                  <a:srgbClr val="3F3F3F"/>
                </a:solidFill>
              </a:rPr>
              <a:t>requests, numpy, pandas and csv module</a:t>
            </a:r>
            <a:endParaRPr b="1" sz="2400">
              <a:solidFill>
                <a:srgbClr val="3F3F3F"/>
              </a:solidFill>
            </a:endParaRPr>
          </a:p>
        </p:txBody>
      </p:sp>
      <p:pic>
        <p:nvPicPr>
          <p:cNvPr id="404" name="Google Shape;404;g23c75e042d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662" y="2241375"/>
            <a:ext cx="6589788" cy="41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23c75e042de_0_0"/>
          <p:cNvSpPr txBox="1"/>
          <p:nvPr/>
        </p:nvSpPr>
        <p:spPr>
          <a:xfrm>
            <a:off x="572600" y="2404775"/>
            <a:ext cx="38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06" name="Google Shape;406;g23c75e042de_0_0"/>
          <p:cNvSpPr txBox="1"/>
          <p:nvPr/>
        </p:nvSpPr>
        <p:spPr>
          <a:xfrm>
            <a:off x="337300" y="2404775"/>
            <a:ext cx="3461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Stock, Open, Close and Volume are useful out of all columns where Close is target and other columns are feature</a:t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"/>
          <p:cNvSpPr txBox="1"/>
          <p:nvPr>
            <p:ph type="title"/>
          </p:nvPr>
        </p:nvSpPr>
        <p:spPr>
          <a:xfrm>
            <a:off x="232229" y="220168"/>
            <a:ext cx="10072914" cy="685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Stock Performance Year Wise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12" name="Google Shape;412;p7"/>
          <p:cNvSpPr txBox="1"/>
          <p:nvPr/>
        </p:nvSpPr>
        <p:spPr>
          <a:xfrm>
            <a:off x="601303" y="3639184"/>
            <a:ext cx="33479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108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7"/>
          <p:cNvSpPr/>
          <p:nvPr/>
        </p:nvSpPr>
        <p:spPr>
          <a:xfrm>
            <a:off x="6168202" y="3630443"/>
            <a:ext cx="176046" cy="310672"/>
          </a:xfrm>
          <a:custGeom>
            <a:rect b="b" l="l" r="r" t="t"/>
            <a:pathLst>
              <a:path extrusionOk="0" h="1615908" w="915677">
                <a:moveTo>
                  <a:pt x="458477" y="0"/>
                </a:moveTo>
                <a:cubicBezTo>
                  <a:pt x="710982" y="0"/>
                  <a:pt x="915677" y="204695"/>
                  <a:pt x="915677" y="457200"/>
                </a:cubicBezTo>
                <a:cubicBezTo>
                  <a:pt x="915677" y="615016"/>
                  <a:pt x="835718" y="754156"/>
                  <a:pt x="714102" y="836318"/>
                </a:cubicBezTo>
                <a:lnTo>
                  <a:pt x="664339" y="863328"/>
                </a:lnTo>
                <a:lnTo>
                  <a:pt x="914400" y="1615908"/>
                </a:lnTo>
                <a:lnTo>
                  <a:pt x="0" y="1615908"/>
                </a:lnTo>
                <a:lnTo>
                  <a:pt x="250451" y="862153"/>
                </a:lnTo>
                <a:lnTo>
                  <a:pt x="202852" y="836318"/>
                </a:lnTo>
                <a:cubicBezTo>
                  <a:pt x="81236" y="754156"/>
                  <a:pt x="1277" y="615016"/>
                  <a:pt x="1277" y="457200"/>
                </a:cubicBezTo>
                <a:cubicBezTo>
                  <a:pt x="1277" y="204695"/>
                  <a:pt x="205972" y="0"/>
                  <a:pt x="458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4" name="Google Shape;414;p7"/>
          <p:cNvSpPr/>
          <p:nvPr/>
        </p:nvSpPr>
        <p:spPr>
          <a:xfrm>
            <a:off x="6096000" y="4424758"/>
            <a:ext cx="320451" cy="320450"/>
          </a:xfrm>
          <a:custGeom>
            <a:rect b="b" l="l" r="r" t="t"/>
            <a:pathLst>
              <a:path extrusionOk="0" h="3848188" w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7"/>
          <p:cNvSpPr/>
          <p:nvPr/>
        </p:nvSpPr>
        <p:spPr>
          <a:xfrm>
            <a:off x="6157255" y="5116483"/>
            <a:ext cx="189890" cy="320450"/>
          </a:xfrm>
          <a:custGeom>
            <a:rect b="b" l="l" r="r" t="t"/>
            <a:pathLst>
              <a:path extrusionOk="0" h="3944720" w="2337548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7"/>
          <p:cNvSpPr/>
          <p:nvPr/>
        </p:nvSpPr>
        <p:spPr>
          <a:xfrm>
            <a:off x="6148824" y="5831277"/>
            <a:ext cx="197938" cy="320450"/>
          </a:xfrm>
          <a:custGeom>
            <a:rect b="b" l="l" r="r" t="t"/>
            <a:pathLst>
              <a:path extrusionOk="0" h="4255963" w="2628868">
                <a:moveTo>
                  <a:pt x="2288503" y="1437588"/>
                </a:moveTo>
                <a:cubicBezTo>
                  <a:pt x="2182285" y="1436434"/>
                  <a:pt x="2073758" y="1369470"/>
                  <a:pt x="2055285" y="1235542"/>
                </a:cubicBezTo>
                <a:cubicBezTo>
                  <a:pt x="2061443" y="1112391"/>
                  <a:pt x="2086071" y="822985"/>
                  <a:pt x="1750484" y="709069"/>
                </a:cubicBezTo>
                <a:lnTo>
                  <a:pt x="1768957" y="395033"/>
                </a:lnTo>
                <a:cubicBezTo>
                  <a:pt x="2326220" y="493554"/>
                  <a:pt x="2495550" y="915347"/>
                  <a:pt x="2507866" y="1244778"/>
                </a:cubicBezTo>
                <a:cubicBezTo>
                  <a:pt x="2498630" y="1374088"/>
                  <a:pt x="2394721" y="1438743"/>
                  <a:pt x="2288503" y="1437588"/>
                </a:cubicBezTo>
                <a:close/>
                <a:moveTo>
                  <a:pt x="914400" y="2567085"/>
                </a:moveTo>
                <a:cubicBezTo>
                  <a:pt x="193965" y="2299230"/>
                  <a:pt x="9236" y="1745049"/>
                  <a:pt x="0" y="1375594"/>
                </a:cubicBezTo>
                <a:cubicBezTo>
                  <a:pt x="36947" y="923011"/>
                  <a:pt x="360218" y="415012"/>
                  <a:pt x="886691" y="378067"/>
                </a:cubicBezTo>
                <a:lnTo>
                  <a:pt x="886691" y="784467"/>
                </a:lnTo>
                <a:cubicBezTo>
                  <a:pt x="689648" y="818333"/>
                  <a:pt x="548024" y="1193946"/>
                  <a:pt x="905164" y="1310939"/>
                </a:cubicBezTo>
                <a:cubicBezTo>
                  <a:pt x="908243" y="1729654"/>
                  <a:pt x="911321" y="2148370"/>
                  <a:pt x="914400" y="2567085"/>
                </a:cubicBezTo>
                <a:close/>
                <a:moveTo>
                  <a:pt x="1742177" y="3864625"/>
                </a:moveTo>
                <a:lnTo>
                  <a:pt x="1742177" y="3458225"/>
                </a:lnTo>
                <a:cubicBezTo>
                  <a:pt x="1939220" y="3424359"/>
                  <a:pt x="2080844" y="3048746"/>
                  <a:pt x="1723704" y="2931753"/>
                </a:cubicBezTo>
                <a:cubicBezTo>
                  <a:pt x="1720625" y="2513038"/>
                  <a:pt x="1717547" y="2094322"/>
                  <a:pt x="1714468" y="1675607"/>
                </a:cubicBezTo>
                <a:cubicBezTo>
                  <a:pt x="2434903" y="1943462"/>
                  <a:pt x="2619632" y="2497643"/>
                  <a:pt x="2628868" y="2867098"/>
                </a:cubicBezTo>
                <a:cubicBezTo>
                  <a:pt x="2591921" y="3319681"/>
                  <a:pt x="2268650" y="3827680"/>
                  <a:pt x="1742177" y="3864625"/>
                </a:cubicBezTo>
                <a:close/>
                <a:moveTo>
                  <a:pt x="886690" y="3869411"/>
                </a:moveTo>
                <a:cubicBezTo>
                  <a:pt x="329427" y="3770890"/>
                  <a:pt x="160097" y="3349097"/>
                  <a:pt x="147781" y="3019666"/>
                </a:cubicBezTo>
                <a:cubicBezTo>
                  <a:pt x="166253" y="2761046"/>
                  <a:pt x="563416" y="2761047"/>
                  <a:pt x="600362" y="3028902"/>
                </a:cubicBezTo>
                <a:cubicBezTo>
                  <a:pt x="594204" y="3152053"/>
                  <a:pt x="569576" y="3441459"/>
                  <a:pt x="905163" y="3555375"/>
                </a:cubicBezTo>
                <a:close/>
                <a:moveTo>
                  <a:pt x="1303568" y="4255963"/>
                </a:moveTo>
                <a:cubicBezTo>
                  <a:pt x="1214645" y="4255963"/>
                  <a:pt x="1142559" y="4183877"/>
                  <a:pt x="1142559" y="4094954"/>
                </a:cubicBezTo>
                <a:cubicBezTo>
                  <a:pt x="1142559" y="2783639"/>
                  <a:pt x="1142560" y="1472324"/>
                  <a:pt x="1142560" y="161009"/>
                </a:cubicBezTo>
                <a:cubicBezTo>
                  <a:pt x="1142560" y="72086"/>
                  <a:pt x="1214646" y="0"/>
                  <a:pt x="1303569" y="0"/>
                </a:cubicBezTo>
                <a:lnTo>
                  <a:pt x="1303568" y="1"/>
                </a:lnTo>
                <a:cubicBezTo>
                  <a:pt x="1392491" y="1"/>
                  <a:pt x="1464577" y="72087"/>
                  <a:pt x="1464577" y="161010"/>
                </a:cubicBezTo>
                <a:lnTo>
                  <a:pt x="1464577" y="4094954"/>
                </a:lnTo>
                <a:cubicBezTo>
                  <a:pt x="1464577" y="4183877"/>
                  <a:pt x="1392491" y="4255963"/>
                  <a:pt x="1303568" y="42559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7" name="Google Shape;4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396" y="1556665"/>
            <a:ext cx="9216600" cy="40803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sp>
        <p:nvSpPr>
          <p:cNvPr id="418" name="Google Shape;418;p7"/>
          <p:cNvSpPr txBox="1"/>
          <p:nvPr/>
        </p:nvSpPr>
        <p:spPr>
          <a:xfrm>
            <a:off x="1465943" y="5991502"/>
            <a:ext cx="65749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Profitable Month is November and Least Profitable is February in all 4 years for Nifty-50.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"/>
          <p:cNvSpPr/>
          <p:nvPr/>
        </p:nvSpPr>
        <p:spPr>
          <a:xfrm flipH="1">
            <a:off x="14777" y="937761"/>
            <a:ext cx="6507660" cy="1950582"/>
          </a:xfrm>
          <a:custGeom>
            <a:rect b="b" l="l" r="r" t="t"/>
            <a:pathLst>
              <a:path extrusionOk="0" h="4388311" w="6507660">
                <a:moveTo>
                  <a:pt x="5290604" y="3151911"/>
                </a:moveTo>
                <a:cubicBezTo>
                  <a:pt x="5284840" y="3151911"/>
                  <a:pt x="5280167" y="3156584"/>
                  <a:pt x="5280167" y="3162348"/>
                </a:cubicBezTo>
                <a:lnTo>
                  <a:pt x="5280167" y="3337120"/>
                </a:lnTo>
                <a:lnTo>
                  <a:pt x="5253923" y="3342418"/>
                </a:lnTo>
                <a:cubicBezTo>
                  <a:pt x="5220104" y="3356722"/>
                  <a:pt x="5196375" y="3390209"/>
                  <a:pt x="5196375" y="3429238"/>
                </a:cubicBezTo>
                <a:cubicBezTo>
                  <a:pt x="5196375" y="3522679"/>
                  <a:pt x="5196376" y="3616119"/>
                  <a:pt x="5196376" y="3709560"/>
                </a:cubicBezTo>
                <a:cubicBezTo>
                  <a:pt x="5196376" y="3748589"/>
                  <a:pt x="5220106" y="3782076"/>
                  <a:pt x="5253924" y="3796381"/>
                </a:cubicBezTo>
                <a:lnTo>
                  <a:pt x="5280167" y="3801679"/>
                </a:lnTo>
                <a:lnTo>
                  <a:pt x="5280167" y="3976447"/>
                </a:lnTo>
                <a:cubicBezTo>
                  <a:pt x="5280167" y="3982211"/>
                  <a:pt x="5284840" y="3986884"/>
                  <a:pt x="5290604" y="3986884"/>
                </a:cubicBezTo>
                <a:cubicBezTo>
                  <a:pt x="5296368" y="3986884"/>
                  <a:pt x="5301041" y="3982211"/>
                  <a:pt x="5301041" y="3976447"/>
                </a:cubicBezTo>
                <a:lnTo>
                  <a:pt x="5301041" y="3801676"/>
                </a:lnTo>
                <a:lnTo>
                  <a:pt x="5327277" y="3796380"/>
                </a:lnTo>
                <a:cubicBezTo>
                  <a:pt x="5361095" y="3782075"/>
                  <a:pt x="5384824" y="3748588"/>
                  <a:pt x="5384824" y="3709559"/>
                </a:cubicBezTo>
                <a:lnTo>
                  <a:pt x="5384824" y="3429238"/>
                </a:lnTo>
                <a:cubicBezTo>
                  <a:pt x="5384824" y="3390209"/>
                  <a:pt x="5361095" y="3356722"/>
                  <a:pt x="5327277" y="3342418"/>
                </a:cubicBezTo>
                <a:lnTo>
                  <a:pt x="5301041" y="3337121"/>
                </a:lnTo>
                <a:lnTo>
                  <a:pt x="5301041" y="3162348"/>
                </a:lnTo>
                <a:cubicBezTo>
                  <a:pt x="5301041" y="3156584"/>
                  <a:pt x="5296368" y="3151911"/>
                  <a:pt x="5290604" y="3151911"/>
                </a:cubicBezTo>
                <a:close/>
                <a:moveTo>
                  <a:pt x="5071938" y="2996689"/>
                </a:moveTo>
                <a:cubicBezTo>
                  <a:pt x="5066174" y="2996689"/>
                  <a:pt x="5061501" y="3001362"/>
                  <a:pt x="5061501" y="3007126"/>
                </a:cubicBezTo>
                <a:lnTo>
                  <a:pt x="5061501" y="3205193"/>
                </a:lnTo>
                <a:lnTo>
                  <a:pt x="5057961" y="3204478"/>
                </a:lnTo>
                <a:cubicBezTo>
                  <a:pt x="5005922" y="3204478"/>
                  <a:pt x="4963736" y="3246664"/>
                  <a:pt x="4963736" y="3298703"/>
                </a:cubicBezTo>
                <a:cubicBezTo>
                  <a:pt x="4963736" y="3419591"/>
                  <a:pt x="4963737" y="3540480"/>
                  <a:pt x="4963737" y="3661368"/>
                </a:cubicBezTo>
                <a:cubicBezTo>
                  <a:pt x="4963737" y="3713407"/>
                  <a:pt x="5005923" y="3755593"/>
                  <a:pt x="5057962" y="3755593"/>
                </a:cubicBezTo>
                <a:lnTo>
                  <a:pt x="5057961" y="3755592"/>
                </a:lnTo>
                <a:lnTo>
                  <a:pt x="5061501" y="3754878"/>
                </a:lnTo>
                <a:lnTo>
                  <a:pt x="5061501" y="4377874"/>
                </a:lnTo>
                <a:cubicBezTo>
                  <a:pt x="5061501" y="4383638"/>
                  <a:pt x="5066174" y="4388311"/>
                  <a:pt x="5071938" y="4388311"/>
                </a:cubicBezTo>
                <a:cubicBezTo>
                  <a:pt x="5077703" y="4388311"/>
                  <a:pt x="5082375" y="4383638"/>
                  <a:pt x="5082375" y="4377874"/>
                </a:cubicBezTo>
                <a:lnTo>
                  <a:pt x="5082375" y="3750663"/>
                </a:lnTo>
                <a:lnTo>
                  <a:pt x="5094638" y="3748188"/>
                </a:lnTo>
                <a:cubicBezTo>
                  <a:pt x="5128456" y="3733883"/>
                  <a:pt x="5152186" y="3700396"/>
                  <a:pt x="5152186" y="3661367"/>
                </a:cubicBezTo>
                <a:lnTo>
                  <a:pt x="5152186" y="3298703"/>
                </a:lnTo>
                <a:cubicBezTo>
                  <a:pt x="5152186" y="3259674"/>
                  <a:pt x="5128456" y="3226187"/>
                  <a:pt x="5094638" y="3211883"/>
                </a:cubicBezTo>
                <a:lnTo>
                  <a:pt x="5082375" y="3209407"/>
                </a:lnTo>
                <a:lnTo>
                  <a:pt x="5082375" y="3007126"/>
                </a:lnTo>
                <a:cubicBezTo>
                  <a:pt x="5082375" y="3001362"/>
                  <a:pt x="5077703" y="2996689"/>
                  <a:pt x="5071938" y="2996689"/>
                </a:cubicBezTo>
                <a:close/>
                <a:moveTo>
                  <a:pt x="6413436" y="2973900"/>
                </a:moveTo>
                <a:cubicBezTo>
                  <a:pt x="6407672" y="2973900"/>
                  <a:pt x="6402999" y="2978573"/>
                  <a:pt x="6402999" y="2984337"/>
                </a:cubicBezTo>
                <a:lnTo>
                  <a:pt x="6402999" y="3159109"/>
                </a:lnTo>
                <a:lnTo>
                  <a:pt x="6376758" y="3164407"/>
                </a:lnTo>
                <a:cubicBezTo>
                  <a:pt x="6342940" y="3178711"/>
                  <a:pt x="6319210" y="3212198"/>
                  <a:pt x="6319210" y="3251227"/>
                </a:cubicBezTo>
                <a:cubicBezTo>
                  <a:pt x="6319210" y="3344668"/>
                  <a:pt x="6319211" y="3438108"/>
                  <a:pt x="6319211" y="3531549"/>
                </a:cubicBezTo>
                <a:cubicBezTo>
                  <a:pt x="6319211" y="3570579"/>
                  <a:pt x="6342941" y="3604065"/>
                  <a:pt x="6376759" y="3618370"/>
                </a:cubicBezTo>
                <a:lnTo>
                  <a:pt x="6402999" y="3623667"/>
                </a:lnTo>
                <a:lnTo>
                  <a:pt x="6402999" y="3798436"/>
                </a:lnTo>
                <a:cubicBezTo>
                  <a:pt x="6402999" y="3804200"/>
                  <a:pt x="6407672" y="3808873"/>
                  <a:pt x="6413436" y="3808873"/>
                </a:cubicBezTo>
                <a:cubicBezTo>
                  <a:pt x="6419200" y="3808873"/>
                  <a:pt x="6423873" y="3804200"/>
                  <a:pt x="6423873" y="3798436"/>
                </a:cubicBezTo>
                <a:lnTo>
                  <a:pt x="6423873" y="3623666"/>
                </a:lnTo>
                <a:lnTo>
                  <a:pt x="6450111" y="3618369"/>
                </a:lnTo>
                <a:cubicBezTo>
                  <a:pt x="6483930" y="3604064"/>
                  <a:pt x="6507660" y="3570578"/>
                  <a:pt x="6507660" y="3531548"/>
                </a:cubicBezTo>
                <a:lnTo>
                  <a:pt x="6507660" y="3251227"/>
                </a:lnTo>
                <a:cubicBezTo>
                  <a:pt x="6507660" y="3212198"/>
                  <a:pt x="6483930" y="3178711"/>
                  <a:pt x="6450111" y="3164407"/>
                </a:cubicBezTo>
                <a:lnTo>
                  <a:pt x="6423873" y="3159109"/>
                </a:lnTo>
                <a:lnTo>
                  <a:pt x="6423873" y="2984337"/>
                </a:lnTo>
                <a:cubicBezTo>
                  <a:pt x="6423873" y="2978573"/>
                  <a:pt x="6419200" y="2973900"/>
                  <a:pt x="6413436" y="2973900"/>
                </a:cubicBezTo>
                <a:close/>
                <a:moveTo>
                  <a:pt x="4841054" y="2908477"/>
                </a:moveTo>
                <a:cubicBezTo>
                  <a:pt x="4835290" y="2908477"/>
                  <a:pt x="4830617" y="2913150"/>
                  <a:pt x="4830617" y="2918914"/>
                </a:cubicBezTo>
                <a:lnTo>
                  <a:pt x="4830617" y="2970773"/>
                </a:lnTo>
                <a:lnTo>
                  <a:pt x="4804377" y="2976071"/>
                </a:lnTo>
                <a:cubicBezTo>
                  <a:pt x="4770557" y="2990375"/>
                  <a:pt x="4746828" y="3023862"/>
                  <a:pt x="4746828" y="3062891"/>
                </a:cubicBezTo>
                <a:cubicBezTo>
                  <a:pt x="4746828" y="3188822"/>
                  <a:pt x="4746829" y="3314754"/>
                  <a:pt x="4746829" y="3440685"/>
                </a:cubicBezTo>
                <a:cubicBezTo>
                  <a:pt x="4746829" y="3479714"/>
                  <a:pt x="4770559" y="3513201"/>
                  <a:pt x="4804377" y="3527506"/>
                </a:cubicBezTo>
                <a:lnTo>
                  <a:pt x="4830617" y="3532803"/>
                </a:lnTo>
                <a:lnTo>
                  <a:pt x="4830617" y="3733013"/>
                </a:lnTo>
                <a:cubicBezTo>
                  <a:pt x="4830617" y="3738777"/>
                  <a:pt x="4835290" y="3743450"/>
                  <a:pt x="4841054" y="3743450"/>
                </a:cubicBezTo>
                <a:cubicBezTo>
                  <a:pt x="4846818" y="3743450"/>
                  <a:pt x="4851491" y="3738777"/>
                  <a:pt x="4851491" y="3733013"/>
                </a:cubicBezTo>
                <a:lnTo>
                  <a:pt x="4851491" y="3532802"/>
                </a:lnTo>
                <a:lnTo>
                  <a:pt x="4877729" y="3527505"/>
                </a:lnTo>
                <a:cubicBezTo>
                  <a:pt x="4911549" y="3513200"/>
                  <a:pt x="4935278" y="3479714"/>
                  <a:pt x="4935278" y="3440684"/>
                </a:cubicBezTo>
                <a:lnTo>
                  <a:pt x="4935278" y="3062891"/>
                </a:lnTo>
                <a:cubicBezTo>
                  <a:pt x="4935278" y="3023862"/>
                  <a:pt x="4911549" y="2990375"/>
                  <a:pt x="4877729" y="2976071"/>
                </a:cubicBezTo>
                <a:lnTo>
                  <a:pt x="4851491" y="2970773"/>
                </a:lnTo>
                <a:lnTo>
                  <a:pt x="4851491" y="2918914"/>
                </a:lnTo>
                <a:cubicBezTo>
                  <a:pt x="4851491" y="2913150"/>
                  <a:pt x="4846818" y="2908477"/>
                  <a:pt x="4841054" y="2908477"/>
                </a:cubicBezTo>
                <a:close/>
                <a:moveTo>
                  <a:pt x="5522740" y="2700858"/>
                </a:moveTo>
                <a:cubicBezTo>
                  <a:pt x="5516976" y="2700858"/>
                  <a:pt x="5512303" y="2705531"/>
                  <a:pt x="5512303" y="2711295"/>
                </a:cubicBezTo>
                <a:lnTo>
                  <a:pt x="5512303" y="2887452"/>
                </a:lnTo>
                <a:lnTo>
                  <a:pt x="5477028" y="2894574"/>
                </a:lnTo>
                <a:cubicBezTo>
                  <a:pt x="5443209" y="2908878"/>
                  <a:pt x="5419480" y="2942365"/>
                  <a:pt x="5419480" y="2981394"/>
                </a:cubicBezTo>
                <a:cubicBezTo>
                  <a:pt x="5419480" y="3186602"/>
                  <a:pt x="5419481" y="3391811"/>
                  <a:pt x="5419481" y="3597019"/>
                </a:cubicBezTo>
                <a:cubicBezTo>
                  <a:pt x="5419481" y="3636048"/>
                  <a:pt x="5443210" y="3669535"/>
                  <a:pt x="5477029" y="3683840"/>
                </a:cubicBezTo>
                <a:lnTo>
                  <a:pt x="5512303" y="3690961"/>
                </a:lnTo>
                <a:lnTo>
                  <a:pt x="5512303" y="4082043"/>
                </a:lnTo>
                <a:cubicBezTo>
                  <a:pt x="5512303" y="4087807"/>
                  <a:pt x="5516976" y="4092480"/>
                  <a:pt x="5522740" y="4092480"/>
                </a:cubicBezTo>
                <a:cubicBezTo>
                  <a:pt x="5528504" y="4092480"/>
                  <a:pt x="5533177" y="4087807"/>
                  <a:pt x="5533177" y="4082043"/>
                </a:cubicBezTo>
                <a:lnTo>
                  <a:pt x="5533177" y="3687312"/>
                </a:lnTo>
                <a:lnTo>
                  <a:pt x="5550381" y="3683839"/>
                </a:lnTo>
                <a:cubicBezTo>
                  <a:pt x="5584200" y="3669534"/>
                  <a:pt x="5607930" y="3636048"/>
                  <a:pt x="5607930" y="3597018"/>
                </a:cubicBezTo>
                <a:lnTo>
                  <a:pt x="5607930" y="2981394"/>
                </a:lnTo>
                <a:cubicBezTo>
                  <a:pt x="5607930" y="2942365"/>
                  <a:pt x="5584200" y="2908878"/>
                  <a:pt x="5550381" y="2894574"/>
                </a:cubicBezTo>
                <a:lnTo>
                  <a:pt x="5533177" y="2891100"/>
                </a:lnTo>
                <a:lnTo>
                  <a:pt x="5533177" y="2711295"/>
                </a:lnTo>
                <a:cubicBezTo>
                  <a:pt x="5533177" y="2705531"/>
                  <a:pt x="5528504" y="2700858"/>
                  <a:pt x="5522740" y="2700858"/>
                </a:cubicBezTo>
                <a:close/>
                <a:moveTo>
                  <a:pt x="5754882" y="2699936"/>
                </a:moveTo>
                <a:cubicBezTo>
                  <a:pt x="5749118" y="2699936"/>
                  <a:pt x="5744445" y="2704609"/>
                  <a:pt x="5744445" y="2710373"/>
                </a:cubicBezTo>
                <a:lnTo>
                  <a:pt x="5744445" y="2885145"/>
                </a:lnTo>
                <a:lnTo>
                  <a:pt x="5718205" y="2890443"/>
                </a:lnTo>
                <a:cubicBezTo>
                  <a:pt x="5684386" y="2904747"/>
                  <a:pt x="5660656" y="2938234"/>
                  <a:pt x="5660656" y="2977263"/>
                </a:cubicBezTo>
                <a:cubicBezTo>
                  <a:pt x="5660656" y="3070704"/>
                  <a:pt x="5660657" y="3164144"/>
                  <a:pt x="5660657" y="3257585"/>
                </a:cubicBezTo>
                <a:cubicBezTo>
                  <a:pt x="5660657" y="3296614"/>
                  <a:pt x="5684387" y="3330101"/>
                  <a:pt x="5718206" y="3344406"/>
                </a:cubicBezTo>
                <a:lnTo>
                  <a:pt x="5744445" y="3349703"/>
                </a:lnTo>
                <a:lnTo>
                  <a:pt x="5744445" y="3524472"/>
                </a:lnTo>
                <a:cubicBezTo>
                  <a:pt x="5744445" y="3530236"/>
                  <a:pt x="5749118" y="3534909"/>
                  <a:pt x="5754882" y="3534909"/>
                </a:cubicBezTo>
                <a:cubicBezTo>
                  <a:pt x="5760646" y="3534909"/>
                  <a:pt x="5765319" y="3530236"/>
                  <a:pt x="5765319" y="3524472"/>
                </a:cubicBezTo>
                <a:lnTo>
                  <a:pt x="5765319" y="3349702"/>
                </a:lnTo>
                <a:lnTo>
                  <a:pt x="5791558" y="3344405"/>
                </a:lnTo>
                <a:cubicBezTo>
                  <a:pt x="5825377" y="3330100"/>
                  <a:pt x="5849106" y="3296614"/>
                  <a:pt x="5849106" y="3257584"/>
                </a:cubicBezTo>
                <a:lnTo>
                  <a:pt x="5849106" y="2977263"/>
                </a:lnTo>
                <a:cubicBezTo>
                  <a:pt x="5849106" y="2938234"/>
                  <a:pt x="5825377" y="2904747"/>
                  <a:pt x="5791558" y="2890443"/>
                </a:cubicBezTo>
                <a:lnTo>
                  <a:pt x="5765319" y="2885145"/>
                </a:lnTo>
                <a:lnTo>
                  <a:pt x="5765319" y="2710373"/>
                </a:lnTo>
                <a:cubicBezTo>
                  <a:pt x="5765319" y="2704609"/>
                  <a:pt x="5760646" y="2699936"/>
                  <a:pt x="5754882" y="2699936"/>
                </a:cubicBezTo>
                <a:close/>
                <a:moveTo>
                  <a:pt x="5972297" y="2695673"/>
                </a:moveTo>
                <a:cubicBezTo>
                  <a:pt x="5966533" y="2695673"/>
                  <a:pt x="5961860" y="2700346"/>
                  <a:pt x="5961860" y="2706110"/>
                </a:cubicBezTo>
                <a:lnTo>
                  <a:pt x="5961860" y="3159205"/>
                </a:lnTo>
                <a:lnTo>
                  <a:pt x="5935619" y="3164503"/>
                </a:lnTo>
                <a:cubicBezTo>
                  <a:pt x="5901801" y="3178807"/>
                  <a:pt x="5878071" y="3212294"/>
                  <a:pt x="5878071" y="3251323"/>
                </a:cubicBezTo>
                <a:cubicBezTo>
                  <a:pt x="5878071" y="3401052"/>
                  <a:pt x="5878072" y="3550782"/>
                  <a:pt x="5878072" y="3700511"/>
                </a:cubicBezTo>
                <a:cubicBezTo>
                  <a:pt x="5878072" y="3739541"/>
                  <a:pt x="5901802" y="3773027"/>
                  <a:pt x="5935621" y="3787332"/>
                </a:cubicBezTo>
                <a:lnTo>
                  <a:pt x="5961860" y="3792629"/>
                </a:lnTo>
                <a:lnTo>
                  <a:pt x="5961860" y="4076858"/>
                </a:lnTo>
                <a:cubicBezTo>
                  <a:pt x="5961860" y="4082622"/>
                  <a:pt x="5966533" y="4087295"/>
                  <a:pt x="5972297" y="4087295"/>
                </a:cubicBezTo>
                <a:cubicBezTo>
                  <a:pt x="5978061" y="4087295"/>
                  <a:pt x="5982734" y="4082622"/>
                  <a:pt x="5982734" y="4076858"/>
                </a:cubicBezTo>
                <a:lnTo>
                  <a:pt x="5982734" y="3792628"/>
                </a:lnTo>
                <a:lnTo>
                  <a:pt x="6008973" y="3787331"/>
                </a:lnTo>
                <a:cubicBezTo>
                  <a:pt x="6042791" y="3773026"/>
                  <a:pt x="6066521" y="3739539"/>
                  <a:pt x="6066521" y="3700510"/>
                </a:cubicBezTo>
                <a:lnTo>
                  <a:pt x="6066521" y="3251323"/>
                </a:lnTo>
                <a:cubicBezTo>
                  <a:pt x="6066521" y="3212294"/>
                  <a:pt x="6042791" y="3178807"/>
                  <a:pt x="6008973" y="3164503"/>
                </a:cubicBezTo>
                <a:lnTo>
                  <a:pt x="5982734" y="3159205"/>
                </a:lnTo>
                <a:lnTo>
                  <a:pt x="5982734" y="2706110"/>
                </a:lnTo>
                <a:cubicBezTo>
                  <a:pt x="5982734" y="2700346"/>
                  <a:pt x="5978061" y="2695673"/>
                  <a:pt x="5972297" y="2695673"/>
                </a:cubicBezTo>
                <a:close/>
                <a:moveTo>
                  <a:pt x="6193920" y="2640136"/>
                </a:moveTo>
                <a:cubicBezTo>
                  <a:pt x="6188156" y="2640136"/>
                  <a:pt x="6183483" y="2644809"/>
                  <a:pt x="6183483" y="2650573"/>
                </a:cubicBezTo>
                <a:lnTo>
                  <a:pt x="6183483" y="3103667"/>
                </a:lnTo>
                <a:lnTo>
                  <a:pt x="6157239" y="3108966"/>
                </a:lnTo>
                <a:cubicBezTo>
                  <a:pt x="6123420" y="3123270"/>
                  <a:pt x="6099691" y="3156757"/>
                  <a:pt x="6099691" y="3195786"/>
                </a:cubicBezTo>
                <a:cubicBezTo>
                  <a:pt x="6099691" y="3325713"/>
                  <a:pt x="6099692" y="3455639"/>
                  <a:pt x="6099692" y="3585566"/>
                </a:cubicBezTo>
                <a:cubicBezTo>
                  <a:pt x="6099692" y="3624595"/>
                  <a:pt x="6123421" y="3658082"/>
                  <a:pt x="6157240" y="3672387"/>
                </a:cubicBezTo>
                <a:lnTo>
                  <a:pt x="6183483" y="3677685"/>
                </a:lnTo>
                <a:lnTo>
                  <a:pt x="6183483" y="4021321"/>
                </a:lnTo>
                <a:cubicBezTo>
                  <a:pt x="6183483" y="4027085"/>
                  <a:pt x="6188156" y="4031758"/>
                  <a:pt x="6193920" y="4031758"/>
                </a:cubicBezTo>
                <a:cubicBezTo>
                  <a:pt x="6199684" y="4031758"/>
                  <a:pt x="6204357" y="4027085"/>
                  <a:pt x="6204357" y="4021321"/>
                </a:cubicBezTo>
                <a:lnTo>
                  <a:pt x="6204357" y="3677682"/>
                </a:lnTo>
                <a:lnTo>
                  <a:pt x="6230592" y="3672386"/>
                </a:lnTo>
                <a:cubicBezTo>
                  <a:pt x="6264411" y="3658081"/>
                  <a:pt x="6288141" y="3624595"/>
                  <a:pt x="6288141" y="3585565"/>
                </a:cubicBezTo>
                <a:lnTo>
                  <a:pt x="6288141" y="3195786"/>
                </a:lnTo>
                <a:cubicBezTo>
                  <a:pt x="6288141" y="3156757"/>
                  <a:pt x="6264411" y="3123270"/>
                  <a:pt x="6230592" y="3108966"/>
                </a:cubicBezTo>
                <a:lnTo>
                  <a:pt x="6204357" y="3103669"/>
                </a:lnTo>
                <a:lnTo>
                  <a:pt x="6204357" y="2650573"/>
                </a:lnTo>
                <a:cubicBezTo>
                  <a:pt x="6204357" y="2644809"/>
                  <a:pt x="6199684" y="2640136"/>
                  <a:pt x="6193920" y="2640136"/>
                </a:cubicBezTo>
                <a:close/>
                <a:moveTo>
                  <a:pt x="3950906" y="2597073"/>
                </a:moveTo>
                <a:cubicBezTo>
                  <a:pt x="3945142" y="2597073"/>
                  <a:pt x="3940469" y="2601746"/>
                  <a:pt x="3940469" y="2607510"/>
                </a:cubicBezTo>
                <a:lnTo>
                  <a:pt x="3940469" y="3060606"/>
                </a:lnTo>
                <a:lnTo>
                  <a:pt x="3914229" y="3065904"/>
                </a:lnTo>
                <a:cubicBezTo>
                  <a:pt x="3880410" y="3080208"/>
                  <a:pt x="3856680" y="3113695"/>
                  <a:pt x="3856680" y="3152724"/>
                </a:cubicBezTo>
                <a:cubicBezTo>
                  <a:pt x="3856680" y="3182079"/>
                  <a:pt x="3856682" y="3211435"/>
                  <a:pt x="3856682" y="3240790"/>
                </a:cubicBezTo>
                <a:cubicBezTo>
                  <a:pt x="3856682" y="3279819"/>
                  <a:pt x="3880411" y="3313306"/>
                  <a:pt x="3914230" y="3327611"/>
                </a:cubicBezTo>
                <a:lnTo>
                  <a:pt x="3940469" y="3332908"/>
                </a:lnTo>
                <a:lnTo>
                  <a:pt x="3940469" y="3978258"/>
                </a:lnTo>
                <a:cubicBezTo>
                  <a:pt x="3940469" y="3984022"/>
                  <a:pt x="3945142" y="3988695"/>
                  <a:pt x="3950906" y="3988695"/>
                </a:cubicBezTo>
                <a:cubicBezTo>
                  <a:pt x="3956670" y="3988695"/>
                  <a:pt x="3961343" y="3984022"/>
                  <a:pt x="3961343" y="3978258"/>
                </a:cubicBezTo>
                <a:lnTo>
                  <a:pt x="3961343" y="3332907"/>
                </a:lnTo>
                <a:lnTo>
                  <a:pt x="3987582" y="3327610"/>
                </a:lnTo>
                <a:cubicBezTo>
                  <a:pt x="4021400" y="3313305"/>
                  <a:pt x="4045130" y="3279819"/>
                  <a:pt x="4045130" y="3240789"/>
                </a:cubicBezTo>
                <a:lnTo>
                  <a:pt x="4045130" y="3152724"/>
                </a:lnTo>
                <a:cubicBezTo>
                  <a:pt x="4045130" y="3113695"/>
                  <a:pt x="4021400" y="3080208"/>
                  <a:pt x="3987582" y="3065904"/>
                </a:cubicBezTo>
                <a:lnTo>
                  <a:pt x="3961343" y="3060606"/>
                </a:lnTo>
                <a:lnTo>
                  <a:pt x="3961343" y="2607510"/>
                </a:lnTo>
                <a:cubicBezTo>
                  <a:pt x="3961343" y="2601746"/>
                  <a:pt x="3956670" y="2597073"/>
                  <a:pt x="3950906" y="2597073"/>
                </a:cubicBezTo>
                <a:close/>
                <a:moveTo>
                  <a:pt x="3702185" y="2512087"/>
                </a:moveTo>
                <a:cubicBezTo>
                  <a:pt x="3696421" y="2512087"/>
                  <a:pt x="3691749" y="2516760"/>
                  <a:pt x="3691749" y="2522524"/>
                </a:cubicBezTo>
                <a:lnTo>
                  <a:pt x="3691749" y="2697296"/>
                </a:lnTo>
                <a:lnTo>
                  <a:pt x="3665509" y="2702594"/>
                </a:lnTo>
                <a:cubicBezTo>
                  <a:pt x="3631689" y="2716898"/>
                  <a:pt x="3607959" y="2750385"/>
                  <a:pt x="3607959" y="2789414"/>
                </a:cubicBezTo>
                <a:cubicBezTo>
                  <a:pt x="3607959" y="2827098"/>
                  <a:pt x="3607959" y="2864782"/>
                  <a:pt x="3607959" y="2902466"/>
                </a:cubicBezTo>
                <a:cubicBezTo>
                  <a:pt x="3607959" y="2941495"/>
                  <a:pt x="3631689" y="2974982"/>
                  <a:pt x="3665509" y="2989286"/>
                </a:cubicBezTo>
                <a:lnTo>
                  <a:pt x="3691749" y="2994584"/>
                </a:lnTo>
                <a:lnTo>
                  <a:pt x="3691749" y="3336623"/>
                </a:lnTo>
                <a:cubicBezTo>
                  <a:pt x="3691749" y="3342387"/>
                  <a:pt x="3696421" y="3347060"/>
                  <a:pt x="3702185" y="3347060"/>
                </a:cubicBezTo>
                <a:cubicBezTo>
                  <a:pt x="3707949" y="3347060"/>
                  <a:pt x="3712622" y="3342387"/>
                  <a:pt x="3712622" y="3336623"/>
                </a:cubicBezTo>
                <a:lnTo>
                  <a:pt x="3712622" y="2994583"/>
                </a:lnTo>
                <a:lnTo>
                  <a:pt x="3738861" y="2989285"/>
                </a:lnTo>
                <a:cubicBezTo>
                  <a:pt x="3772679" y="2974981"/>
                  <a:pt x="3796409" y="2941494"/>
                  <a:pt x="3796409" y="2902465"/>
                </a:cubicBezTo>
                <a:lnTo>
                  <a:pt x="3796409" y="2789414"/>
                </a:lnTo>
                <a:cubicBezTo>
                  <a:pt x="3796409" y="2750385"/>
                  <a:pt x="3772679" y="2716898"/>
                  <a:pt x="3738861" y="2702594"/>
                </a:cubicBezTo>
                <a:lnTo>
                  <a:pt x="3712622" y="2697296"/>
                </a:lnTo>
                <a:lnTo>
                  <a:pt x="3712622" y="2522524"/>
                </a:lnTo>
                <a:cubicBezTo>
                  <a:pt x="3712622" y="2516760"/>
                  <a:pt x="3707949" y="2512087"/>
                  <a:pt x="3702185" y="2512087"/>
                </a:cubicBezTo>
                <a:close/>
                <a:moveTo>
                  <a:pt x="4603602" y="2500040"/>
                </a:moveTo>
                <a:cubicBezTo>
                  <a:pt x="4597838" y="2500040"/>
                  <a:pt x="4593165" y="2504713"/>
                  <a:pt x="4593165" y="2510477"/>
                </a:cubicBezTo>
                <a:lnTo>
                  <a:pt x="4593165" y="2562336"/>
                </a:lnTo>
                <a:lnTo>
                  <a:pt x="4566925" y="2567634"/>
                </a:lnTo>
                <a:cubicBezTo>
                  <a:pt x="4533106" y="2581938"/>
                  <a:pt x="4509376" y="2615425"/>
                  <a:pt x="4509376" y="2654454"/>
                </a:cubicBezTo>
                <a:cubicBezTo>
                  <a:pt x="4509376" y="2790594"/>
                  <a:pt x="4509377" y="2926734"/>
                  <a:pt x="4509377" y="3062874"/>
                </a:cubicBezTo>
                <a:cubicBezTo>
                  <a:pt x="4509377" y="3101903"/>
                  <a:pt x="4533107" y="3135390"/>
                  <a:pt x="4566926" y="3149694"/>
                </a:cubicBezTo>
                <a:lnTo>
                  <a:pt x="4593165" y="3154992"/>
                </a:lnTo>
                <a:lnTo>
                  <a:pt x="4593165" y="3324576"/>
                </a:lnTo>
                <a:cubicBezTo>
                  <a:pt x="4593165" y="3330340"/>
                  <a:pt x="4597838" y="3335013"/>
                  <a:pt x="4603602" y="3335013"/>
                </a:cubicBezTo>
                <a:cubicBezTo>
                  <a:pt x="4609366" y="3335013"/>
                  <a:pt x="4614039" y="3330340"/>
                  <a:pt x="4614039" y="3324576"/>
                </a:cubicBezTo>
                <a:lnTo>
                  <a:pt x="4614039" y="3154991"/>
                </a:lnTo>
                <a:lnTo>
                  <a:pt x="4640278" y="3149693"/>
                </a:lnTo>
                <a:cubicBezTo>
                  <a:pt x="4674097" y="3135389"/>
                  <a:pt x="4697826" y="3101902"/>
                  <a:pt x="4697826" y="3062873"/>
                </a:cubicBezTo>
                <a:lnTo>
                  <a:pt x="4697826" y="2654454"/>
                </a:lnTo>
                <a:cubicBezTo>
                  <a:pt x="4697826" y="2615425"/>
                  <a:pt x="4674097" y="2581938"/>
                  <a:pt x="4640278" y="2567634"/>
                </a:cubicBezTo>
                <a:lnTo>
                  <a:pt x="4614039" y="2562336"/>
                </a:lnTo>
                <a:lnTo>
                  <a:pt x="4614039" y="2510477"/>
                </a:lnTo>
                <a:cubicBezTo>
                  <a:pt x="4614039" y="2504713"/>
                  <a:pt x="4609366" y="2500040"/>
                  <a:pt x="4603602" y="2500040"/>
                </a:cubicBezTo>
                <a:close/>
                <a:moveTo>
                  <a:pt x="4379688" y="2283372"/>
                </a:moveTo>
                <a:cubicBezTo>
                  <a:pt x="4373924" y="2283372"/>
                  <a:pt x="4369251" y="2288045"/>
                  <a:pt x="4369251" y="2293809"/>
                </a:cubicBezTo>
                <a:lnTo>
                  <a:pt x="4369251" y="2468580"/>
                </a:lnTo>
                <a:lnTo>
                  <a:pt x="4343008" y="2473879"/>
                </a:lnTo>
                <a:cubicBezTo>
                  <a:pt x="4309189" y="2488183"/>
                  <a:pt x="4285459" y="2521670"/>
                  <a:pt x="4285459" y="2560699"/>
                </a:cubicBezTo>
                <a:cubicBezTo>
                  <a:pt x="4285459" y="2654140"/>
                  <a:pt x="4285460" y="2747580"/>
                  <a:pt x="4285460" y="2841021"/>
                </a:cubicBezTo>
                <a:cubicBezTo>
                  <a:pt x="4285460" y="2880050"/>
                  <a:pt x="4309190" y="2913537"/>
                  <a:pt x="4343009" y="2927841"/>
                </a:cubicBezTo>
                <a:lnTo>
                  <a:pt x="4369251" y="2933140"/>
                </a:lnTo>
                <a:lnTo>
                  <a:pt x="4369251" y="3107908"/>
                </a:lnTo>
                <a:cubicBezTo>
                  <a:pt x="4369251" y="3113672"/>
                  <a:pt x="4373924" y="3118345"/>
                  <a:pt x="4379688" y="3118345"/>
                </a:cubicBezTo>
                <a:cubicBezTo>
                  <a:pt x="4385453" y="3118345"/>
                  <a:pt x="4390126" y="3113672"/>
                  <a:pt x="4390126" y="3107908"/>
                </a:cubicBezTo>
                <a:lnTo>
                  <a:pt x="4390126" y="2933137"/>
                </a:lnTo>
                <a:lnTo>
                  <a:pt x="4416361" y="2927840"/>
                </a:lnTo>
                <a:cubicBezTo>
                  <a:pt x="4450179" y="2913536"/>
                  <a:pt x="4473908" y="2880049"/>
                  <a:pt x="4473908" y="2841020"/>
                </a:cubicBezTo>
                <a:lnTo>
                  <a:pt x="4473908" y="2560699"/>
                </a:lnTo>
                <a:cubicBezTo>
                  <a:pt x="4473908" y="2521670"/>
                  <a:pt x="4450179" y="2488183"/>
                  <a:pt x="4416361" y="2473879"/>
                </a:cubicBezTo>
                <a:lnTo>
                  <a:pt x="4390126" y="2468582"/>
                </a:lnTo>
                <a:lnTo>
                  <a:pt x="4390126" y="2293809"/>
                </a:lnTo>
                <a:cubicBezTo>
                  <a:pt x="4390126" y="2288045"/>
                  <a:pt x="4385453" y="2283372"/>
                  <a:pt x="4379688" y="2283372"/>
                </a:cubicBezTo>
                <a:close/>
                <a:moveTo>
                  <a:pt x="4166318" y="2070455"/>
                </a:moveTo>
                <a:cubicBezTo>
                  <a:pt x="4160554" y="2070455"/>
                  <a:pt x="4155881" y="2075128"/>
                  <a:pt x="4155881" y="2080892"/>
                </a:cubicBezTo>
                <a:lnTo>
                  <a:pt x="4155881" y="2560422"/>
                </a:lnTo>
                <a:lnTo>
                  <a:pt x="4129637" y="2565721"/>
                </a:lnTo>
                <a:cubicBezTo>
                  <a:pt x="4095818" y="2580025"/>
                  <a:pt x="4072089" y="2613512"/>
                  <a:pt x="4072089" y="2652541"/>
                </a:cubicBezTo>
                <a:cubicBezTo>
                  <a:pt x="4072089" y="2849906"/>
                  <a:pt x="4072089" y="3047271"/>
                  <a:pt x="4072089" y="3244636"/>
                </a:cubicBezTo>
                <a:cubicBezTo>
                  <a:pt x="4072089" y="3283665"/>
                  <a:pt x="4095819" y="3317152"/>
                  <a:pt x="4129638" y="3331457"/>
                </a:cubicBezTo>
                <a:lnTo>
                  <a:pt x="4155881" y="3336755"/>
                </a:lnTo>
                <a:lnTo>
                  <a:pt x="4155881" y="3531368"/>
                </a:lnTo>
                <a:cubicBezTo>
                  <a:pt x="4155881" y="3537132"/>
                  <a:pt x="4160554" y="3541805"/>
                  <a:pt x="4166318" y="3541805"/>
                </a:cubicBezTo>
                <a:cubicBezTo>
                  <a:pt x="4172082" y="3541805"/>
                  <a:pt x="4176755" y="3537132"/>
                  <a:pt x="4176755" y="3531368"/>
                </a:cubicBezTo>
                <a:lnTo>
                  <a:pt x="4176755" y="3336752"/>
                </a:lnTo>
                <a:lnTo>
                  <a:pt x="4202989" y="3331456"/>
                </a:lnTo>
                <a:cubicBezTo>
                  <a:pt x="4236809" y="3317151"/>
                  <a:pt x="4260538" y="3283664"/>
                  <a:pt x="4260538" y="3244635"/>
                </a:cubicBezTo>
                <a:lnTo>
                  <a:pt x="4260538" y="2652541"/>
                </a:lnTo>
                <a:cubicBezTo>
                  <a:pt x="4260538" y="2613512"/>
                  <a:pt x="4236809" y="2580025"/>
                  <a:pt x="4202989" y="2565721"/>
                </a:cubicBezTo>
                <a:lnTo>
                  <a:pt x="4176755" y="2560424"/>
                </a:lnTo>
                <a:lnTo>
                  <a:pt x="4176755" y="2080892"/>
                </a:lnTo>
                <a:cubicBezTo>
                  <a:pt x="4176755" y="2075128"/>
                  <a:pt x="4172082" y="2070455"/>
                  <a:pt x="4166318" y="2070455"/>
                </a:cubicBezTo>
                <a:close/>
                <a:moveTo>
                  <a:pt x="3486102" y="1551546"/>
                </a:moveTo>
                <a:cubicBezTo>
                  <a:pt x="3480338" y="1551546"/>
                  <a:pt x="3475666" y="1556219"/>
                  <a:pt x="3475666" y="1561983"/>
                </a:cubicBezTo>
                <a:lnTo>
                  <a:pt x="3475666" y="1658632"/>
                </a:lnTo>
                <a:lnTo>
                  <a:pt x="3444999" y="1664823"/>
                </a:lnTo>
                <a:cubicBezTo>
                  <a:pt x="3413782" y="1678027"/>
                  <a:pt x="3391877" y="1708938"/>
                  <a:pt x="3391877" y="1744965"/>
                </a:cubicBezTo>
                <a:lnTo>
                  <a:pt x="3391877" y="2867581"/>
                </a:lnTo>
                <a:cubicBezTo>
                  <a:pt x="3391877" y="2903608"/>
                  <a:pt x="3413782" y="2934519"/>
                  <a:pt x="3444999" y="2947723"/>
                </a:cubicBezTo>
                <a:lnTo>
                  <a:pt x="3475666" y="2953914"/>
                </a:lnTo>
                <a:lnTo>
                  <a:pt x="3475666" y="3141474"/>
                </a:lnTo>
                <a:cubicBezTo>
                  <a:pt x="3475666" y="3147238"/>
                  <a:pt x="3480338" y="3151911"/>
                  <a:pt x="3486102" y="3151911"/>
                </a:cubicBezTo>
                <a:cubicBezTo>
                  <a:pt x="3491866" y="3151911"/>
                  <a:pt x="3496540" y="3147238"/>
                  <a:pt x="3496540" y="3141474"/>
                </a:cubicBezTo>
                <a:lnTo>
                  <a:pt x="3496540" y="2953914"/>
                </a:lnTo>
                <a:lnTo>
                  <a:pt x="3527205" y="2947723"/>
                </a:lnTo>
                <a:cubicBezTo>
                  <a:pt x="3558423" y="2934519"/>
                  <a:pt x="3580326" y="2903608"/>
                  <a:pt x="3580326" y="2867581"/>
                </a:cubicBezTo>
                <a:lnTo>
                  <a:pt x="3580326" y="1744965"/>
                </a:lnTo>
                <a:cubicBezTo>
                  <a:pt x="3580326" y="1708938"/>
                  <a:pt x="3558423" y="1678027"/>
                  <a:pt x="3527205" y="1664823"/>
                </a:cubicBezTo>
                <a:lnTo>
                  <a:pt x="3496540" y="1658632"/>
                </a:lnTo>
                <a:lnTo>
                  <a:pt x="3496540" y="1561983"/>
                </a:lnTo>
                <a:cubicBezTo>
                  <a:pt x="3496540" y="1556219"/>
                  <a:pt x="3491866" y="1551546"/>
                  <a:pt x="3486102" y="1551546"/>
                </a:cubicBezTo>
                <a:close/>
                <a:moveTo>
                  <a:pt x="3261818" y="1293939"/>
                </a:moveTo>
                <a:cubicBezTo>
                  <a:pt x="3256054" y="1293939"/>
                  <a:pt x="3251381" y="1298612"/>
                  <a:pt x="3251381" y="1304376"/>
                </a:cubicBezTo>
                <a:lnTo>
                  <a:pt x="3251381" y="1479148"/>
                </a:lnTo>
                <a:lnTo>
                  <a:pt x="3225141" y="1484446"/>
                </a:lnTo>
                <a:cubicBezTo>
                  <a:pt x="3191322" y="1498750"/>
                  <a:pt x="3167592" y="1532237"/>
                  <a:pt x="3167592" y="1571266"/>
                </a:cubicBezTo>
                <a:cubicBezTo>
                  <a:pt x="3167592" y="1607215"/>
                  <a:pt x="3167593" y="1643164"/>
                  <a:pt x="3167593" y="1679113"/>
                </a:cubicBezTo>
                <a:cubicBezTo>
                  <a:pt x="3167593" y="1718142"/>
                  <a:pt x="3191323" y="1751629"/>
                  <a:pt x="3225142" y="1765934"/>
                </a:cubicBezTo>
                <a:lnTo>
                  <a:pt x="3251381" y="1771231"/>
                </a:lnTo>
                <a:lnTo>
                  <a:pt x="3251381" y="2118475"/>
                </a:lnTo>
                <a:cubicBezTo>
                  <a:pt x="3251381" y="2124239"/>
                  <a:pt x="3256054" y="2128912"/>
                  <a:pt x="3261818" y="2128912"/>
                </a:cubicBezTo>
                <a:cubicBezTo>
                  <a:pt x="3267582" y="2128912"/>
                  <a:pt x="3272255" y="2124239"/>
                  <a:pt x="3272255" y="2118475"/>
                </a:cubicBezTo>
                <a:lnTo>
                  <a:pt x="3272255" y="1771230"/>
                </a:lnTo>
                <a:lnTo>
                  <a:pt x="3298493" y="1765932"/>
                </a:lnTo>
                <a:cubicBezTo>
                  <a:pt x="3332312" y="1751628"/>
                  <a:pt x="3356041" y="1718141"/>
                  <a:pt x="3356041" y="1679112"/>
                </a:cubicBezTo>
                <a:lnTo>
                  <a:pt x="3356041" y="1571266"/>
                </a:lnTo>
                <a:cubicBezTo>
                  <a:pt x="3356041" y="1532237"/>
                  <a:pt x="3332312" y="1498750"/>
                  <a:pt x="3298493" y="1484446"/>
                </a:cubicBezTo>
                <a:lnTo>
                  <a:pt x="3272255" y="1479149"/>
                </a:lnTo>
                <a:lnTo>
                  <a:pt x="3272255" y="1304376"/>
                </a:lnTo>
                <a:cubicBezTo>
                  <a:pt x="3272255" y="1298612"/>
                  <a:pt x="3267582" y="1293939"/>
                  <a:pt x="3261818" y="1293939"/>
                </a:cubicBezTo>
                <a:close/>
                <a:moveTo>
                  <a:pt x="3045279" y="1199327"/>
                </a:moveTo>
                <a:cubicBezTo>
                  <a:pt x="3039515" y="1199327"/>
                  <a:pt x="3034842" y="1204000"/>
                  <a:pt x="3034842" y="1209764"/>
                </a:cubicBezTo>
                <a:lnTo>
                  <a:pt x="3034842" y="1662859"/>
                </a:lnTo>
                <a:lnTo>
                  <a:pt x="3008599" y="1668157"/>
                </a:lnTo>
                <a:cubicBezTo>
                  <a:pt x="2974780" y="1682461"/>
                  <a:pt x="2951050" y="1715948"/>
                  <a:pt x="2951050" y="1754977"/>
                </a:cubicBezTo>
                <a:cubicBezTo>
                  <a:pt x="2951050" y="1848418"/>
                  <a:pt x="2951051" y="1941858"/>
                  <a:pt x="2951051" y="2035299"/>
                </a:cubicBezTo>
                <a:cubicBezTo>
                  <a:pt x="2951051" y="2074328"/>
                  <a:pt x="2974781" y="2107815"/>
                  <a:pt x="3008600" y="2122119"/>
                </a:cubicBezTo>
                <a:lnTo>
                  <a:pt x="3034842" y="2127418"/>
                </a:lnTo>
                <a:lnTo>
                  <a:pt x="3034842" y="2580512"/>
                </a:lnTo>
                <a:cubicBezTo>
                  <a:pt x="3034842" y="2586276"/>
                  <a:pt x="3039515" y="2590949"/>
                  <a:pt x="3045279" y="2590949"/>
                </a:cubicBezTo>
                <a:cubicBezTo>
                  <a:pt x="3051043" y="2590949"/>
                  <a:pt x="3055716" y="2586276"/>
                  <a:pt x="3055716" y="2580512"/>
                </a:cubicBezTo>
                <a:lnTo>
                  <a:pt x="3055716" y="2127415"/>
                </a:lnTo>
                <a:lnTo>
                  <a:pt x="3081952" y="2122119"/>
                </a:lnTo>
                <a:cubicBezTo>
                  <a:pt x="3115771" y="2107814"/>
                  <a:pt x="3139500" y="2074327"/>
                  <a:pt x="3139500" y="2035298"/>
                </a:cubicBezTo>
                <a:lnTo>
                  <a:pt x="3139500" y="1754977"/>
                </a:lnTo>
                <a:cubicBezTo>
                  <a:pt x="3139500" y="1715948"/>
                  <a:pt x="3115771" y="1682461"/>
                  <a:pt x="3081952" y="1668157"/>
                </a:cubicBezTo>
                <a:lnTo>
                  <a:pt x="3055716" y="1662860"/>
                </a:lnTo>
                <a:lnTo>
                  <a:pt x="3055716" y="1209764"/>
                </a:lnTo>
                <a:cubicBezTo>
                  <a:pt x="3055716" y="1204000"/>
                  <a:pt x="3051043" y="1199327"/>
                  <a:pt x="3045279" y="1199327"/>
                </a:cubicBezTo>
                <a:close/>
                <a:moveTo>
                  <a:pt x="2814311" y="1053664"/>
                </a:moveTo>
                <a:cubicBezTo>
                  <a:pt x="2808547" y="1053664"/>
                  <a:pt x="2803874" y="1058337"/>
                  <a:pt x="2803874" y="1064101"/>
                </a:cubicBezTo>
                <a:lnTo>
                  <a:pt x="2803874" y="1282808"/>
                </a:lnTo>
                <a:lnTo>
                  <a:pt x="2777621" y="1288108"/>
                </a:lnTo>
                <a:cubicBezTo>
                  <a:pt x="2743802" y="1302412"/>
                  <a:pt x="2720072" y="1335899"/>
                  <a:pt x="2720072" y="1374928"/>
                </a:cubicBezTo>
                <a:cubicBezTo>
                  <a:pt x="2720072" y="1569541"/>
                  <a:pt x="2720073" y="1764154"/>
                  <a:pt x="2720073" y="1958767"/>
                </a:cubicBezTo>
                <a:cubicBezTo>
                  <a:pt x="2720073" y="1997796"/>
                  <a:pt x="2743803" y="2031283"/>
                  <a:pt x="2777622" y="2045588"/>
                </a:cubicBezTo>
                <a:lnTo>
                  <a:pt x="2803874" y="2050888"/>
                </a:lnTo>
                <a:lnTo>
                  <a:pt x="2803874" y="2434848"/>
                </a:lnTo>
                <a:cubicBezTo>
                  <a:pt x="2803874" y="2440612"/>
                  <a:pt x="2808547" y="2445285"/>
                  <a:pt x="2814311" y="2445285"/>
                </a:cubicBezTo>
                <a:cubicBezTo>
                  <a:pt x="2820075" y="2445285"/>
                  <a:pt x="2824748" y="2440612"/>
                  <a:pt x="2824748" y="2434848"/>
                </a:cubicBezTo>
                <a:lnTo>
                  <a:pt x="2824748" y="2050881"/>
                </a:lnTo>
                <a:lnTo>
                  <a:pt x="2850974" y="2045586"/>
                </a:lnTo>
                <a:cubicBezTo>
                  <a:pt x="2884793" y="2031282"/>
                  <a:pt x="2908522" y="1997795"/>
                  <a:pt x="2908522" y="1958766"/>
                </a:cubicBezTo>
                <a:lnTo>
                  <a:pt x="2908522" y="1374928"/>
                </a:lnTo>
                <a:cubicBezTo>
                  <a:pt x="2908522" y="1335899"/>
                  <a:pt x="2884793" y="1302412"/>
                  <a:pt x="2850974" y="1288108"/>
                </a:cubicBezTo>
                <a:lnTo>
                  <a:pt x="2824748" y="1282813"/>
                </a:lnTo>
                <a:lnTo>
                  <a:pt x="2824748" y="1064101"/>
                </a:lnTo>
                <a:cubicBezTo>
                  <a:pt x="2824748" y="1058337"/>
                  <a:pt x="2820075" y="1053664"/>
                  <a:pt x="2814311" y="1053664"/>
                </a:cubicBezTo>
                <a:close/>
                <a:moveTo>
                  <a:pt x="1894767" y="1031593"/>
                </a:moveTo>
                <a:cubicBezTo>
                  <a:pt x="1889003" y="1031593"/>
                  <a:pt x="1884330" y="1036266"/>
                  <a:pt x="1884330" y="1042030"/>
                </a:cubicBezTo>
                <a:lnTo>
                  <a:pt x="1884330" y="1093889"/>
                </a:lnTo>
                <a:lnTo>
                  <a:pt x="1858090" y="1099187"/>
                </a:lnTo>
                <a:cubicBezTo>
                  <a:pt x="1824271" y="1113492"/>
                  <a:pt x="1800541" y="1146978"/>
                  <a:pt x="1800541" y="1186006"/>
                </a:cubicBezTo>
                <a:cubicBezTo>
                  <a:pt x="1800541" y="1300280"/>
                  <a:pt x="1800542" y="1414555"/>
                  <a:pt x="1800542" y="1528829"/>
                </a:cubicBezTo>
                <a:cubicBezTo>
                  <a:pt x="1800542" y="1567858"/>
                  <a:pt x="1824272" y="1601345"/>
                  <a:pt x="1858091" y="1615650"/>
                </a:cubicBezTo>
                <a:lnTo>
                  <a:pt x="1884330" y="1620947"/>
                </a:lnTo>
                <a:lnTo>
                  <a:pt x="1884330" y="1856128"/>
                </a:lnTo>
                <a:cubicBezTo>
                  <a:pt x="1884330" y="1861892"/>
                  <a:pt x="1889003" y="1866565"/>
                  <a:pt x="1894767" y="1866565"/>
                </a:cubicBezTo>
                <a:cubicBezTo>
                  <a:pt x="1900531" y="1866565"/>
                  <a:pt x="1905204" y="1861892"/>
                  <a:pt x="1905204" y="1856128"/>
                </a:cubicBezTo>
                <a:lnTo>
                  <a:pt x="1905204" y="1620946"/>
                </a:lnTo>
                <a:lnTo>
                  <a:pt x="1931443" y="1615648"/>
                </a:lnTo>
                <a:cubicBezTo>
                  <a:pt x="1965262" y="1601344"/>
                  <a:pt x="1988991" y="1567857"/>
                  <a:pt x="1988991" y="1528828"/>
                </a:cubicBezTo>
                <a:lnTo>
                  <a:pt x="1988991" y="1186006"/>
                </a:lnTo>
                <a:cubicBezTo>
                  <a:pt x="1988991" y="1146978"/>
                  <a:pt x="1965262" y="1113492"/>
                  <a:pt x="1931443" y="1099187"/>
                </a:cubicBezTo>
                <a:lnTo>
                  <a:pt x="1905204" y="1093889"/>
                </a:lnTo>
                <a:lnTo>
                  <a:pt x="1905204" y="1042030"/>
                </a:lnTo>
                <a:cubicBezTo>
                  <a:pt x="1905204" y="1036266"/>
                  <a:pt x="1900531" y="1031593"/>
                  <a:pt x="1894767" y="1031593"/>
                </a:cubicBezTo>
                <a:close/>
                <a:moveTo>
                  <a:pt x="2352676" y="949445"/>
                </a:moveTo>
                <a:cubicBezTo>
                  <a:pt x="2346912" y="949445"/>
                  <a:pt x="2342239" y="954118"/>
                  <a:pt x="2342239" y="959881"/>
                </a:cubicBezTo>
                <a:lnTo>
                  <a:pt x="2342239" y="1011739"/>
                </a:lnTo>
                <a:lnTo>
                  <a:pt x="2315996" y="1017038"/>
                </a:lnTo>
                <a:cubicBezTo>
                  <a:pt x="2282177" y="1031342"/>
                  <a:pt x="2258447" y="1064830"/>
                  <a:pt x="2258447" y="1103859"/>
                </a:cubicBezTo>
                <a:cubicBezTo>
                  <a:pt x="2258447" y="1197298"/>
                  <a:pt x="2258448" y="1290738"/>
                  <a:pt x="2258448" y="1384179"/>
                </a:cubicBezTo>
                <a:cubicBezTo>
                  <a:pt x="2258448" y="1423208"/>
                  <a:pt x="2282178" y="1456695"/>
                  <a:pt x="2315997" y="1471000"/>
                </a:cubicBezTo>
                <a:lnTo>
                  <a:pt x="2342239" y="1476298"/>
                </a:lnTo>
                <a:lnTo>
                  <a:pt x="2342239" y="1773979"/>
                </a:lnTo>
                <a:cubicBezTo>
                  <a:pt x="2342239" y="1779743"/>
                  <a:pt x="2346912" y="1784416"/>
                  <a:pt x="2352676" y="1784416"/>
                </a:cubicBezTo>
                <a:cubicBezTo>
                  <a:pt x="2358440" y="1784416"/>
                  <a:pt x="2363113" y="1779743"/>
                  <a:pt x="2363113" y="1773979"/>
                </a:cubicBezTo>
                <a:lnTo>
                  <a:pt x="2363113" y="1476295"/>
                </a:lnTo>
                <a:lnTo>
                  <a:pt x="2389349" y="1470998"/>
                </a:lnTo>
                <a:cubicBezTo>
                  <a:pt x="2423167" y="1456694"/>
                  <a:pt x="2446897" y="1423207"/>
                  <a:pt x="2446897" y="1384178"/>
                </a:cubicBezTo>
                <a:lnTo>
                  <a:pt x="2446897" y="1103859"/>
                </a:lnTo>
                <a:cubicBezTo>
                  <a:pt x="2446897" y="1064830"/>
                  <a:pt x="2423167" y="1031342"/>
                  <a:pt x="2389349" y="1017038"/>
                </a:cubicBezTo>
                <a:lnTo>
                  <a:pt x="2363113" y="1011741"/>
                </a:lnTo>
                <a:lnTo>
                  <a:pt x="2363113" y="959881"/>
                </a:lnTo>
                <a:cubicBezTo>
                  <a:pt x="2363113" y="954118"/>
                  <a:pt x="2358440" y="949445"/>
                  <a:pt x="2352676" y="949445"/>
                </a:cubicBezTo>
                <a:close/>
                <a:moveTo>
                  <a:pt x="94221" y="943144"/>
                </a:moveTo>
                <a:cubicBezTo>
                  <a:pt x="88457" y="943144"/>
                  <a:pt x="83784" y="947817"/>
                  <a:pt x="83784" y="953581"/>
                </a:cubicBezTo>
                <a:lnTo>
                  <a:pt x="83784" y="1128353"/>
                </a:lnTo>
                <a:lnTo>
                  <a:pt x="57548" y="1133650"/>
                </a:lnTo>
                <a:cubicBezTo>
                  <a:pt x="23729" y="1147954"/>
                  <a:pt x="0" y="1181441"/>
                  <a:pt x="0" y="1220470"/>
                </a:cubicBezTo>
                <a:lnTo>
                  <a:pt x="0" y="1500791"/>
                </a:lnTo>
                <a:cubicBezTo>
                  <a:pt x="0" y="1539820"/>
                  <a:pt x="23729" y="1573307"/>
                  <a:pt x="57548" y="1587612"/>
                </a:cubicBezTo>
                <a:lnTo>
                  <a:pt x="83784" y="1592908"/>
                </a:lnTo>
                <a:lnTo>
                  <a:pt x="83784" y="1767679"/>
                </a:lnTo>
                <a:cubicBezTo>
                  <a:pt x="83784" y="1773443"/>
                  <a:pt x="88457" y="1778116"/>
                  <a:pt x="94221" y="1778116"/>
                </a:cubicBezTo>
                <a:cubicBezTo>
                  <a:pt x="99985" y="1778116"/>
                  <a:pt x="104658" y="1773443"/>
                  <a:pt x="104658" y="1767679"/>
                </a:cubicBezTo>
                <a:lnTo>
                  <a:pt x="104658" y="1592911"/>
                </a:lnTo>
                <a:lnTo>
                  <a:pt x="130900" y="1587613"/>
                </a:lnTo>
                <a:cubicBezTo>
                  <a:pt x="164719" y="1573308"/>
                  <a:pt x="188449" y="1539821"/>
                  <a:pt x="188449" y="1500792"/>
                </a:cubicBezTo>
                <a:cubicBezTo>
                  <a:pt x="188449" y="1407351"/>
                  <a:pt x="188450" y="1313911"/>
                  <a:pt x="188450" y="1220470"/>
                </a:cubicBezTo>
                <a:cubicBezTo>
                  <a:pt x="188450" y="1181441"/>
                  <a:pt x="164720" y="1147954"/>
                  <a:pt x="130901" y="1133650"/>
                </a:cubicBezTo>
                <a:lnTo>
                  <a:pt x="104658" y="1128352"/>
                </a:lnTo>
                <a:lnTo>
                  <a:pt x="104658" y="953581"/>
                </a:lnTo>
                <a:cubicBezTo>
                  <a:pt x="104658" y="947817"/>
                  <a:pt x="99985" y="943144"/>
                  <a:pt x="94221" y="943144"/>
                </a:cubicBezTo>
                <a:close/>
                <a:moveTo>
                  <a:pt x="543772" y="699710"/>
                </a:moveTo>
                <a:cubicBezTo>
                  <a:pt x="538008" y="699710"/>
                  <a:pt x="533335" y="704382"/>
                  <a:pt x="533335" y="710146"/>
                </a:cubicBezTo>
                <a:lnTo>
                  <a:pt x="533335" y="762006"/>
                </a:lnTo>
                <a:lnTo>
                  <a:pt x="507096" y="767303"/>
                </a:lnTo>
                <a:cubicBezTo>
                  <a:pt x="473277" y="781607"/>
                  <a:pt x="449548" y="815094"/>
                  <a:pt x="449548" y="854123"/>
                </a:cubicBezTo>
                <a:lnTo>
                  <a:pt x="449548" y="1231916"/>
                </a:lnTo>
                <a:cubicBezTo>
                  <a:pt x="449548" y="1270945"/>
                  <a:pt x="473277" y="1304432"/>
                  <a:pt x="507096" y="1318736"/>
                </a:cubicBezTo>
                <a:lnTo>
                  <a:pt x="533335" y="1324034"/>
                </a:lnTo>
                <a:lnTo>
                  <a:pt x="533335" y="1524245"/>
                </a:lnTo>
                <a:cubicBezTo>
                  <a:pt x="533335" y="1530009"/>
                  <a:pt x="538008" y="1534682"/>
                  <a:pt x="543772" y="1534682"/>
                </a:cubicBezTo>
                <a:cubicBezTo>
                  <a:pt x="549536" y="1534682"/>
                  <a:pt x="554209" y="1530009"/>
                  <a:pt x="554209" y="1524245"/>
                </a:cubicBezTo>
                <a:lnTo>
                  <a:pt x="554209" y="1324035"/>
                </a:lnTo>
                <a:lnTo>
                  <a:pt x="580448" y="1318738"/>
                </a:lnTo>
                <a:cubicBezTo>
                  <a:pt x="614267" y="1304433"/>
                  <a:pt x="637997" y="1270946"/>
                  <a:pt x="637997" y="1231917"/>
                </a:cubicBezTo>
                <a:cubicBezTo>
                  <a:pt x="637997" y="1105986"/>
                  <a:pt x="637998" y="980054"/>
                  <a:pt x="637998" y="854123"/>
                </a:cubicBezTo>
                <a:cubicBezTo>
                  <a:pt x="637998" y="815094"/>
                  <a:pt x="614268" y="781607"/>
                  <a:pt x="580449" y="767303"/>
                </a:cubicBezTo>
                <a:lnTo>
                  <a:pt x="554209" y="762005"/>
                </a:lnTo>
                <a:lnTo>
                  <a:pt x="554209" y="710146"/>
                </a:lnTo>
                <a:cubicBezTo>
                  <a:pt x="554209" y="704382"/>
                  <a:pt x="549536" y="699710"/>
                  <a:pt x="543772" y="699710"/>
                </a:cubicBezTo>
                <a:close/>
                <a:moveTo>
                  <a:pt x="2115722" y="672390"/>
                </a:moveTo>
                <a:cubicBezTo>
                  <a:pt x="2109958" y="672390"/>
                  <a:pt x="2105285" y="677063"/>
                  <a:pt x="2105285" y="682828"/>
                </a:cubicBezTo>
                <a:lnTo>
                  <a:pt x="2105285" y="1162358"/>
                </a:lnTo>
                <a:lnTo>
                  <a:pt x="2079042" y="1167656"/>
                </a:lnTo>
                <a:cubicBezTo>
                  <a:pt x="2045223" y="1181960"/>
                  <a:pt x="2021493" y="1215447"/>
                  <a:pt x="2021493" y="1254476"/>
                </a:cubicBezTo>
                <a:cubicBezTo>
                  <a:pt x="2021493" y="1345927"/>
                  <a:pt x="2021494" y="1437379"/>
                  <a:pt x="2021494" y="1528830"/>
                </a:cubicBezTo>
                <a:cubicBezTo>
                  <a:pt x="2021494" y="1567859"/>
                  <a:pt x="2045224" y="1601346"/>
                  <a:pt x="2079043" y="1615651"/>
                </a:cubicBezTo>
                <a:lnTo>
                  <a:pt x="2105285" y="1620949"/>
                </a:lnTo>
                <a:lnTo>
                  <a:pt x="2105285" y="2133302"/>
                </a:lnTo>
                <a:cubicBezTo>
                  <a:pt x="2105285" y="2139066"/>
                  <a:pt x="2109958" y="2143739"/>
                  <a:pt x="2115722" y="2143739"/>
                </a:cubicBezTo>
                <a:cubicBezTo>
                  <a:pt x="2121486" y="2143739"/>
                  <a:pt x="2126159" y="2139066"/>
                  <a:pt x="2126159" y="2133302"/>
                </a:cubicBezTo>
                <a:lnTo>
                  <a:pt x="2126159" y="1620946"/>
                </a:lnTo>
                <a:lnTo>
                  <a:pt x="2152395" y="1615650"/>
                </a:lnTo>
                <a:cubicBezTo>
                  <a:pt x="2186214" y="1601345"/>
                  <a:pt x="2209943" y="1567858"/>
                  <a:pt x="2209943" y="1528829"/>
                </a:cubicBezTo>
                <a:lnTo>
                  <a:pt x="2209943" y="1254476"/>
                </a:lnTo>
                <a:cubicBezTo>
                  <a:pt x="2209943" y="1215447"/>
                  <a:pt x="2186214" y="1181960"/>
                  <a:pt x="2152395" y="1167656"/>
                </a:cubicBezTo>
                <a:lnTo>
                  <a:pt x="2126159" y="1162359"/>
                </a:lnTo>
                <a:lnTo>
                  <a:pt x="2126159" y="682828"/>
                </a:lnTo>
                <a:cubicBezTo>
                  <a:pt x="2126159" y="677063"/>
                  <a:pt x="2121486" y="672390"/>
                  <a:pt x="2115722" y="672390"/>
                </a:cubicBezTo>
                <a:close/>
                <a:moveTo>
                  <a:pt x="1674627" y="671658"/>
                </a:moveTo>
                <a:cubicBezTo>
                  <a:pt x="1668863" y="671658"/>
                  <a:pt x="1664190" y="676331"/>
                  <a:pt x="1664190" y="682095"/>
                </a:cubicBezTo>
                <a:lnTo>
                  <a:pt x="1664190" y="733954"/>
                </a:lnTo>
                <a:lnTo>
                  <a:pt x="1637950" y="739251"/>
                </a:lnTo>
                <a:cubicBezTo>
                  <a:pt x="1604131" y="753556"/>
                  <a:pt x="1580401" y="787043"/>
                  <a:pt x="1580401" y="826072"/>
                </a:cubicBezTo>
                <a:cubicBezTo>
                  <a:pt x="1580401" y="972712"/>
                  <a:pt x="1580402" y="1119353"/>
                  <a:pt x="1580402" y="1265992"/>
                </a:cubicBezTo>
                <a:cubicBezTo>
                  <a:pt x="1580402" y="1305021"/>
                  <a:pt x="1604132" y="1338508"/>
                  <a:pt x="1637951" y="1352812"/>
                </a:cubicBezTo>
                <a:lnTo>
                  <a:pt x="1664190" y="1358110"/>
                </a:lnTo>
                <a:lnTo>
                  <a:pt x="1664190" y="1496193"/>
                </a:lnTo>
                <a:cubicBezTo>
                  <a:pt x="1664190" y="1501957"/>
                  <a:pt x="1668863" y="1506630"/>
                  <a:pt x="1674627" y="1506630"/>
                </a:cubicBezTo>
                <a:cubicBezTo>
                  <a:pt x="1680391" y="1506630"/>
                  <a:pt x="1685064" y="1501957"/>
                  <a:pt x="1685064" y="1496193"/>
                </a:cubicBezTo>
                <a:lnTo>
                  <a:pt x="1685064" y="1358109"/>
                </a:lnTo>
                <a:lnTo>
                  <a:pt x="1711303" y="1352812"/>
                </a:lnTo>
                <a:cubicBezTo>
                  <a:pt x="1745122" y="1338507"/>
                  <a:pt x="1768851" y="1305020"/>
                  <a:pt x="1768851" y="1265991"/>
                </a:cubicBezTo>
                <a:lnTo>
                  <a:pt x="1768851" y="826072"/>
                </a:lnTo>
                <a:cubicBezTo>
                  <a:pt x="1768851" y="787043"/>
                  <a:pt x="1745122" y="753556"/>
                  <a:pt x="1711303" y="739251"/>
                </a:cubicBezTo>
                <a:lnTo>
                  <a:pt x="1685064" y="733954"/>
                </a:lnTo>
                <a:lnTo>
                  <a:pt x="1685064" y="682095"/>
                </a:lnTo>
                <a:cubicBezTo>
                  <a:pt x="1685064" y="676331"/>
                  <a:pt x="1680391" y="671658"/>
                  <a:pt x="1674627" y="671658"/>
                </a:cubicBezTo>
                <a:close/>
                <a:moveTo>
                  <a:pt x="2569677" y="648213"/>
                </a:moveTo>
                <a:cubicBezTo>
                  <a:pt x="2563913" y="648213"/>
                  <a:pt x="2559240" y="652886"/>
                  <a:pt x="2559240" y="658650"/>
                </a:cubicBezTo>
                <a:lnTo>
                  <a:pt x="2559240" y="1111745"/>
                </a:lnTo>
                <a:lnTo>
                  <a:pt x="2533000" y="1117043"/>
                </a:lnTo>
                <a:cubicBezTo>
                  <a:pt x="2499181" y="1131347"/>
                  <a:pt x="2475451" y="1164833"/>
                  <a:pt x="2475451" y="1203862"/>
                </a:cubicBezTo>
                <a:cubicBezTo>
                  <a:pt x="2475451" y="1297303"/>
                  <a:pt x="2475452" y="1390743"/>
                  <a:pt x="2475452" y="1484184"/>
                </a:cubicBezTo>
                <a:cubicBezTo>
                  <a:pt x="2475452" y="1523213"/>
                  <a:pt x="2499182" y="1556700"/>
                  <a:pt x="2533001" y="1571005"/>
                </a:cubicBezTo>
                <a:lnTo>
                  <a:pt x="2559240" y="1576302"/>
                </a:lnTo>
                <a:lnTo>
                  <a:pt x="2559240" y="2029397"/>
                </a:lnTo>
                <a:cubicBezTo>
                  <a:pt x="2559240" y="2035161"/>
                  <a:pt x="2563913" y="2039834"/>
                  <a:pt x="2569677" y="2039834"/>
                </a:cubicBezTo>
                <a:cubicBezTo>
                  <a:pt x="2575441" y="2039834"/>
                  <a:pt x="2580114" y="2035161"/>
                  <a:pt x="2580114" y="2029397"/>
                </a:cubicBezTo>
                <a:lnTo>
                  <a:pt x="2580114" y="1576301"/>
                </a:lnTo>
                <a:lnTo>
                  <a:pt x="2606353" y="1571004"/>
                </a:lnTo>
                <a:cubicBezTo>
                  <a:pt x="2640172" y="1556699"/>
                  <a:pt x="2663901" y="1523212"/>
                  <a:pt x="2663901" y="1484183"/>
                </a:cubicBezTo>
                <a:lnTo>
                  <a:pt x="2663901" y="1203862"/>
                </a:lnTo>
                <a:cubicBezTo>
                  <a:pt x="2663901" y="1164833"/>
                  <a:pt x="2640172" y="1131347"/>
                  <a:pt x="2606353" y="1117043"/>
                </a:cubicBezTo>
                <a:lnTo>
                  <a:pt x="2580114" y="1111745"/>
                </a:lnTo>
                <a:lnTo>
                  <a:pt x="2580114" y="658650"/>
                </a:lnTo>
                <a:cubicBezTo>
                  <a:pt x="2580114" y="652886"/>
                  <a:pt x="2575441" y="648213"/>
                  <a:pt x="2569677" y="648213"/>
                </a:cubicBezTo>
                <a:close/>
                <a:moveTo>
                  <a:pt x="1433611" y="591611"/>
                </a:moveTo>
                <a:cubicBezTo>
                  <a:pt x="1427847" y="591611"/>
                  <a:pt x="1423174" y="596284"/>
                  <a:pt x="1423174" y="602047"/>
                </a:cubicBezTo>
                <a:lnTo>
                  <a:pt x="1423174" y="653907"/>
                </a:lnTo>
                <a:lnTo>
                  <a:pt x="1396934" y="659204"/>
                </a:lnTo>
                <a:cubicBezTo>
                  <a:pt x="1363115" y="673508"/>
                  <a:pt x="1339385" y="706995"/>
                  <a:pt x="1339385" y="746024"/>
                </a:cubicBezTo>
                <a:cubicBezTo>
                  <a:pt x="1339385" y="839465"/>
                  <a:pt x="1339386" y="932905"/>
                  <a:pt x="1339386" y="1026348"/>
                </a:cubicBezTo>
                <a:cubicBezTo>
                  <a:pt x="1339386" y="1065377"/>
                  <a:pt x="1363116" y="1098862"/>
                  <a:pt x="1396935" y="1113168"/>
                </a:cubicBezTo>
                <a:lnTo>
                  <a:pt x="1423174" y="1118465"/>
                </a:lnTo>
                <a:lnTo>
                  <a:pt x="1423174" y="1416145"/>
                </a:lnTo>
                <a:cubicBezTo>
                  <a:pt x="1423174" y="1421909"/>
                  <a:pt x="1427847" y="1426582"/>
                  <a:pt x="1433611" y="1426582"/>
                </a:cubicBezTo>
                <a:cubicBezTo>
                  <a:pt x="1439375" y="1426582"/>
                  <a:pt x="1444048" y="1421909"/>
                  <a:pt x="1444048" y="1416145"/>
                </a:cubicBezTo>
                <a:lnTo>
                  <a:pt x="1444048" y="1118463"/>
                </a:lnTo>
                <a:lnTo>
                  <a:pt x="1470287" y="1113165"/>
                </a:lnTo>
                <a:cubicBezTo>
                  <a:pt x="1504106" y="1098861"/>
                  <a:pt x="1527835" y="1065374"/>
                  <a:pt x="1527835" y="1026345"/>
                </a:cubicBezTo>
                <a:lnTo>
                  <a:pt x="1527835" y="746024"/>
                </a:lnTo>
                <a:cubicBezTo>
                  <a:pt x="1527835" y="706995"/>
                  <a:pt x="1504106" y="673508"/>
                  <a:pt x="1470287" y="659204"/>
                </a:cubicBezTo>
                <a:lnTo>
                  <a:pt x="1444048" y="653907"/>
                </a:lnTo>
                <a:lnTo>
                  <a:pt x="1444048" y="602047"/>
                </a:lnTo>
                <a:cubicBezTo>
                  <a:pt x="1444048" y="596284"/>
                  <a:pt x="1439375" y="591611"/>
                  <a:pt x="1433611" y="591611"/>
                </a:cubicBezTo>
                <a:close/>
                <a:moveTo>
                  <a:pt x="312886" y="572770"/>
                </a:moveTo>
                <a:cubicBezTo>
                  <a:pt x="307122" y="572770"/>
                  <a:pt x="302449" y="577443"/>
                  <a:pt x="302449" y="583207"/>
                </a:cubicBezTo>
                <a:lnTo>
                  <a:pt x="302449" y="1000640"/>
                </a:lnTo>
                <a:lnTo>
                  <a:pt x="290186" y="1003115"/>
                </a:lnTo>
                <a:cubicBezTo>
                  <a:pt x="256367" y="1017419"/>
                  <a:pt x="232638" y="1050907"/>
                  <a:pt x="232638" y="1089936"/>
                </a:cubicBezTo>
                <a:lnTo>
                  <a:pt x="232638" y="1452599"/>
                </a:lnTo>
                <a:cubicBezTo>
                  <a:pt x="232638" y="1491628"/>
                  <a:pt x="256367" y="1525115"/>
                  <a:pt x="290186" y="1539420"/>
                </a:cubicBezTo>
                <a:lnTo>
                  <a:pt x="302449" y="1541895"/>
                </a:lnTo>
                <a:lnTo>
                  <a:pt x="302449" y="1953954"/>
                </a:lnTo>
                <a:cubicBezTo>
                  <a:pt x="302449" y="1959718"/>
                  <a:pt x="307122" y="1964391"/>
                  <a:pt x="312886" y="1964391"/>
                </a:cubicBezTo>
                <a:cubicBezTo>
                  <a:pt x="318650" y="1964391"/>
                  <a:pt x="323323" y="1959718"/>
                  <a:pt x="323323" y="1953954"/>
                </a:cubicBezTo>
                <a:lnTo>
                  <a:pt x="323323" y="1546110"/>
                </a:lnTo>
                <a:lnTo>
                  <a:pt x="326863" y="1546824"/>
                </a:lnTo>
                <a:lnTo>
                  <a:pt x="326862" y="1546825"/>
                </a:lnTo>
                <a:cubicBezTo>
                  <a:pt x="378901" y="1546825"/>
                  <a:pt x="421087" y="1504639"/>
                  <a:pt x="421087" y="1452600"/>
                </a:cubicBezTo>
                <a:cubicBezTo>
                  <a:pt x="421087" y="1331712"/>
                  <a:pt x="421088" y="1210823"/>
                  <a:pt x="421088" y="1089936"/>
                </a:cubicBezTo>
                <a:cubicBezTo>
                  <a:pt x="421088" y="1037897"/>
                  <a:pt x="378902" y="995711"/>
                  <a:pt x="326863" y="995711"/>
                </a:cubicBezTo>
                <a:lnTo>
                  <a:pt x="323323" y="996425"/>
                </a:lnTo>
                <a:lnTo>
                  <a:pt x="323323" y="583207"/>
                </a:lnTo>
                <a:cubicBezTo>
                  <a:pt x="323323" y="577443"/>
                  <a:pt x="318650" y="572770"/>
                  <a:pt x="312886" y="572770"/>
                </a:cubicBezTo>
                <a:close/>
                <a:moveTo>
                  <a:pt x="781224" y="291272"/>
                </a:moveTo>
                <a:cubicBezTo>
                  <a:pt x="775460" y="291272"/>
                  <a:pt x="770787" y="295945"/>
                  <a:pt x="770787" y="301709"/>
                </a:cubicBezTo>
                <a:lnTo>
                  <a:pt x="770787" y="353568"/>
                </a:lnTo>
                <a:lnTo>
                  <a:pt x="744548" y="358866"/>
                </a:lnTo>
                <a:cubicBezTo>
                  <a:pt x="710729" y="373170"/>
                  <a:pt x="687000" y="406657"/>
                  <a:pt x="687000" y="445686"/>
                </a:cubicBezTo>
                <a:lnTo>
                  <a:pt x="687000" y="854105"/>
                </a:lnTo>
                <a:cubicBezTo>
                  <a:pt x="687000" y="893135"/>
                  <a:pt x="710729" y="926621"/>
                  <a:pt x="744548" y="940925"/>
                </a:cubicBezTo>
                <a:lnTo>
                  <a:pt x="770787" y="946223"/>
                </a:lnTo>
                <a:lnTo>
                  <a:pt x="770787" y="1115808"/>
                </a:lnTo>
                <a:cubicBezTo>
                  <a:pt x="770787" y="1121572"/>
                  <a:pt x="775460" y="1126245"/>
                  <a:pt x="781224" y="1126245"/>
                </a:cubicBezTo>
                <a:cubicBezTo>
                  <a:pt x="786988" y="1126245"/>
                  <a:pt x="791661" y="1121572"/>
                  <a:pt x="791661" y="1115808"/>
                </a:cubicBezTo>
                <a:lnTo>
                  <a:pt x="791661" y="946224"/>
                </a:lnTo>
                <a:lnTo>
                  <a:pt x="817900" y="940927"/>
                </a:lnTo>
                <a:cubicBezTo>
                  <a:pt x="851719" y="926622"/>
                  <a:pt x="875449" y="893135"/>
                  <a:pt x="875449" y="854106"/>
                </a:cubicBezTo>
                <a:cubicBezTo>
                  <a:pt x="875449" y="717966"/>
                  <a:pt x="875450" y="581826"/>
                  <a:pt x="875450" y="445686"/>
                </a:cubicBezTo>
                <a:cubicBezTo>
                  <a:pt x="875450" y="406657"/>
                  <a:pt x="851720" y="373170"/>
                  <a:pt x="817901" y="358866"/>
                </a:cubicBezTo>
                <a:lnTo>
                  <a:pt x="791661" y="353568"/>
                </a:lnTo>
                <a:lnTo>
                  <a:pt x="791661" y="301709"/>
                </a:lnTo>
                <a:cubicBezTo>
                  <a:pt x="791661" y="295945"/>
                  <a:pt x="786988" y="291272"/>
                  <a:pt x="781224" y="291272"/>
                </a:cubicBezTo>
                <a:close/>
                <a:moveTo>
                  <a:pt x="1005139" y="74604"/>
                </a:moveTo>
                <a:cubicBezTo>
                  <a:pt x="999375" y="74604"/>
                  <a:pt x="994702" y="79277"/>
                  <a:pt x="994702" y="85041"/>
                </a:cubicBezTo>
                <a:lnTo>
                  <a:pt x="994702" y="259815"/>
                </a:lnTo>
                <a:lnTo>
                  <a:pt x="968467" y="265112"/>
                </a:lnTo>
                <a:cubicBezTo>
                  <a:pt x="934648" y="279416"/>
                  <a:pt x="910918" y="312903"/>
                  <a:pt x="910918" y="351934"/>
                </a:cubicBezTo>
                <a:lnTo>
                  <a:pt x="910918" y="632253"/>
                </a:lnTo>
                <a:cubicBezTo>
                  <a:pt x="910918" y="671282"/>
                  <a:pt x="934648" y="704769"/>
                  <a:pt x="968467" y="719073"/>
                </a:cubicBezTo>
                <a:lnTo>
                  <a:pt x="994702" y="724370"/>
                </a:lnTo>
                <a:lnTo>
                  <a:pt x="994702" y="899140"/>
                </a:lnTo>
                <a:cubicBezTo>
                  <a:pt x="994702" y="904904"/>
                  <a:pt x="999375" y="909577"/>
                  <a:pt x="1005139" y="909577"/>
                </a:cubicBezTo>
                <a:cubicBezTo>
                  <a:pt x="1010903" y="909577"/>
                  <a:pt x="1015576" y="904904"/>
                  <a:pt x="1015576" y="899140"/>
                </a:cubicBezTo>
                <a:lnTo>
                  <a:pt x="1015576" y="724372"/>
                </a:lnTo>
                <a:lnTo>
                  <a:pt x="1041819" y="719074"/>
                </a:lnTo>
                <a:cubicBezTo>
                  <a:pt x="1075638" y="704770"/>
                  <a:pt x="1099367" y="671283"/>
                  <a:pt x="1099367" y="632254"/>
                </a:cubicBezTo>
                <a:cubicBezTo>
                  <a:pt x="1099367" y="538815"/>
                  <a:pt x="1099368" y="445373"/>
                  <a:pt x="1099368" y="351934"/>
                </a:cubicBezTo>
                <a:cubicBezTo>
                  <a:pt x="1099368" y="312903"/>
                  <a:pt x="1075639" y="279416"/>
                  <a:pt x="1041820" y="265112"/>
                </a:cubicBezTo>
                <a:lnTo>
                  <a:pt x="1015576" y="259813"/>
                </a:lnTo>
                <a:lnTo>
                  <a:pt x="1015576" y="85041"/>
                </a:lnTo>
                <a:cubicBezTo>
                  <a:pt x="1015576" y="79277"/>
                  <a:pt x="1010903" y="74604"/>
                  <a:pt x="1005139" y="74604"/>
                </a:cubicBezTo>
                <a:close/>
                <a:moveTo>
                  <a:pt x="1218510" y="0"/>
                </a:moveTo>
                <a:cubicBezTo>
                  <a:pt x="1212746" y="0"/>
                  <a:pt x="1208073" y="4673"/>
                  <a:pt x="1208073" y="10437"/>
                </a:cubicBezTo>
                <a:lnTo>
                  <a:pt x="1208073" y="351657"/>
                </a:lnTo>
                <a:lnTo>
                  <a:pt x="1181838" y="356953"/>
                </a:lnTo>
                <a:cubicBezTo>
                  <a:pt x="1148019" y="371258"/>
                  <a:pt x="1124289" y="404744"/>
                  <a:pt x="1124289" y="443774"/>
                </a:cubicBezTo>
                <a:lnTo>
                  <a:pt x="1124289" y="1035868"/>
                </a:lnTo>
                <a:cubicBezTo>
                  <a:pt x="1124289" y="1074897"/>
                  <a:pt x="1148019" y="1108384"/>
                  <a:pt x="1181838" y="1122688"/>
                </a:cubicBezTo>
                <a:lnTo>
                  <a:pt x="1208073" y="1127985"/>
                </a:lnTo>
                <a:lnTo>
                  <a:pt x="1208073" y="1460912"/>
                </a:lnTo>
                <a:cubicBezTo>
                  <a:pt x="1208073" y="1466676"/>
                  <a:pt x="1212746" y="1471349"/>
                  <a:pt x="1218510" y="1471349"/>
                </a:cubicBezTo>
                <a:cubicBezTo>
                  <a:pt x="1224274" y="1471349"/>
                  <a:pt x="1228947" y="1466676"/>
                  <a:pt x="1228947" y="1460912"/>
                </a:cubicBezTo>
                <a:lnTo>
                  <a:pt x="1228947" y="1127987"/>
                </a:lnTo>
                <a:lnTo>
                  <a:pt x="1255190" y="1122689"/>
                </a:lnTo>
                <a:cubicBezTo>
                  <a:pt x="1289009" y="1108385"/>
                  <a:pt x="1312738" y="1074898"/>
                  <a:pt x="1312738" y="1035869"/>
                </a:cubicBezTo>
                <a:cubicBezTo>
                  <a:pt x="1312738" y="838504"/>
                  <a:pt x="1312739" y="641139"/>
                  <a:pt x="1312739" y="443774"/>
                </a:cubicBezTo>
                <a:cubicBezTo>
                  <a:pt x="1312739" y="404744"/>
                  <a:pt x="1289010" y="371258"/>
                  <a:pt x="1255191" y="356953"/>
                </a:cubicBezTo>
                <a:lnTo>
                  <a:pt x="1228947" y="351655"/>
                </a:lnTo>
                <a:lnTo>
                  <a:pt x="1228947" y="10437"/>
                </a:lnTo>
                <a:cubicBezTo>
                  <a:pt x="1228947" y="4673"/>
                  <a:pt x="1224274" y="0"/>
                  <a:pt x="1218510" y="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4" name="Google Shape;424;p8"/>
          <p:cNvSpPr txBox="1"/>
          <p:nvPr>
            <p:ph type="title"/>
          </p:nvPr>
        </p:nvSpPr>
        <p:spPr>
          <a:xfrm>
            <a:off x="400935" y="165242"/>
            <a:ext cx="10803466" cy="78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Top Contributing Companies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425" name="Google Shape;42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97" y="1179292"/>
            <a:ext cx="8771400" cy="44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8"/>
          <p:cNvSpPr txBox="1"/>
          <p:nvPr/>
        </p:nvSpPr>
        <p:spPr>
          <a:xfrm>
            <a:off x="677333" y="6063734"/>
            <a:ext cx="90617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are the Top 15 Companies which are continuously Contributing with the most number of shares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