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notesMasterIdLst>
    <p:notesMasterId r:id="rId6"/>
  </p:notesMasterIdLst>
  <p:sldIdLst>
    <p:sldId id="256" r:id="rId2"/>
    <p:sldId id="265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7"/>
  </p:normalViewPr>
  <p:slideViewPr>
    <p:cSldViewPr snapToGrid="0" snapToObjects="1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8F9C3-9320-C542-9B30-CB19F99C69D8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A7B44-695F-AA47-8111-218E575F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37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2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1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38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3637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55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04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99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92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2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3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3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4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3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1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8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510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F7301-DE45-D94F-BB2E-915257455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622" y="2074339"/>
            <a:ext cx="10268464" cy="1828801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IN" sz="4800" b="1" dirty="0"/>
              <a:t>Social and Human Applications in AI</a:t>
            </a:r>
            <a:br>
              <a:rPr lang="en-IN" sz="4800" b="1" dirty="0"/>
            </a:br>
            <a:r>
              <a:rPr lang="en-IN" sz="4800" b="1" dirty="0"/>
              <a:t>SAHAAI</a:t>
            </a:r>
            <a:br>
              <a:rPr lang="en-IN" sz="3700" b="1" dirty="0"/>
            </a:br>
            <a:r>
              <a:rPr lang="en-IN" sz="3200" b="1" dirty="0"/>
              <a:t>Nimmi Rangaswamy</a:t>
            </a:r>
            <a:br>
              <a:rPr lang="en-IN" sz="3200" b="1" dirty="0"/>
            </a:br>
            <a:br>
              <a:rPr lang="en-IN" sz="3700" b="1" dirty="0"/>
            </a:br>
            <a:r>
              <a:rPr lang="en-IN" sz="2400" b="1" dirty="0"/>
              <a:t>2 November  2022 IIIT Hyderabad</a:t>
            </a:r>
            <a:r>
              <a:rPr lang="en-IN" sz="2400" dirty="0"/>
              <a:t> 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95939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E4C47-CA18-374F-90A4-E19CD486B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35" y="746938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Computation and Anthropology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79FB5-3CDC-D945-BBEF-F766AD2E3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3253" y="642551"/>
            <a:ext cx="6747871" cy="5449329"/>
          </a:xfrm>
          <a:effectLst/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Human Computer Interaction in Everyday Technologies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Using Cultural Anthropology as a Lens</a:t>
            </a:r>
            <a:endParaRPr lang="en-IN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Technology cannot be approached as a neutral object separated from anything that is referred to as social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The inseparability of context from the act of technology innovation 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The technical and the social are almost always not researched or developed synchronously! </a:t>
            </a:r>
            <a:endParaRPr lang="en-IN" sz="2400" dirty="0">
              <a:solidFill>
                <a:schemeClr val="tx1"/>
              </a:solidFill>
              <a:effectLst/>
            </a:endParaRPr>
          </a:p>
          <a:p>
            <a:pPr marL="369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43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B71ED-6409-744E-A5BF-9BAAB2C7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687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sz="4800" b="1" dirty="0">
                <a:effectLst/>
              </a:rPr>
              <a:t>AI Labelling</a:t>
            </a:r>
            <a:br>
              <a:rPr lang="en-IN" dirty="0">
                <a:effectLst/>
              </a:rPr>
            </a:b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663BA-181A-434F-BA71-6B8B7A6A3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259" y="1023257"/>
            <a:ext cx="6753174" cy="4980501"/>
          </a:xfrm>
          <a:effectLst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Annotation and labelling for AI offer employment for many - however AI is dependent on the availability of meaningful labelled and classified datasets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Can machine learning models be trained without a sophisticated and complex understanding of ‘naming’ fields of data?  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Can computer models replace humans who classify and formulate new, uncertain, ambiguous data sets</a:t>
            </a:r>
          </a:p>
          <a:p>
            <a:r>
              <a:rPr lang="en-US" b="1" dirty="0">
                <a:solidFill>
                  <a:schemeClr val="tx1"/>
                </a:solidFill>
                <a:effectLst/>
              </a:rPr>
              <a:t>Meaningful classification of data remains at the heart of deep learning and computational models</a:t>
            </a:r>
            <a:endParaRPr lang="en-IN" b="1" dirty="0"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09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74788-102E-B34A-B1CF-2B070D57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15568"/>
            <a:ext cx="4093029" cy="4626864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effectLst/>
              </a:rPr>
              <a:t>Detecting and Automating Extreme [ Racist Sexist…] Speech in Virtual Worlds</a:t>
            </a:r>
            <a:br>
              <a:rPr lang="en-IN" sz="3600" dirty="0">
                <a:effectLst/>
              </a:rPr>
            </a:br>
            <a:endParaRPr lang="en-US" sz="3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25BB0-1462-4E4E-9E26-BF20C17DA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9460" y="756305"/>
            <a:ext cx="6962275" cy="5837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ffectLst/>
              </a:rPr>
              <a:t>Extreme speech inhabits a range of practices in-between the binary of admissible and non-admissible speech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a product of history and culture now embedded in specific social media formats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ffectLst/>
              </a:rPr>
              <a:t>Context awareness to detect and develop benchmarks, datasets, classifiers for online extreme speech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understanding social context can shape  decision making in employing different detection tools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 developing lists of datasets and benchmarks  to compare different hate speech classifiers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ffectLst/>
              </a:rPr>
              <a:t>Best practices to develop both computational and anthropological understanding of toxic speech in context</a:t>
            </a:r>
            <a:endParaRPr lang="en-IN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13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322A1C"/>
      </a:dk2>
      <a:lt2>
        <a:srgbClr val="F0F1F3"/>
      </a:lt2>
      <a:accent1>
        <a:srgbClr val="C39A4D"/>
      </a:accent1>
      <a:accent2>
        <a:srgbClr val="B1573B"/>
      </a:accent2>
      <a:accent3>
        <a:srgbClr val="C34D62"/>
      </a:accent3>
      <a:accent4>
        <a:srgbClr val="B13B82"/>
      </a:accent4>
      <a:accent5>
        <a:srgbClr val="C24DC3"/>
      </a:accent5>
      <a:accent6>
        <a:srgbClr val="7E3BB1"/>
      </a:accent6>
      <a:hlink>
        <a:srgbClr val="C043AD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1777</TotalTime>
  <Words>246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Calisto MT</vt:lpstr>
      <vt:lpstr>Wingdings 2</vt:lpstr>
      <vt:lpstr>SlateVTI</vt:lpstr>
      <vt:lpstr>Social and Human Applications in AI SAHAAI Nimmi Rangaswamy  2 November  2022 IIIT Hyderabad </vt:lpstr>
      <vt:lpstr>Computation and Anthropology </vt:lpstr>
      <vt:lpstr>AI Labelling </vt:lpstr>
      <vt:lpstr>Detecting and Automating Extreme [ Racist Sexist…] Speech in Virtual Worlds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reflections talk Nimmi Rangaswamy 7 December 2021 IIIT Hyderabad </dc:title>
  <dc:creator>Nimmi Rangasamy</dc:creator>
  <cp:lastModifiedBy>Nimmi Rangasamy</cp:lastModifiedBy>
  <cp:revision>49</cp:revision>
  <dcterms:created xsi:type="dcterms:W3CDTF">2021-12-06T05:22:59Z</dcterms:created>
  <dcterms:modified xsi:type="dcterms:W3CDTF">2022-11-02T05:00:46Z</dcterms:modified>
</cp:coreProperties>
</file>