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61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mmvDG3kVCE3/+q7TLCUbiEBij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25" tIns="48200" rIns="96425" bIns="482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25" tIns="48200" rIns="96425" bIns="482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287" y="768350"/>
            <a:ext cx="68183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25" tIns="48200" rIns="96425" bIns="482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25" tIns="48200" rIns="96425" bIns="482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25" tIns="48200" rIns="96425" bIns="48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" y="768350"/>
            <a:ext cx="68183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" y="768350"/>
            <a:ext cx="68183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" y="768350"/>
            <a:ext cx="68183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" y="768350"/>
            <a:ext cx="68183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" y="768350"/>
            <a:ext cx="68183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" y="768350"/>
            <a:ext cx="68183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" y="768350"/>
            <a:ext cx="68183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" y="768350"/>
            <a:ext cx="68183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" y="768350"/>
            <a:ext cx="6818312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1850" y="1709741"/>
            <a:ext cx="10515600" cy="285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1850" y="458946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2"/>
          </p:nvPr>
        </p:nvSpPr>
        <p:spPr>
          <a:xfrm>
            <a:off x="6172200" y="1825626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15602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15602" y="1688435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3528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Char char="❖"/>
              <a:defRPr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/>
            </a:lvl3pPr>
            <a:lvl4pPr marL="1828800" lvl="3" indent="-3471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67"/>
              <a:buChar char="•"/>
              <a:defRPr/>
            </a:lvl4pPr>
            <a:lvl5pPr marL="2286000" lvl="4" indent="-3471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67"/>
              <a:buChar char="•"/>
              <a:defRPr/>
            </a:lvl5pPr>
            <a:lvl6pPr marL="2743200" lvl="5" indent="-3471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67"/>
              <a:buChar char="•"/>
              <a:defRPr/>
            </a:lvl6pPr>
            <a:lvl7pPr marL="3200400" lvl="6" indent="-3471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67"/>
              <a:buChar char="•"/>
              <a:defRPr/>
            </a:lvl7pPr>
            <a:lvl8pPr marL="3657600" lvl="7" indent="-3471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67"/>
              <a:buChar char="•"/>
              <a:defRPr/>
            </a:lvl8pPr>
            <a:lvl9pPr marL="4114800" lvl="8" indent="-3471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67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11296650" y="6216650"/>
            <a:ext cx="731837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9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 rot="5400000">
            <a:off x="7133433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>
            <a:spLocks noGrp="1"/>
          </p:cNvSpPr>
          <p:nvPr>
            <p:ph type="pic" idx="2"/>
          </p:nvPr>
        </p:nvSpPr>
        <p:spPr>
          <a:xfrm>
            <a:off x="5183188" y="987428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8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1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4"/>
          </p:nvPr>
        </p:nvSpPr>
        <p:spPr>
          <a:xfrm>
            <a:off x="6172202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3" descr="A screenshot of a cell phone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 b="83894"/>
          <a:stretch/>
        </p:blipFill>
        <p:spPr>
          <a:xfrm>
            <a:off x="0" y="0"/>
            <a:ext cx="121920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3"/>
          <p:cNvSpPr txBox="1"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0">
                <a:srgbClr val="00B09B"/>
              </a:gs>
              <a:gs pos="100000">
                <a:srgbClr val="96C93D"/>
              </a:gs>
            </a:gsLst>
            <a:lin ang="0" scaled="0"/>
          </a:gra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83894"/>
          <a:stretch/>
        </p:blipFill>
        <p:spPr>
          <a:xfrm>
            <a:off x="0" y="0"/>
            <a:ext cx="121920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0">
                <a:srgbClr val="00B09B"/>
              </a:gs>
              <a:gs pos="100000">
                <a:srgbClr val="96C93D"/>
              </a:gs>
            </a:gsLst>
            <a:lin ang="0" scaled="0"/>
          </a:gra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11296650" y="6216650"/>
            <a:ext cx="731837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title"/>
          </p:nvPr>
        </p:nvSpPr>
        <p:spPr>
          <a:xfrm>
            <a:off x="831850" y="2020622"/>
            <a:ext cx="4032758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 to Agile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12" lvl="0" indent="-22860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rgbClr val="888888"/>
              </a:solidFill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831850" y="170973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12" lvl="0" indent="-22860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are we..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375" y="1633537"/>
            <a:ext cx="8193087" cy="4535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9713912" y="1849437"/>
            <a:ext cx="2478087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topics will follow this flow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projects tracks these sprints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Submissions due along the way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Guest lectures from startups and Industry leaders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SPRINT IS 2 WEEKS, Friday start.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773112" y="4592637"/>
            <a:ext cx="2655887" cy="1670050"/>
          </a:xfrm>
          <a:prstGeom prst="ellipse">
            <a:avLst/>
          </a:prstGeom>
          <a:noFill/>
          <a:ln w="254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425450" y="3268662"/>
            <a:ext cx="5476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 15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425450" y="4922837"/>
            <a:ext cx="547687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 29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898900" y="4884737"/>
            <a:ext cx="569912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 12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3898900" y="3249612"/>
            <a:ext cx="569912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 26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3898900" y="1654175"/>
            <a:ext cx="5921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 12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6729412" y="1674812"/>
            <a:ext cx="593725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 26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6729412" y="3224212"/>
            <a:ext cx="5080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 9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6729412" y="4892675"/>
            <a:ext cx="692150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April  23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6946900" y="6367462"/>
            <a:ext cx="1754187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April 23+ EVALUATIONS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425450" y="1684337"/>
            <a:ext cx="512762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 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5333"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5875" y="365125"/>
            <a:ext cx="8267700" cy="62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114300" y="1609725"/>
            <a:ext cx="3276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methodology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type of project management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mainly used for software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demands and solutions evolve </a:t>
            </a: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collaborative effort of self-organizing and cross-functional teams and their customers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5333"/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3162" y="-9525"/>
            <a:ext cx="5786437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441575"/>
            <a:ext cx="76200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5333"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65125"/>
            <a:ext cx="10059987" cy="6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5333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4562" y="828675"/>
            <a:ext cx="776287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Agile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pic>
        <p:nvPicPr>
          <p:cNvPr id="159" name="Google Shape;159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504950"/>
            <a:ext cx="5943600" cy="48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pic>
        <p:nvPicPr>
          <p:cNvPr id="166" name="Google Shape;166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274762"/>
            <a:ext cx="7010400" cy="5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Agile.. Backlog at core</a:t>
            </a:r>
            <a:endParaRPr/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8312" y="1511300"/>
            <a:ext cx="8715375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2_Office Theme</vt:lpstr>
      <vt:lpstr>1_Office Theme</vt:lpstr>
      <vt:lpstr>3_Office Theme</vt:lpstr>
      <vt:lpstr>Intro to Agile</vt:lpstr>
      <vt:lpstr>Where are we..</vt:lpstr>
      <vt:lpstr>PowerPoint Presentation</vt:lpstr>
      <vt:lpstr>PowerPoint Presentation</vt:lpstr>
      <vt:lpstr>PowerPoint Presentation</vt:lpstr>
      <vt:lpstr>PowerPoint Presentation</vt:lpstr>
      <vt:lpstr>In Agile</vt:lpstr>
      <vt:lpstr>Example</vt:lpstr>
      <vt:lpstr>Agile.. Backlog at core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Agile</dc:title>
  <dc:creator>John Musser</dc:creator>
  <cp:lastModifiedBy>ABHIJEETH SINGAM</cp:lastModifiedBy>
  <cp:revision>1</cp:revision>
  <dcterms:created xsi:type="dcterms:W3CDTF">2012-05-17T04:36:46Z</dcterms:created>
  <dcterms:modified xsi:type="dcterms:W3CDTF">2023-02-20T03:38:29Z</dcterms:modified>
</cp:coreProperties>
</file>