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84"/>
  </p:notesMasterIdLst>
  <p:sldIdLst>
    <p:sldId id="260" r:id="rId2"/>
    <p:sldId id="265" r:id="rId3"/>
    <p:sldId id="375" r:id="rId4"/>
    <p:sldId id="376" r:id="rId5"/>
    <p:sldId id="387" r:id="rId6"/>
    <p:sldId id="391" r:id="rId7"/>
    <p:sldId id="377" r:id="rId8"/>
    <p:sldId id="394" r:id="rId9"/>
    <p:sldId id="392" r:id="rId10"/>
    <p:sldId id="393" r:id="rId11"/>
    <p:sldId id="388" r:id="rId12"/>
    <p:sldId id="389" r:id="rId13"/>
    <p:sldId id="390" r:id="rId14"/>
    <p:sldId id="378" r:id="rId15"/>
    <p:sldId id="261" r:id="rId16"/>
    <p:sldId id="263" r:id="rId17"/>
    <p:sldId id="308" r:id="rId18"/>
    <p:sldId id="309" r:id="rId19"/>
    <p:sldId id="264" r:id="rId20"/>
    <p:sldId id="356" r:id="rId21"/>
    <p:sldId id="357" r:id="rId22"/>
    <p:sldId id="358" r:id="rId23"/>
    <p:sldId id="359" r:id="rId24"/>
    <p:sldId id="360" r:id="rId25"/>
    <p:sldId id="383" r:id="rId26"/>
    <p:sldId id="38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9" r:id="rId38"/>
    <p:sldId id="311" r:id="rId39"/>
    <p:sldId id="322" r:id="rId40"/>
    <p:sldId id="323" r:id="rId41"/>
    <p:sldId id="324" r:id="rId42"/>
    <p:sldId id="325" r:id="rId43"/>
    <p:sldId id="326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21" r:id="rId52"/>
    <p:sldId id="380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5" r:id="rId70"/>
    <p:sldId id="381" r:id="rId71"/>
    <p:sldId id="361" r:id="rId72"/>
    <p:sldId id="362" r:id="rId73"/>
    <p:sldId id="363" r:id="rId74"/>
    <p:sldId id="273" r:id="rId75"/>
    <p:sldId id="276" r:id="rId76"/>
    <p:sldId id="382" r:id="rId77"/>
    <p:sldId id="277" r:id="rId78"/>
    <p:sldId id="278" r:id="rId79"/>
    <p:sldId id="279" r:id="rId80"/>
    <p:sldId id="280" r:id="rId81"/>
    <p:sldId id="281" r:id="rId82"/>
    <p:sldId id="395" r:id="rId8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panose="020B0504020203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panose="020B0504020203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panose="020B0504020203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panose="020B0504020203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panose="020B05040202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panose="020B05040202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panose="020B05040202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panose="020B05040202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panose="020B05040202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6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theme" Target="theme/theme1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presProps" Target="pres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59080-1CD3-4F26-AF66-F8370F7C68EF}" type="doc">
      <dgm:prSet loTypeId="urn:microsoft.com/office/officeart/2005/8/layout/bProcess4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CE96E0FF-D444-4FBA-968D-5A308BFBB0BF}">
      <dgm:prSet phldrT="[Text]"/>
      <dgm:spPr/>
      <dgm:t>
        <a:bodyPr/>
        <a:lstStyle/>
        <a:p>
          <a:r>
            <a:rPr lang="en-IN" dirty="0"/>
            <a:t>Sprint 0: Prep</a:t>
          </a:r>
        </a:p>
      </dgm:t>
    </dgm:pt>
    <dgm:pt modelId="{50161BE7-A7EC-4376-80CB-9544A82564BC}" type="parTrans" cxnId="{56C3F80D-775A-46BA-A5B2-4C8DADD1AA83}">
      <dgm:prSet/>
      <dgm:spPr/>
      <dgm:t>
        <a:bodyPr/>
        <a:lstStyle/>
        <a:p>
          <a:endParaRPr lang="en-IN"/>
        </a:p>
      </dgm:t>
    </dgm:pt>
    <dgm:pt modelId="{F4E11104-CC2D-4156-BAE5-271B40156DEE}" type="sibTrans" cxnId="{56C3F80D-775A-46BA-A5B2-4C8DADD1AA83}">
      <dgm:prSet/>
      <dgm:spPr/>
      <dgm:t>
        <a:bodyPr/>
        <a:lstStyle/>
        <a:p>
          <a:endParaRPr lang="en-IN"/>
        </a:p>
      </dgm:t>
    </dgm:pt>
    <dgm:pt modelId="{8D814DA5-F07E-4C05-AB78-D74943FDC0BD}">
      <dgm:prSet phldrT="[Text]"/>
      <dgm:spPr/>
      <dgm:t>
        <a:bodyPr/>
        <a:lstStyle/>
        <a:p>
          <a:r>
            <a:rPr lang="en-IN" dirty="0"/>
            <a:t>Sprint 1: Scoping</a:t>
          </a:r>
        </a:p>
      </dgm:t>
    </dgm:pt>
    <dgm:pt modelId="{8501393B-1520-4544-8201-73AC4A924325}" type="parTrans" cxnId="{1121B103-E991-4EB0-AAB1-64EA3BE1DED1}">
      <dgm:prSet/>
      <dgm:spPr/>
      <dgm:t>
        <a:bodyPr/>
        <a:lstStyle/>
        <a:p>
          <a:endParaRPr lang="en-IN"/>
        </a:p>
      </dgm:t>
    </dgm:pt>
    <dgm:pt modelId="{431CDCD4-BDDE-4E48-A502-968485A651A2}" type="sibTrans" cxnId="{1121B103-E991-4EB0-AAB1-64EA3BE1DED1}">
      <dgm:prSet/>
      <dgm:spPr/>
      <dgm:t>
        <a:bodyPr/>
        <a:lstStyle/>
        <a:p>
          <a:endParaRPr lang="en-IN"/>
        </a:p>
      </dgm:t>
    </dgm:pt>
    <dgm:pt modelId="{FDCB65C7-E4A6-49DB-8DA0-8EE41A2A3520}">
      <dgm:prSet phldrT="[Text]"/>
      <dgm:spPr/>
      <dgm:t>
        <a:bodyPr/>
        <a:lstStyle/>
        <a:p>
          <a:r>
            <a:rPr lang="en-IN" dirty="0"/>
            <a:t>Sprint 2: Requirements</a:t>
          </a:r>
        </a:p>
      </dgm:t>
    </dgm:pt>
    <dgm:pt modelId="{9B517A01-72DF-49DE-8B31-614DEE7AF2A4}" type="parTrans" cxnId="{2ADEA0E2-3AAD-499C-9225-25D6907587C9}">
      <dgm:prSet/>
      <dgm:spPr/>
      <dgm:t>
        <a:bodyPr/>
        <a:lstStyle/>
        <a:p>
          <a:endParaRPr lang="en-IN"/>
        </a:p>
      </dgm:t>
    </dgm:pt>
    <dgm:pt modelId="{6F2D2924-5B19-4FC8-9036-472D3449A329}" type="sibTrans" cxnId="{2ADEA0E2-3AAD-499C-9225-25D6907587C9}">
      <dgm:prSet/>
      <dgm:spPr/>
      <dgm:t>
        <a:bodyPr/>
        <a:lstStyle/>
        <a:p>
          <a:endParaRPr lang="en-IN"/>
        </a:p>
      </dgm:t>
    </dgm:pt>
    <dgm:pt modelId="{4AC428E1-9A4D-41BB-A9CB-36E8500640D9}">
      <dgm:prSet phldrT="[Text]"/>
      <dgm:spPr/>
      <dgm:t>
        <a:bodyPr/>
        <a:lstStyle/>
        <a:p>
          <a:r>
            <a:rPr lang="en-IN" dirty="0"/>
            <a:t>Sprint 3: High Level Design</a:t>
          </a:r>
        </a:p>
      </dgm:t>
    </dgm:pt>
    <dgm:pt modelId="{DAC1BFF7-FE8A-4AED-BDD1-955E68B499F3}" type="parTrans" cxnId="{54A40AFA-E848-49A7-ABEB-50E9E9DE41B3}">
      <dgm:prSet/>
      <dgm:spPr/>
      <dgm:t>
        <a:bodyPr/>
        <a:lstStyle/>
        <a:p>
          <a:endParaRPr lang="en-IN"/>
        </a:p>
      </dgm:t>
    </dgm:pt>
    <dgm:pt modelId="{2FBF8F5F-39C8-451B-A088-81F19DE6724A}" type="sibTrans" cxnId="{54A40AFA-E848-49A7-ABEB-50E9E9DE41B3}">
      <dgm:prSet/>
      <dgm:spPr/>
      <dgm:t>
        <a:bodyPr/>
        <a:lstStyle/>
        <a:p>
          <a:endParaRPr lang="en-IN"/>
        </a:p>
      </dgm:t>
    </dgm:pt>
    <dgm:pt modelId="{12D88704-4601-47C0-99E9-D99EEFE6D76D}">
      <dgm:prSet phldrT="[Text]"/>
      <dgm:spPr/>
      <dgm:t>
        <a:bodyPr/>
        <a:lstStyle/>
        <a:p>
          <a:r>
            <a:rPr lang="en-IN" dirty="0"/>
            <a:t>Sprint 4: Scheduling &amp; Testing / R1</a:t>
          </a:r>
        </a:p>
      </dgm:t>
    </dgm:pt>
    <dgm:pt modelId="{D795EECC-0321-4602-9D68-2D77004B172F}" type="parTrans" cxnId="{F59F5038-C557-411D-811A-B64CE306956F}">
      <dgm:prSet/>
      <dgm:spPr/>
      <dgm:t>
        <a:bodyPr/>
        <a:lstStyle/>
        <a:p>
          <a:endParaRPr lang="en-IN"/>
        </a:p>
      </dgm:t>
    </dgm:pt>
    <dgm:pt modelId="{D90E509A-5FB3-48FD-B029-B80A82973582}" type="sibTrans" cxnId="{F59F5038-C557-411D-811A-B64CE306956F}">
      <dgm:prSet/>
      <dgm:spPr/>
      <dgm:t>
        <a:bodyPr/>
        <a:lstStyle/>
        <a:p>
          <a:endParaRPr lang="en-IN"/>
        </a:p>
      </dgm:t>
    </dgm:pt>
    <dgm:pt modelId="{1C7D685A-6CBE-4404-99FE-7691724A2EF2}">
      <dgm:prSet phldrT="[Text]"/>
      <dgm:spPr/>
      <dgm:t>
        <a:bodyPr/>
        <a:lstStyle/>
        <a:p>
          <a:r>
            <a:rPr lang="en-IN" dirty="0"/>
            <a:t>Sprint 5: Detailed Design</a:t>
          </a:r>
        </a:p>
      </dgm:t>
    </dgm:pt>
    <dgm:pt modelId="{74653BB7-20B2-4878-8E49-7E82D9EA9190}" type="parTrans" cxnId="{9173EE7B-2DC1-4A9A-83AC-B53740C0CADD}">
      <dgm:prSet/>
      <dgm:spPr/>
      <dgm:t>
        <a:bodyPr/>
        <a:lstStyle/>
        <a:p>
          <a:endParaRPr lang="en-IN"/>
        </a:p>
      </dgm:t>
    </dgm:pt>
    <dgm:pt modelId="{E805B33F-61A3-44A6-9218-5761C899CFD1}" type="sibTrans" cxnId="{9173EE7B-2DC1-4A9A-83AC-B53740C0CADD}">
      <dgm:prSet/>
      <dgm:spPr/>
      <dgm:t>
        <a:bodyPr/>
        <a:lstStyle/>
        <a:p>
          <a:endParaRPr lang="en-IN"/>
        </a:p>
      </dgm:t>
    </dgm:pt>
    <dgm:pt modelId="{B485F64C-2DCB-46B1-B8EC-3593BC569FE3}">
      <dgm:prSet phldrT="[Text]"/>
      <dgm:spPr/>
      <dgm:t>
        <a:bodyPr/>
        <a:lstStyle/>
        <a:p>
          <a:r>
            <a:rPr lang="en-IN" dirty="0"/>
            <a:t>Sprint 6: Patterns</a:t>
          </a:r>
        </a:p>
      </dgm:t>
    </dgm:pt>
    <dgm:pt modelId="{94339ED7-68A4-4F9C-93E9-58DA97C681DB}" type="parTrans" cxnId="{983E1A51-6AA6-46C3-AAAD-0DE631CF47EB}">
      <dgm:prSet/>
      <dgm:spPr/>
      <dgm:t>
        <a:bodyPr/>
        <a:lstStyle/>
        <a:p>
          <a:endParaRPr lang="en-IN"/>
        </a:p>
      </dgm:t>
    </dgm:pt>
    <dgm:pt modelId="{DF872826-4660-45DA-8029-A29A89630C74}" type="sibTrans" cxnId="{983E1A51-6AA6-46C3-AAAD-0DE631CF47EB}">
      <dgm:prSet/>
      <dgm:spPr/>
      <dgm:t>
        <a:bodyPr/>
        <a:lstStyle/>
        <a:p>
          <a:endParaRPr lang="en-IN"/>
        </a:p>
      </dgm:t>
    </dgm:pt>
    <dgm:pt modelId="{5ECF223D-F001-4BD1-99AC-C105D3DDD95D}">
      <dgm:prSet phldrT="[Text]"/>
      <dgm:spPr/>
      <dgm:t>
        <a:bodyPr/>
        <a:lstStyle/>
        <a:p>
          <a:r>
            <a:rPr lang="en-IN" dirty="0"/>
            <a:t>Sprint 7: </a:t>
          </a:r>
          <a:r>
            <a:rPr lang="en-IN"/>
            <a:t>Anti Patterns / R2</a:t>
          </a:r>
          <a:endParaRPr lang="en-IN" dirty="0"/>
        </a:p>
      </dgm:t>
    </dgm:pt>
    <dgm:pt modelId="{F3B54A8E-4758-4A9A-83AF-5F4F18998C50}" type="parTrans" cxnId="{237B6ACA-4B12-41E7-8EB2-E370B2EF509D}">
      <dgm:prSet/>
      <dgm:spPr/>
      <dgm:t>
        <a:bodyPr/>
        <a:lstStyle/>
        <a:p>
          <a:endParaRPr lang="en-IN"/>
        </a:p>
      </dgm:t>
    </dgm:pt>
    <dgm:pt modelId="{7B9BC463-9323-48C1-9942-1892E7F6C755}" type="sibTrans" cxnId="{237B6ACA-4B12-41E7-8EB2-E370B2EF509D}">
      <dgm:prSet/>
      <dgm:spPr/>
      <dgm:t>
        <a:bodyPr/>
        <a:lstStyle/>
        <a:p>
          <a:endParaRPr lang="en-IN"/>
        </a:p>
      </dgm:t>
    </dgm:pt>
    <dgm:pt modelId="{EAA6B991-C3BD-45C1-AF4A-3B289A8EC5DE}">
      <dgm:prSet phldrT="[Text]"/>
      <dgm:spPr/>
      <dgm:t>
        <a:bodyPr/>
        <a:lstStyle/>
        <a:p>
          <a:r>
            <a:rPr lang="en-IN" dirty="0"/>
            <a:t>Sprint 8: Finale</a:t>
          </a:r>
        </a:p>
      </dgm:t>
    </dgm:pt>
    <dgm:pt modelId="{6C2CB530-5CA6-44C0-A738-AE66849A1913}" type="parTrans" cxnId="{9C4AB794-7DD9-457E-B45A-999440388172}">
      <dgm:prSet/>
      <dgm:spPr/>
      <dgm:t>
        <a:bodyPr/>
        <a:lstStyle/>
        <a:p>
          <a:endParaRPr lang="en-IN"/>
        </a:p>
      </dgm:t>
    </dgm:pt>
    <dgm:pt modelId="{F172E81C-25A8-453A-ABA1-5DC4A927F514}" type="sibTrans" cxnId="{9C4AB794-7DD9-457E-B45A-999440388172}">
      <dgm:prSet/>
      <dgm:spPr/>
      <dgm:t>
        <a:bodyPr/>
        <a:lstStyle/>
        <a:p>
          <a:endParaRPr lang="en-IN"/>
        </a:p>
      </dgm:t>
    </dgm:pt>
    <dgm:pt modelId="{79015243-BF60-466A-9CB5-13BFAA33486A}" type="pres">
      <dgm:prSet presAssocID="{42B59080-1CD3-4F26-AF66-F8370F7C68EF}" presName="Name0" presStyleCnt="0">
        <dgm:presLayoutVars>
          <dgm:dir/>
          <dgm:resizeHandles/>
        </dgm:presLayoutVars>
      </dgm:prSet>
      <dgm:spPr/>
    </dgm:pt>
    <dgm:pt modelId="{A704F07C-4338-4DC8-8EDE-36AB62A0C2B6}" type="pres">
      <dgm:prSet presAssocID="{CE96E0FF-D444-4FBA-968D-5A308BFBB0BF}" presName="compNode" presStyleCnt="0"/>
      <dgm:spPr/>
    </dgm:pt>
    <dgm:pt modelId="{C964A1E2-38CD-4BCB-B82A-B3359951DB39}" type="pres">
      <dgm:prSet presAssocID="{CE96E0FF-D444-4FBA-968D-5A308BFBB0BF}" presName="dummyConnPt" presStyleCnt="0"/>
      <dgm:spPr/>
    </dgm:pt>
    <dgm:pt modelId="{F6F1E7D6-66D1-4C82-A84D-F5107D9C5459}" type="pres">
      <dgm:prSet presAssocID="{CE96E0FF-D444-4FBA-968D-5A308BFBB0BF}" presName="node" presStyleLbl="node1" presStyleIdx="0" presStyleCnt="9">
        <dgm:presLayoutVars>
          <dgm:bulletEnabled val="1"/>
        </dgm:presLayoutVars>
      </dgm:prSet>
      <dgm:spPr/>
    </dgm:pt>
    <dgm:pt modelId="{0318FC0D-3946-4C52-998B-B682F0EC1770}" type="pres">
      <dgm:prSet presAssocID="{F4E11104-CC2D-4156-BAE5-271B40156DEE}" presName="sibTrans" presStyleLbl="bgSibTrans2D1" presStyleIdx="0" presStyleCnt="8"/>
      <dgm:spPr/>
    </dgm:pt>
    <dgm:pt modelId="{21368259-3327-4A4C-ACD8-01B2E1AFF453}" type="pres">
      <dgm:prSet presAssocID="{8D814DA5-F07E-4C05-AB78-D74943FDC0BD}" presName="compNode" presStyleCnt="0"/>
      <dgm:spPr/>
    </dgm:pt>
    <dgm:pt modelId="{65129205-4C21-41F1-8CE2-706D0A6F22F1}" type="pres">
      <dgm:prSet presAssocID="{8D814DA5-F07E-4C05-AB78-D74943FDC0BD}" presName="dummyConnPt" presStyleCnt="0"/>
      <dgm:spPr/>
    </dgm:pt>
    <dgm:pt modelId="{8CB5B452-39F6-4C08-8AAC-417DBAE88374}" type="pres">
      <dgm:prSet presAssocID="{8D814DA5-F07E-4C05-AB78-D74943FDC0BD}" presName="node" presStyleLbl="node1" presStyleIdx="1" presStyleCnt="9">
        <dgm:presLayoutVars>
          <dgm:bulletEnabled val="1"/>
        </dgm:presLayoutVars>
      </dgm:prSet>
      <dgm:spPr/>
    </dgm:pt>
    <dgm:pt modelId="{86F19E99-0610-4C1D-8807-ADB5DD0579F1}" type="pres">
      <dgm:prSet presAssocID="{431CDCD4-BDDE-4E48-A502-968485A651A2}" presName="sibTrans" presStyleLbl="bgSibTrans2D1" presStyleIdx="1" presStyleCnt="8"/>
      <dgm:spPr/>
    </dgm:pt>
    <dgm:pt modelId="{2D3C9A8C-97E0-4887-B49A-F940EBB7BF16}" type="pres">
      <dgm:prSet presAssocID="{FDCB65C7-E4A6-49DB-8DA0-8EE41A2A3520}" presName="compNode" presStyleCnt="0"/>
      <dgm:spPr/>
    </dgm:pt>
    <dgm:pt modelId="{C8BC52E1-D311-4ABE-93F7-128EBB955381}" type="pres">
      <dgm:prSet presAssocID="{FDCB65C7-E4A6-49DB-8DA0-8EE41A2A3520}" presName="dummyConnPt" presStyleCnt="0"/>
      <dgm:spPr/>
    </dgm:pt>
    <dgm:pt modelId="{DC8E8083-ECB6-46F2-8033-588E19EC795A}" type="pres">
      <dgm:prSet presAssocID="{FDCB65C7-E4A6-49DB-8DA0-8EE41A2A3520}" presName="node" presStyleLbl="node1" presStyleIdx="2" presStyleCnt="9">
        <dgm:presLayoutVars>
          <dgm:bulletEnabled val="1"/>
        </dgm:presLayoutVars>
      </dgm:prSet>
      <dgm:spPr/>
    </dgm:pt>
    <dgm:pt modelId="{F6BA5DB7-8580-4418-BC60-A4E315F280D0}" type="pres">
      <dgm:prSet presAssocID="{6F2D2924-5B19-4FC8-9036-472D3449A329}" presName="sibTrans" presStyleLbl="bgSibTrans2D1" presStyleIdx="2" presStyleCnt="8"/>
      <dgm:spPr/>
    </dgm:pt>
    <dgm:pt modelId="{D3BA39A2-6914-4ECA-8D75-909F2FC7FFBC}" type="pres">
      <dgm:prSet presAssocID="{4AC428E1-9A4D-41BB-A9CB-36E8500640D9}" presName="compNode" presStyleCnt="0"/>
      <dgm:spPr/>
    </dgm:pt>
    <dgm:pt modelId="{E57F1B36-E37E-4815-B1EB-93B179C12C78}" type="pres">
      <dgm:prSet presAssocID="{4AC428E1-9A4D-41BB-A9CB-36E8500640D9}" presName="dummyConnPt" presStyleCnt="0"/>
      <dgm:spPr/>
    </dgm:pt>
    <dgm:pt modelId="{5C4ED278-C263-4B74-84E7-7EE526A0040C}" type="pres">
      <dgm:prSet presAssocID="{4AC428E1-9A4D-41BB-A9CB-36E8500640D9}" presName="node" presStyleLbl="node1" presStyleIdx="3" presStyleCnt="9">
        <dgm:presLayoutVars>
          <dgm:bulletEnabled val="1"/>
        </dgm:presLayoutVars>
      </dgm:prSet>
      <dgm:spPr/>
    </dgm:pt>
    <dgm:pt modelId="{3BA639F6-6334-41D2-9575-3EB3E3444056}" type="pres">
      <dgm:prSet presAssocID="{2FBF8F5F-39C8-451B-A088-81F19DE6724A}" presName="sibTrans" presStyleLbl="bgSibTrans2D1" presStyleIdx="3" presStyleCnt="8"/>
      <dgm:spPr/>
    </dgm:pt>
    <dgm:pt modelId="{05545D98-688C-47A3-AA71-E9AB63561B41}" type="pres">
      <dgm:prSet presAssocID="{12D88704-4601-47C0-99E9-D99EEFE6D76D}" presName="compNode" presStyleCnt="0"/>
      <dgm:spPr/>
    </dgm:pt>
    <dgm:pt modelId="{F772F39C-BAF7-4215-8981-B4C0ED57605C}" type="pres">
      <dgm:prSet presAssocID="{12D88704-4601-47C0-99E9-D99EEFE6D76D}" presName="dummyConnPt" presStyleCnt="0"/>
      <dgm:spPr/>
    </dgm:pt>
    <dgm:pt modelId="{66B37FEB-01A3-4DDF-8A0D-B1C0AE4ABCB2}" type="pres">
      <dgm:prSet presAssocID="{12D88704-4601-47C0-99E9-D99EEFE6D76D}" presName="node" presStyleLbl="node1" presStyleIdx="4" presStyleCnt="9">
        <dgm:presLayoutVars>
          <dgm:bulletEnabled val="1"/>
        </dgm:presLayoutVars>
      </dgm:prSet>
      <dgm:spPr/>
    </dgm:pt>
    <dgm:pt modelId="{4F8E1CD4-E537-4427-BC51-9D4189D7B100}" type="pres">
      <dgm:prSet presAssocID="{D90E509A-5FB3-48FD-B029-B80A82973582}" presName="sibTrans" presStyleLbl="bgSibTrans2D1" presStyleIdx="4" presStyleCnt="8"/>
      <dgm:spPr/>
    </dgm:pt>
    <dgm:pt modelId="{FFCF8ADF-0741-4477-99DC-4070DC742FF7}" type="pres">
      <dgm:prSet presAssocID="{1C7D685A-6CBE-4404-99FE-7691724A2EF2}" presName="compNode" presStyleCnt="0"/>
      <dgm:spPr/>
    </dgm:pt>
    <dgm:pt modelId="{C02782A1-7B19-464A-8CCE-16CC309C90AA}" type="pres">
      <dgm:prSet presAssocID="{1C7D685A-6CBE-4404-99FE-7691724A2EF2}" presName="dummyConnPt" presStyleCnt="0"/>
      <dgm:spPr/>
    </dgm:pt>
    <dgm:pt modelId="{371B2DC9-3818-4955-A9D8-4BC18A48EFD0}" type="pres">
      <dgm:prSet presAssocID="{1C7D685A-6CBE-4404-99FE-7691724A2EF2}" presName="node" presStyleLbl="node1" presStyleIdx="5" presStyleCnt="9">
        <dgm:presLayoutVars>
          <dgm:bulletEnabled val="1"/>
        </dgm:presLayoutVars>
      </dgm:prSet>
      <dgm:spPr/>
    </dgm:pt>
    <dgm:pt modelId="{6CB03BD0-7086-433C-8F7B-1EB3E5B682E0}" type="pres">
      <dgm:prSet presAssocID="{E805B33F-61A3-44A6-9218-5761C899CFD1}" presName="sibTrans" presStyleLbl="bgSibTrans2D1" presStyleIdx="5" presStyleCnt="8"/>
      <dgm:spPr/>
    </dgm:pt>
    <dgm:pt modelId="{4E1BEFC3-279C-44AC-A603-38A872E724FF}" type="pres">
      <dgm:prSet presAssocID="{B485F64C-2DCB-46B1-B8EC-3593BC569FE3}" presName="compNode" presStyleCnt="0"/>
      <dgm:spPr/>
    </dgm:pt>
    <dgm:pt modelId="{64577F2B-3F90-400C-8148-285F70F84CD2}" type="pres">
      <dgm:prSet presAssocID="{B485F64C-2DCB-46B1-B8EC-3593BC569FE3}" presName="dummyConnPt" presStyleCnt="0"/>
      <dgm:spPr/>
    </dgm:pt>
    <dgm:pt modelId="{26293DB1-26DD-4070-A543-A323D295A48E}" type="pres">
      <dgm:prSet presAssocID="{B485F64C-2DCB-46B1-B8EC-3593BC569FE3}" presName="node" presStyleLbl="node1" presStyleIdx="6" presStyleCnt="9">
        <dgm:presLayoutVars>
          <dgm:bulletEnabled val="1"/>
        </dgm:presLayoutVars>
      </dgm:prSet>
      <dgm:spPr/>
    </dgm:pt>
    <dgm:pt modelId="{3F4D00F7-44B7-4924-A1D1-0F708F568975}" type="pres">
      <dgm:prSet presAssocID="{DF872826-4660-45DA-8029-A29A89630C74}" presName="sibTrans" presStyleLbl="bgSibTrans2D1" presStyleIdx="6" presStyleCnt="8"/>
      <dgm:spPr/>
    </dgm:pt>
    <dgm:pt modelId="{FEC153FC-F23C-4913-AD0F-45004E386ACC}" type="pres">
      <dgm:prSet presAssocID="{5ECF223D-F001-4BD1-99AC-C105D3DDD95D}" presName="compNode" presStyleCnt="0"/>
      <dgm:spPr/>
    </dgm:pt>
    <dgm:pt modelId="{098D7BDA-0BED-45DC-9899-9D07248851B0}" type="pres">
      <dgm:prSet presAssocID="{5ECF223D-F001-4BD1-99AC-C105D3DDD95D}" presName="dummyConnPt" presStyleCnt="0"/>
      <dgm:spPr/>
    </dgm:pt>
    <dgm:pt modelId="{0DE388B3-7E4A-4ED5-838A-5DB2B5647807}" type="pres">
      <dgm:prSet presAssocID="{5ECF223D-F001-4BD1-99AC-C105D3DDD95D}" presName="node" presStyleLbl="node1" presStyleIdx="7" presStyleCnt="9">
        <dgm:presLayoutVars>
          <dgm:bulletEnabled val="1"/>
        </dgm:presLayoutVars>
      </dgm:prSet>
      <dgm:spPr/>
    </dgm:pt>
    <dgm:pt modelId="{BA365505-ABB6-4451-AD47-E4640BFC7168}" type="pres">
      <dgm:prSet presAssocID="{7B9BC463-9323-48C1-9942-1892E7F6C755}" presName="sibTrans" presStyleLbl="bgSibTrans2D1" presStyleIdx="7" presStyleCnt="8"/>
      <dgm:spPr/>
    </dgm:pt>
    <dgm:pt modelId="{763389EF-38DC-4F88-9053-82BF0ED218B7}" type="pres">
      <dgm:prSet presAssocID="{EAA6B991-C3BD-45C1-AF4A-3B289A8EC5DE}" presName="compNode" presStyleCnt="0"/>
      <dgm:spPr/>
    </dgm:pt>
    <dgm:pt modelId="{18AFFF1F-9719-49A4-A695-5A1F9F66E12D}" type="pres">
      <dgm:prSet presAssocID="{EAA6B991-C3BD-45C1-AF4A-3B289A8EC5DE}" presName="dummyConnPt" presStyleCnt="0"/>
      <dgm:spPr/>
    </dgm:pt>
    <dgm:pt modelId="{75FD1488-8DC1-4802-8FDC-BFA77E09C661}" type="pres">
      <dgm:prSet presAssocID="{EAA6B991-C3BD-45C1-AF4A-3B289A8EC5DE}" presName="node" presStyleLbl="node1" presStyleIdx="8" presStyleCnt="9">
        <dgm:presLayoutVars>
          <dgm:bulletEnabled val="1"/>
        </dgm:presLayoutVars>
      </dgm:prSet>
      <dgm:spPr/>
    </dgm:pt>
  </dgm:ptLst>
  <dgm:cxnLst>
    <dgm:cxn modelId="{1121B103-E991-4EB0-AAB1-64EA3BE1DED1}" srcId="{42B59080-1CD3-4F26-AF66-F8370F7C68EF}" destId="{8D814DA5-F07E-4C05-AB78-D74943FDC0BD}" srcOrd="1" destOrd="0" parTransId="{8501393B-1520-4544-8201-73AC4A924325}" sibTransId="{431CDCD4-BDDE-4E48-A502-968485A651A2}"/>
    <dgm:cxn modelId="{56C3F80D-775A-46BA-A5B2-4C8DADD1AA83}" srcId="{42B59080-1CD3-4F26-AF66-F8370F7C68EF}" destId="{CE96E0FF-D444-4FBA-968D-5A308BFBB0BF}" srcOrd="0" destOrd="0" parTransId="{50161BE7-A7EC-4376-80CB-9544A82564BC}" sibTransId="{F4E11104-CC2D-4156-BAE5-271B40156DEE}"/>
    <dgm:cxn modelId="{22B76214-F8F9-4699-8144-269EBD252438}" type="presOf" srcId="{EAA6B991-C3BD-45C1-AF4A-3B289A8EC5DE}" destId="{75FD1488-8DC1-4802-8FDC-BFA77E09C661}" srcOrd="0" destOrd="0" presId="urn:microsoft.com/office/officeart/2005/8/layout/bProcess4"/>
    <dgm:cxn modelId="{9C8DEE1D-686A-4174-B957-0015039830A4}" type="presOf" srcId="{FDCB65C7-E4A6-49DB-8DA0-8EE41A2A3520}" destId="{DC8E8083-ECB6-46F2-8033-588E19EC795A}" srcOrd="0" destOrd="0" presId="urn:microsoft.com/office/officeart/2005/8/layout/bProcess4"/>
    <dgm:cxn modelId="{2E6DFB24-9904-49B1-82F6-EF4FB4927B93}" type="presOf" srcId="{5ECF223D-F001-4BD1-99AC-C105D3DDD95D}" destId="{0DE388B3-7E4A-4ED5-838A-5DB2B5647807}" srcOrd="0" destOrd="0" presId="urn:microsoft.com/office/officeart/2005/8/layout/bProcess4"/>
    <dgm:cxn modelId="{CCA7932D-FA34-4011-8164-A7FA81846EAF}" type="presOf" srcId="{6F2D2924-5B19-4FC8-9036-472D3449A329}" destId="{F6BA5DB7-8580-4418-BC60-A4E315F280D0}" srcOrd="0" destOrd="0" presId="urn:microsoft.com/office/officeart/2005/8/layout/bProcess4"/>
    <dgm:cxn modelId="{F59F5038-C557-411D-811A-B64CE306956F}" srcId="{42B59080-1CD3-4F26-AF66-F8370F7C68EF}" destId="{12D88704-4601-47C0-99E9-D99EEFE6D76D}" srcOrd="4" destOrd="0" parTransId="{D795EECC-0321-4602-9D68-2D77004B172F}" sibTransId="{D90E509A-5FB3-48FD-B029-B80A82973582}"/>
    <dgm:cxn modelId="{15DE085C-9804-4151-9538-FDE13832C595}" type="presOf" srcId="{42B59080-1CD3-4F26-AF66-F8370F7C68EF}" destId="{79015243-BF60-466A-9CB5-13BFAA33486A}" srcOrd="0" destOrd="0" presId="urn:microsoft.com/office/officeart/2005/8/layout/bProcess4"/>
    <dgm:cxn modelId="{92AF256A-1025-4AEA-BD9B-3D7337A27795}" type="presOf" srcId="{B485F64C-2DCB-46B1-B8EC-3593BC569FE3}" destId="{26293DB1-26DD-4070-A543-A323D295A48E}" srcOrd="0" destOrd="0" presId="urn:microsoft.com/office/officeart/2005/8/layout/bProcess4"/>
    <dgm:cxn modelId="{729A4F4E-A659-400F-AF1C-B04F61A02C87}" type="presOf" srcId="{DF872826-4660-45DA-8029-A29A89630C74}" destId="{3F4D00F7-44B7-4924-A1D1-0F708F568975}" srcOrd="0" destOrd="0" presId="urn:microsoft.com/office/officeart/2005/8/layout/bProcess4"/>
    <dgm:cxn modelId="{983E1A51-6AA6-46C3-AAAD-0DE631CF47EB}" srcId="{42B59080-1CD3-4F26-AF66-F8370F7C68EF}" destId="{B485F64C-2DCB-46B1-B8EC-3593BC569FE3}" srcOrd="6" destOrd="0" parTransId="{94339ED7-68A4-4F9C-93E9-58DA97C681DB}" sibTransId="{DF872826-4660-45DA-8029-A29A89630C74}"/>
    <dgm:cxn modelId="{9173EE7B-2DC1-4A9A-83AC-B53740C0CADD}" srcId="{42B59080-1CD3-4F26-AF66-F8370F7C68EF}" destId="{1C7D685A-6CBE-4404-99FE-7691724A2EF2}" srcOrd="5" destOrd="0" parTransId="{74653BB7-20B2-4878-8E49-7E82D9EA9190}" sibTransId="{E805B33F-61A3-44A6-9218-5761C899CFD1}"/>
    <dgm:cxn modelId="{9C4AB794-7DD9-457E-B45A-999440388172}" srcId="{42B59080-1CD3-4F26-AF66-F8370F7C68EF}" destId="{EAA6B991-C3BD-45C1-AF4A-3B289A8EC5DE}" srcOrd="8" destOrd="0" parTransId="{6C2CB530-5CA6-44C0-A738-AE66849A1913}" sibTransId="{F172E81C-25A8-453A-ABA1-5DC4A927F514}"/>
    <dgm:cxn modelId="{B0ECE996-3326-4B8F-BDDE-2D4A2EA92D3A}" type="presOf" srcId="{12D88704-4601-47C0-99E9-D99EEFE6D76D}" destId="{66B37FEB-01A3-4DDF-8A0D-B1C0AE4ABCB2}" srcOrd="0" destOrd="0" presId="urn:microsoft.com/office/officeart/2005/8/layout/bProcess4"/>
    <dgm:cxn modelId="{DE03AFA7-461C-4E58-BDCF-8F6D0057E414}" type="presOf" srcId="{CE96E0FF-D444-4FBA-968D-5A308BFBB0BF}" destId="{F6F1E7D6-66D1-4C82-A84D-F5107D9C5459}" srcOrd="0" destOrd="0" presId="urn:microsoft.com/office/officeart/2005/8/layout/bProcess4"/>
    <dgm:cxn modelId="{B5CB33B2-842F-4BB1-9729-004BF832812E}" type="presOf" srcId="{1C7D685A-6CBE-4404-99FE-7691724A2EF2}" destId="{371B2DC9-3818-4955-A9D8-4BC18A48EFD0}" srcOrd="0" destOrd="0" presId="urn:microsoft.com/office/officeart/2005/8/layout/bProcess4"/>
    <dgm:cxn modelId="{163B5CC7-4955-4821-9627-9FE07BF3506F}" type="presOf" srcId="{7B9BC463-9323-48C1-9942-1892E7F6C755}" destId="{BA365505-ABB6-4451-AD47-E4640BFC7168}" srcOrd="0" destOrd="0" presId="urn:microsoft.com/office/officeart/2005/8/layout/bProcess4"/>
    <dgm:cxn modelId="{237B6ACA-4B12-41E7-8EB2-E370B2EF509D}" srcId="{42B59080-1CD3-4F26-AF66-F8370F7C68EF}" destId="{5ECF223D-F001-4BD1-99AC-C105D3DDD95D}" srcOrd="7" destOrd="0" parTransId="{F3B54A8E-4758-4A9A-83AF-5F4F18998C50}" sibTransId="{7B9BC463-9323-48C1-9942-1892E7F6C755}"/>
    <dgm:cxn modelId="{2C437FD2-EFEB-415D-A195-7DB7B915B7D3}" type="presOf" srcId="{E805B33F-61A3-44A6-9218-5761C899CFD1}" destId="{6CB03BD0-7086-433C-8F7B-1EB3E5B682E0}" srcOrd="0" destOrd="0" presId="urn:microsoft.com/office/officeart/2005/8/layout/bProcess4"/>
    <dgm:cxn modelId="{2ADEA0E2-3AAD-499C-9225-25D6907587C9}" srcId="{42B59080-1CD3-4F26-AF66-F8370F7C68EF}" destId="{FDCB65C7-E4A6-49DB-8DA0-8EE41A2A3520}" srcOrd="2" destOrd="0" parTransId="{9B517A01-72DF-49DE-8B31-614DEE7AF2A4}" sibTransId="{6F2D2924-5B19-4FC8-9036-472D3449A329}"/>
    <dgm:cxn modelId="{7BFE99E6-FF67-4991-841E-E4CC28984A80}" type="presOf" srcId="{4AC428E1-9A4D-41BB-A9CB-36E8500640D9}" destId="{5C4ED278-C263-4B74-84E7-7EE526A0040C}" srcOrd="0" destOrd="0" presId="urn:microsoft.com/office/officeart/2005/8/layout/bProcess4"/>
    <dgm:cxn modelId="{CBAE90E7-91B1-43CA-AC44-AA128D91F38F}" type="presOf" srcId="{D90E509A-5FB3-48FD-B029-B80A82973582}" destId="{4F8E1CD4-E537-4427-BC51-9D4189D7B100}" srcOrd="0" destOrd="0" presId="urn:microsoft.com/office/officeart/2005/8/layout/bProcess4"/>
    <dgm:cxn modelId="{CF723FF2-98AD-4381-BE6A-0F668DC59F1C}" type="presOf" srcId="{F4E11104-CC2D-4156-BAE5-271B40156DEE}" destId="{0318FC0D-3946-4C52-998B-B682F0EC1770}" srcOrd="0" destOrd="0" presId="urn:microsoft.com/office/officeart/2005/8/layout/bProcess4"/>
    <dgm:cxn modelId="{8AE150F9-B594-460C-AA5F-0BBC71EAC05B}" type="presOf" srcId="{2FBF8F5F-39C8-451B-A088-81F19DE6724A}" destId="{3BA639F6-6334-41D2-9575-3EB3E3444056}" srcOrd="0" destOrd="0" presId="urn:microsoft.com/office/officeart/2005/8/layout/bProcess4"/>
    <dgm:cxn modelId="{54A40AFA-E848-49A7-ABEB-50E9E9DE41B3}" srcId="{42B59080-1CD3-4F26-AF66-F8370F7C68EF}" destId="{4AC428E1-9A4D-41BB-A9CB-36E8500640D9}" srcOrd="3" destOrd="0" parTransId="{DAC1BFF7-FE8A-4AED-BDD1-955E68B499F3}" sibTransId="{2FBF8F5F-39C8-451B-A088-81F19DE6724A}"/>
    <dgm:cxn modelId="{3F0477FA-C568-4C9C-98BB-9970A3082C5E}" type="presOf" srcId="{8D814DA5-F07E-4C05-AB78-D74943FDC0BD}" destId="{8CB5B452-39F6-4C08-8AAC-417DBAE88374}" srcOrd="0" destOrd="0" presId="urn:microsoft.com/office/officeart/2005/8/layout/bProcess4"/>
    <dgm:cxn modelId="{F34794FD-9716-4B1F-87D9-AA90C8C07F18}" type="presOf" srcId="{431CDCD4-BDDE-4E48-A502-968485A651A2}" destId="{86F19E99-0610-4C1D-8807-ADB5DD0579F1}" srcOrd="0" destOrd="0" presId="urn:microsoft.com/office/officeart/2005/8/layout/bProcess4"/>
    <dgm:cxn modelId="{19167BD8-59D7-478A-8AF5-100352D5ED74}" type="presParOf" srcId="{79015243-BF60-466A-9CB5-13BFAA33486A}" destId="{A704F07C-4338-4DC8-8EDE-36AB62A0C2B6}" srcOrd="0" destOrd="0" presId="urn:microsoft.com/office/officeart/2005/8/layout/bProcess4"/>
    <dgm:cxn modelId="{08E8B9B9-9FC4-4A8F-B866-89148999B0A9}" type="presParOf" srcId="{A704F07C-4338-4DC8-8EDE-36AB62A0C2B6}" destId="{C964A1E2-38CD-4BCB-B82A-B3359951DB39}" srcOrd="0" destOrd="0" presId="urn:microsoft.com/office/officeart/2005/8/layout/bProcess4"/>
    <dgm:cxn modelId="{8870E676-16A9-4022-9096-850D5626BCCF}" type="presParOf" srcId="{A704F07C-4338-4DC8-8EDE-36AB62A0C2B6}" destId="{F6F1E7D6-66D1-4C82-A84D-F5107D9C5459}" srcOrd="1" destOrd="0" presId="urn:microsoft.com/office/officeart/2005/8/layout/bProcess4"/>
    <dgm:cxn modelId="{DDCAF87C-A8CA-4EE3-8F03-D6FB2FA8F7E6}" type="presParOf" srcId="{79015243-BF60-466A-9CB5-13BFAA33486A}" destId="{0318FC0D-3946-4C52-998B-B682F0EC1770}" srcOrd="1" destOrd="0" presId="urn:microsoft.com/office/officeart/2005/8/layout/bProcess4"/>
    <dgm:cxn modelId="{6BD8A719-D7AC-4F51-8FCB-85F768AE37D0}" type="presParOf" srcId="{79015243-BF60-466A-9CB5-13BFAA33486A}" destId="{21368259-3327-4A4C-ACD8-01B2E1AFF453}" srcOrd="2" destOrd="0" presId="urn:microsoft.com/office/officeart/2005/8/layout/bProcess4"/>
    <dgm:cxn modelId="{ACD777B6-3C42-4F89-B487-A2D43E27834F}" type="presParOf" srcId="{21368259-3327-4A4C-ACD8-01B2E1AFF453}" destId="{65129205-4C21-41F1-8CE2-706D0A6F22F1}" srcOrd="0" destOrd="0" presId="urn:microsoft.com/office/officeart/2005/8/layout/bProcess4"/>
    <dgm:cxn modelId="{DEC8391F-07C5-4958-A40D-0BB6E638873F}" type="presParOf" srcId="{21368259-3327-4A4C-ACD8-01B2E1AFF453}" destId="{8CB5B452-39F6-4C08-8AAC-417DBAE88374}" srcOrd="1" destOrd="0" presId="urn:microsoft.com/office/officeart/2005/8/layout/bProcess4"/>
    <dgm:cxn modelId="{D53E4423-860C-46EA-A071-B0FC9E96535F}" type="presParOf" srcId="{79015243-BF60-466A-9CB5-13BFAA33486A}" destId="{86F19E99-0610-4C1D-8807-ADB5DD0579F1}" srcOrd="3" destOrd="0" presId="urn:microsoft.com/office/officeart/2005/8/layout/bProcess4"/>
    <dgm:cxn modelId="{AFC91166-BDE8-493C-A51B-508BD39A091A}" type="presParOf" srcId="{79015243-BF60-466A-9CB5-13BFAA33486A}" destId="{2D3C9A8C-97E0-4887-B49A-F940EBB7BF16}" srcOrd="4" destOrd="0" presId="urn:microsoft.com/office/officeart/2005/8/layout/bProcess4"/>
    <dgm:cxn modelId="{312F6EE0-3A9C-4AF9-9175-C6D0128693A6}" type="presParOf" srcId="{2D3C9A8C-97E0-4887-B49A-F940EBB7BF16}" destId="{C8BC52E1-D311-4ABE-93F7-128EBB955381}" srcOrd="0" destOrd="0" presId="urn:microsoft.com/office/officeart/2005/8/layout/bProcess4"/>
    <dgm:cxn modelId="{B3374C5C-DF87-4862-9235-6D309301D079}" type="presParOf" srcId="{2D3C9A8C-97E0-4887-B49A-F940EBB7BF16}" destId="{DC8E8083-ECB6-46F2-8033-588E19EC795A}" srcOrd="1" destOrd="0" presId="urn:microsoft.com/office/officeart/2005/8/layout/bProcess4"/>
    <dgm:cxn modelId="{6E60C278-56B8-43B4-8691-BA43002DAD8C}" type="presParOf" srcId="{79015243-BF60-466A-9CB5-13BFAA33486A}" destId="{F6BA5DB7-8580-4418-BC60-A4E315F280D0}" srcOrd="5" destOrd="0" presId="urn:microsoft.com/office/officeart/2005/8/layout/bProcess4"/>
    <dgm:cxn modelId="{3F833928-5407-46D6-9054-C5E260BCD643}" type="presParOf" srcId="{79015243-BF60-466A-9CB5-13BFAA33486A}" destId="{D3BA39A2-6914-4ECA-8D75-909F2FC7FFBC}" srcOrd="6" destOrd="0" presId="urn:microsoft.com/office/officeart/2005/8/layout/bProcess4"/>
    <dgm:cxn modelId="{21F87329-30DD-493D-8E18-2D0ECB6DD99B}" type="presParOf" srcId="{D3BA39A2-6914-4ECA-8D75-909F2FC7FFBC}" destId="{E57F1B36-E37E-4815-B1EB-93B179C12C78}" srcOrd="0" destOrd="0" presId="urn:microsoft.com/office/officeart/2005/8/layout/bProcess4"/>
    <dgm:cxn modelId="{553BA0AA-26A7-4C75-AE83-FAB50B99D988}" type="presParOf" srcId="{D3BA39A2-6914-4ECA-8D75-909F2FC7FFBC}" destId="{5C4ED278-C263-4B74-84E7-7EE526A0040C}" srcOrd="1" destOrd="0" presId="urn:microsoft.com/office/officeart/2005/8/layout/bProcess4"/>
    <dgm:cxn modelId="{AF762091-E051-42F7-819F-4EEFE1D74561}" type="presParOf" srcId="{79015243-BF60-466A-9CB5-13BFAA33486A}" destId="{3BA639F6-6334-41D2-9575-3EB3E3444056}" srcOrd="7" destOrd="0" presId="urn:microsoft.com/office/officeart/2005/8/layout/bProcess4"/>
    <dgm:cxn modelId="{D448187E-8E45-46E8-A440-2CAD93E4205B}" type="presParOf" srcId="{79015243-BF60-466A-9CB5-13BFAA33486A}" destId="{05545D98-688C-47A3-AA71-E9AB63561B41}" srcOrd="8" destOrd="0" presId="urn:microsoft.com/office/officeart/2005/8/layout/bProcess4"/>
    <dgm:cxn modelId="{B597C891-9476-4A2A-8E7C-75065DE84458}" type="presParOf" srcId="{05545D98-688C-47A3-AA71-E9AB63561B41}" destId="{F772F39C-BAF7-4215-8981-B4C0ED57605C}" srcOrd="0" destOrd="0" presId="urn:microsoft.com/office/officeart/2005/8/layout/bProcess4"/>
    <dgm:cxn modelId="{23653C98-50B5-4011-90DD-8BE52AB38D5F}" type="presParOf" srcId="{05545D98-688C-47A3-AA71-E9AB63561B41}" destId="{66B37FEB-01A3-4DDF-8A0D-B1C0AE4ABCB2}" srcOrd="1" destOrd="0" presId="urn:microsoft.com/office/officeart/2005/8/layout/bProcess4"/>
    <dgm:cxn modelId="{EDA0491F-4A09-466B-A8AE-ABCE0FEB0F60}" type="presParOf" srcId="{79015243-BF60-466A-9CB5-13BFAA33486A}" destId="{4F8E1CD4-E537-4427-BC51-9D4189D7B100}" srcOrd="9" destOrd="0" presId="urn:microsoft.com/office/officeart/2005/8/layout/bProcess4"/>
    <dgm:cxn modelId="{60B2E9A3-9311-4145-BE91-5B8FCDA59BC3}" type="presParOf" srcId="{79015243-BF60-466A-9CB5-13BFAA33486A}" destId="{FFCF8ADF-0741-4477-99DC-4070DC742FF7}" srcOrd="10" destOrd="0" presId="urn:microsoft.com/office/officeart/2005/8/layout/bProcess4"/>
    <dgm:cxn modelId="{70B88E1E-D676-48F3-A678-844FC5F5828C}" type="presParOf" srcId="{FFCF8ADF-0741-4477-99DC-4070DC742FF7}" destId="{C02782A1-7B19-464A-8CCE-16CC309C90AA}" srcOrd="0" destOrd="0" presId="urn:microsoft.com/office/officeart/2005/8/layout/bProcess4"/>
    <dgm:cxn modelId="{40B902C2-1416-40A0-AC15-AF5C794AF567}" type="presParOf" srcId="{FFCF8ADF-0741-4477-99DC-4070DC742FF7}" destId="{371B2DC9-3818-4955-A9D8-4BC18A48EFD0}" srcOrd="1" destOrd="0" presId="urn:microsoft.com/office/officeart/2005/8/layout/bProcess4"/>
    <dgm:cxn modelId="{040118C9-E7B4-4671-B2B5-258E325AEFCA}" type="presParOf" srcId="{79015243-BF60-466A-9CB5-13BFAA33486A}" destId="{6CB03BD0-7086-433C-8F7B-1EB3E5B682E0}" srcOrd="11" destOrd="0" presId="urn:microsoft.com/office/officeart/2005/8/layout/bProcess4"/>
    <dgm:cxn modelId="{5F0A9589-BF9A-44AB-A619-7603FA8EF095}" type="presParOf" srcId="{79015243-BF60-466A-9CB5-13BFAA33486A}" destId="{4E1BEFC3-279C-44AC-A603-38A872E724FF}" srcOrd="12" destOrd="0" presId="urn:microsoft.com/office/officeart/2005/8/layout/bProcess4"/>
    <dgm:cxn modelId="{7A3BA6AF-6D8D-4A12-97A9-DA0C7B022B20}" type="presParOf" srcId="{4E1BEFC3-279C-44AC-A603-38A872E724FF}" destId="{64577F2B-3F90-400C-8148-285F70F84CD2}" srcOrd="0" destOrd="0" presId="urn:microsoft.com/office/officeart/2005/8/layout/bProcess4"/>
    <dgm:cxn modelId="{73CBBCE6-2644-46C4-907D-271B85BBFF92}" type="presParOf" srcId="{4E1BEFC3-279C-44AC-A603-38A872E724FF}" destId="{26293DB1-26DD-4070-A543-A323D295A48E}" srcOrd="1" destOrd="0" presId="urn:microsoft.com/office/officeart/2005/8/layout/bProcess4"/>
    <dgm:cxn modelId="{ED2CBA73-DD52-4958-AE4D-5BF4F7FF2AFE}" type="presParOf" srcId="{79015243-BF60-466A-9CB5-13BFAA33486A}" destId="{3F4D00F7-44B7-4924-A1D1-0F708F568975}" srcOrd="13" destOrd="0" presId="urn:microsoft.com/office/officeart/2005/8/layout/bProcess4"/>
    <dgm:cxn modelId="{2F163705-8F43-43BB-9CE5-D6EFD36F3A8C}" type="presParOf" srcId="{79015243-BF60-466A-9CB5-13BFAA33486A}" destId="{FEC153FC-F23C-4913-AD0F-45004E386ACC}" srcOrd="14" destOrd="0" presId="urn:microsoft.com/office/officeart/2005/8/layout/bProcess4"/>
    <dgm:cxn modelId="{9EB1DDAB-8C50-4209-9B59-6F47F214B8E7}" type="presParOf" srcId="{FEC153FC-F23C-4913-AD0F-45004E386ACC}" destId="{098D7BDA-0BED-45DC-9899-9D07248851B0}" srcOrd="0" destOrd="0" presId="urn:microsoft.com/office/officeart/2005/8/layout/bProcess4"/>
    <dgm:cxn modelId="{BDDD9566-38D8-417A-BC51-5E6B02D573A5}" type="presParOf" srcId="{FEC153FC-F23C-4913-AD0F-45004E386ACC}" destId="{0DE388B3-7E4A-4ED5-838A-5DB2B5647807}" srcOrd="1" destOrd="0" presId="urn:microsoft.com/office/officeart/2005/8/layout/bProcess4"/>
    <dgm:cxn modelId="{8B5A8963-CFD9-493F-BD98-8AE50647E6F6}" type="presParOf" srcId="{79015243-BF60-466A-9CB5-13BFAA33486A}" destId="{BA365505-ABB6-4451-AD47-E4640BFC7168}" srcOrd="15" destOrd="0" presId="urn:microsoft.com/office/officeart/2005/8/layout/bProcess4"/>
    <dgm:cxn modelId="{4F475D20-83A7-462F-A135-EE5E62695433}" type="presParOf" srcId="{79015243-BF60-466A-9CB5-13BFAA33486A}" destId="{763389EF-38DC-4F88-9053-82BF0ED218B7}" srcOrd="16" destOrd="0" presId="urn:microsoft.com/office/officeart/2005/8/layout/bProcess4"/>
    <dgm:cxn modelId="{A55DEED3-3A88-4941-A732-E7BFF7394C15}" type="presParOf" srcId="{763389EF-38DC-4F88-9053-82BF0ED218B7}" destId="{18AFFF1F-9719-49A4-A695-5A1F9F66E12D}" srcOrd="0" destOrd="0" presId="urn:microsoft.com/office/officeart/2005/8/layout/bProcess4"/>
    <dgm:cxn modelId="{6C79AD78-2CEB-491C-A59A-75D04F34E810}" type="presParOf" srcId="{763389EF-38DC-4F88-9053-82BF0ED218B7}" destId="{75FD1488-8DC1-4802-8FDC-BFA77E09C66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8FC0D-3946-4C52-998B-B682F0EC1770}">
      <dsp:nvSpPr>
        <dsp:cNvPr id="0" name=""/>
        <dsp:cNvSpPr/>
      </dsp:nvSpPr>
      <dsp:spPr>
        <a:xfrm rot="5400000">
          <a:off x="-201331" y="1027465"/>
          <a:ext cx="1601800" cy="19334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1E7D6-66D1-4C82-A84D-F5107D9C5459}">
      <dsp:nvSpPr>
        <dsp:cNvPr id="0" name=""/>
        <dsp:cNvSpPr/>
      </dsp:nvSpPr>
      <dsp:spPr>
        <a:xfrm>
          <a:off x="165184" y="2293"/>
          <a:ext cx="2148320" cy="12889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Sprint 0: Prep</a:t>
          </a:r>
        </a:p>
      </dsp:txBody>
      <dsp:txXfrm>
        <a:off x="202937" y="40046"/>
        <a:ext cx="2072814" cy="1213486"/>
      </dsp:txXfrm>
    </dsp:sp>
    <dsp:sp modelId="{86F19E99-0610-4C1D-8807-ADB5DD0579F1}">
      <dsp:nvSpPr>
        <dsp:cNvPr id="0" name=""/>
        <dsp:cNvSpPr/>
      </dsp:nvSpPr>
      <dsp:spPr>
        <a:xfrm rot="5400000">
          <a:off x="-201331" y="2638705"/>
          <a:ext cx="1601800" cy="19334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5B452-39F6-4C08-8AAC-417DBAE88374}">
      <dsp:nvSpPr>
        <dsp:cNvPr id="0" name=""/>
        <dsp:cNvSpPr/>
      </dsp:nvSpPr>
      <dsp:spPr>
        <a:xfrm>
          <a:off x="165184" y="1613533"/>
          <a:ext cx="2148320" cy="12889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Sprint 1: Scoping</a:t>
          </a:r>
        </a:p>
      </dsp:txBody>
      <dsp:txXfrm>
        <a:off x="202937" y="1651286"/>
        <a:ext cx="2072814" cy="1213486"/>
      </dsp:txXfrm>
    </dsp:sp>
    <dsp:sp modelId="{F6BA5DB7-8580-4418-BC60-A4E315F280D0}">
      <dsp:nvSpPr>
        <dsp:cNvPr id="0" name=""/>
        <dsp:cNvSpPr/>
      </dsp:nvSpPr>
      <dsp:spPr>
        <a:xfrm>
          <a:off x="604288" y="3444325"/>
          <a:ext cx="2847826" cy="19334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E8083-ECB6-46F2-8033-588E19EC795A}">
      <dsp:nvSpPr>
        <dsp:cNvPr id="0" name=""/>
        <dsp:cNvSpPr/>
      </dsp:nvSpPr>
      <dsp:spPr>
        <a:xfrm>
          <a:off x="165184" y="3224773"/>
          <a:ext cx="2148320" cy="12889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Sprint 2: Requirements</a:t>
          </a:r>
        </a:p>
      </dsp:txBody>
      <dsp:txXfrm>
        <a:off x="202937" y="3262526"/>
        <a:ext cx="2072814" cy="1213486"/>
      </dsp:txXfrm>
    </dsp:sp>
    <dsp:sp modelId="{3BA639F6-6334-41D2-9575-3EB3E3444056}">
      <dsp:nvSpPr>
        <dsp:cNvPr id="0" name=""/>
        <dsp:cNvSpPr/>
      </dsp:nvSpPr>
      <dsp:spPr>
        <a:xfrm rot="16200000">
          <a:off x="2655933" y="2638705"/>
          <a:ext cx="1601800" cy="19334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ED278-C263-4B74-84E7-7EE526A0040C}">
      <dsp:nvSpPr>
        <dsp:cNvPr id="0" name=""/>
        <dsp:cNvSpPr/>
      </dsp:nvSpPr>
      <dsp:spPr>
        <a:xfrm>
          <a:off x="3022450" y="3224773"/>
          <a:ext cx="2148320" cy="12889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Sprint 3: High Level Design</a:t>
          </a:r>
        </a:p>
      </dsp:txBody>
      <dsp:txXfrm>
        <a:off x="3060203" y="3262526"/>
        <a:ext cx="2072814" cy="1213486"/>
      </dsp:txXfrm>
    </dsp:sp>
    <dsp:sp modelId="{4F8E1CD4-E537-4427-BC51-9D4189D7B100}">
      <dsp:nvSpPr>
        <dsp:cNvPr id="0" name=""/>
        <dsp:cNvSpPr/>
      </dsp:nvSpPr>
      <dsp:spPr>
        <a:xfrm rot="16200000">
          <a:off x="2655933" y="1027465"/>
          <a:ext cx="1601800" cy="19334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37FEB-01A3-4DDF-8A0D-B1C0AE4ABCB2}">
      <dsp:nvSpPr>
        <dsp:cNvPr id="0" name=""/>
        <dsp:cNvSpPr/>
      </dsp:nvSpPr>
      <dsp:spPr>
        <a:xfrm>
          <a:off x="3022450" y="1613533"/>
          <a:ext cx="2148320" cy="12889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Sprint 4: Scheduling &amp; Testing / R1</a:t>
          </a:r>
        </a:p>
      </dsp:txBody>
      <dsp:txXfrm>
        <a:off x="3060203" y="1651286"/>
        <a:ext cx="2072814" cy="1213486"/>
      </dsp:txXfrm>
    </dsp:sp>
    <dsp:sp modelId="{6CB03BD0-7086-433C-8F7B-1EB3E5B682E0}">
      <dsp:nvSpPr>
        <dsp:cNvPr id="0" name=""/>
        <dsp:cNvSpPr/>
      </dsp:nvSpPr>
      <dsp:spPr>
        <a:xfrm>
          <a:off x="3461553" y="221845"/>
          <a:ext cx="2847826" cy="19334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B2DC9-3818-4955-A9D8-4BC18A48EFD0}">
      <dsp:nvSpPr>
        <dsp:cNvPr id="0" name=""/>
        <dsp:cNvSpPr/>
      </dsp:nvSpPr>
      <dsp:spPr>
        <a:xfrm>
          <a:off x="3022450" y="2293"/>
          <a:ext cx="2148320" cy="12889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Sprint 5: Detailed Design</a:t>
          </a:r>
        </a:p>
      </dsp:txBody>
      <dsp:txXfrm>
        <a:off x="3060203" y="40046"/>
        <a:ext cx="2072814" cy="1213486"/>
      </dsp:txXfrm>
    </dsp:sp>
    <dsp:sp modelId="{3F4D00F7-44B7-4924-A1D1-0F708F568975}">
      <dsp:nvSpPr>
        <dsp:cNvPr id="0" name=""/>
        <dsp:cNvSpPr/>
      </dsp:nvSpPr>
      <dsp:spPr>
        <a:xfrm rot="5400000">
          <a:off x="5513199" y="1027465"/>
          <a:ext cx="1601800" cy="19334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93DB1-26DD-4070-A543-A323D295A48E}">
      <dsp:nvSpPr>
        <dsp:cNvPr id="0" name=""/>
        <dsp:cNvSpPr/>
      </dsp:nvSpPr>
      <dsp:spPr>
        <a:xfrm>
          <a:off x="5879716" y="2293"/>
          <a:ext cx="2148320" cy="12889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Sprint 6: Patterns</a:t>
          </a:r>
        </a:p>
      </dsp:txBody>
      <dsp:txXfrm>
        <a:off x="5917469" y="40046"/>
        <a:ext cx="2072814" cy="1213486"/>
      </dsp:txXfrm>
    </dsp:sp>
    <dsp:sp modelId="{BA365505-ABB6-4451-AD47-E4640BFC7168}">
      <dsp:nvSpPr>
        <dsp:cNvPr id="0" name=""/>
        <dsp:cNvSpPr/>
      </dsp:nvSpPr>
      <dsp:spPr>
        <a:xfrm rot="5400000">
          <a:off x="5513199" y="2638705"/>
          <a:ext cx="1601800" cy="19334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388B3-7E4A-4ED5-838A-5DB2B5647807}">
      <dsp:nvSpPr>
        <dsp:cNvPr id="0" name=""/>
        <dsp:cNvSpPr/>
      </dsp:nvSpPr>
      <dsp:spPr>
        <a:xfrm>
          <a:off x="5879716" y="1613533"/>
          <a:ext cx="2148320" cy="12889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Sprint 7: </a:t>
          </a:r>
          <a:r>
            <a:rPr lang="en-IN" sz="2300" kern="1200"/>
            <a:t>Anti Patterns / R2</a:t>
          </a:r>
          <a:endParaRPr lang="en-IN" sz="2300" kern="1200" dirty="0"/>
        </a:p>
      </dsp:txBody>
      <dsp:txXfrm>
        <a:off x="5917469" y="1651286"/>
        <a:ext cx="2072814" cy="1213486"/>
      </dsp:txXfrm>
    </dsp:sp>
    <dsp:sp modelId="{75FD1488-8DC1-4802-8FDC-BFA77E09C661}">
      <dsp:nvSpPr>
        <dsp:cNvPr id="0" name=""/>
        <dsp:cNvSpPr/>
      </dsp:nvSpPr>
      <dsp:spPr>
        <a:xfrm>
          <a:off x="5879716" y="3224773"/>
          <a:ext cx="2148320" cy="12889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Sprint 8: Finale</a:t>
          </a:r>
        </a:p>
      </dsp:txBody>
      <dsp:txXfrm>
        <a:off x="5917469" y="3262526"/>
        <a:ext cx="2072814" cy="121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C984A2-308B-FA2B-8138-AACF55D7F5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News Gothic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497AA-0AC0-C34E-0B6A-ECA9A09321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6AD7C06-17E4-4ED8-8A29-35B97118C6F1}" type="datetime1">
              <a:rPr lang="en-US" altLang="en-US"/>
              <a:pPr>
                <a:defRPr/>
              </a:pPr>
              <a:t>4/6/2023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D94981-C7D2-D7B8-E6DC-BD42BCAA9D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BDA73B-F8D1-2ABA-69D9-92332E091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0A367-32AB-C857-7A74-4248609A49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News Gothic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F3962-DAF1-7904-9855-6AC7A5332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99F2E83-EEB8-4B38-BE21-4BEB47658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998337-2141-6A5F-1B35-941456C32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601CEB8-1D69-1CCB-18AC-C1178D01C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CFD2E69-0CB0-9BC2-2165-4032D2538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4D6FCC85-0505-318C-E9CC-7E80ECB2A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91A18A0-38D2-BAC1-5C7B-51473A9E38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72DE73B2-4A11-5FA4-B74F-9A8B2059F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6693A78-5004-CE12-DE6F-73CC7A7D9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D1D53C22-756B-C4A1-1827-41057EFA4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37B5613-1419-028C-79C8-BDCF3FAA9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EECFB694-4330-80F7-3783-8FA961132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257BD2E-69ED-6512-6D29-D804BA9C6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4E9E0366-5FC8-2266-0B91-DFA1BE794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6059EFD-22DD-EAC5-A11F-D8C709C98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B867F068-9B70-C3AB-49C4-E933E2448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6143AD7-2688-D8E4-70CB-96482A4E1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4F13895E-EF47-0178-3257-5FFB87597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C28C330-F1E9-928B-D197-CE4721A8A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EFB9A302-C42A-7EB7-2A0D-126E8129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C923100-FFCB-C41C-75D1-DC7632FE5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9720DC5D-2CC2-C0C7-C6F9-81CB03773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891A872B-CB29-3DAE-C2FF-3CD858EC5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3355C41-0DBD-4AC7-9097-7A9B1EC318E8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3CB8A5FF-4898-DA8C-4A8A-3DC02E594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7CEB6B0-8276-4091-D1CE-2EDF7C8C6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DC5642FB-CAB6-DF12-8912-134FB28211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0761863A-2FEE-D578-E43A-DDCD6E81AC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F761103F-056A-BB85-71F2-B0D47FDBF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B2BE71-D3F2-4096-AED1-DC9A1D9AC2F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7EC28C2E-BA6B-206C-67E9-4B032B903F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90A4C97F-E1FF-B049-EDFE-D4904FF5E5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scenario is an instance of the use case. 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7DC97B8E-C07D-3508-FF99-7EE71E07C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6C4A7EA-3598-4E7A-BB57-402D4233D3BA}" type="slidenum">
              <a:rPr lang="en-US" altLang="en-US" smtClean="0">
                <a:latin typeface="News Gothic MT" panose="020B0504020203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latin typeface="News Gothic MT" panose="020B0504020203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EAE6EA0-4FE2-7BE7-E051-302858AC8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3926716-4035-4FA0-A479-E0519BEAD4F2}" type="slidenum">
              <a:rPr lang="en-US" altLang="en-US" smtClean="0">
                <a:latin typeface="News Gothic MT" panose="020B0504020203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latin typeface="News Gothic MT" panose="020B0504020203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3E5AF75-AF13-727D-127F-5084BDF0C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CD5446B-AFB0-232D-ADDA-2B3E44219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B74C261-30F9-0B03-91CC-885E473C1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2A4A43-22CD-4BA3-B594-AC1B38B1ABCE}" type="slidenum">
              <a:rPr lang="en-US" altLang="en-US" smtClean="0">
                <a:latin typeface="News Gothic MT" panose="020B0504020203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>
              <a:latin typeface="News Gothic MT" panose="020B0504020203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1F4CF91-076A-7761-E7EA-49807E420E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A1E6265-7822-E3CE-74FE-16AD420AD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7459E04-6ABC-D1CA-0CDE-470304C67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BB9C43-43ED-46E1-9A9C-CF501FC0254E}" type="slidenum">
              <a:rPr lang="en-US" altLang="en-US" smtClean="0">
                <a:latin typeface="News Gothic MT" panose="020B0504020203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News Gothic MT" panose="020B0504020203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D4F813D-4417-685F-FC0F-929F04EFB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629E580-2EEC-C5AF-024C-C142E82EA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B64C0E5-406C-B236-CFB1-7F9F0C30C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4F3547-75B1-481B-A712-2443389AD0DC}" type="slidenum">
              <a:rPr lang="en-US" altLang="en-US" smtClean="0">
                <a:latin typeface="News Gothic MT" panose="020B0504020203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latin typeface="News Gothic MT" panose="020B0504020203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E431875-6AB2-1AAF-3571-6E0FCF71C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37DE28E-3C67-AF6E-DB98-86EFE4EFF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E01ABD9-C853-7EE7-AF0A-2BED6C0F2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E52E3B-4E87-4C8C-A231-DB8AA7DA1EE0}" type="slidenum">
              <a:rPr lang="en-US" altLang="en-US" smtClean="0">
                <a:latin typeface="News Gothic MT" panose="020B0504020203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latin typeface="News Gothic MT" panose="020B0504020203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786CBC2-A656-2EB7-1E14-A34AC9700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EBC9A72-413E-69DA-CA5C-02244FD87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B29DD14-F302-61FA-81D3-3E9338785A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8E670EC-29F6-444C-9740-6CC240557E06}" type="slidenum">
              <a:rPr lang="en-US" altLang="en-US" smtClean="0">
                <a:latin typeface="News Gothic MT" panose="020B0504020203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>
              <a:latin typeface="News Gothic MT" panose="020B0504020203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C457AD4-0E7A-CA62-87CA-02DD4C6CD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A4DCB90-EF83-F545-AAFB-AC3DABDB5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>
            <a:spLocks noGrp="1"/>
          </p:cNvSpPr>
          <p:nvPr>
            <p:ph type="title"/>
          </p:nvPr>
        </p:nvSpPr>
        <p:spPr>
          <a:xfrm>
            <a:off x="831851" y="1709741"/>
            <a:ext cx="10515600" cy="2852738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7"/>
          <p:cNvSpPr txBox="1"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17145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19" lvl="1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29" lvl="2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38" lvl="3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46" lvl="4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55" lvl="5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65" lvl="6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74" lvl="7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83" lvl="8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20;p47">
            <a:extLst>
              <a:ext uri="{FF2B5EF4-FFF2-40B4-BE49-F238E27FC236}">
                <a16:creationId xmlns:a16="http://schemas.microsoft.com/office/drawing/2014/main" id="{27F7FA95-B354-0AA1-B5B5-2548CAB6DB96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21;p47">
            <a:extLst>
              <a:ext uri="{FF2B5EF4-FFF2-40B4-BE49-F238E27FC236}">
                <a16:creationId xmlns:a16="http://schemas.microsoft.com/office/drawing/2014/main" id="{481C71D3-5B3D-A948-86F5-78AA5B345249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22;p47">
            <a:extLst>
              <a:ext uri="{FF2B5EF4-FFF2-40B4-BE49-F238E27FC236}">
                <a16:creationId xmlns:a16="http://schemas.microsoft.com/office/drawing/2014/main" id="{D5432943-77DE-3799-5C33-1939DC7842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465A844F-F9AD-470A-874B-97B869066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6"/>
          <p:cNvSpPr>
            <a:spLocks noGrp="1"/>
          </p:cNvSpPr>
          <p:nvPr>
            <p:ph type="pic" idx="2"/>
          </p:nvPr>
        </p:nvSpPr>
        <p:spPr>
          <a:xfrm>
            <a:off x="5183188" y="987430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endParaRPr noProof="0">
              <a:sym typeface="Calibri"/>
            </a:endParaRPr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1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17145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19" lvl="1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29" lvl="2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38" lvl="3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46" lvl="4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55" lvl="5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65" lvl="6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74" lvl="7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83" lvl="8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2" name="Google Shape;14;p46">
            <a:extLst>
              <a:ext uri="{FF2B5EF4-FFF2-40B4-BE49-F238E27FC236}">
                <a16:creationId xmlns:a16="http://schemas.microsoft.com/office/drawing/2014/main" id="{3D5999AA-32AB-CD99-CE61-8D3393022F2A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Google Shape;15;p46">
            <a:extLst>
              <a:ext uri="{FF2B5EF4-FFF2-40B4-BE49-F238E27FC236}">
                <a16:creationId xmlns:a16="http://schemas.microsoft.com/office/drawing/2014/main" id="{ECD41581-D1C3-416E-3CCF-DA94CE2F6806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Google Shape;16;p46">
            <a:extLst>
              <a:ext uri="{FF2B5EF4-FFF2-40B4-BE49-F238E27FC236}">
                <a16:creationId xmlns:a16="http://schemas.microsoft.com/office/drawing/2014/main" id="{72D623CA-6EFA-1444-3B48-1F40DAFAE717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0138A-A814-4194-A40D-56AAA765A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25718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19" lvl="1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29" lvl="2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38" lvl="3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46" lvl="4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55" lvl="5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65" lvl="6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74" lvl="7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83" lvl="8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4;p46">
            <a:extLst>
              <a:ext uri="{FF2B5EF4-FFF2-40B4-BE49-F238E27FC236}">
                <a16:creationId xmlns:a16="http://schemas.microsoft.com/office/drawing/2014/main" id="{0B625469-6E54-7D5F-739D-0DA62249DBFA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Google Shape;15;p46">
            <a:extLst>
              <a:ext uri="{FF2B5EF4-FFF2-40B4-BE49-F238E27FC236}">
                <a16:creationId xmlns:a16="http://schemas.microsoft.com/office/drawing/2014/main" id="{63006EC9-8C4F-688B-EC4B-B95767D12CF2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Google Shape;16;p46">
            <a:extLst>
              <a:ext uri="{FF2B5EF4-FFF2-40B4-BE49-F238E27FC236}">
                <a16:creationId xmlns:a16="http://schemas.microsoft.com/office/drawing/2014/main" id="{3DE0A45D-FB55-F909-DAEC-D7F51DE58E8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7A965-79B8-42A3-8065-3747C7F68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8"/>
          <p:cNvSpPr txBox="1">
            <a:spLocks noGrp="1"/>
          </p:cNvSpPr>
          <p:nvPr>
            <p:ph type="title"/>
          </p:nvPr>
        </p:nvSpPr>
        <p:spPr>
          <a:xfrm rot="5400000">
            <a:off x="7133434" y="1956597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8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25718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19" lvl="1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29" lvl="2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38" lvl="3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46" lvl="4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55" lvl="5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65" lvl="6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74" lvl="7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83" lvl="8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4;p46">
            <a:extLst>
              <a:ext uri="{FF2B5EF4-FFF2-40B4-BE49-F238E27FC236}">
                <a16:creationId xmlns:a16="http://schemas.microsoft.com/office/drawing/2014/main" id="{4F7BA819-8F34-9910-578A-2CF8A3A8B7C6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Google Shape;15;p46">
            <a:extLst>
              <a:ext uri="{FF2B5EF4-FFF2-40B4-BE49-F238E27FC236}">
                <a16:creationId xmlns:a16="http://schemas.microsoft.com/office/drawing/2014/main" id="{F0EF7380-C5BD-9B70-C13B-5CB767A9D870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Google Shape;16;p46">
            <a:extLst>
              <a:ext uri="{FF2B5EF4-FFF2-40B4-BE49-F238E27FC236}">
                <a16:creationId xmlns:a16="http://schemas.microsoft.com/office/drawing/2014/main" id="{E95AEE44-70E9-7DB0-C0A3-88A42D4B1647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DA1FD-7A4C-40B6-BE4D-04BCF5831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94336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8"/>
          <p:cNvSpPr txBox="1">
            <a:spLocks noGrp="1"/>
          </p:cNvSpPr>
          <p:nvPr>
            <p:ph type="body" idx="1"/>
          </p:nvPr>
        </p:nvSpPr>
        <p:spPr>
          <a:xfrm>
            <a:off x="838200" y="1825628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25718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19" lvl="1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29" lvl="2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38" lvl="3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46" lvl="4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55" lvl="5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65" lvl="6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74" lvl="7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83" lvl="8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4;p46">
            <a:extLst>
              <a:ext uri="{FF2B5EF4-FFF2-40B4-BE49-F238E27FC236}">
                <a16:creationId xmlns:a16="http://schemas.microsoft.com/office/drawing/2014/main" id="{775EA037-78AF-601F-BA2E-6C6E0168FF5E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Google Shape;15;p46">
            <a:extLst>
              <a:ext uri="{FF2B5EF4-FFF2-40B4-BE49-F238E27FC236}">
                <a16:creationId xmlns:a16="http://schemas.microsoft.com/office/drawing/2014/main" id="{47D9CF6A-C358-ADD6-CBA9-30CB3D622E08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Google Shape;16;p46">
            <a:extLst>
              <a:ext uri="{FF2B5EF4-FFF2-40B4-BE49-F238E27FC236}">
                <a16:creationId xmlns:a16="http://schemas.microsoft.com/office/drawing/2014/main" id="{B1A1A099-A703-6E81-5C7D-090A05EC300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B8E38-3BA9-4F72-9A4B-4A4426680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body" idx="1"/>
          </p:nvPr>
        </p:nvSpPr>
        <p:spPr>
          <a:xfrm>
            <a:off x="838200" y="1825628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25718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19" lvl="1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29" lvl="2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38" lvl="3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46" lvl="4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55" lvl="5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65" lvl="6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74" lvl="7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83" lvl="8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body" idx="2"/>
          </p:nvPr>
        </p:nvSpPr>
        <p:spPr>
          <a:xfrm>
            <a:off x="6172200" y="1825628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25718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19" lvl="1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29" lvl="2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38" lvl="3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46" lvl="4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55" lvl="5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65" lvl="6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74" lvl="7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83" lvl="8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4;p46">
            <a:extLst>
              <a:ext uri="{FF2B5EF4-FFF2-40B4-BE49-F238E27FC236}">
                <a16:creationId xmlns:a16="http://schemas.microsoft.com/office/drawing/2014/main" id="{83CD54EE-B6DD-2608-3AAC-5BA1F1E230A2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Google Shape;15;p46">
            <a:extLst>
              <a:ext uri="{FF2B5EF4-FFF2-40B4-BE49-F238E27FC236}">
                <a16:creationId xmlns:a16="http://schemas.microsoft.com/office/drawing/2014/main" id="{B8EDDF8C-B532-511A-D4FC-5EF7E6E46CF8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Google Shape;16;p46">
            <a:extLst>
              <a:ext uri="{FF2B5EF4-FFF2-40B4-BE49-F238E27FC236}">
                <a16:creationId xmlns:a16="http://schemas.microsoft.com/office/drawing/2014/main" id="{8081CC63-880A-466E-110D-BABD57FDE2E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BCF33-0F58-485A-A02B-48E7C809A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415603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415603" y="1688435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noAutofit/>
          </a:bodyPr>
          <a:lstStyle>
            <a:lvl1pPr marL="342910" lvl="0" indent="-304809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Char char="•"/>
              <a:defRPr/>
            </a:lvl1pPr>
            <a:lvl2pPr marL="685819" lvl="1" indent="-25146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80"/>
              <a:buChar char="❖"/>
              <a:defRPr/>
            </a:lvl2pPr>
            <a:lvl3pPr marL="1028729" lvl="2" indent="-24765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o"/>
              <a:defRPr/>
            </a:lvl3pPr>
            <a:lvl4pPr marL="1371638" lvl="3" indent="-26037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4pPr>
            <a:lvl5pPr marL="1714546" lvl="4" indent="-26037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5pPr>
            <a:lvl6pPr marL="2057455" lvl="5" indent="-26037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6pPr>
            <a:lvl7pPr marL="2400365" lvl="6" indent="-26037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7pPr>
            <a:lvl8pPr marL="2743274" lvl="7" indent="-26037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8pPr>
            <a:lvl9pPr marL="3086183" lvl="8" indent="-26037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39;p50">
            <a:extLst>
              <a:ext uri="{FF2B5EF4-FFF2-40B4-BE49-F238E27FC236}">
                <a16:creationId xmlns:a16="http://schemas.microsoft.com/office/drawing/2014/main" id="{5025846F-C9C6-94F5-2496-B283FB6A6C3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11296650" y="6216650"/>
            <a:ext cx="731838" cy="525463"/>
          </a:xfrm>
        </p:spPr>
        <p:txBody>
          <a:bodyPr lIns="68575" tIns="34275" rIns="68575" bIns="34275"/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45FDC57A-C5DD-4B74-A1FA-9056E5086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1"/>
          <p:cNvSpPr txBox="1"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2" name="Google Shape;14;p46">
            <a:extLst>
              <a:ext uri="{FF2B5EF4-FFF2-40B4-BE49-F238E27FC236}">
                <a16:creationId xmlns:a16="http://schemas.microsoft.com/office/drawing/2014/main" id="{97F45EC6-2CEB-7DF9-2B7B-1E544121F4C8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Google Shape;15;p46">
            <a:extLst>
              <a:ext uri="{FF2B5EF4-FFF2-40B4-BE49-F238E27FC236}">
                <a16:creationId xmlns:a16="http://schemas.microsoft.com/office/drawing/2014/main" id="{128CAF92-1C32-2508-4380-48C125FFF614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Google Shape;16;p46">
            <a:extLst>
              <a:ext uri="{FF2B5EF4-FFF2-40B4-BE49-F238E27FC236}">
                <a16:creationId xmlns:a16="http://schemas.microsoft.com/office/drawing/2014/main" id="{C522B0E2-C7D9-E63B-723D-5D5D92323D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538D7-D46B-4FAC-8F2A-752152B7B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46">
            <a:extLst>
              <a:ext uri="{FF2B5EF4-FFF2-40B4-BE49-F238E27FC236}">
                <a16:creationId xmlns:a16="http://schemas.microsoft.com/office/drawing/2014/main" id="{741C7F74-119E-74CB-AB52-5CE1BE88F66C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Google Shape;15;p46">
            <a:extLst>
              <a:ext uri="{FF2B5EF4-FFF2-40B4-BE49-F238E27FC236}">
                <a16:creationId xmlns:a16="http://schemas.microsoft.com/office/drawing/2014/main" id="{5063E680-8363-08E8-7AEA-AF9AD3A756E8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Google Shape;16;p46">
            <a:extLst>
              <a:ext uri="{FF2B5EF4-FFF2-40B4-BE49-F238E27FC236}">
                <a16:creationId xmlns:a16="http://schemas.microsoft.com/office/drawing/2014/main" id="{518BDAC8-ABB2-96B4-C091-05F08822FBA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39B30-64A8-4C72-BD23-9714D5115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3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rmAutofit/>
          </a:bodyPr>
          <a:lstStyle>
            <a:lvl1pPr marL="342910" lvl="0" indent="-17145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19" lvl="1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29" lvl="2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38" lvl="3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46" lvl="4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55" lvl="5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65" lvl="6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74" lvl="7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83" lvl="8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53"/>
          <p:cNvSpPr txBox="1">
            <a:spLocks noGrp="1"/>
          </p:cNvSpPr>
          <p:nvPr>
            <p:ph type="body" idx="2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25718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19" lvl="1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29" lvl="2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38" lvl="3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46" lvl="4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55" lvl="5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65" lvl="6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74" lvl="7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83" lvl="8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3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rmAutofit/>
          </a:bodyPr>
          <a:lstStyle>
            <a:lvl1pPr marL="342910" lvl="0" indent="-17145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19" lvl="1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29" lvl="2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38" lvl="3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46" lvl="4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55" lvl="5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65" lvl="6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74" lvl="7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83" lvl="8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4"/>
          </p:nvPr>
        </p:nvSpPr>
        <p:spPr>
          <a:xfrm>
            <a:off x="6172203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25718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19" lvl="1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29" lvl="2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38" lvl="3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46" lvl="4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55" lvl="5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65" lvl="6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74" lvl="7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83" lvl="8" indent="-25718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4;p46">
            <a:extLst>
              <a:ext uri="{FF2B5EF4-FFF2-40B4-BE49-F238E27FC236}">
                <a16:creationId xmlns:a16="http://schemas.microsoft.com/office/drawing/2014/main" id="{8C0947C8-F645-8654-CDBB-2FD34B8DA85B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Google Shape;15;p46">
            <a:extLst>
              <a:ext uri="{FF2B5EF4-FFF2-40B4-BE49-F238E27FC236}">
                <a16:creationId xmlns:a16="http://schemas.microsoft.com/office/drawing/2014/main" id="{6AB1146F-2B97-0EF2-6709-20DC25979710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Google Shape;16;p46">
            <a:extLst>
              <a:ext uri="{FF2B5EF4-FFF2-40B4-BE49-F238E27FC236}">
                <a16:creationId xmlns:a16="http://schemas.microsoft.com/office/drawing/2014/main" id="{3B3F1C64-E150-8D71-EE4A-E486E47F1CD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11DD4-513B-4159-AD9D-40D8D5DEA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14;p46">
            <a:extLst>
              <a:ext uri="{FF2B5EF4-FFF2-40B4-BE49-F238E27FC236}">
                <a16:creationId xmlns:a16="http://schemas.microsoft.com/office/drawing/2014/main" id="{5CEC7611-5933-3DDB-7FF8-DF32EF3D5CD6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Google Shape;15;p46">
            <a:extLst>
              <a:ext uri="{FF2B5EF4-FFF2-40B4-BE49-F238E27FC236}">
                <a16:creationId xmlns:a16="http://schemas.microsoft.com/office/drawing/2014/main" id="{ABD87D42-3F07-D28C-ED8B-C50DB126F559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Google Shape;16;p46">
            <a:extLst>
              <a:ext uri="{FF2B5EF4-FFF2-40B4-BE49-F238E27FC236}">
                <a16:creationId xmlns:a16="http://schemas.microsoft.com/office/drawing/2014/main" id="{E786363A-CF35-D3C9-3C91-13EC45BCADE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3E46-8C47-45B0-8145-0690A9542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2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5"/>
          <p:cNvSpPr txBox="1">
            <a:spLocks noGrp="1"/>
          </p:cNvSpPr>
          <p:nvPr>
            <p:ph type="body" idx="1"/>
          </p:nvPr>
        </p:nvSpPr>
        <p:spPr>
          <a:xfrm>
            <a:off x="5183188" y="987430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323859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1"/>
            </a:lvl1pPr>
            <a:lvl2pPr marL="685819" lvl="1" indent="-30480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1"/>
            </a:lvl2pPr>
            <a:lvl3pPr marL="1028729" lvl="2" indent="-28575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38" lvl="3" indent="-26670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46" lvl="4" indent="-26670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55" lvl="5" indent="-26670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65" lvl="6" indent="-26670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74" lvl="7" indent="-26670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83" lvl="8" indent="-26670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342910" lvl="0" indent="-17145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19" lvl="1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29" lvl="2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38" lvl="3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46" lvl="4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55" lvl="5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65" lvl="6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74" lvl="7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83" lvl="8" indent="-17145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2" name="Google Shape;14;p46">
            <a:extLst>
              <a:ext uri="{FF2B5EF4-FFF2-40B4-BE49-F238E27FC236}">
                <a16:creationId xmlns:a16="http://schemas.microsoft.com/office/drawing/2014/main" id="{50AF971D-3C3E-2997-C0E9-4F3D482CAF0B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Google Shape;15;p46">
            <a:extLst>
              <a:ext uri="{FF2B5EF4-FFF2-40B4-BE49-F238E27FC236}">
                <a16:creationId xmlns:a16="http://schemas.microsoft.com/office/drawing/2014/main" id="{CD0EDD4A-1B22-7556-7C78-4B9E22DF00A6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Google Shape;16;p46">
            <a:extLst>
              <a:ext uri="{FF2B5EF4-FFF2-40B4-BE49-F238E27FC236}">
                <a16:creationId xmlns:a16="http://schemas.microsoft.com/office/drawing/2014/main" id="{0158CA8B-B4BD-0036-3379-81A71DDF4BD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9983F-6F90-494B-9662-74F9A41F3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8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;p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9DBCB-841F-EF18-2A04-875AD353C61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94"/>
          <a:stretch>
            <a:fillRect/>
          </a:stretch>
        </p:blipFill>
        <p:spPr bwMode="auto">
          <a:xfrm>
            <a:off x="0" y="0"/>
            <a:ext cx="12192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Google Shape;11;p46">
            <a:extLst>
              <a:ext uri="{FF2B5EF4-FFF2-40B4-BE49-F238E27FC236}">
                <a16:creationId xmlns:a16="http://schemas.microsoft.com/office/drawing/2014/main" id="{24875E2E-4654-3188-5B5F-21DCE1C8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5600"/>
            <a:ext cx="12192000" cy="152400"/>
          </a:xfrm>
          <a:prstGeom prst="rect">
            <a:avLst/>
          </a:prstGeom>
          <a:gradFill rotWithShape="0">
            <a:gsLst>
              <a:gs pos="0">
                <a:srgbClr val="00B09B"/>
              </a:gs>
              <a:gs pos="100000">
                <a:srgbClr val="96C93D"/>
              </a:gs>
            </a:gsLst>
            <a:lin ang="0"/>
          </a:gradFill>
          <a:ln>
            <a:noFill/>
          </a:ln>
        </p:spPr>
        <p:txBody>
          <a:bodyPr lIns="68567" tIns="34274" rIns="68567" bIns="34274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endParaRPr lang="en-US" altLang="en-US" sz="135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8" name="Google Shape;12;p46">
            <a:extLst>
              <a:ext uri="{FF2B5EF4-FFF2-40B4-BE49-F238E27FC236}">
                <a16:creationId xmlns:a16="http://schemas.microsoft.com/office/drawing/2014/main" id="{E3511384-51FE-F5FC-815D-F864B8EA467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9" name="Google Shape;13;p46">
            <a:extLst>
              <a:ext uri="{FF2B5EF4-FFF2-40B4-BE49-F238E27FC236}">
                <a16:creationId xmlns:a16="http://schemas.microsoft.com/office/drawing/2014/main" id="{E0042900-0E25-DB76-5BF9-BD4C8B1B97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4" name="Google Shape;14;p46">
            <a:extLst>
              <a:ext uri="{FF2B5EF4-FFF2-40B4-BE49-F238E27FC236}">
                <a16:creationId xmlns:a16="http://schemas.microsoft.com/office/drawing/2014/main" id="{30348B7D-E76A-38E8-E955-49CA6C07973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46">
            <a:extLst>
              <a:ext uri="{FF2B5EF4-FFF2-40B4-BE49-F238E27FC236}">
                <a16:creationId xmlns:a16="http://schemas.microsoft.com/office/drawing/2014/main" id="{FF5FB788-130F-9FBA-05AB-F1191CCC398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46">
            <a:extLst>
              <a:ext uri="{FF2B5EF4-FFF2-40B4-BE49-F238E27FC236}">
                <a16:creationId xmlns:a16="http://schemas.microsoft.com/office/drawing/2014/main" id="{9C664D90-D5EA-4B4C-B221-45FE8ADB71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9F2D3A5-C874-4ECE-8F2A-9AC5D8C2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072" r:id="rId1"/>
    <p:sldLayoutId id="2147484062" r:id="rId2"/>
    <p:sldLayoutId id="2147484063" r:id="rId3"/>
    <p:sldLayoutId id="214748407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39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39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39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39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39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9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9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9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9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9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5.emf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 /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2A401A1-A2FE-A0A4-CD79-496753E8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Garamond" panose="02020404030301010803" pitchFamily="18" charset="0"/>
                <a:ea typeface="ＭＳ Ｐゴシック" panose="020B0600070205080204" pitchFamily="34" charset="-128"/>
              </a:rPr>
              <a:t>Software Testing</a:t>
            </a:r>
          </a:p>
        </p:txBody>
      </p:sp>
      <p:sp>
        <p:nvSpPr>
          <p:cNvPr id="5123" name="Text Placeholder 1">
            <a:extLst>
              <a:ext uri="{FF2B5EF4-FFF2-40B4-BE49-F238E27FC236}">
                <a16:creationId xmlns:a16="http://schemas.microsoft.com/office/drawing/2014/main" id="{ECF2FB51-CDE8-0015-8190-F5EE174A30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342900" indent="-171450">
              <a:spcAft>
                <a:spcPct val="0"/>
              </a:spcAft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85D70162-924B-496D-9EF1-4CC01E95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6251575"/>
            <a:ext cx="3759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/>
              <a:t>Some Material adapted from Lethbridge &amp; Laganiere;</a:t>
            </a:r>
          </a:p>
          <a:p>
            <a:pPr eaLnBrk="1" hangingPunct="1"/>
            <a:r>
              <a:rPr lang="en-US" altLang="en-US" sz="1100"/>
              <a:t>Some Material adapted from Pressman</a:t>
            </a:r>
            <a:r>
              <a:rPr lang="en-US" altLang="en-US" sz="140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9393A6F-3A15-A2EA-1319-252FA1BF82D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2573338" cy="31972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Facets of testing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0B2B3248-CB2E-6EB8-6B03-5B9C9CD7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-219075"/>
            <a:ext cx="75993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215D7AD-2705-1C36-5F1A-A82DC81D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0363"/>
            <a:ext cx="10515600" cy="993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err="1">
                <a:ea typeface="ＭＳ Ｐゴシック" panose="020B0600070205080204" pitchFamily="34" charset="-128"/>
              </a:rPr>
              <a:t>Organising</a:t>
            </a:r>
            <a:r>
              <a:rPr lang="en-US" altLang="en-US" dirty="0">
                <a:ea typeface="ＭＳ Ｐゴシック" panose="020B0600070205080204" pitchFamily="34" charset="-128"/>
              </a:rPr>
              <a:t> tests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Test Scenarios &amp; cases</a:t>
            </a:r>
          </a:p>
        </p:txBody>
      </p:sp>
      <p:pic>
        <p:nvPicPr>
          <p:cNvPr id="16387" name="Picture 2" descr="Image result for test scenarios test cases">
            <a:extLst>
              <a:ext uri="{FF2B5EF4-FFF2-40B4-BE49-F238E27FC236}">
                <a16:creationId xmlns:a16="http://schemas.microsoft.com/office/drawing/2014/main" id="{48D1DEEE-2E1D-2F12-5459-78248F35C349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503238"/>
            <a:ext cx="5715000" cy="4286250"/>
          </a:xfrm>
          <a:noFill/>
        </p:spPr>
      </p:pic>
      <p:pic>
        <p:nvPicPr>
          <p:cNvPr id="16388" name="Content Placeholder 3">
            <a:extLst>
              <a:ext uri="{FF2B5EF4-FFF2-40B4-BE49-F238E27FC236}">
                <a16:creationId xmlns:a16="http://schemas.microsoft.com/office/drawing/2014/main" id="{CA65968B-B9C0-BD35-492B-22A66046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0" r="-632"/>
          <a:stretch>
            <a:fillRect/>
          </a:stretch>
        </p:blipFill>
        <p:spPr bwMode="auto">
          <a:xfrm>
            <a:off x="203200" y="1858963"/>
            <a:ext cx="6070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1B0B9C4-7C07-909D-AD05-D60295B30DF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328863" y="406400"/>
            <a:ext cx="7392987" cy="544513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White-Box Testing  | Black Box testing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28642D75-3761-86B0-EA22-2E2769DF43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9067800" y="6248400"/>
            <a:ext cx="1295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A7F2014-765A-4246-94E3-8F1BC987730C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7412" name="Group 1">
            <a:extLst>
              <a:ext uri="{FF2B5EF4-FFF2-40B4-BE49-F238E27FC236}">
                <a16:creationId xmlns:a16="http://schemas.microsoft.com/office/drawing/2014/main" id="{A76C6B18-B22D-A55F-A787-E35527B0BAB6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1695450"/>
            <a:ext cx="3786187" cy="4349750"/>
            <a:chOff x="3952875" y="1828800"/>
            <a:chExt cx="3786188" cy="4349806"/>
          </a:xfrm>
        </p:grpSpPr>
        <p:sp>
          <p:nvSpPr>
            <p:cNvPr id="17439" name="Oval 3">
              <a:extLst>
                <a:ext uri="{FF2B5EF4-FFF2-40B4-BE49-F238E27FC236}">
                  <a16:creationId xmlns:a16="http://schemas.microsoft.com/office/drawing/2014/main" id="{A8F2CF0D-EF0F-2919-B95B-CC555050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4663" y="2413000"/>
              <a:ext cx="63500" cy="1143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0" name="Oval 4">
              <a:extLst>
                <a:ext uri="{FF2B5EF4-FFF2-40B4-BE49-F238E27FC236}">
                  <a16:creationId xmlns:a16="http://schemas.microsoft.com/office/drawing/2014/main" id="{398C9C20-69B4-8B6F-9C05-9EB3B9EE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963" y="2398714"/>
              <a:ext cx="88900" cy="1428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1" name="Line 5">
              <a:extLst>
                <a:ext uri="{FF2B5EF4-FFF2-40B4-BE49-F238E27FC236}">
                  <a16:creationId xmlns:a16="http://schemas.microsoft.com/office/drawing/2014/main" id="{8D0D7F0A-21A7-E00C-73CB-340A99DF2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2763" y="2555876"/>
              <a:ext cx="0" cy="85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Rectangle 6">
              <a:extLst>
                <a:ext uri="{FF2B5EF4-FFF2-40B4-BE49-F238E27FC236}">
                  <a16:creationId xmlns:a16="http://schemas.microsoft.com/office/drawing/2014/main" id="{0840850F-7DF9-B7DA-4E99-B3A50A7FA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963" y="2698751"/>
              <a:ext cx="355600" cy="20002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3" name="Rectangle 7">
              <a:extLst>
                <a:ext uri="{FF2B5EF4-FFF2-40B4-BE49-F238E27FC236}">
                  <a16:creationId xmlns:a16="http://schemas.microsoft.com/office/drawing/2014/main" id="{52BAFC83-C2B2-8A65-3D4E-1D2B3273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263" y="2684463"/>
              <a:ext cx="3810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4" name="Line 8">
              <a:extLst>
                <a:ext uri="{FF2B5EF4-FFF2-40B4-BE49-F238E27FC236}">
                  <a16:creationId xmlns:a16="http://schemas.microsoft.com/office/drawing/2014/main" id="{0D716B03-4593-6A59-CAF3-B58EAF37E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2763" y="2927350"/>
              <a:ext cx="0" cy="71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9">
              <a:extLst>
                <a:ext uri="{FF2B5EF4-FFF2-40B4-BE49-F238E27FC236}">
                  <a16:creationId xmlns:a16="http://schemas.microsoft.com/office/drawing/2014/main" id="{3234DE5C-5DCC-7C51-47AD-65F9C97E8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91263" y="3113088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Rectangle 10">
              <a:extLst>
                <a:ext uri="{FF2B5EF4-FFF2-40B4-BE49-F238E27FC236}">
                  <a16:creationId xmlns:a16="http://schemas.microsoft.com/office/drawing/2014/main" id="{674C4B8F-EF0A-D9F8-068C-125540CCE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3313114"/>
              <a:ext cx="355600" cy="20002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7" name="Rectangle 11">
              <a:extLst>
                <a:ext uri="{FF2B5EF4-FFF2-40B4-BE49-F238E27FC236}">
                  <a16:creationId xmlns:a16="http://schemas.microsoft.com/office/drawing/2014/main" id="{49629847-C81A-96A0-7854-601168B44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463" y="3298825"/>
              <a:ext cx="3810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8" name="Rectangle 12">
              <a:extLst>
                <a:ext uri="{FF2B5EF4-FFF2-40B4-BE49-F238E27FC236}">
                  <a16:creationId xmlns:a16="http://schemas.microsoft.com/office/drawing/2014/main" id="{759259EF-74EB-0E8E-DD3F-96E68BC6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763" y="3341689"/>
              <a:ext cx="355600" cy="20002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9" name="Rectangle 13">
              <a:extLst>
                <a:ext uri="{FF2B5EF4-FFF2-40B4-BE49-F238E27FC236}">
                  <a16:creationId xmlns:a16="http://schemas.microsoft.com/office/drawing/2014/main" id="{AC818AFF-CB39-274A-5BC7-1A767F7E0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1063" y="3327400"/>
              <a:ext cx="3810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0" name="Line 14">
              <a:extLst>
                <a:ext uri="{FF2B5EF4-FFF2-40B4-BE49-F238E27FC236}">
                  <a16:creationId xmlns:a16="http://schemas.microsoft.com/office/drawing/2014/main" id="{8B404FC0-3ED4-769A-CB24-B9718A3A4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3963" y="3113088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Line 15">
              <a:extLst>
                <a:ext uri="{FF2B5EF4-FFF2-40B4-BE49-F238E27FC236}">
                  <a16:creationId xmlns:a16="http://schemas.microsoft.com/office/drawing/2014/main" id="{5BE16BD7-3B52-EECA-5B51-C2670F47E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5963" y="3113088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Line 16">
              <a:extLst>
                <a:ext uri="{FF2B5EF4-FFF2-40B4-BE49-F238E27FC236}">
                  <a16:creationId xmlns:a16="http://schemas.microsoft.com/office/drawing/2014/main" id="{6E508EAB-3901-DD44-07E4-59AE1E0B8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1563" y="3113088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Line 17">
              <a:extLst>
                <a:ext uri="{FF2B5EF4-FFF2-40B4-BE49-F238E27FC236}">
                  <a16:creationId xmlns:a16="http://schemas.microsoft.com/office/drawing/2014/main" id="{5F96598B-BDAD-C020-7C83-33D7D737C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3963" y="3541713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18">
              <a:extLst>
                <a:ext uri="{FF2B5EF4-FFF2-40B4-BE49-F238E27FC236}">
                  <a16:creationId xmlns:a16="http://schemas.microsoft.com/office/drawing/2014/main" id="{D413DE52-9139-95AD-AE16-614683023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1563" y="3570288"/>
              <a:ext cx="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19">
              <a:extLst>
                <a:ext uri="{FF2B5EF4-FFF2-40B4-BE49-F238E27FC236}">
                  <a16:creationId xmlns:a16="http://schemas.microsoft.com/office/drawing/2014/main" id="{4B2D4BC2-288B-5C2E-734B-278204250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3963" y="3698875"/>
              <a:ext cx="1104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20">
              <a:extLst>
                <a:ext uri="{FF2B5EF4-FFF2-40B4-BE49-F238E27FC236}">
                  <a16:creationId xmlns:a16="http://schemas.microsoft.com/office/drawing/2014/main" id="{1B403300-4BA4-2DB7-F474-FC76333A5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2763" y="3698875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Rectangle 21">
              <a:extLst>
                <a:ext uri="{FF2B5EF4-FFF2-40B4-BE49-F238E27FC236}">
                  <a16:creationId xmlns:a16="http://schemas.microsoft.com/office/drawing/2014/main" id="{C4CD5FBE-AFFA-2741-7702-C0D726B5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963" y="3927476"/>
              <a:ext cx="355600" cy="20002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8" name="Rectangle 22">
              <a:extLst>
                <a:ext uri="{FF2B5EF4-FFF2-40B4-BE49-F238E27FC236}">
                  <a16:creationId xmlns:a16="http://schemas.microsoft.com/office/drawing/2014/main" id="{38FE61AE-2A1D-2FA7-AC60-B7459A5D5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263" y="3913188"/>
              <a:ext cx="381000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9" name="Line 23">
              <a:extLst>
                <a:ext uri="{FF2B5EF4-FFF2-40B4-BE49-F238E27FC236}">
                  <a16:creationId xmlns:a16="http://schemas.microsoft.com/office/drawing/2014/main" id="{D171862E-B1A0-0A78-1025-89BEBC744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2763" y="4156076"/>
              <a:ext cx="0" cy="2143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Line 24">
              <a:extLst>
                <a:ext uri="{FF2B5EF4-FFF2-40B4-BE49-F238E27FC236}">
                  <a16:creationId xmlns:a16="http://schemas.microsoft.com/office/drawing/2014/main" id="{EAD2B15D-0A2C-C457-AC9D-06B7CEE88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2763" y="4498975"/>
              <a:ext cx="0" cy="71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Line 25">
              <a:extLst>
                <a:ext uri="{FF2B5EF4-FFF2-40B4-BE49-F238E27FC236}">
                  <a16:creationId xmlns:a16="http://schemas.microsoft.com/office/drawing/2014/main" id="{88CC2F3C-D887-B7AD-6B5E-F767421D1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2763" y="2613025"/>
              <a:ext cx="86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26">
              <a:extLst>
                <a:ext uri="{FF2B5EF4-FFF2-40B4-BE49-F238E27FC236}">
                  <a16:creationId xmlns:a16="http://schemas.microsoft.com/office/drawing/2014/main" id="{956C10E9-91CC-72C2-BBF6-6F551DE2E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2763" y="4556125"/>
              <a:ext cx="86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Line 27">
              <a:extLst>
                <a:ext uri="{FF2B5EF4-FFF2-40B4-BE49-F238E27FC236}">
                  <a16:creationId xmlns:a16="http://schemas.microsoft.com/office/drawing/2014/main" id="{6D7D1DB6-1FED-7557-DBF4-2DBE83453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9063" y="2613026"/>
              <a:ext cx="0" cy="19288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8" name="Rectangle 28">
              <a:extLst>
                <a:ext uri="{FF2B5EF4-FFF2-40B4-BE49-F238E27FC236}">
                  <a16:creationId xmlns:a16="http://schemas.microsoft.com/office/drawing/2014/main" id="{DD3787DC-93A7-570A-4047-2A19333F5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5097505"/>
              <a:ext cx="3581401" cy="3667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rPr>
                <a:t>... our goal is to ensure that all </a:t>
              </a:r>
            </a:p>
          </p:txBody>
        </p:sp>
        <p:sp>
          <p:nvSpPr>
            <p:cNvPr id="179229" name="Rectangle 29">
              <a:extLst>
                <a:ext uri="{FF2B5EF4-FFF2-40B4-BE49-F238E27FC236}">
                  <a16:creationId xmlns:a16="http://schemas.microsoft.com/office/drawing/2014/main" id="{42EC5E97-FDB9-50DC-3C98-CEF5EE848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5454697"/>
              <a:ext cx="3760788" cy="3667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rPr>
                <a:t>statements and conditions have </a:t>
              </a:r>
            </a:p>
          </p:txBody>
        </p:sp>
        <p:sp>
          <p:nvSpPr>
            <p:cNvPr id="179230" name="Rectangle 30">
              <a:extLst>
                <a:ext uri="{FF2B5EF4-FFF2-40B4-BE49-F238E27FC236}">
                  <a16:creationId xmlns:a16="http://schemas.microsoft.com/office/drawing/2014/main" id="{8EC86974-E42C-8D57-8398-767839C7C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5811889"/>
              <a:ext cx="3503613" cy="3667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rPr>
                <a:t>been executed at least once ...</a:t>
              </a:r>
            </a:p>
          </p:txBody>
        </p:sp>
        <p:sp>
          <p:nvSpPr>
            <p:cNvPr id="17467" name="AutoShape 31">
              <a:extLst>
                <a:ext uri="{FF2B5EF4-FFF2-40B4-BE49-F238E27FC236}">
                  <a16:creationId xmlns:a16="http://schemas.microsoft.com/office/drawing/2014/main" id="{5CA5C2FA-5062-2D91-52A3-9D3BEEC5A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984501"/>
              <a:ext cx="444500" cy="271463"/>
            </a:xfrm>
            <a:prstGeom prst="diamond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68" name="AutoShape 32">
              <a:extLst>
                <a:ext uri="{FF2B5EF4-FFF2-40B4-BE49-F238E27FC236}">
                  <a16:creationId xmlns:a16="http://schemas.microsoft.com/office/drawing/2014/main" id="{B780708B-2951-C60C-3E03-ED0C754C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4398963"/>
              <a:ext cx="444500" cy="271462"/>
            </a:xfrm>
            <a:prstGeom prst="diamond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69" name="Line 33">
              <a:extLst>
                <a:ext uri="{FF2B5EF4-FFF2-40B4-BE49-F238E27FC236}">
                  <a16:creationId xmlns:a16="http://schemas.microsoft.com/office/drawing/2014/main" id="{8CE45ECA-A2CA-887C-89C7-64080D413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2763" y="4713289"/>
              <a:ext cx="0" cy="357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7470" name="Picture 34">
              <a:extLst>
                <a:ext uri="{FF2B5EF4-FFF2-40B4-BE49-F238E27FC236}">
                  <a16:creationId xmlns:a16="http://schemas.microsoft.com/office/drawing/2014/main" id="{E804ECEA-FB4E-5733-5467-72B74E29542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1" y="1828800"/>
              <a:ext cx="2068513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3" name="Group 36">
            <a:extLst>
              <a:ext uri="{FF2B5EF4-FFF2-40B4-BE49-F238E27FC236}">
                <a16:creationId xmlns:a16="http://schemas.microsoft.com/office/drawing/2014/main" id="{4030C8B0-A45F-CCE3-7974-4852C5A2E73E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1677988"/>
            <a:ext cx="5091112" cy="4184650"/>
            <a:chOff x="3940175" y="1998664"/>
            <a:chExt cx="5091888" cy="4184650"/>
          </a:xfrm>
        </p:grpSpPr>
        <p:sp>
          <p:nvSpPr>
            <p:cNvPr id="17414" name="Freeform 3">
              <a:extLst>
                <a:ext uri="{FF2B5EF4-FFF2-40B4-BE49-F238E27FC236}">
                  <a16:creationId xmlns:a16="http://schemas.microsoft.com/office/drawing/2014/main" id="{0622C16D-F6D6-3012-35B8-0F07B3480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013" y="3268381"/>
              <a:ext cx="149225" cy="407566"/>
            </a:xfrm>
            <a:custGeom>
              <a:avLst/>
              <a:gdLst>
                <a:gd name="T0" fmla="*/ 2147483646 w 94"/>
                <a:gd name="T1" fmla="*/ 2147483646 h 228"/>
                <a:gd name="T2" fmla="*/ 2147483646 w 94"/>
                <a:gd name="T3" fmla="*/ 2147483646 h 228"/>
                <a:gd name="T4" fmla="*/ 0 w 94"/>
                <a:gd name="T5" fmla="*/ 0 h 228"/>
                <a:gd name="T6" fmla="*/ 0 w 94"/>
                <a:gd name="T7" fmla="*/ 2147483646 h 228"/>
                <a:gd name="T8" fmla="*/ 2147483646 w 94"/>
                <a:gd name="T9" fmla="*/ 2147483646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Freeform 4">
              <a:extLst>
                <a:ext uri="{FF2B5EF4-FFF2-40B4-BE49-F238E27FC236}">
                  <a16:creationId xmlns:a16="http://schemas.microsoft.com/office/drawing/2014/main" id="{6B473733-B08B-4DC6-2DD5-1823FCCCA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6" y="2610556"/>
              <a:ext cx="1049338" cy="1185158"/>
            </a:xfrm>
            <a:custGeom>
              <a:avLst/>
              <a:gdLst>
                <a:gd name="T0" fmla="*/ 2147483646 w 661"/>
                <a:gd name="T1" fmla="*/ 2147483646 h 663"/>
                <a:gd name="T2" fmla="*/ 0 w 661"/>
                <a:gd name="T3" fmla="*/ 2147483646 h 663"/>
                <a:gd name="T4" fmla="*/ 0 w 661"/>
                <a:gd name="T5" fmla="*/ 2147483646 h 663"/>
                <a:gd name="T6" fmla="*/ 2147483646 w 661"/>
                <a:gd name="T7" fmla="*/ 2147483646 h 663"/>
                <a:gd name="T8" fmla="*/ 2147483646 w 661"/>
                <a:gd name="T9" fmla="*/ 2147483646 h 663"/>
                <a:gd name="T10" fmla="*/ 2147483646 w 661"/>
                <a:gd name="T11" fmla="*/ 2147483646 h 663"/>
                <a:gd name="T12" fmla="*/ 2147483646 w 661"/>
                <a:gd name="T13" fmla="*/ 0 h 663"/>
                <a:gd name="T14" fmla="*/ 2147483646 w 661"/>
                <a:gd name="T15" fmla="*/ 214748364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Freeform 5">
              <a:extLst>
                <a:ext uri="{FF2B5EF4-FFF2-40B4-BE49-F238E27FC236}">
                  <a16:creationId xmlns:a16="http://schemas.microsoft.com/office/drawing/2014/main" id="{708EEF1F-916A-B48A-1281-4A080E8E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148614"/>
              <a:ext cx="146050" cy="647100"/>
            </a:xfrm>
            <a:custGeom>
              <a:avLst/>
              <a:gdLst>
                <a:gd name="T0" fmla="*/ 2147483646 w 92"/>
                <a:gd name="T1" fmla="*/ 2147483646 h 362"/>
                <a:gd name="T2" fmla="*/ 2147483646 w 92"/>
                <a:gd name="T3" fmla="*/ 2147483646 h 362"/>
                <a:gd name="T4" fmla="*/ 0 w 92"/>
                <a:gd name="T5" fmla="*/ 2147483646 h 362"/>
                <a:gd name="T6" fmla="*/ 0 w 92"/>
                <a:gd name="T7" fmla="*/ 0 h 362"/>
                <a:gd name="T8" fmla="*/ 2147483646 w 92"/>
                <a:gd name="T9" fmla="*/ 214748364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Freeform 6">
              <a:extLst>
                <a:ext uri="{FF2B5EF4-FFF2-40B4-BE49-F238E27FC236}">
                  <a16:creationId xmlns:a16="http://schemas.microsoft.com/office/drawing/2014/main" id="{E138EC18-4969-DEED-9C3E-830DFEAE0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789313"/>
              <a:ext cx="993775" cy="466555"/>
            </a:xfrm>
            <a:custGeom>
              <a:avLst/>
              <a:gdLst>
                <a:gd name="T0" fmla="*/ 0 w 626"/>
                <a:gd name="T1" fmla="*/ 2147483646 h 261"/>
                <a:gd name="T2" fmla="*/ 2147483646 w 626"/>
                <a:gd name="T3" fmla="*/ 2147483646 h 261"/>
                <a:gd name="T4" fmla="*/ 2147483646 w 626"/>
                <a:gd name="T5" fmla="*/ 2147483646 h 261"/>
                <a:gd name="T6" fmla="*/ 2147483646 w 626"/>
                <a:gd name="T7" fmla="*/ 0 h 261"/>
                <a:gd name="T8" fmla="*/ 0 w 626"/>
                <a:gd name="T9" fmla="*/ 2147483646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Freeform 7">
              <a:extLst>
                <a:ext uri="{FF2B5EF4-FFF2-40B4-BE49-F238E27FC236}">
                  <a16:creationId xmlns:a16="http://schemas.microsoft.com/office/drawing/2014/main" id="{44DD8AB4-4F11-40FE-1CE5-1CD3E065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013" y="2490789"/>
              <a:ext cx="149225" cy="405778"/>
            </a:xfrm>
            <a:custGeom>
              <a:avLst/>
              <a:gdLst>
                <a:gd name="T0" fmla="*/ 2147483646 w 94"/>
                <a:gd name="T1" fmla="*/ 2147483646 h 227"/>
                <a:gd name="T2" fmla="*/ 0 w 94"/>
                <a:gd name="T3" fmla="*/ 0 h 227"/>
                <a:gd name="T4" fmla="*/ 0 w 94"/>
                <a:gd name="T5" fmla="*/ 2147483646 h 227"/>
                <a:gd name="T6" fmla="*/ 2147483646 w 94"/>
                <a:gd name="T7" fmla="*/ 2147483646 h 227"/>
                <a:gd name="T8" fmla="*/ 2147483646 w 94"/>
                <a:gd name="T9" fmla="*/ 2147483646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10">
              <a:extLst>
                <a:ext uri="{FF2B5EF4-FFF2-40B4-BE49-F238E27FC236}">
                  <a16:creationId xmlns:a16="http://schemas.microsoft.com/office/drawing/2014/main" id="{C134ED07-892B-A202-AEA4-403ED403D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5297242"/>
              <a:ext cx="95250" cy="886072"/>
            </a:xfrm>
            <a:custGeom>
              <a:avLst/>
              <a:gdLst>
                <a:gd name="T0" fmla="*/ 2147483646 w 60"/>
                <a:gd name="T1" fmla="*/ 2147483646 h 496"/>
                <a:gd name="T2" fmla="*/ 2147483646 w 60"/>
                <a:gd name="T3" fmla="*/ 2147483646 h 496"/>
                <a:gd name="T4" fmla="*/ 0 w 60"/>
                <a:gd name="T5" fmla="*/ 0 h 496"/>
                <a:gd name="T6" fmla="*/ 0 w 60"/>
                <a:gd name="T7" fmla="*/ 2147483646 h 496"/>
                <a:gd name="T8" fmla="*/ 2147483646 w 60"/>
                <a:gd name="T9" fmla="*/ 2147483646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96"/>
                <a:gd name="T17" fmla="*/ 60 w 6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Freeform 11">
              <a:extLst>
                <a:ext uri="{FF2B5EF4-FFF2-40B4-BE49-F238E27FC236}">
                  <a16:creationId xmlns:a16="http://schemas.microsoft.com/office/drawing/2014/main" id="{5F3C6427-0F79-3382-FBA2-C17BD10BF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4276" y="4818478"/>
              <a:ext cx="782638" cy="1364836"/>
            </a:xfrm>
            <a:custGeom>
              <a:avLst/>
              <a:gdLst>
                <a:gd name="T0" fmla="*/ 2147483646 w 493"/>
                <a:gd name="T1" fmla="*/ 0 h 764"/>
                <a:gd name="T2" fmla="*/ 2147483646 w 493"/>
                <a:gd name="T3" fmla="*/ 2147483646 h 764"/>
                <a:gd name="T4" fmla="*/ 2147483646 w 493"/>
                <a:gd name="T5" fmla="*/ 2147483646 h 764"/>
                <a:gd name="T6" fmla="*/ 2147483646 w 493"/>
                <a:gd name="T7" fmla="*/ 2147483646 h 764"/>
                <a:gd name="T8" fmla="*/ 2147483646 w 493"/>
                <a:gd name="T9" fmla="*/ 2147483646 h 764"/>
                <a:gd name="T10" fmla="*/ 2147483646 w 493"/>
                <a:gd name="T11" fmla="*/ 2147483646 h 764"/>
                <a:gd name="T12" fmla="*/ 0 w 493"/>
                <a:gd name="T13" fmla="*/ 2147483646 h 764"/>
                <a:gd name="T14" fmla="*/ 2147483646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3"/>
                <a:gd name="T25" fmla="*/ 0 h 764"/>
                <a:gd name="T26" fmla="*/ 493 w 493"/>
                <a:gd name="T27" fmla="*/ 764 h 7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12">
              <a:extLst>
                <a:ext uri="{FF2B5EF4-FFF2-40B4-BE49-F238E27FC236}">
                  <a16:creationId xmlns:a16="http://schemas.microsoft.com/office/drawing/2014/main" id="{233AFF39-2513-C990-B749-F9D785ABA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4757739"/>
              <a:ext cx="466725" cy="707428"/>
            </a:xfrm>
            <a:custGeom>
              <a:avLst/>
              <a:gdLst>
                <a:gd name="T0" fmla="*/ 2147483646 w 294"/>
                <a:gd name="T1" fmla="*/ 2147483646 h 396"/>
                <a:gd name="T2" fmla="*/ 0 w 294"/>
                <a:gd name="T3" fmla="*/ 2147483646 h 396"/>
                <a:gd name="T4" fmla="*/ 2147483646 w 294"/>
                <a:gd name="T5" fmla="*/ 0 h 396"/>
                <a:gd name="T6" fmla="*/ 2147483646 w 294"/>
                <a:gd name="T7" fmla="*/ 2147483646 h 396"/>
                <a:gd name="T8" fmla="*/ 2147483646 w 294"/>
                <a:gd name="T9" fmla="*/ 2147483646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"/>
                <a:gd name="T16" fmla="*/ 0 h 396"/>
                <a:gd name="T17" fmla="*/ 294 w 294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Freeform 14">
              <a:extLst>
                <a:ext uri="{FF2B5EF4-FFF2-40B4-BE49-F238E27FC236}">
                  <a16:creationId xmlns:a16="http://schemas.microsoft.com/office/drawing/2014/main" id="{9894C708-D9A1-2AC0-5DD4-4832D9182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9" y="3732918"/>
              <a:ext cx="625475" cy="1604257"/>
            </a:xfrm>
            <a:custGeom>
              <a:avLst/>
              <a:gdLst>
                <a:gd name="T0" fmla="*/ 0 w 394"/>
                <a:gd name="T1" fmla="*/ 0 h 898"/>
                <a:gd name="T2" fmla="*/ 2147483646 w 394"/>
                <a:gd name="T3" fmla="*/ 2147483646 h 898"/>
                <a:gd name="T4" fmla="*/ 2147483646 w 394"/>
                <a:gd name="T5" fmla="*/ 2147483646 h 898"/>
                <a:gd name="T6" fmla="*/ 0 w 394"/>
                <a:gd name="T7" fmla="*/ 2147483646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4"/>
                <a:gd name="T16" fmla="*/ 0 h 898"/>
                <a:gd name="T17" fmla="*/ 394 w 394"/>
                <a:gd name="T18" fmla="*/ 898 h 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Freeform 15">
              <a:extLst>
                <a:ext uri="{FF2B5EF4-FFF2-40B4-BE49-F238E27FC236}">
                  <a16:creationId xmlns:a16="http://schemas.microsoft.com/office/drawing/2014/main" id="{13CE59FD-F521-7236-07B2-982387085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9" y="2714625"/>
              <a:ext cx="3062287" cy="1423823"/>
            </a:xfrm>
            <a:custGeom>
              <a:avLst/>
              <a:gdLst>
                <a:gd name="T0" fmla="*/ 0 w 1929"/>
                <a:gd name="T1" fmla="*/ 2147483646 h 797"/>
                <a:gd name="T2" fmla="*/ 2147483646 w 1929"/>
                <a:gd name="T3" fmla="*/ 2147483646 h 797"/>
                <a:gd name="T4" fmla="*/ 2147483646 w 1929"/>
                <a:gd name="T5" fmla="*/ 2147483646 h 797"/>
                <a:gd name="T6" fmla="*/ 2147483646 w 1929"/>
                <a:gd name="T7" fmla="*/ 0 h 797"/>
                <a:gd name="T8" fmla="*/ 0 w 1929"/>
                <a:gd name="T9" fmla="*/ 2147483646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9"/>
                <a:gd name="T16" fmla="*/ 0 h 797"/>
                <a:gd name="T17" fmla="*/ 1929 w 1929"/>
                <a:gd name="T18" fmla="*/ 797 h 7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Freeform 16">
              <a:extLst>
                <a:ext uri="{FF2B5EF4-FFF2-40B4-BE49-F238E27FC236}">
                  <a16:creationId xmlns:a16="http://schemas.microsoft.com/office/drawing/2014/main" id="{FA9B726A-406F-79CF-C87F-AA98241BB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3075494"/>
              <a:ext cx="2425700" cy="2261681"/>
            </a:xfrm>
            <a:custGeom>
              <a:avLst/>
              <a:gdLst>
                <a:gd name="T0" fmla="*/ 0 w 1528"/>
                <a:gd name="T1" fmla="*/ 2147483646 h 1266"/>
                <a:gd name="T2" fmla="*/ 0 w 1528"/>
                <a:gd name="T3" fmla="*/ 2147483646 h 1266"/>
                <a:gd name="T4" fmla="*/ 2147483646 w 1528"/>
                <a:gd name="T5" fmla="*/ 2147483646 h 1266"/>
                <a:gd name="T6" fmla="*/ 2147483646 w 1528"/>
                <a:gd name="T7" fmla="*/ 0 h 1266"/>
                <a:gd name="T8" fmla="*/ 0 w 1528"/>
                <a:gd name="T9" fmla="*/ 2147483646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8"/>
                <a:gd name="T16" fmla="*/ 0 h 1266"/>
                <a:gd name="T17" fmla="*/ 1528 w 1528"/>
                <a:gd name="T18" fmla="*/ 1266 h 1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Freeform 17">
              <a:extLst>
                <a:ext uri="{FF2B5EF4-FFF2-40B4-BE49-F238E27FC236}">
                  <a16:creationId xmlns:a16="http://schemas.microsoft.com/office/drawing/2014/main" id="{5C23CDF2-335B-F2AB-88DB-C3494A2FA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714" y="1998664"/>
              <a:ext cx="466725" cy="166687"/>
            </a:xfrm>
            <a:custGeom>
              <a:avLst/>
              <a:gdLst>
                <a:gd name="T0" fmla="*/ 0 w 294"/>
                <a:gd name="T1" fmla="*/ 2147483646 h 93"/>
                <a:gd name="T2" fmla="*/ 2147483646 w 294"/>
                <a:gd name="T3" fmla="*/ 2147483646 h 93"/>
                <a:gd name="T4" fmla="*/ 2147483646 w 294"/>
                <a:gd name="T5" fmla="*/ 2147483646 h 93"/>
                <a:gd name="T6" fmla="*/ 2147483646 w 294"/>
                <a:gd name="T7" fmla="*/ 0 h 93"/>
                <a:gd name="T8" fmla="*/ 0 w 294"/>
                <a:gd name="T9" fmla="*/ 2147483646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"/>
                <a:gd name="T16" fmla="*/ 0 h 93"/>
                <a:gd name="T17" fmla="*/ 294 w 294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" h="93">
                  <a:moveTo>
                    <a:pt x="0" y="61"/>
                  </a:moveTo>
                  <a:lnTo>
                    <a:pt x="65" y="92"/>
                  </a:lnTo>
                  <a:lnTo>
                    <a:pt x="293" y="30"/>
                  </a:lnTo>
                  <a:lnTo>
                    <a:pt x="228" y="0"/>
                  </a:lnTo>
                  <a:lnTo>
                    <a:pt x="0" y="61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Freeform 19">
              <a:extLst>
                <a:ext uri="{FF2B5EF4-FFF2-40B4-BE49-F238E27FC236}">
                  <a16:creationId xmlns:a16="http://schemas.microsoft.com/office/drawing/2014/main" id="{F9EDEF10-E23F-9AA6-17D8-B248DFD3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639714"/>
              <a:ext cx="361950" cy="153616"/>
            </a:xfrm>
            <a:custGeom>
              <a:avLst/>
              <a:gdLst>
                <a:gd name="T0" fmla="*/ 2147483646 w 228"/>
                <a:gd name="T1" fmla="*/ 2147483646 h 86"/>
                <a:gd name="T2" fmla="*/ 2147483646 w 228"/>
                <a:gd name="T3" fmla="*/ 2147483646 h 86"/>
                <a:gd name="T4" fmla="*/ 2147483646 w 228"/>
                <a:gd name="T5" fmla="*/ 0 h 86"/>
                <a:gd name="T6" fmla="*/ 0 w 228"/>
                <a:gd name="T7" fmla="*/ 2147483646 h 86"/>
                <a:gd name="T8" fmla="*/ 2147483646 w 228"/>
                <a:gd name="T9" fmla="*/ 214748364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86"/>
                <a:gd name="T17" fmla="*/ 228 w 22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Freeform 20">
              <a:extLst>
                <a:ext uri="{FF2B5EF4-FFF2-40B4-BE49-F238E27FC236}">
                  <a16:creationId xmlns:a16="http://schemas.microsoft.com/office/drawing/2014/main" id="{C1DB4C43-FFF5-2D2B-B0E2-C842CD8C8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0" y="2057401"/>
              <a:ext cx="915988" cy="1184275"/>
            </a:xfrm>
            <a:custGeom>
              <a:avLst/>
              <a:gdLst>
                <a:gd name="T0" fmla="*/ 2147483646 w 577"/>
                <a:gd name="T1" fmla="*/ 2147483646 h 663"/>
                <a:gd name="T2" fmla="*/ 2147483646 w 577"/>
                <a:gd name="T3" fmla="*/ 0 h 663"/>
                <a:gd name="T4" fmla="*/ 2147483646 w 577"/>
                <a:gd name="T5" fmla="*/ 2147483646 h 663"/>
                <a:gd name="T6" fmla="*/ 2147483646 w 577"/>
                <a:gd name="T7" fmla="*/ 2147483646 h 663"/>
                <a:gd name="T8" fmla="*/ 2147483646 w 577"/>
                <a:gd name="T9" fmla="*/ 2147483646 h 663"/>
                <a:gd name="T10" fmla="*/ 0 w 577"/>
                <a:gd name="T11" fmla="*/ 2147483646 h 663"/>
                <a:gd name="T12" fmla="*/ 2147483646 w 577"/>
                <a:gd name="T13" fmla="*/ 2147483646 h 663"/>
                <a:gd name="T14" fmla="*/ 2147483646 w 577"/>
                <a:gd name="T15" fmla="*/ 214748364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7"/>
                <a:gd name="T25" fmla="*/ 0 h 663"/>
                <a:gd name="T26" fmla="*/ 577 w 577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Freeform 21">
              <a:extLst>
                <a:ext uri="{FF2B5EF4-FFF2-40B4-BE49-F238E27FC236}">
                  <a16:creationId xmlns:a16="http://schemas.microsoft.com/office/drawing/2014/main" id="{DE39E139-3C15-4377-0E92-FF3C807E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2895146"/>
              <a:ext cx="398463" cy="166120"/>
            </a:xfrm>
            <a:custGeom>
              <a:avLst/>
              <a:gdLst>
                <a:gd name="T0" fmla="*/ 2147483646 w 251"/>
                <a:gd name="T1" fmla="*/ 2147483646 h 93"/>
                <a:gd name="T2" fmla="*/ 0 w 251"/>
                <a:gd name="T3" fmla="*/ 2147483646 h 93"/>
                <a:gd name="T4" fmla="*/ 2147483646 w 251"/>
                <a:gd name="T5" fmla="*/ 0 h 93"/>
                <a:gd name="T6" fmla="*/ 2147483646 w 251"/>
                <a:gd name="T7" fmla="*/ 2147483646 h 93"/>
                <a:gd name="T8" fmla="*/ 2147483646 w 251"/>
                <a:gd name="T9" fmla="*/ 2147483646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93"/>
                <a:gd name="T17" fmla="*/ 251 w 251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Freeform 22">
              <a:extLst>
                <a:ext uri="{FF2B5EF4-FFF2-40B4-BE49-F238E27FC236}">
                  <a16:creationId xmlns:a16="http://schemas.microsoft.com/office/drawing/2014/main" id="{891564EA-A8C0-BC16-B7B4-8782E39A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2116347"/>
              <a:ext cx="95250" cy="825241"/>
            </a:xfrm>
            <a:custGeom>
              <a:avLst/>
              <a:gdLst>
                <a:gd name="T0" fmla="*/ 0 w 60"/>
                <a:gd name="T1" fmla="*/ 2147483646 h 462"/>
                <a:gd name="T2" fmla="*/ 2147483646 w 60"/>
                <a:gd name="T3" fmla="*/ 2147483646 h 462"/>
                <a:gd name="T4" fmla="*/ 2147483646 w 60"/>
                <a:gd name="T5" fmla="*/ 2147483646 h 462"/>
                <a:gd name="T6" fmla="*/ 0 w 60"/>
                <a:gd name="T7" fmla="*/ 0 h 462"/>
                <a:gd name="T8" fmla="*/ 0 w 60"/>
                <a:gd name="T9" fmla="*/ 2147483646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62"/>
                <a:gd name="T17" fmla="*/ 60 w 60"/>
                <a:gd name="T18" fmla="*/ 462 h 4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Freeform 24">
              <a:extLst>
                <a:ext uri="{FF2B5EF4-FFF2-40B4-BE49-F238E27FC236}">
                  <a16:creationId xmlns:a16="http://schemas.microsoft.com/office/drawing/2014/main" id="{4128C4FD-AD08-22C7-B0DA-4262BAC50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4868581"/>
              <a:ext cx="149225" cy="407566"/>
            </a:xfrm>
            <a:custGeom>
              <a:avLst/>
              <a:gdLst>
                <a:gd name="T0" fmla="*/ 2147483646 w 94"/>
                <a:gd name="T1" fmla="*/ 2147483646 h 228"/>
                <a:gd name="T2" fmla="*/ 2147483646 w 94"/>
                <a:gd name="T3" fmla="*/ 2147483646 h 228"/>
                <a:gd name="T4" fmla="*/ 0 w 94"/>
                <a:gd name="T5" fmla="*/ 0 h 228"/>
                <a:gd name="T6" fmla="*/ 0 w 94"/>
                <a:gd name="T7" fmla="*/ 2147483646 h 228"/>
                <a:gd name="T8" fmla="*/ 2147483646 w 94"/>
                <a:gd name="T9" fmla="*/ 2147483646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Freeform 25">
              <a:extLst>
                <a:ext uri="{FF2B5EF4-FFF2-40B4-BE49-F238E27FC236}">
                  <a16:creationId xmlns:a16="http://schemas.microsoft.com/office/drawing/2014/main" id="{CF5D0E6C-8031-D43F-2707-00BB43580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6" y="4210756"/>
              <a:ext cx="1049338" cy="1185158"/>
            </a:xfrm>
            <a:custGeom>
              <a:avLst/>
              <a:gdLst>
                <a:gd name="T0" fmla="*/ 2147483646 w 661"/>
                <a:gd name="T1" fmla="*/ 2147483646 h 663"/>
                <a:gd name="T2" fmla="*/ 0 w 661"/>
                <a:gd name="T3" fmla="*/ 2147483646 h 663"/>
                <a:gd name="T4" fmla="*/ 0 w 661"/>
                <a:gd name="T5" fmla="*/ 2147483646 h 663"/>
                <a:gd name="T6" fmla="*/ 2147483646 w 661"/>
                <a:gd name="T7" fmla="*/ 2147483646 h 663"/>
                <a:gd name="T8" fmla="*/ 2147483646 w 661"/>
                <a:gd name="T9" fmla="*/ 2147483646 h 663"/>
                <a:gd name="T10" fmla="*/ 2147483646 w 661"/>
                <a:gd name="T11" fmla="*/ 2147483646 h 663"/>
                <a:gd name="T12" fmla="*/ 2147483646 w 661"/>
                <a:gd name="T13" fmla="*/ 0 h 663"/>
                <a:gd name="T14" fmla="*/ 2147483646 w 661"/>
                <a:gd name="T15" fmla="*/ 214748364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Freeform 26">
              <a:extLst>
                <a:ext uri="{FF2B5EF4-FFF2-40B4-BE49-F238E27FC236}">
                  <a16:creationId xmlns:a16="http://schemas.microsoft.com/office/drawing/2014/main" id="{4FCDE372-6BC1-8DCD-2B88-0BCBA97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963" y="4748814"/>
              <a:ext cx="146050" cy="647100"/>
            </a:xfrm>
            <a:custGeom>
              <a:avLst/>
              <a:gdLst>
                <a:gd name="T0" fmla="*/ 2147483646 w 92"/>
                <a:gd name="T1" fmla="*/ 2147483646 h 362"/>
                <a:gd name="T2" fmla="*/ 2147483646 w 92"/>
                <a:gd name="T3" fmla="*/ 2147483646 h 362"/>
                <a:gd name="T4" fmla="*/ 0 w 92"/>
                <a:gd name="T5" fmla="*/ 2147483646 h 362"/>
                <a:gd name="T6" fmla="*/ 0 w 92"/>
                <a:gd name="T7" fmla="*/ 0 h 362"/>
                <a:gd name="T8" fmla="*/ 2147483646 w 92"/>
                <a:gd name="T9" fmla="*/ 214748364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Freeform 27">
              <a:extLst>
                <a:ext uri="{FF2B5EF4-FFF2-40B4-BE49-F238E27FC236}">
                  <a16:creationId xmlns:a16="http://schemas.microsoft.com/office/drawing/2014/main" id="{F4DE3C9A-12F9-E431-0708-174B0B27E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963" y="4389513"/>
              <a:ext cx="993775" cy="466555"/>
            </a:xfrm>
            <a:custGeom>
              <a:avLst/>
              <a:gdLst>
                <a:gd name="T0" fmla="*/ 0 w 626"/>
                <a:gd name="T1" fmla="*/ 2147483646 h 261"/>
                <a:gd name="T2" fmla="*/ 2147483646 w 626"/>
                <a:gd name="T3" fmla="*/ 2147483646 h 261"/>
                <a:gd name="T4" fmla="*/ 2147483646 w 626"/>
                <a:gd name="T5" fmla="*/ 2147483646 h 261"/>
                <a:gd name="T6" fmla="*/ 2147483646 w 626"/>
                <a:gd name="T7" fmla="*/ 0 h 261"/>
                <a:gd name="T8" fmla="*/ 0 w 626"/>
                <a:gd name="T9" fmla="*/ 2147483646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Freeform 28">
              <a:extLst>
                <a:ext uri="{FF2B5EF4-FFF2-40B4-BE49-F238E27FC236}">
                  <a16:creationId xmlns:a16="http://schemas.microsoft.com/office/drawing/2014/main" id="{85751F1F-7B90-404A-74B3-8B04B12A7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4090989"/>
              <a:ext cx="149225" cy="405778"/>
            </a:xfrm>
            <a:custGeom>
              <a:avLst/>
              <a:gdLst>
                <a:gd name="T0" fmla="*/ 2147483646 w 94"/>
                <a:gd name="T1" fmla="*/ 2147483646 h 227"/>
                <a:gd name="T2" fmla="*/ 0 w 94"/>
                <a:gd name="T3" fmla="*/ 0 h 227"/>
                <a:gd name="T4" fmla="*/ 0 w 94"/>
                <a:gd name="T5" fmla="*/ 2147483646 h 227"/>
                <a:gd name="T6" fmla="*/ 2147483646 w 94"/>
                <a:gd name="T7" fmla="*/ 2147483646 h 227"/>
                <a:gd name="T8" fmla="*/ 2147483646 w 94"/>
                <a:gd name="T9" fmla="*/ 2147483646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A8E35761-4E15-4229-1CBA-6BAC36390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2184401"/>
              <a:ext cx="1644901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rPr>
                <a:t>requirements</a:t>
              </a:r>
            </a:p>
          </p:txBody>
        </p:sp>
        <p:sp>
          <p:nvSpPr>
            <p:cNvPr id="60" name="Rectangle 30">
              <a:extLst>
                <a:ext uri="{FF2B5EF4-FFF2-40B4-BE49-F238E27FC236}">
                  <a16:creationId xmlns:a16="http://schemas.microsoft.com/office/drawing/2014/main" id="{6EC954FA-8643-CC40-0761-43EB85167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216" y="5441951"/>
              <a:ext cx="912951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rPr>
                <a:t>events</a:t>
              </a:r>
            </a:p>
          </p:txBody>
        </p:sp>
        <p:sp>
          <p:nvSpPr>
            <p:cNvPr id="61" name="Rectangle 31">
              <a:extLst>
                <a:ext uri="{FF2B5EF4-FFF2-40B4-BE49-F238E27FC236}">
                  <a16:creationId xmlns:a16="http://schemas.microsoft.com/office/drawing/2014/main" id="{813669F5-C651-8448-046D-A51C03B58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04" y="5370514"/>
              <a:ext cx="746239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rPr>
                <a:t>input</a:t>
              </a:r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id="{795E4E3B-9583-1F9C-BB0A-4D653EC3B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814" y="3770314"/>
              <a:ext cx="900249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anose="020B0604020202020204" pitchFamily="34" charset="0"/>
                </a:rPr>
                <a:t>output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DB9DCF0-7FA2-78D2-0050-073B17F3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204788"/>
            <a:ext cx="7770813" cy="938212"/>
          </a:xfrm>
        </p:spPr>
        <p:txBody>
          <a:bodyPr lIns="17998" tIns="46795" rIns="17998" bIns="46795">
            <a:normAutofit fontScale="90000"/>
          </a:bodyPr>
          <a:lstStyle/>
          <a:p>
            <a:pPr defTabSz="828675">
              <a:spcBef>
                <a:spcPts val="1625"/>
              </a:spcBef>
              <a:defRPr/>
            </a:pPr>
            <a:r>
              <a:rPr lang="en-GB" altLang="en-US" sz="6400">
                <a:latin typeface="Garamond" panose="02020404030301010803" pitchFamily="18" charset="0"/>
                <a:ea typeface="ＭＳ Ｐゴシック" panose="020B0600070205080204" pitchFamily="34" charset="-128"/>
              </a:rPr>
              <a:t>Testing Levels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31C8393-AC19-E02C-6E3E-FA61FB0F13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08063" y="1582738"/>
            <a:ext cx="3559175" cy="4113212"/>
          </a:xfrm>
        </p:spPr>
        <p:txBody>
          <a:bodyPr lIns="17998" tIns="46795" rIns="17998" bIns="46795"/>
          <a:lstStyle/>
          <a:p>
            <a:pPr marL="309563" indent="-309563" defTabSz="828675">
              <a:spcBef>
                <a:spcPts val="91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Software products are tested at four levels: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Unit testing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Integration testing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System testing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Acceptance testing</a:t>
            </a:r>
          </a:p>
        </p:txBody>
      </p:sp>
      <p:pic>
        <p:nvPicPr>
          <p:cNvPr id="18436" name="Picture 2" descr="Related image">
            <a:extLst>
              <a:ext uri="{FF2B5EF4-FFF2-40B4-BE49-F238E27FC236}">
                <a16:creationId xmlns:a16="http://schemas.microsoft.com/office/drawing/2014/main" id="{D2CF4F61-D685-7E10-1942-73C1586F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23988"/>
            <a:ext cx="5029200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>
            <a:extLst>
              <a:ext uri="{FF2B5EF4-FFF2-40B4-BE49-F238E27FC236}">
                <a16:creationId xmlns:a16="http://schemas.microsoft.com/office/drawing/2014/main" id="{7A1AF7BE-FBA7-5596-0816-EB2C7B42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Terms &amp; Concepts</a:t>
            </a:r>
          </a:p>
        </p:txBody>
      </p:sp>
      <p:sp>
        <p:nvSpPr>
          <p:cNvPr id="20483" name="Text Placeholder 1">
            <a:extLst>
              <a:ext uri="{FF2B5EF4-FFF2-40B4-BE49-F238E27FC236}">
                <a16:creationId xmlns:a16="http://schemas.microsoft.com/office/drawing/2014/main" id="{93D450BD-F15B-0123-DC4C-844F5382FD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342900" indent="-171450">
              <a:spcAft>
                <a:spcPct val="0"/>
              </a:spcAft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CF8E73-6850-6FE3-FAE0-74B0824628D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257425" y="192088"/>
            <a:ext cx="7724775" cy="8461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phases: V model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3106805C-F6BE-2E01-ACDB-A74257D1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764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Requirements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7FDFCCD1-C23A-8800-F905-B5D72B030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384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Architecture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AE0D64FF-5E42-274B-4F49-DBE5223D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Detailed Design</a:t>
            </a:r>
          </a:p>
        </p:txBody>
      </p:sp>
      <p:sp>
        <p:nvSpPr>
          <p:cNvPr id="21510" name="Rectangle 7">
            <a:extLst>
              <a:ext uri="{FF2B5EF4-FFF2-40B4-BE49-F238E27FC236}">
                <a16:creationId xmlns:a16="http://schemas.microsoft.com/office/drawing/2014/main" id="{D03E288C-8FA2-58FE-010D-DB7A32942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1752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Implementation</a:t>
            </a:r>
          </a:p>
        </p:txBody>
      </p:sp>
      <p:sp>
        <p:nvSpPr>
          <p:cNvPr id="21511" name="Rectangle 9">
            <a:extLst>
              <a:ext uri="{FF2B5EF4-FFF2-40B4-BE49-F238E27FC236}">
                <a16:creationId xmlns:a16="http://schemas.microsoft.com/office/drawing/2014/main" id="{BA52391D-CCAA-75A4-F9ED-4142C8277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962400"/>
            <a:ext cx="1524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Unit Testing</a:t>
            </a:r>
          </a:p>
        </p:txBody>
      </p:sp>
      <p:sp>
        <p:nvSpPr>
          <p:cNvPr id="21512" name="Rectangle 10">
            <a:extLst>
              <a:ext uri="{FF2B5EF4-FFF2-40B4-BE49-F238E27FC236}">
                <a16:creationId xmlns:a16="http://schemas.microsoft.com/office/drawing/2014/main" id="{3D6E65EB-EDAD-E58D-7E84-614C39EF5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2209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Integration Testing</a:t>
            </a:r>
          </a:p>
        </p:txBody>
      </p:sp>
      <p:sp>
        <p:nvSpPr>
          <p:cNvPr id="21513" name="Rectangle 11">
            <a:extLst>
              <a:ext uri="{FF2B5EF4-FFF2-40B4-BE49-F238E27FC236}">
                <a16:creationId xmlns:a16="http://schemas.microsoft.com/office/drawing/2014/main" id="{3B89F854-578A-D614-068D-9062AA40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438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System Testing</a:t>
            </a:r>
          </a:p>
        </p:txBody>
      </p:sp>
      <p:sp>
        <p:nvSpPr>
          <p:cNvPr id="21514" name="Rectangle 12">
            <a:extLst>
              <a:ext uri="{FF2B5EF4-FFF2-40B4-BE49-F238E27FC236}">
                <a16:creationId xmlns:a16="http://schemas.microsoft.com/office/drawing/2014/main" id="{19DACD07-2433-15C9-A368-958B0BB37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676400"/>
            <a:ext cx="2209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Acceptance Testing</a:t>
            </a:r>
          </a:p>
        </p:txBody>
      </p:sp>
      <p:sp>
        <p:nvSpPr>
          <p:cNvPr id="21515" name="Line 13">
            <a:extLst>
              <a:ext uri="{FF2B5EF4-FFF2-40B4-BE49-F238E27FC236}">
                <a16:creationId xmlns:a16="http://schemas.microsoft.com/office/drawing/2014/main" id="{612AE1F3-799B-5D53-F7F7-FB8D991BB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057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6" name="Line 14">
            <a:extLst>
              <a:ext uri="{FF2B5EF4-FFF2-40B4-BE49-F238E27FC236}">
                <a16:creationId xmlns:a16="http://schemas.microsoft.com/office/drawing/2014/main" id="{D160A5C5-C4C5-B0B6-00A7-E5D0C5013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19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7" name="Line 15">
            <a:extLst>
              <a:ext uri="{FF2B5EF4-FFF2-40B4-BE49-F238E27FC236}">
                <a16:creationId xmlns:a16="http://schemas.microsoft.com/office/drawing/2014/main" id="{7A8BC727-FF21-3A08-F868-A4781982B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8" name="Line 18">
            <a:extLst>
              <a:ext uri="{FF2B5EF4-FFF2-40B4-BE49-F238E27FC236}">
                <a16:creationId xmlns:a16="http://schemas.microsoft.com/office/drawing/2014/main" id="{25068AB4-AA27-361C-76B6-7CFEE5D93E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3581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9" name="Line 19">
            <a:extLst>
              <a:ext uri="{FF2B5EF4-FFF2-40B4-BE49-F238E27FC236}">
                <a16:creationId xmlns:a16="http://schemas.microsoft.com/office/drawing/2014/main" id="{3E8D8076-FEF0-B583-32FD-6D2DD1A80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0" name="Line 20">
            <a:extLst>
              <a:ext uri="{FF2B5EF4-FFF2-40B4-BE49-F238E27FC236}">
                <a16:creationId xmlns:a16="http://schemas.microsoft.com/office/drawing/2014/main" id="{1922A149-39AE-175E-A046-7A41ED0BB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2057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1" name="Line 21">
            <a:extLst>
              <a:ext uri="{FF2B5EF4-FFF2-40B4-BE49-F238E27FC236}">
                <a16:creationId xmlns:a16="http://schemas.microsoft.com/office/drawing/2014/main" id="{DCDBE7E3-6643-5C46-7879-C01527A48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2" name="Line 22">
            <a:extLst>
              <a:ext uri="{FF2B5EF4-FFF2-40B4-BE49-F238E27FC236}">
                <a16:creationId xmlns:a16="http://schemas.microsoft.com/office/drawing/2014/main" id="{5CD2B526-6FC5-5949-CA32-7E647F143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52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3" name="Line 23">
            <a:extLst>
              <a:ext uri="{FF2B5EF4-FFF2-40B4-BE49-F238E27FC236}">
                <a16:creationId xmlns:a16="http://schemas.microsoft.com/office/drawing/2014/main" id="{6C7B55C0-29E9-D17B-8239-FA01BD960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90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4" name="Line 24">
            <a:extLst>
              <a:ext uri="{FF2B5EF4-FFF2-40B4-BE49-F238E27FC236}">
                <a16:creationId xmlns:a16="http://schemas.microsoft.com/office/drawing/2014/main" id="{DD02F097-CEBC-ADA2-5CA1-C4A98A708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8288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5" name="Text Box 25">
            <a:extLst>
              <a:ext uri="{FF2B5EF4-FFF2-40B4-BE49-F238E27FC236}">
                <a16:creationId xmlns:a16="http://schemas.microsoft.com/office/drawing/2014/main" id="{0889657B-C474-D915-201B-2A294D41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03863"/>
            <a:ext cx="6778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 lifecycle view that shows relationships between development and test phases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28779A4-89CD-75C7-6355-A8A3B7E3128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514600" y="225425"/>
            <a:ext cx="7724775" cy="8461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Phases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26252E7-9448-1656-1EC2-6FE6F61EF0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09800" y="1169988"/>
            <a:ext cx="7772400" cy="5137150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Unit Testing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Developer tests individual modules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Integration testing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Put modules together, try to get them working together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Integration testing is complete when the different pieces are able to work together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System testing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of entire deliverable against specs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Acceptance testing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against user needs, often by the user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863E8F6-FC1C-117B-2B0D-C6DB37D9666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955800" y="358775"/>
            <a:ext cx="8272463" cy="779463"/>
          </a:xfrm>
          <a:noFill/>
        </p:spPr>
        <p:txBody>
          <a:bodyPr lIns="90487" tIns="44450" rIns="90487" bIns="4445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Exhaustive Testing</a:t>
            </a:r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F0D8BB35-71DB-913E-1C29-53FBF178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3150" y="394335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66FAFDA8-F694-D81A-6D05-AFED7EAE4A2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371600"/>
            <a:ext cx="65088" cy="201613"/>
            <a:chOff x="2808" y="640"/>
            <a:chExt cx="41" cy="113"/>
          </a:xfrm>
        </p:grpSpPr>
        <p:sp>
          <p:nvSpPr>
            <p:cNvPr id="23631" name="Freeform 5">
              <a:extLst>
                <a:ext uri="{FF2B5EF4-FFF2-40B4-BE49-F238E27FC236}">
                  <a16:creationId xmlns:a16="http://schemas.microsoft.com/office/drawing/2014/main" id="{A6E4B69F-3609-2778-70BC-FB5B460A9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664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2" name="Line 6">
              <a:extLst>
                <a:ext uri="{FF2B5EF4-FFF2-40B4-BE49-F238E27FC236}">
                  <a16:creationId xmlns:a16="http://schemas.microsoft.com/office/drawing/2014/main" id="{6FB7FF99-9AF7-2204-32B7-0F616457A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640"/>
              <a:ext cx="0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7" name="Line 7">
            <a:extLst>
              <a:ext uri="{FF2B5EF4-FFF2-40B4-BE49-F238E27FC236}">
                <a16:creationId xmlns:a16="http://schemas.microsoft.com/office/drawing/2014/main" id="{9E4FD1A9-16B9-1036-2A24-3D0C4AD73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7650" y="1343025"/>
            <a:ext cx="0" cy="100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8">
            <a:extLst>
              <a:ext uri="{FF2B5EF4-FFF2-40B4-BE49-F238E27FC236}">
                <a16:creationId xmlns:a16="http://schemas.microsoft.com/office/drawing/2014/main" id="{C4669364-321F-F674-F78F-C0943D655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600200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559" name="Group 9">
            <a:extLst>
              <a:ext uri="{FF2B5EF4-FFF2-40B4-BE49-F238E27FC236}">
                <a16:creationId xmlns:a16="http://schemas.microsoft.com/office/drawing/2014/main" id="{2DBB1221-4789-A2DD-5031-AC67584C987B}"/>
              </a:ext>
            </a:extLst>
          </p:cNvPr>
          <p:cNvGrpSpPr>
            <a:grpSpLocks/>
          </p:cNvGrpSpPr>
          <p:nvPr/>
        </p:nvGrpSpPr>
        <p:grpSpPr bwMode="auto">
          <a:xfrm>
            <a:off x="6883400" y="1671638"/>
            <a:ext cx="1524000" cy="73025"/>
            <a:chOff x="3016" y="808"/>
            <a:chExt cx="960" cy="41"/>
          </a:xfrm>
        </p:grpSpPr>
        <p:sp>
          <p:nvSpPr>
            <p:cNvPr id="23629" name="Freeform 10">
              <a:extLst>
                <a:ext uri="{FF2B5EF4-FFF2-40B4-BE49-F238E27FC236}">
                  <a16:creationId xmlns:a16="http://schemas.microsoft.com/office/drawing/2014/main" id="{87C85AB2-5ACB-7F2C-A4F5-58820A00C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808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0" name="Line 11">
              <a:extLst>
                <a:ext uri="{FF2B5EF4-FFF2-40B4-BE49-F238E27FC236}">
                  <a16:creationId xmlns:a16="http://schemas.microsoft.com/office/drawing/2014/main" id="{F428E22A-A3E7-1EBB-A89C-55C8D277C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36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0" name="Line 12">
            <a:extLst>
              <a:ext uri="{FF2B5EF4-FFF2-40B4-BE49-F238E27FC236}">
                <a16:creationId xmlns:a16="http://schemas.microsoft.com/office/drawing/2014/main" id="{4B31ABCE-52A3-FDC1-BCD7-DF7F5E440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7650" y="1885950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Freeform 13">
            <a:extLst>
              <a:ext uri="{FF2B5EF4-FFF2-40B4-BE49-F238E27FC236}">
                <a16:creationId xmlns:a16="http://schemas.microsoft.com/office/drawing/2014/main" id="{26235CB7-8F91-1C7A-EF8E-58AC7801DCF6}"/>
              </a:ext>
            </a:extLst>
          </p:cNvPr>
          <p:cNvSpPr>
            <a:spLocks/>
          </p:cNvSpPr>
          <p:nvPr/>
        </p:nvSpPr>
        <p:spPr bwMode="auto">
          <a:xfrm>
            <a:off x="6426200" y="2071688"/>
            <a:ext cx="344488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Freeform 14">
            <a:extLst>
              <a:ext uri="{FF2B5EF4-FFF2-40B4-BE49-F238E27FC236}">
                <a16:creationId xmlns:a16="http://schemas.microsoft.com/office/drawing/2014/main" id="{48B2C5D5-E2E4-C470-CADB-A31B923C1169}"/>
              </a:ext>
            </a:extLst>
          </p:cNvPr>
          <p:cNvSpPr>
            <a:spLocks/>
          </p:cNvSpPr>
          <p:nvPr/>
        </p:nvSpPr>
        <p:spPr bwMode="auto">
          <a:xfrm>
            <a:off x="6426200" y="2071688"/>
            <a:ext cx="344488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5">
            <a:extLst>
              <a:ext uri="{FF2B5EF4-FFF2-40B4-BE49-F238E27FC236}">
                <a16:creationId xmlns:a16="http://schemas.microsoft.com/office/drawing/2014/main" id="{111C4294-4C73-2580-9E59-7B9BFA4A1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265363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Freeform 16">
            <a:extLst>
              <a:ext uri="{FF2B5EF4-FFF2-40B4-BE49-F238E27FC236}">
                <a16:creationId xmlns:a16="http://schemas.microsoft.com/office/drawing/2014/main" id="{D5A989BC-B270-0A86-7F6A-7C30BF5DD53F}"/>
              </a:ext>
            </a:extLst>
          </p:cNvPr>
          <p:cNvSpPr>
            <a:spLocks/>
          </p:cNvSpPr>
          <p:nvPr/>
        </p:nvSpPr>
        <p:spPr bwMode="auto">
          <a:xfrm>
            <a:off x="5537200" y="2457450"/>
            <a:ext cx="344488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Freeform 17">
            <a:extLst>
              <a:ext uri="{FF2B5EF4-FFF2-40B4-BE49-F238E27FC236}">
                <a16:creationId xmlns:a16="http://schemas.microsoft.com/office/drawing/2014/main" id="{0BEA240D-90FF-4708-8F0D-BBBC391DEC05}"/>
              </a:ext>
            </a:extLst>
          </p:cNvPr>
          <p:cNvSpPr>
            <a:spLocks/>
          </p:cNvSpPr>
          <p:nvPr/>
        </p:nvSpPr>
        <p:spPr bwMode="auto">
          <a:xfrm>
            <a:off x="5537200" y="2457450"/>
            <a:ext cx="344488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8">
            <a:extLst>
              <a:ext uri="{FF2B5EF4-FFF2-40B4-BE49-F238E27FC236}">
                <a16:creationId xmlns:a16="http://schemas.microsoft.com/office/drawing/2014/main" id="{57A508A4-F62F-99A1-2698-9A88D725B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0300" y="2651125"/>
            <a:ext cx="59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9">
            <a:extLst>
              <a:ext uri="{FF2B5EF4-FFF2-40B4-BE49-F238E27FC236}">
                <a16:creationId xmlns:a16="http://schemas.microsoft.com/office/drawing/2014/main" id="{1D2AC1D7-22AA-17E1-B2CC-3D62AA86E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265363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20">
            <a:extLst>
              <a:ext uri="{FF2B5EF4-FFF2-40B4-BE49-F238E27FC236}">
                <a16:creationId xmlns:a16="http://schemas.microsoft.com/office/drawing/2014/main" id="{BA5E4B0E-BDCC-470A-4896-03126DDC3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8650" y="225742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21">
            <a:extLst>
              <a:ext uri="{FF2B5EF4-FFF2-40B4-BE49-F238E27FC236}">
                <a16:creationId xmlns:a16="http://schemas.microsoft.com/office/drawing/2014/main" id="{024EF90B-BCD4-D7F0-7920-A8D5D1A0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2571750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0" name="Line 22">
            <a:extLst>
              <a:ext uri="{FF2B5EF4-FFF2-40B4-BE49-F238E27FC236}">
                <a16:creationId xmlns:a16="http://schemas.microsoft.com/office/drawing/2014/main" id="{E8BCC823-004C-7B42-DFAD-97FE52C00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4150" y="2257425"/>
            <a:ext cx="0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23">
            <a:extLst>
              <a:ext uri="{FF2B5EF4-FFF2-40B4-BE49-F238E27FC236}">
                <a16:creationId xmlns:a16="http://schemas.microsoft.com/office/drawing/2014/main" id="{390F7973-DC7A-8848-C958-87DF07E94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6650" y="265747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Freeform 24">
            <a:extLst>
              <a:ext uri="{FF2B5EF4-FFF2-40B4-BE49-F238E27FC236}">
                <a16:creationId xmlns:a16="http://schemas.microsoft.com/office/drawing/2014/main" id="{6B190BDD-D48F-A957-8EC4-0B8ACF3234DC}"/>
              </a:ext>
            </a:extLst>
          </p:cNvPr>
          <p:cNvSpPr>
            <a:spLocks/>
          </p:cNvSpPr>
          <p:nvPr/>
        </p:nvSpPr>
        <p:spPr bwMode="auto">
          <a:xfrm>
            <a:off x="4762500" y="2871788"/>
            <a:ext cx="344488" cy="201612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Freeform 25">
            <a:extLst>
              <a:ext uri="{FF2B5EF4-FFF2-40B4-BE49-F238E27FC236}">
                <a16:creationId xmlns:a16="http://schemas.microsoft.com/office/drawing/2014/main" id="{94C53914-055F-9623-4818-242FCEA135AC}"/>
              </a:ext>
            </a:extLst>
          </p:cNvPr>
          <p:cNvSpPr>
            <a:spLocks/>
          </p:cNvSpPr>
          <p:nvPr/>
        </p:nvSpPr>
        <p:spPr bwMode="auto">
          <a:xfrm>
            <a:off x="4762500" y="2871788"/>
            <a:ext cx="522288" cy="201612"/>
          </a:xfrm>
          <a:custGeom>
            <a:avLst/>
            <a:gdLst>
              <a:gd name="T0" fmla="*/ 0 w 329"/>
              <a:gd name="T1" fmla="*/ 2147483646 h 113"/>
              <a:gd name="T2" fmla="*/ 2147483646 w 329"/>
              <a:gd name="T3" fmla="*/ 0 h 113"/>
              <a:gd name="T4" fmla="*/ 2147483646 w 329"/>
              <a:gd name="T5" fmla="*/ 2147483646 h 113"/>
              <a:gd name="T6" fmla="*/ 2147483646 w 329"/>
              <a:gd name="T7" fmla="*/ 2147483646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Freeform 26">
            <a:extLst>
              <a:ext uri="{FF2B5EF4-FFF2-40B4-BE49-F238E27FC236}">
                <a16:creationId xmlns:a16="http://schemas.microsoft.com/office/drawing/2014/main" id="{932D81F9-0A2C-2BEB-3CDE-F42EE951EE9C}"/>
              </a:ext>
            </a:extLst>
          </p:cNvPr>
          <p:cNvSpPr>
            <a:spLocks/>
          </p:cNvSpPr>
          <p:nvPr/>
        </p:nvSpPr>
        <p:spPr bwMode="auto">
          <a:xfrm>
            <a:off x="4508500" y="3071813"/>
            <a:ext cx="230188" cy="315912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7">
            <a:extLst>
              <a:ext uri="{FF2B5EF4-FFF2-40B4-BE49-F238E27FC236}">
                <a16:creationId xmlns:a16="http://schemas.microsoft.com/office/drawing/2014/main" id="{779255D5-1319-7F2D-562B-C0CDE64B6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550" y="3086100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8">
            <a:extLst>
              <a:ext uri="{FF2B5EF4-FFF2-40B4-BE49-F238E27FC236}">
                <a16:creationId xmlns:a16="http://schemas.microsoft.com/office/drawing/2014/main" id="{2635EBC0-DD99-6F89-8C9D-F6FFBB61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429000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7" name="Rectangle 29">
            <a:extLst>
              <a:ext uri="{FF2B5EF4-FFF2-40B4-BE49-F238E27FC236}">
                <a16:creationId xmlns:a16="http://schemas.microsoft.com/office/drawing/2014/main" id="{232021CF-8A14-1637-07A2-31E98D976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3429000"/>
            <a:ext cx="5334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8" name="Line 30">
            <a:extLst>
              <a:ext uri="{FF2B5EF4-FFF2-40B4-BE49-F238E27FC236}">
                <a16:creationId xmlns:a16="http://schemas.microsoft.com/office/drawing/2014/main" id="{6B88435D-0C99-C694-1AF3-75E5B533F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37290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31">
            <a:extLst>
              <a:ext uri="{FF2B5EF4-FFF2-40B4-BE49-F238E27FC236}">
                <a16:creationId xmlns:a16="http://schemas.microsoft.com/office/drawing/2014/main" id="{E3AE5504-C2DE-E971-0842-0D751832F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550" y="37290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Line 32">
            <a:extLst>
              <a:ext uri="{FF2B5EF4-FFF2-40B4-BE49-F238E27FC236}">
                <a16:creationId xmlns:a16="http://schemas.microsoft.com/office/drawing/2014/main" id="{E3DC3E25-7A23-ACFC-AD7E-301B97A59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3937000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Line 33">
            <a:extLst>
              <a:ext uri="{FF2B5EF4-FFF2-40B4-BE49-F238E27FC236}">
                <a16:creationId xmlns:a16="http://schemas.microsoft.com/office/drawing/2014/main" id="{99C48F63-6D7E-3359-5AF0-6D8AC98D7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00" y="2651125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Freeform 34">
            <a:extLst>
              <a:ext uri="{FF2B5EF4-FFF2-40B4-BE49-F238E27FC236}">
                <a16:creationId xmlns:a16="http://schemas.microsoft.com/office/drawing/2014/main" id="{F09AB61B-EEE0-F094-E825-020D018822CA}"/>
              </a:ext>
            </a:extLst>
          </p:cNvPr>
          <p:cNvSpPr>
            <a:spLocks/>
          </p:cNvSpPr>
          <p:nvPr/>
        </p:nvSpPr>
        <p:spPr bwMode="auto">
          <a:xfrm>
            <a:off x="6311900" y="2871788"/>
            <a:ext cx="344488" cy="201612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Freeform 35">
            <a:extLst>
              <a:ext uri="{FF2B5EF4-FFF2-40B4-BE49-F238E27FC236}">
                <a16:creationId xmlns:a16="http://schemas.microsoft.com/office/drawing/2014/main" id="{2BE41FDD-5F5B-C034-8DB3-4175C126F273}"/>
              </a:ext>
            </a:extLst>
          </p:cNvPr>
          <p:cNvSpPr>
            <a:spLocks/>
          </p:cNvSpPr>
          <p:nvPr/>
        </p:nvSpPr>
        <p:spPr bwMode="auto">
          <a:xfrm>
            <a:off x="6311900" y="2871788"/>
            <a:ext cx="344488" cy="201612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Freeform 36">
            <a:extLst>
              <a:ext uri="{FF2B5EF4-FFF2-40B4-BE49-F238E27FC236}">
                <a16:creationId xmlns:a16="http://schemas.microsoft.com/office/drawing/2014/main" id="{D1480071-24E7-EAE5-5645-F3587A8460B2}"/>
              </a:ext>
            </a:extLst>
          </p:cNvPr>
          <p:cNvSpPr>
            <a:spLocks/>
          </p:cNvSpPr>
          <p:nvPr/>
        </p:nvSpPr>
        <p:spPr bwMode="auto">
          <a:xfrm>
            <a:off x="6045200" y="3071813"/>
            <a:ext cx="230188" cy="315912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37">
            <a:extLst>
              <a:ext uri="{FF2B5EF4-FFF2-40B4-BE49-F238E27FC236}">
                <a16:creationId xmlns:a16="http://schemas.microsoft.com/office/drawing/2014/main" id="{EA565DA3-B4E8-29DE-8642-D1C330572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3086100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Rectangle 38">
            <a:extLst>
              <a:ext uri="{FF2B5EF4-FFF2-40B4-BE49-F238E27FC236}">
                <a16:creationId xmlns:a16="http://schemas.microsoft.com/office/drawing/2014/main" id="{B4BC084A-1C24-1AA0-A001-A49DAFD3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429000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7" name="Rectangle 39">
            <a:extLst>
              <a:ext uri="{FF2B5EF4-FFF2-40B4-BE49-F238E27FC236}">
                <a16:creationId xmlns:a16="http://schemas.microsoft.com/office/drawing/2014/main" id="{B9421BBE-EB29-1E75-0DAD-1914F5BDE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3429000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8" name="Line 40">
            <a:extLst>
              <a:ext uri="{FF2B5EF4-FFF2-40B4-BE49-F238E27FC236}">
                <a16:creationId xmlns:a16="http://schemas.microsoft.com/office/drawing/2014/main" id="{5D330C79-4F34-AA8B-5351-07924110E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37290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Line 41">
            <a:extLst>
              <a:ext uri="{FF2B5EF4-FFF2-40B4-BE49-F238E27FC236}">
                <a16:creationId xmlns:a16="http://schemas.microsoft.com/office/drawing/2014/main" id="{4EA642DB-9C6A-B808-A37F-A8D7C725E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37290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Line 42">
            <a:extLst>
              <a:ext uri="{FF2B5EF4-FFF2-40B4-BE49-F238E27FC236}">
                <a16:creationId xmlns:a16="http://schemas.microsoft.com/office/drawing/2014/main" id="{46FD9436-DA0B-67FD-E5F0-EE7733BC9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4300" y="393700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43">
            <a:extLst>
              <a:ext uri="{FF2B5EF4-FFF2-40B4-BE49-F238E27FC236}">
                <a16:creationId xmlns:a16="http://schemas.microsoft.com/office/drawing/2014/main" id="{B2C4A46F-531E-94E2-D754-C803B7075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265747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44">
            <a:extLst>
              <a:ext uri="{FF2B5EF4-FFF2-40B4-BE49-F238E27FC236}">
                <a16:creationId xmlns:a16="http://schemas.microsoft.com/office/drawing/2014/main" id="{E1150C08-75F6-A39A-9C32-27DD63C0C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393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Oval 45">
            <a:extLst>
              <a:ext uri="{FF2B5EF4-FFF2-40B4-BE49-F238E27FC236}">
                <a16:creationId xmlns:a16="http://schemas.microsoft.com/office/drawing/2014/main" id="{5B6A3452-E918-B765-59E6-95BE6061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14775"/>
            <a:ext cx="381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4" name="Oval 46">
            <a:extLst>
              <a:ext uri="{FF2B5EF4-FFF2-40B4-BE49-F238E27FC236}">
                <a16:creationId xmlns:a16="http://schemas.microsoft.com/office/drawing/2014/main" id="{5A6B29F7-C069-9D26-7A56-582678AF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3914775"/>
            <a:ext cx="254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5" name="Line 47">
            <a:extLst>
              <a:ext uri="{FF2B5EF4-FFF2-40B4-BE49-F238E27FC236}">
                <a16:creationId xmlns:a16="http://schemas.microsoft.com/office/drawing/2014/main" id="{C68E45D0-5E3F-A9D6-4AE3-B1A9358DD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550" y="394335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48">
            <a:extLst>
              <a:ext uri="{FF2B5EF4-FFF2-40B4-BE49-F238E27FC236}">
                <a16:creationId xmlns:a16="http://schemas.microsoft.com/office/drawing/2014/main" id="{CA2A882F-43F7-72D6-B81C-42919D0E3B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5800" y="416560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9">
            <a:extLst>
              <a:ext uri="{FF2B5EF4-FFF2-40B4-BE49-F238E27FC236}">
                <a16:creationId xmlns:a16="http://schemas.microsoft.com/office/drawing/2014/main" id="{83EA9F4E-EF4E-2F92-B187-FDCFC54B0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0" y="41656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Oval 50">
            <a:extLst>
              <a:ext uri="{FF2B5EF4-FFF2-40B4-BE49-F238E27FC236}">
                <a16:creationId xmlns:a16="http://schemas.microsoft.com/office/drawing/2014/main" id="{48CCFB6F-AAEC-190C-89B3-D3AD3FA9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43375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9" name="Freeform 51">
            <a:extLst>
              <a:ext uri="{FF2B5EF4-FFF2-40B4-BE49-F238E27FC236}">
                <a16:creationId xmlns:a16="http://schemas.microsoft.com/office/drawing/2014/main" id="{8EC0B480-CD17-7378-11D5-91F104135E5C}"/>
              </a:ext>
            </a:extLst>
          </p:cNvPr>
          <p:cNvSpPr>
            <a:spLocks/>
          </p:cNvSpPr>
          <p:nvPr/>
        </p:nvSpPr>
        <p:spPr bwMode="auto">
          <a:xfrm>
            <a:off x="5740400" y="4186238"/>
            <a:ext cx="534988" cy="230187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6 h 129"/>
              <a:gd name="T4" fmla="*/ 2147483646 w 337"/>
              <a:gd name="T5" fmla="*/ 2147483646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Oval 52">
            <a:extLst>
              <a:ext uri="{FF2B5EF4-FFF2-40B4-BE49-F238E27FC236}">
                <a16:creationId xmlns:a16="http://schemas.microsoft.com/office/drawing/2014/main" id="{2CB3DB72-39C8-9726-27DA-767C36704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4400550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01" name="Line 53">
            <a:extLst>
              <a:ext uri="{FF2B5EF4-FFF2-40B4-BE49-F238E27FC236}">
                <a16:creationId xmlns:a16="http://schemas.microsoft.com/office/drawing/2014/main" id="{51B81B6B-0CEF-6073-A969-47CC17740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150" y="2857500"/>
            <a:ext cx="0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Line 54">
            <a:extLst>
              <a:ext uri="{FF2B5EF4-FFF2-40B4-BE49-F238E27FC236}">
                <a16:creationId xmlns:a16="http://schemas.microsoft.com/office/drawing/2014/main" id="{DD7EE9CA-1FC8-5D1D-514D-AE543BFE3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422775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3" name="Freeform 55">
            <a:extLst>
              <a:ext uri="{FF2B5EF4-FFF2-40B4-BE49-F238E27FC236}">
                <a16:creationId xmlns:a16="http://schemas.microsoft.com/office/drawing/2014/main" id="{9226650F-FB88-E6D1-8553-703976C3CC4F}"/>
              </a:ext>
            </a:extLst>
          </p:cNvPr>
          <p:cNvSpPr>
            <a:spLocks/>
          </p:cNvSpPr>
          <p:nvPr/>
        </p:nvSpPr>
        <p:spPr bwMode="auto">
          <a:xfrm>
            <a:off x="6108700" y="4672013"/>
            <a:ext cx="344488" cy="201612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" name="Freeform 56">
            <a:extLst>
              <a:ext uri="{FF2B5EF4-FFF2-40B4-BE49-F238E27FC236}">
                <a16:creationId xmlns:a16="http://schemas.microsoft.com/office/drawing/2014/main" id="{E5BBB0ED-838F-89A9-E53B-6701322E71B4}"/>
              </a:ext>
            </a:extLst>
          </p:cNvPr>
          <p:cNvSpPr>
            <a:spLocks/>
          </p:cNvSpPr>
          <p:nvPr/>
        </p:nvSpPr>
        <p:spPr bwMode="auto">
          <a:xfrm>
            <a:off x="6108700" y="4672013"/>
            <a:ext cx="344488" cy="201612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5" name="Line 57">
            <a:extLst>
              <a:ext uri="{FF2B5EF4-FFF2-40B4-BE49-F238E27FC236}">
                <a16:creationId xmlns:a16="http://schemas.microsoft.com/office/drawing/2014/main" id="{E33401E4-E7CC-AE9E-ACE8-8B97113581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0150" y="4414838"/>
            <a:ext cx="0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Freeform 58">
            <a:extLst>
              <a:ext uri="{FF2B5EF4-FFF2-40B4-BE49-F238E27FC236}">
                <a16:creationId xmlns:a16="http://schemas.microsoft.com/office/drawing/2014/main" id="{2023DA50-0EDF-17AA-7311-5E441949A4DC}"/>
              </a:ext>
            </a:extLst>
          </p:cNvPr>
          <p:cNvSpPr>
            <a:spLocks/>
          </p:cNvSpPr>
          <p:nvPr/>
        </p:nvSpPr>
        <p:spPr bwMode="auto">
          <a:xfrm>
            <a:off x="6451600" y="1714500"/>
            <a:ext cx="1970088" cy="3159125"/>
          </a:xfrm>
          <a:custGeom>
            <a:avLst/>
            <a:gdLst>
              <a:gd name="T0" fmla="*/ 0 w 1241"/>
              <a:gd name="T1" fmla="*/ 2147483646 h 1769"/>
              <a:gd name="T2" fmla="*/ 2147483646 w 1241"/>
              <a:gd name="T3" fmla="*/ 2147483646 h 1769"/>
              <a:gd name="T4" fmla="*/ 2147483646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59">
            <a:extLst>
              <a:ext uri="{FF2B5EF4-FFF2-40B4-BE49-F238E27FC236}">
                <a16:creationId xmlns:a16="http://schemas.microsoft.com/office/drawing/2014/main" id="{E45AB5C5-033F-9F68-D233-A591674B8100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5072063"/>
            <a:ext cx="65088" cy="230187"/>
            <a:chOff x="2608" y="2712"/>
            <a:chExt cx="41" cy="129"/>
          </a:xfrm>
        </p:grpSpPr>
        <p:sp>
          <p:nvSpPr>
            <p:cNvPr id="23627" name="Freeform 60">
              <a:extLst>
                <a:ext uri="{FF2B5EF4-FFF2-40B4-BE49-F238E27FC236}">
                  <a16:creationId xmlns:a16="http://schemas.microsoft.com/office/drawing/2014/main" id="{B969D0B7-3862-5DE5-81FD-AF9EC0CA6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752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8" name="Line 61">
              <a:extLst>
                <a:ext uri="{FF2B5EF4-FFF2-40B4-BE49-F238E27FC236}">
                  <a16:creationId xmlns:a16="http://schemas.microsoft.com/office/drawing/2014/main" id="{0E7C2157-7993-6273-452D-505F7F1C2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27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08" name="Line 62">
            <a:extLst>
              <a:ext uri="{FF2B5EF4-FFF2-40B4-BE49-F238E27FC236}">
                <a16:creationId xmlns:a16="http://schemas.microsoft.com/office/drawing/2014/main" id="{94EA46C9-EF45-B31F-00BA-2C4D5E2AC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0150" y="5057775"/>
            <a:ext cx="0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91" name="Rectangle 63">
            <a:extLst>
              <a:ext uri="{FF2B5EF4-FFF2-40B4-BE49-F238E27FC236}">
                <a16:creationId xmlns:a16="http://schemas.microsoft.com/office/drawing/2014/main" id="{1523D553-2A05-5C38-9CD7-89352371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075" y="3538538"/>
            <a:ext cx="1273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loop &lt; 20 X</a:t>
            </a:r>
          </a:p>
        </p:txBody>
      </p:sp>
      <p:sp>
        <p:nvSpPr>
          <p:cNvPr id="23610" name="Freeform 64">
            <a:extLst>
              <a:ext uri="{FF2B5EF4-FFF2-40B4-BE49-F238E27FC236}">
                <a16:creationId xmlns:a16="http://schemas.microsoft.com/office/drawing/2014/main" id="{447508BD-7D08-7A50-F7F3-C003AF523E36}"/>
              </a:ext>
            </a:extLst>
          </p:cNvPr>
          <p:cNvSpPr>
            <a:spLocks/>
          </p:cNvSpPr>
          <p:nvPr/>
        </p:nvSpPr>
        <p:spPr bwMode="auto">
          <a:xfrm>
            <a:off x="6426200" y="2257425"/>
            <a:ext cx="344488" cy="201613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1" name="Freeform 65">
            <a:extLst>
              <a:ext uri="{FF2B5EF4-FFF2-40B4-BE49-F238E27FC236}">
                <a16:creationId xmlns:a16="http://schemas.microsoft.com/office/drawing/2014/main" id="{8DF23EA1-0F32-DD94-CC05-CB6921B7FC81}"/>
              </a:ext>
            </a:extLst>
          </p:cNvPr>
          <p:cNvSpPr>
            <a:spLocks/>
          </p:cNvSpPr>
          <p:nvPr/>
        </p:nvSpPr>
        <p:spPr bwMode="auto">
          <a:xfrm>
            <a:off x="6426200" y="2257425"/>
            <a:ext cx="344488" cy="201613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2" name="Freeform 66">
            <a:extLst>
              <a:ext uri="{FF2B5EF4-FFF2-40B4-BE49-F238E27FC236}">
                <a16:creationId xmlns:a16="http://schemas.microsoft.com/office/drawing/2014/main" id="{7A200097-A5C0-FF41-3406-0FC8378F760E}"/>
              </a:ext>
            </a:extLst>
          </p:cNvPr>
          <p:cNvSpPr>
            <a:spLocks/>
          </p:cNvSpPr>
          <p:nvPr/>
        </p:nvSpPr>
        <p:spPr bwMode="auto">
          <a:xfrm>
            <a:off x="5537200" y="2643188"/>
            <a:ext cx="344488" cy="201612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3" name="Freeform 67">
            <a:extLst>
              <a:ext uri="{FF2B5EF4-FFF2-40B4-BE49-F238E27FC236}">
                <a16:creationId xmlns:a16="http://schemas.microsoft.com/office/drawing/2014/main" id="{8D8BB70B-6B1A-5EEC-07CA-E0892C4E897D}"/>
              </a:ext>
            </a:extLst>
          </p:cNvPr>
          <p:cNvSpPr>
            <a:spLocks/>
          </p:cNvSpPr>
          <p:nvPr/>
        </p:nvSpPr>
        <p:spPr bwMode="auto">
          <a:xfrm>
            <a:off x="5537200" y="2643188"/>
            <a:ext cx="344488" cy="201612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" name="Freeform 68">
            <a:extLst>
              <a:ext uri="{FF2B5EF4-FFF2-40B4-BE49-F238E27FC236}">
                <a16:creationId xmlns:a16="http://schemas.microsoft.com/office/drawing/2014/main" id="{C384D12E-0FD9-D66A-157C-BB7793D26C8B}"/>
              </a:ext>
            </a:extLst>
          </p:cNvPr>
          <p:cNvSpPr>
            <a:spLocks/>
          </p:cNvSpPr>
          <p:nvPr/>
        </p:nvSpPr>
        <p:spPr bwMode="auto">
          <a:xfrm>
            <a:off x="4762500" y="3071813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5" name="Freeform 69">
            <a:extLst>
              <a:ext uri="{FF2B5EF4-FFF2-40B4-BE49-F238E27FC236}">
                <a16:creationId xmlns:a16="http://schemas.microsoft.com/office/drawing/2014/main" id="{A6B6844F-58F2-EADD-08A7-BDDEE5F0FEB2}"/>
              </a:ext>
            </a:extLst>
          </p:cNvPr>
          <p:cNvSpPr>
            <a:spLocks/>
          </p:cNvSpPr>
          <p:nvPr/>
        </p:nvSpPr>
        <p:spPr bwMode="auto">
          <a:xfrm>
            <a:off x="4762500" y="3071813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6" name="Freeform 70">
            <a:extLst>
              <a:ext uri="{FF2B5EF4-FFF2-40B4-BE49-F238E27FC236}">
                <a16:creationId xmlns:a16="http://schemas.microsoft.com/office/drawing/2014/main" id="{CA0B3E9D-CA44-A1DF-4F8E-F8BA2CE51320}"/>
              </a:ext>
            </a:extLst>
          </p:cNvPr>
          <p:cNvSpPr>
            <a:spLocks/>
          </p:cNvSpPr>
          <p:nvPr/>
        </p:nvSpPr>
        <p:spPr bwMode="auto">
          <a:xfrm>
            <a:off x="6311900" y="3071813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Freeform 71">
            <a:extLst>
              <a:ext uri="{FF2B5EF4-FFF2-40B4-BE49-F238E27FC236}">
                <a16:creationId xmlns:a16="http://schemas.microsoft.com/office/drawing/2014/main" id="{56CD1B6B-E870-AC87-F482-45B64F30278A}"/>
              </a:ext>
            </a:extLst>
          </p:cNvPr>
          <p:cNvSpPr>
            <a:spLocks/>
          </p:cNvSpPr>
          <p:nvPr/>
        </p:nvSpPr>
        <p:spPr bwMode="auto">
          <a:xfrm>
            <a:off x="6311900" y="3071813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8" name="Freeform 72">
            <a:extLst>
              <a:ext uri="{FF2B5EF4-FFF2-40B4-BE49-F238E27FC236}">
                <a16:creationId xmlns:a16="http://schemas.microsoft.com/office/drawing/2014/main" id="{B493D0F7-E2C9-D254-F263-B9F13FC07C3E}"/>
              </a:ext>
            </a:extLst>
          </p:cNvPr>
          <p:cNvSpPr>
            <a:spLocks/>
          </p:cNvSpPr>
          <p:nvPr/>
        </p:nvSpPr>
        <p:spPr bwMode="auto">
          <a:xfrm>
            <a:off x="6108700" y="4872038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9" name="Freeform 73">
            <a:extLst>
              <a:ext uri="{FF2B5EF4-FFF2-40B4-BE49-F238E27FC236}">
                <a16:creationId xmlns:a16="http://schemas.microsoft.com/office/drawing/2014/main" id="{168283A4-96CF-9EF4-DB34-66085EF52DD0}"/>
              </a:ext>
            </a:extLst>
          </p:cNvPr>
          <p:cNvSpPr>
            <a:spLocks/>
          </p:cNvSpPr>
          <p:nvPr/>
        </p:nvSpPr>
        <p:spPr bwMode="auto">
          <a:xfrm>
            <a:off x="6108700" y="4872038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0" name="Line 74">
            <a:extLst>
              <a:ext uri="{FF2B5EF4-FFF2-40B4-BE49-F238E27FC236}">
                <a16:creationId xmlns:a16="http://schemas.microsoft.com/office/drawing/2014/main" id="{81088E2F-3684-34A7-9CE8-0810E6997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30797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203" name="Rectangle 75">
            <a:extLst>
              <a:ext uri="{FF2B5EF4-FFF2-40B4-BE49-F238E27FC236}">
                <a16:creationId xmlns:a16="http://schemas.microsoft.com/office/drawing/2014/main" id="{83498D4C-54DA-E908-4619-D2688803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5462588"/>
            <a:ext cx="7953375" cy="642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There are 10  possible paths! If we execute one test per millisecond, it would take 3,170 years to test this program!!</a:t>
            </a:r>
          </a:p>
        </p:txBody>
      </p:sp>
      <p:sp>
        <p:nvSpPr>
          <p:cNvPr id="23622" name="AutoShape 79">
            <a:extLst>
              <a:ext uri="{FF2B5EF4-FFF2-40B4-BE49-F238E27FC236}">
                <a16:creationId xmlns:a16="http://schemas.microsoft.com/office/drawing/2014/main" id="{03CAE8A2-8245-7AEC-67CF-B0E0B2F7D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2028825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23" name="AutoShape 80">
            <a:extLst>
              <a:ext uri="{FF2B5EF4-FFF2-40B4-BE49-F238E27FC236}">
                <a16:creationId xmlns:a16="http://schemas.microsoft.com/office/drawing/2014/main" id="{70FD326F-8D53-E651-3C91-41FC19AD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28875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24" name="AutoShape 81">
            <a:extLst>
              <a:ext uri="{FF2B5EF4-FFF2-40B4-BE49-F238E27FC236}">
                <a16:creationId xmlns:a16="http://schemas.microsoft.com/office/drawing/2014/main" id="{A3839A75-C85F-8573-E9E0-0BD5FDFB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843213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25" name="AutoShape 82">
            <a:extLst>
              <a:ext uri="{FF2B5EF4-FFF2-40B4-BE49-F238E27FC236}">
                <a16:creationId xmlns:a16="http://schemas.microsoft.com/office/drawing/2014/main" id="{7556D110-ECAB-4208-0E4E-4595122C8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2843213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26" name="AutoShape 83">
            <a:extLst>
              <a:ext uri="{FF2B5EF4-FFF2-40B4-BE49-F238E27FC236}">
                <a16:creationId xmlns:a16="http://schemas.microsoft.com/office/drawing/2014/main" id="{585ACDB6-3224-1C70-E2FB-761B73FF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4643438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D7D62D2-A830-7A7F-55DD-0C3A13095EE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005013" y="257175"/>
            <a:ext cx="5794375" cy="741363"/>
          </a:xfrm>
          <a:noFill/>
        </p:spPr>
        <p:txBody>
          <a:bodyPr lIns="90487" tIns="44450" rIns="90487" bIns="4445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Selective Testing</a:t>
            </a:r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F6A7B276-7556-C9A9-EBA1-B8921DE70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4213" y="4125913"/>
            <a:ext cx="0" cy="17145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2F7F6983-960C-09D5-1986-EE5B0CAC4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436688"/>
            <a:ext cx="0" cy="26193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64C75501-768A-6DAC-EBB6-E72FE5A2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1768475"/>
            <a:ext cx="546100" cy="25717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4582" name="Group 6">
            <a:extLst>
              <a:ext uri="{FF2B5EF4-FFF2-40B4-BE49-F238E27FC236}">
                <a16:creationId xmlns:a16="http://schemas.microsoft.com/office/drawing/2014/main" id="{54521653-19AC-09EE-BDD9-7620BF173C62}"/>
              </a:ext>
            </a:extLst>
          </p:cNvPr>
          <p:cNvGrpSpPr>
            <a:grpSpLocks/>
          </p:cNvGrpSpPr>
          <p:nvPr/>
        </p:nvGrpSpPr>
        <p:grpSpPr bwMode="auto">
          <a:xfrm>
            <a:off x="6494463" y="1839913"/>
            <a:ext cx="1524000" cy="73025"/>
            <a:chOff x="2976" y="1152"/>
            <a:chExt cx="960" cy="41"/>
          </a:xfrm>
        </p:grpSpPr>
        <p:sp>
          <p:nvSpPr>
            <p:cNvPr id="24653" name="Freeform 7">
              <a:extLst>
                <a:ext uri="{FF2B5EF4-FFF2-40B4-BE49-F238E27FC236}">
                  <a16:creationId xmlns:a16="http://schemas.microsoft.com/office/drawing/2014/main" id="{AA939253-CF75-CC9D-F586-06DA8E5A5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Line 8">
              <a:extLst>
                <a:ext uri="{FF2B5EF4-FFF2-40B4-BE49-F238E27FC236}">
                  <a16:creationId xmlns:a16="http://schemas.microsoft.com/office/drawing/2014/main" id="{0D0D0111-68E2-7B6A-C838-5597DE067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Line 9">
            <a:extLst>
              <a:ext uri="{FF2B5EF4-FFF2-40B4-BE49-F238E27FC236}">
                <a16:creationId xmlns:a16="http://schemas.microsoft.com/office/drawing/2014/main" id="{F863D8B0-58CD-AD6C-266A-BD33A881B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8713" y="2068513"/>
            <a:ext cx="0" cy="14287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10">
            <a:extLst>
              <a:ext uri="{FF2B5EF4-FFF2-40B4-BE49-F238E27FC236}">
                <a16:creationId xmlns:a16="http://schemas.microsoft.com/office/drawing/2014/main" id="{70215ED5-90E7-7694-3717-AFD72FEA9342}"/>
              </a:ext>
            </a:extLst>
          </p:cNvPr>
          <p:cNvSpPr>
            <a:spLocks/>
          </p:cNvSpPr>
          <p:nvPr/>
        </p:nvSpPr>
        <p:spPr bwMode="auto">
          <a:xfrm>
            <a:off x="6037263" y="2239963"/>
            <a:ext cx="344487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11">
            <a:extLst>
              <a:ext uri="{FF2B5EF4-FFF2-40B4-BE49-F238E27FC236}">
                <a16:creationId xmlns:a16="http://schemas.microsoft.com/office/drawing/2014/main" id="{3416006B-FC84-2936-D376-76F0F52CB575}"/>
              </a:ext>
            </a:extLst>
          </p:cNvPr>
          <p:cNvSpPr>
            <a:spLocks/>
          </p:cNvSpPr>
          <p:nvPr/>
        </p:nvSpPr>
        <p:spPr bwMode="auto">
          <a:xfrm>
            <a:off x="6037263" y="2239963"/>
            <a:ext cx="344487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2">
            <a:extLst>
              <a:ext uri="{FF2B5EF4-FFF2-40B4-BE49-F238E27FC236}">
                <a16:creationId xmlns:a16="http://schemas.microsoft.com/office/drawing/2014/main" id="{C67AD12E-F21D-2720-634E-AB7D5B81F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6063" y="2433638"/>
            <a:ext cx="6731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Freeform 13">
            <a:extLst>
              <a:ext uri="{FF2B5EF4-FFF2-40B4-BE49-F238E27FC236}">
                <a16:creationId xmlns:a16="http://schemas.microsoft.com/office/drawing/2014/main" id="{A6962132-C817-AC70-EFA0-B8C8584A8845}"/>
              </a:ext>
            </a:extLst>
          </p:cNvPr>
          <p:cNvSpPr>
            <a:spLocks/>
          </p:cNvSpPr>
          <p:nvPr/>
        </p:nvSpPr>
        <p:spPr bwMode="auto">
          <a:xfrm>
            <a:off x="5148263" y="2625725"/>
            <a:ext cx="344487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Freeform 14">
            <a:extLst>
              <a:ext uri="{FF2B5EF4-FFF2-40B4-BE49-F238E27FC236}">
                <a16:creationId xmlns:a16="http://schemas.microsoft.com/office/drawing/2014/main" id="{D772D4B9-A17A-2951-93CA-F8D7C1853C42}"/>
              </a:ext>
            </a:extLst>
          </p:cNvPr>
          <p:cNvSpPr>
            <a:spLocks/>
          </p:cNvSpPr>
          <p:nvPr/>
        </p:nvSpPr>
        <p:spPr bwMode="auto">
          <a:xfrm>
            <a:off x="5148263" y="2625725"/>
            <a:ext cx="344487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5">
            <a:extLst>
              <a:ext uri="{FF2B5EF4-FFF2-40B4-BE49-F238E27FC236}">
                <a16:creationId xmlns:a16="http://schemas.microsoft.com/office/drawing/2014/main" id="{CCC242E7-F054-D8A4-65A3-7AD2A3D84A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363" y="2819400"/>
            <a:ext cx="5969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6">
            <a:extLst>
              <a:ext uri="{FF2B5EF4-FFF2-40B4-BE49-F238E27FC236}">
                <a16:creationId xmlns:a16="http://schemas.microsoft.com/office/drawing/2014/main" id="{6358FA98-C374-91BB-409C-508E3D2C2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2863" y="2433638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7">
            <a:extLst>
              <a:ext uri="{FF2B5EF4-FFF2-40B4-BE49-F238E27FC236}">
                <a16:creationId xmlns:a16="http://schemas.microsoft.com/office/drawing/2014/main" id="{B6E5E303-6AF3-4DEB-CCD7-422458EEC0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9713" y="2425700"/>
            <a:ext cx="0" cy="20002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8">
            <a:extLst>
              <a:ext uri="{FF2B5EF4-FFF2-40B4-BE49-F238E27FC236}">
                <a16:creationId xmlns:a16="http://schemas.microsoft.com/office/drawing/2014/main" id="{410050FF-CA17-66DD-CE73-5A7E7CE5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2740025"/>
            <a:ext cx="546100" cy="25717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Line 19">
            <a:extLst>
              <a:ext uri="{FF2B5EF4-FFF2-40B4-BE49-F238E27FC236}">
                <a16:creationId xmlns:a16="http://schemas.microsoft.com/office/drawing/2014/main" id="{E62C0583-309D-1B62-D5AF-C9A817ED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5213" y="2425700"/>
            <a:ext cx="0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20">
            <a:extLst>
              <a:ext uri="{FF2B5EF4-FFF2-40B4-BE49-F238E27FC236}">
                <a16:creationId xmlns:a16="http://schemas.microsoft.com/office/drawing/2014/main" id="{06412FC6-6681-FF43-E2FE-E028FE653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7713" y="2840038"/>
            <a:ext cx="0" cy="17145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Freeform 21">
            <a:extLst>
              <a:ext uri="{FF2B5EF4-FFF2-40B4-BE49-F238E27FC236}">
                <a16:creationId xmlns:a16="http://schemas.microsoft.com/office/drawing/2014/main" id="{0106309A-65C6-580E-AB17-61CCD3039B77}"/>
              </a:ext>
            </a:extLst>
          </p:cNvPr>
          <p:cNvSpPr>
            <a:spLocks/>
          </p:cNvSpPr>
          <p:nvPr/>
        </p:nvSpPr>
        <p:spPr bwMode="auto">
          <a:xfrm>
            <a:off x="4373563" y="3040063"/>
            <a:ext cx="344487" cy="201612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Freeform 22">
            <a:extLst>
              <a:ext uri="{FF2B5EF4-FFF2-40B4-BE49-F238E27FC236}">
                <a16:creationId xmlns:a16="http://schemas.microsoft.com/office/drawing/2014/main" id="{6BE10F5A-0EAD-F8A2-6186-431E921C039E}"/>
              </a:ext>
            </a:extLst>
          </p:cNvPr>
          <p:cNvSpPr>
            <a:spLocks/>
          </p:cNvSpPr>
          <p:nvPr/>
        </p:nvSpPr>
        <p:spPr bwMode="auto">
          <a:xfrm>
            <a:off x="4373563" y="3040063"/>
            <a:ext cx="522287" cy="201612"/>
          </a:xfrm>
          <a:custGeom>
            <a:avLst/>
            <a:gdLst>
              <a:gd name="T0" fmla="*/ 0 w 329"/>
              <a:gd name="T1" fmla="*/ 2147483646 h 113"/>
              <a:gd name="T2" fmla="*/ 2147483646 w 329"/>
              <a:gd name="T3" fmla="*/ 0 h 113"/>
              <a:gd name="T4" fmla="*/ 2147483646 w 329"/>
              <a:gd name="T5" fmla="*/ 2147483646 h 113"/>
              <a:gd name="T6" fmla="*/ 2147483646 w 329"/>
              <a:gd name="T7" fmla="*/ 2147483646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Freeform 23">
            <a:extLst>
              <a:ext uri="{FF2B5EF4-FFF2-40B4-BE49-F238E27FC236}">
                <a16:creationId xmlns:a16="http://schemas.microsoft.com/office/drawing/2014/main" id="{BFB23CDC-F9E9-4857-D94C-6A079D5DF372}"/>
              </a:ext>
            </a:extLst>
          </p:cNvPr>
          <p:cNvSpPr>
            <a:spLocks/>
          </p:cNvSpPr>
          <p:nvPr/>
        </p:nvSpPr>
        <p:spPr bwMode="auto">
          <a:xfrm>
            <a:off x="4119563" y="3240088"/>
            <a:ext cx="230187" cy="315912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4">
            <a:extLst>
              <a:ext uri="{FF2B5EF4-FFF2-40B4-BE49-F238E27FC236}">
                <a16:creationId xmlns:a16="http://schemas.microsoft.com/office/drawing/2014/main" id="{9A192D35-59AB-A271-5847-32FF40EAE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613" y="3254375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25">
            <a:extLst>
              <a:ext uri="{FF2B5EF4-FFF2-40B4-BE49-F238E27FC236}">
                <a16:creationId xmlns:a16="http://schemas.microsoft.com/office/drawing/2014/main" id="{EB3E6D35-0753-C715-D3AC-990651BF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3597275"/>
            <a:ext cx="546100" cy="27146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0" name="Rectangle 26">
            <a:extLst>
              <a:ext uri="{FF2B5EF4-FFF2-40B4-BE49-F238E27FC236}">
                <a16:creationId xmlns:a16="http://schemas.microsoft.com/office/drawing/2014/main" id="{4BD80F61-0DA9-BA9E-3415-873733078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3597275"/>
            <a:ext cx="533400" cy="27146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1" name="Line 27">
            <a:extLst>
              <a:ext uri="{FF2B5EF4-FFF2-40B4-BE49-F238E27FC236}">
                <a16:creationId xmlns:a16="http://schemas.microsoft.com/office/drawing/2014/main" id="{9C24E0EE-FC39-38E4-C062-A05B2235A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913" y="3897313"/>
            <a:ext cx="0" cy="18573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8">
            <a:extLst>
              <a:ext uri="{FF2B5EF4-FFF2-40B4-BE49-F238E27FC236}">
                <a16:creationId xmlns:a16="http://schemas.microsoft.com/office/drawing/2014/main" id="{BA95B29B-517F-D5AC-3C0D-0F3CF7198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613" y="3897313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29">
            <a:extLst>
              <a:ext uri="{FF2B5EF4-FFF2-40B4-BE49-F238E27FC236}">
                <a16:creationId xmlns:a16="http://schemas.microsoft.com/office/drawing/2014/main" id="{C717E5C3-1F31-80A3-45BD-D134DB5F1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2819400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Freeform 30">
            <a:extLst>
              <a:ext uri="{FF2B5EF4-FFF2-40B4-BE49-F238E27FC236}">
                <a16:creationId xmlns:a16="http://schemas.microsoft.com/office/drawing/2014/main" id="{2EECC5BD-C1F9-6D7D-DDB2-A3025573C0E5}"/>
              </a:ext>
            </a:extLst>
          </p:cNvPr>
          <p:cNvSpPr>
            <a:spLocks/>
          </p:cNvSpPr>
          <p:nvPr/>
        </p:nvSpPr>
        <p:spPr bwMode="auto">
          <a:xfrm>
            <a:off x="5922963" y="3040063"/>
            <a:ext cx="344487" cy="201612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Freeform 31">
            <a:extLst>
              <a:ext uri="{FF2B5EF4-FFF2-40B4-BE49-F238E27FC236}">
                <a16:creationId xmlns:a16="http://schemas.microsoft.com/office/drawing/2014/main" id="{D583B021-E65B-932B-F07E-02595CFEFD3F}"/>
              </a:ext>
            </a:extLst>
          </p:cNvPr>
          <p:cNvSpPr>
            <a:spLocks/>
          </p:cNvSpPr>
          <p:nvPr/>
        </p:nvSpPr>
        <p:spPr bwMode="auto">
          <a:xfrm>
            <a:off x="5922963" y="3040063"/>
            <a:ext cx="344487" cy="201612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Freeform 32">
            <a:extLst>
              <a:ext uri="{FF2B5EF4-FFF2-40B4-BE49-F238E27FC236}">
                <a16:creationId xmlns:a16="http://schemas.microsoft.com/office/drawing/2014/main" id="{392A1633-9A00-8FFD-0523-4A1CEA2F8E02}"/>
              </a:ext>
            </a:extLst>
          </p:cNvPr>
          <p:cNvSpPr>
            <a:spLocks/>
          </p:cNvSpPr>
          <p:nvPr/>
        </p:nvSpPr>
        <p:spPr bwMode="auto">
          <a:xfrm>
            <a:off x="5656263" y="3240088"/>
            <a:ext cx="230187" cy="315912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33">
            <a:extLst>
              <a:ext uri="{FF2B5EF4-FFF2-40B4-BE49-F238E27FC236}">
                <a16:creationId xmlns:a16="http://schemas.microsoft.com/office/drawing/2014/main" id="{BD0FC677-7862-8CD6-6491-FB92F145D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3" y="3254375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Rectangle 34">
            <a:extLst>
              <a:ext uri="{FF2B5EF4-FFF2-40B4-BE49-F238E27FC236}">
                <a16:creationId xmlns:a16="http://schemas.microsoft.com/office/drawing/2014/main" id="{53809A8A-8847-C9C7-DE97-705D980B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3597275"/>
            <a:ext cx="546100" cy="27146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9" name="Rectangle 35">
            <a:extLst>
              <a:ext uri="{FF2B5EF4-FFF2-40B4-BE49-F238E27FC236}">
                <a16:creationId xmlns:a16="http://schemas.microsoft.com/office/drawing/2014/main" id="{3DFC7541-731A-BF93-0B1F-55B0FE64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3597275"/>
            <a:ext cx="546100" cy="271463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0" name="Line 36">
            <a:extLst>
              <a:ext uri="{FF2B5EF4-FFF2-40B4-BE49-F238E27FC236}">
                <a16:creationId xmlns:a16="http://schemas.microsoft.com/office/drawing/2014/main" id="{5CBAF199-BF2E-F23B-7C06-681888FAD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2613" y="3897313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Line 37">
            <a:extLst>
              <a:ext uri="{FF2B5EF4-FFF2-40B4-BE49-F238E27FC236}">
                <a16:creationId xmlns:a16="http://schemas.microsoft.com/office/drawing/2014/main" id="{119CF60D-3E23-ABBE-BD88-788B11CEC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3" y="3897313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Line 38">
            <a:extLst>
              <a:ext uri="{FF2B5EF4-FFF2-40B4-BE49-F238E27FC236}">
                <a16:creationId xmlns:a16="http://schemas.microsoft.com/office/drawing/2014/main" id="{7E7CFC3E-3D7C-234D-D52F-508E0B18B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3" y="4105275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39">
            <a:extLst>
              <a:ext uri="{FF2B5EF4-FFF2-40B4-BE49-F238E27FC236}">
                <a16:creationId xmlns:a16="http://schemas.microsoft.com/office/drawing/2014/main" id="{D35D0DDE-E907-20A4-E4B9-24A769C98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4413" y="282575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Line 40">
            <a:extLst>
              <a:ext uri="{FF2B5EF4-FFF2-40B4-BE49-F238E27FC236}">
                <a16:creationId xmlns:a16="http://schemas.microsoft.com/office/drawing/2014/main" id="{36171984-B0C4-0602-4BF2-74CD69313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8963" y="410527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Oval 41">
            <a:extLst>
              <a:ext uri="{FF2B5EF4-FFF2-40B4-BE49-F238E27FC236}">
                <a16:creationId xmlns:a16="http://schemas.microsoft.com/office/drawing/2014/main" id="{214A0C10-67C0-170D-FD44-3CE97871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083050"/>
            <a:ext cx="381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6" name="Oval 42">
            <a:extLst>
              <a:ext uri="{FF2B5EF4-FFF2-40B4-BE49-F238E27FC236}">
                <a16:creationId xmlns:a16="http://schemas.microsoft.com/office/drawing/2014/main" id="{596ABF4C-999C-6167-A413-84F040B1E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4083050"/>
            <a:ext cx="254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Line 43">
            <a:extLst>
              <a:ext uri="{FF2B5EF4-FFF2-40B4-BE49-F238E27FC236}">
                <a16:creationId xmlns:a16="http://schemas.microsoft.com/office/drawing/2014/main" id="{B0335CA6-3B83-FD45-1FBB-BEE5C3EB3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411162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4">
            <a:extLst>
              <a:ext uri="{FF2B5EF4-FFF2-40B4-BE49-F238E27FC236}">
                <a16:creationId xmlns:a16="http://schemas.microsoft.com/office/drawing/2014/main" id="{5CA71D61-483E-9F39-EB73-E5361A96C6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6863" y="4333875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5">
            <a:extLst>
              <a:ext uri="{FF2B5EF4-FFF2-40B4-BE49-F238E27FC236}">
                <a16:creationId xmlns:a16="http://schemas.microsoft.com/office/drawing/2014/main" id="{8C9C238B-709F-D95D-6677-04F8C47C3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3263" y="4333875"/>
            <a:ext cx="8128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Oval 46">
            <a:extLst>
              <a:ext uri="{FF2B5EF4-FFF2-40B4-BE49-F238E27FC236}">
                <a16:creationId xmlns:a16="http://schemas.microsoft.com/office/drawing/2014/main" id="{CC7B8965-42F2-CC55-D9FB-4ED67785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4311650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1" name="Freeform 47">
            <a:extLst>
              <a:ext uri="{FF2B5EF4-FFF2-40B4-BE49-F238E27FC236}">
                <a16:creationId xmlns:a16="http://schemas.microsoft.com/office/drawing/2014/main" id="{62E0629A-DDF5-6EF1-8D84-A7F73C7353D6}"/>
              </a:ext>
            </a:extLst>
          </p:cNvPr>
          <p:cNvSpPr>
            <a:spLocks/>
          </p:cNvSpPr>
          <p:nvPr/>
        </p:nvSpPr>
        <p:spPr bwMode="auto">
          <a:xfrm>
            <a:off x="5351463" y="4354513"/>
            <a:ext cx="534987" cy="230187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6 h 129"/>
              <a:gd name="T4" fmla="*/ 2147483646 w 337"/>
              <a:gd name="T5" fmla="*/ 2147483646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Oval 48">
            <a:extLst>
              <a:ext uri="{FF2B5EF4-FFF2-40B4-BE49-F238E27FC236}">
                <a16:creationId xmlns:a16="http://schemas.microsoft.com/office/drawing/2014/main" id="{31068033-0B3B-5763-B0E4-434DD2A30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4568825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3" name="Line 49">
            <a:extLst>
              <a:ext uri="{FF2B5EF4-FFF2-40B4-BE49-F238E27FC236}">
                <a16:creationId xmlns:a16="http://schemas.microsoft.com/office/drawing/2014/main" id="{9F5F2E1E-F1B5-492A-56D6-5C09CF252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213" y="3025775"/>
            <a:ext cx="0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Line 50">
            <a:extLst>
              <a:ext uri="{FF2B5EF4-FFF2-40B4-BE49-F238E27FC236}">
                <a16:creationId xmlns:a16="http://schemas.microsoft.com/office/drawing/2014/main" id="{E98B6BA2-1A50-576B-B74B-3DCFDEC4D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4591050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Freeform 51">
            <a:extLst>
              <a:ext uri="{FF2B5EF4-FFF2-40B4-BE49-F238E27FC236}">
                <a16:creationId xmlns:a16="http://schemas.microsoft.com/office/drawing/2014/main" id="{C356A116-770B-511A-4A5D-E92D6A50DCFA}"/>
              </a:ext>
            </a:extLst>
          </p:cNvPr>
          <p:cNvSpPr>
            <a:spLocks/>
          </p:cNvSpPr>
          <p:nvPr/>
        </p:nvSpPr>
        <p:spPr bwMode="auto">
          <a:xfrm>
            <a:off x="5719763" y="4840288"/>
            <a:ext cx="344487" cy="201612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Freeform 52">
            <a:extLst>
              <a:ext uri="{FF2B5EF4-FFF2-40B4-BE49-F238E27FC236}">
                <a16:creationId xmlns:a16="http://schemas.microsoft.com/office/drawing/2014/main" id="{002140DE-D193-FCF5-9AB4-649038E5E0DC}"/>
              </a:ext>
            </a:extLst>
          </p:cNvPr>
          <p:cNvSpPr>
            <a:spLocks/>
          </p:cNvSpPr>
          <p:nvPr/>
        </p:nvSpPr>
        <p:spPr bwMode="auto">
          <a:xfrm>
            <a:off x="5719763" y="4840288"/>
            <a:ext cx="344487" cy="201612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Line 53">
            <a:extLst>
              <a:ext uri="{FF2B5EF4-FFF2-40B4-BE49-F238E27FC236}">
                <a16:creationId xmlns:a16="http://schemas.microsoft.com/office/drawing/2014/main" id="{6E16DB36-D4E1-B9EF-7309-DA33BAFB2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1213" y="4583113"/>
            <a:ext cx="0" cy="25717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8" name="Freeform 54">
            <a:extLst>
              <a:ext uri="{FF2B5EF4-FFF2-40B4-BE49-F238E27FC236}">
                <a16:creationId xmlns:a16="http://schemas.microsoft.com/office/drawing/2014/main" id="{5F3F6D0A-5C10-92C2-F0FC-8FE8281D3B6A}"/>
              </a:ext>
            </a:extLst>
          </p:cNvPr>
          <p:cNvSpPr>
            <a:spLocks/>
          </p:cNvSpPr>
          <p:nvPr/>
        </p:nvSpPr>
        <p:spPr bwMode="auto">
          <a:xfrm>
            <a:off x="6062663" y="1882775"/>
            <a:ext cx="1970087" cy="3159125"/>
          </a:xfrm>
          <a:custGeom>
            <a:avLst/>
            <a:gdLst>
              <a:gd name="T0" fmla="*/ 0 w 1241"/>
              <a:gd name="T1" fmla="*/ 2147483646 h 1769"/>
              <a:gd name="T2" fmla="*/ 2147483646 w 1241"/>
              <a:gd name="T3" fmla="*/ 2147483646 h 1769"/>
              <a:gd name="T4" fmla="*/ 2147483646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Freeform 56">
            <a:extLst>
              <a:ext uri="{FF2B5EF4-FFF2-40B4-BE49-F238E27FC236}">
                <a16:creationId xmlns:a16="http://schemas.microsoft.com/office/drawing/2014/main" id="{D70335D1-A415-2548-1CA1-827F8D69F334}"/>
              </a:ext>
            </a:extLst>
          </p:cNvPr>
          <p:cNvSpPr>
            <a:spLocks/>
          </p:cNvSpPr>
          <p:nvPr/>
        </p:nvSpPr>
        <p:spPr bwMode="auto">
          <a:xfrm>
            <a:off x="5746750" y="5616575"/>
            <a:ext cx="244475" cy="282575"/>
          </a:xfrm>
          <a:custGeom>
            <a:avLst/>
            <a:gdLst>
              <a:gd name="T0" fmla="*/ 2147483646 w 41"/>
              <a:gd name="T1" fmla="*/ 2147483646 h 89"/>
              <a:gd name="T2" fmla="*/ 0 w 41"/>
              <a:gd name="T3" fmla="*/ 0 h 89"/>
              <a:gd name="T4" fmla="*/ 2147483646 w 41"/>
              <a:gd name="T5" fmla="*/ 0 h 89"/>
              <a:gd name="T6" fmla="*/ 2147483646 w 41"/>
              <a:gd name="T7" fmla="*/ 0 h 89"/>
              <a:gd name="T8" fmla="*/ 2147483646 w 41"/>
              <a:gd name="T9" fmla="*/ 2147483646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"/>
              <a:gd name="T16" fmla="*/ 0 h 89"/>
              <a:gd name="T17" fmla="*/ 41 w 41"/>
              <a:gd name="T18" fmla="*/ 89 h 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" h="89">
                <a:moveTo>
                  <a:pt x="20" y="88"/>
                </a:moveTo>
                <a:lnTo>
                  <a:pt x="0" y="0"/>
                </a:lnTo>
                <a:lnTo>
                  <a:pt x="20" y="0"/>
                </a:lnTo>
                <a:lnTo>
                  <a:pt x="40" y="0"/>
                </a:lnTo>
                <a:lnTo>
                  <a:pt x="20" y="88"/>
                </a:lnTo>
              </a:path>
            </a:pathLst>
          </a:custGeom>
          <a:solidFill>
            <a:srgbClr val="000000"/>
          </a:solidFill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0" name="Line 57">
            <a:extLst>
              <a:ext uri="{FF2B5EF4-FFF2-40B4-BE49-F238E27FC236}">
                <a16:creationId xmlns:a16="http://schemas.microsoft.com/office/drawing/2014/main" id="{F23C864C-9DEE-878A-4686-876A8DE6E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2638" y="5226050"/>
            <a:ext cx="0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Line 58">
            <a:extLst>
              <a:ext uri="{FF2B5EF4-FFF2-40B4-BE49-F238E27FC236}">
                <a16:creationId xmlns:a16="http://schemas.microsoft.com/office/drawing/2014/main" id="{C3706386-D5CC-88B6-2533-DBAB2CEFA5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1213" y="5226050"/>
            <a:ext cx="0" cy="1285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1" name="Rectangle 59">
            <a:extLst>
              <a:ext uri="{FF2B5EF4-FFF2-40B4-BE49-F238E27FC236}">
                <a16:creationId xmlns:a16="http://schemas.microsoft.com/office/drawing/2014/main" id="{39FBCD98-1326-1EC9-7310-B40EBA81A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3643313"/>
            <a:ext cx="1273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loop &lt; 20 X</a:t>
            </a:r>
          </a:p>
        </p:txBody>
      </p:sp>
      <p:sp>
        <p:nvSpPr>
          <p:cNvPr id="24633" name="Freeform 60">
            <a:extLst>
              <a:ext uri="{FF2B5EF4-FFF2-40B4-BE49-F238E27FC236}">
                <a16:creationId xmlns:a16="http://schemas.microsoft.com/office/drawing/2014/main" id="{BBB48B21-2EF8-4898-1F74-EB146C9C256A}"/>
              </a:ext>
            </a:extLst>
          </p:cNvPr>
          <p:cNvSpPr>
            <a:spLocks/>
          </p:cNvSpPr>
          <p:nvPr/>
        </p:nvSpPr>
        <p:spPr bwMode="auto">
          <a:xfrm>
            <a:off x="6037263" y="2425700"/>
            <a:ext cx="344487" cy="201613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Freeform 61">
            <a:extLst>
              <a:ext uri="{FF2B5EF4-FFF2-40B4-BE49-F238E27FC236}">
                <a16:creationId xmlns:a16="http://schemas.microsoft.com/office/drawing/2014/main" id="{2A244AF2-61E6-F3D3-258A-16A6D21AB014}"/>
              </a:ext>
            </a:extLst>
          </p:cNvPr>
          <p:cNvSpPr>
            <a:spLocks/>
          </p:cNvSpPr>
          <p:nvPr/>
        </p:nvSpPr>
        <p:spPr bwMode="auto">
          <a:xfrm>
            <a:off x="6037263" y="2425700"/>
            <a:ext cx="344487" cy="201613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5" name="Freeform 62">
            <a:extLst>
              <a:ext uri="{FF2B5EF4-FFF2-40B4-BE49-F238E27FC236}">
                <a16:creationId xmlns:a16="http://schemas.microsoft.com/office/drawing/2014/main" id="{F92EE636-40A8-39D9-6F29-49ED7BD6A317}"/>
              </a:ext>
            </a:extLst>
          </p:cNvPr>
          <p:cNvSpPr>
            <a:spLocks/>
          </p:cNvSpPr>
          <p:nvPr/>
        </p:nvSpPr>
        <p:spPr bwMode="auto">
          <a:xfrm>
            <a:off x="5148263" y="2811463"/>
            <a:ext cx="344487" cy="201612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6" name="Freeform 63">
            <a:extLst>
              <a:ext uri="{FF2B5EF4-FFF2-40B4-BE49-F238E27FC236}">
                <a16:creationId xmlns:a16="http://schemas.microsoft.com/office/drawing/2014/main" id="{E8571735-07EA-68A9-95AE-27C55395E1F5}"/>
              </a:ext>
            </a:extLst>
          </p:cNvPr>
          <p:cNvSpPr>
            <a:spLocks/>
          </p:cNvSpPr>
          <p:nvPr/>
        </p:nvSpPr>
        <p:spPr bwMode="auto">
          <a:xfrm>
            <a:off x="5148263" y="2811463"/>
            <a:ext cx="344487" cy="201612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Freeform 64">
            <a:extLst>
              <a:ext uri="{FF2B5EF4-FFF2-40B4-BE49-F238E27FC236}">
                <a16:creationId xmlns:a16="http://schemas.microsoft.com/office/drawing/2014/main" id="{281DCD9A-E879-9487-DF9D-1732F486D599}"/>
              </a:ext>
            </a:extLst>
          </p:cNvPr>
          <p:cNvSpPr>
            <a:spLocks/>
          </p:cNvSpPr>
          <p:nvPr/>
        </p:nvSpPr>
        <p:spPr bwMode="auto">
          <a:xfrm>
            <a:off x="4373563" y="3240088"/>
            <a:ext cx="344487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Freeform 65">
            <a:extLst>
              <a:ext uri="{FF2B5EF4-FFF2-40B4-BE49-F238E27FC236}">
                <a16:creationId xmlns:a16="http://schemas.microsoft.com/office/drawing/2014/main" id="{6F0F2B64-7BC5-1252-128C-78A4F95FAF0C}"/>
              </a:ext>
            </a:extLst>
          </p:cNvPr>
          <p:cNvSpPr>
            <a:spLocks/>
          </p:cNvSpPr>
          <p:nvPr/>
        </p:nvSpPr>
        <p:spPr bwMode="auto">
          <a:xfrm>
            <a:off x="4373563" y="3240088"/>
            <a:ext cx="344487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Freeform 66">
            <a:extLst>
              <a:ext uri="{FF2B5EF4-FFF2-40B4-BE49-F238E27FC236}">
                <a16:creationId xmlns:a16="http://schemas.microsoft.com/office/drawing/2014/main" id="{7809CC55-FD1D-C43E-ED1B-A7AB4D2A68C7}"/>
              </a:ext>
            </a:extLst>
          </p:cNvPr>
          <p:cNvSpPr>
            <a:spLocks/>
          </p:cNvSpPr>
          <p:nvPr/>
        </p:nvSpPr>
        <p:spPr bwMode="auto">
          <a:xfrm>
            <a:off x="5922963" y="3240088"/>
            <a:ext cx="344487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0" name="Freeform 67">
            <a:extLst>
              <a:ext uri="{FF2B5EF4-FFF2-40B4-BE49-F238E27FC236}">
                <a16:creationId xmlns:a16="http://schemas.microsoft.com/office/drawing/2014/main" id="{12510DDF-09AC-0CEE-25AA-E1460CB31356}"/>
              </a:ext>
            </a:extLst>
          </p:cNvPr>
          <p:cNvSpPr>
            <a:spLocks/>
          </p:cNvSpPr>
          <p:nvPr/>
        </p:nvSpPr>
        <p:spPr bwMode="auto">
          <a:xfrm>
            <a:off x="5922963" y="3240088"/>
            <a:ext cx="344487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Freeform 68">
            <a:extLst>
              <a:ext uri="{FF2B5EF4-FFF2-40B4-BE49-F238E27FC236}">
                <a16:creationId xmlns:a16="http://schemas.microsoft.com/office/drawing/2014/main" id="{89C2A487-2577-E75A-B18A-9459121C776A}"/>
              </a:ext>
            </a:extLst>
          </p:cNvPr>
          <p:cNvSpPr>
            <a:spLocks/>
          </p:cNvSpPr>
          <p:nvPr/>
        </p:nvSpPr>
        <p:spPr bwMode="auto">
          <a:xfrm>
            <a:off x="5719763" y="5040313"/>
            <a:ext cx="344487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2" name="Freeform 69">
            <a:extLst>
              <a:ext uri="{FF2B5EF4-FFF2-40B4-BE49-F238E27FC236}">
                <a16:creationId xmlns:a16="http://schemas.microsoft.com/office/drawing/2014/main" id="{567BEA98-60A4-CF19-A432-8877382C7E01}"/>
              </a:ext>
            </a:extLst>
          </p:cNvPr>
          <p:cNvSpPr>
            <a:spLocks/>
          </p:cNvSpPr>
          <p:nvPr/>
        </p:nvSpPr>
        <p:spPr bwMode="auto">
          <a:xfrm>
            <a:off x="5719763" y="5040313"/>
            <a:ext cx="344487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Line 70">
            <a:extLst>
              <a:ext uri="{FF2B5EF4-FFF2-40B4-BE49-F238E27FC236}">
                <a16:creationId xmlns:a16="http://schemas.microsoft.com/office/drawing/2014/main" id="{A847751E-7FF3-C0FA-1F76-DF70A4158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8563" y="3248025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4" name="AutoShape 71">
            <a:extLst>
              <a:ext uri="{FF2B5EF4-FFF2-40B4-BE49-F238E27FC236}">
                <a16:creationId xmlns:a16="http://schemas.microsoft.com/office/drawing/2014/main" id="{BF24C143-F7D0-23E0-447E-F0A085AA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2197100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45" name="AutoShape 72">
            <a:extLst>
              <a:ext uri="{FF2B5EF4-FFF2-40B4-BE49-F238E27FC236}">
                <a16:creationId xmlns:a16="http://schemas.microsoft.com/office/drawing/2014/main" id="{E5D3F2B7-1FF3-71A3-0681-49265EC8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2597150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46" name="AutoShape 73">
            <a:extLst>
              <a:ext uri="{FF2B5EF4-FFF2-40B4-BE49-F238E27FC236}">
                <a16:creationId xmlns:a16="http://schemas.microsoft.com/office/drawing/2014/main" id="{0FBDA426-B70B-F6DE-7512-F83DCB7AA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3011488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47" name="AutoShape 74">
            <a:extLst>
              <a:ext uri="{FF2B5EF4-FFF2-40B4-BE49-F238E27FC236}">
                <a16:creationId xmlns:a16="http://schemas.microsoft.com/office/drawing/2014/main" id="{40764DA8-F297-063D-E738-7E018B1A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3011488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48" name="AutoShape 75">
            <a:extLst>
              <a:ext uri="{FF2B5EF4-FFF2-40B4-BE49-F238E27FC236}">
                <a16:creationId xmlns:a16="http://schemas.microsoft.com/office/drawing/2014/main" id="{2BCAB5FA-1C4B-EA89-18ED-DC051566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4811713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49" name="Line 76">
            <a:extLst>
              <a:ext uri="{FF2B5EF4-FFF2-40B4-BE49-F238E27FC236}">
                <a16:creationId xmlns:a16="http://schemas.microsoft.com/office/drawing/2014/main" id="{90E167FF-0BBF-2077-7081-692813BBF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4111625"/>
            <a:ext cx="3048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Line 77">
            <a:extLst>
              <a:ext uri="{FF2B5EF4-FFF2-40B4-BE49-F238E27FC236}">
                <a16:creationId xmlns:a16="http://schemas.microsoft.com/office/drawing/2014/main" id="{667B300A-A0AB-B6ED-7668-9038B78E8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663" y="4111625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30" name="Rectangle 78">
            <a:extLst>
              <a:ext uri="{FF2B5EF4-FFF2-40B4-BE49-F238E27FC236}">
                <a16:creationId xmlns:a16="http://schemas.microsoft.com/office/drawing/2014/main" id="{A6C09AE4-6EFC-158F-E256-F2166C6C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1763713"/>
            <a:ext cx="18319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sz="2000" b="1">
                <a:solidFill>
                  <a:schemeClr val="folHlink"/>
                </a:solidFill>
                <a:latin typeface="Helvetica" charset="0"/>
                <a:ea typeface="ＭＳ Ｐゴシック" charset="0"/>
                <a:cs typeface="ＭＳ Ｐゴシック" charset="0"/>
              </a:rPr>
              <a:t>Selected path</a:t>
            </a:r>
            <a:endParaRPr lang="en-US" sz="2000" b="1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652" name="Line 79">
            <a:extLst>
              <a:ext uri="{FF2B5EF4-FFF2-40B4-BE49-F238E27FC236}">
                <a16:creationId xmlns:a16="http://schemas.microsoft.com/office/drawing/2014/main" id="{24087B26-24C5-315C-CFF9-FE17787C6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0" y="2130425"/>
            <a:ext cx="568325" cy="58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F5845D9-4881-66ED-7ADD-93BDA80D1D3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073275" y="107950"/>
            <a:ext cx="8042275" cy="8842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4720548-8618-0708-D953-41732F87C2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073275" y="1600200"/>
            <a:ext cx="8042275" cy="41370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Function coverage: Each function/method executed by at least one test case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Statement coverage: Each line of code covered by at least one test case (need more test cases than above)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Path coverage: Every possible path through code covered by at least one test case (need lots of test cases)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EC8E124-7815-BC4E-EAAB-CC6BB244BCF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alibri" panose="020F0502020204030204" pitchFamily="34" charset="0"/>
              <a:buNone/>
            </a:pPr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Where are we..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240D72-25B3-7D1E-C246-49525F5781A9}"/>
              </a:ext>
            </a:extLst>
          </p:cNvPr>
          <p:cNvGraphicFramePr/>
          <p:nvPr/>
        </p:nvGraphicFramePr>
        <p:xfrm>
          <a:off x="838339" y="1642865"/>
          <a:ext cx="8193221" cy="4516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6" name="TextBox 4">
            <a:extLst>
              <a:ext uri="{FF2B5EF4-FFF2-40B4-BE49-F238E27FC236}">
                <a16:creationId xmlns:a16="http://schemas.microsoft.com/office/drawing/2014/main" id="{28274824-A9D7-F4D6-105B-A702FDDC6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913" y="1849438"/>
            <a:ext cx="2478087" cy="41132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N" altLang="en-US" sz="1633">
                <a:ea typeface="ＭＳ Ｐゴシック" panose="020B0600070205080204" pitchFamily="34" charset="-128"/>
              </a:rPr>
              <a:t>Lecture topics will follow this flow</a:t>
            </a:r>
          </a:p>
          <a:p>
            <a:pPr>
              <a:defRPr/>
            </a:pPr>
            <a:endParaRPr lang="en-IN" altLang="en-US" sz="1633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IN" altLang="en-US" sz="1633">
                <a:ea typeface="ＭＳ Ｐゴシック" panose="020B0600070205080204" pitchFamily="34" charset="-128"/>
              </a:rPr>
              <a:t>As the projects tracks these sprints </a:t>
            </a:r>
          </a:p>
          <a:p>
            <a:pPr>
              <a:defRPr/>
            </a:pPr>
            <a:endParaRPr lang="en-IN" altLang="en-US" sz="1633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IN" altLang="en-US" sz="1633">
                <a:ea typeface="ＭＳ Ｐゴシック" panose="020B0600070205080204" pitchFamily="34" charset="-128"/>
              </a:rPr>
              <a:t>Submissions due along the way</a:t>
            </a:r>
          </a:p>
          <a:p>
            <a:pPr>
              <a:defRPr/>
            </a:pPr>
            <a:endParaRPr lang="en-IN" altLang="en-US" sz="1633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IN" altLang="en-US" sz="1633">
                <a:ea typeface="ＭＳ Ｐゴシック" panose="020B0600070205080204" pitchFamily="34" charset="-128"/>
              </a:rPr>
              <a:t>Guest lectures from startups and Industry leaders</a:t>
            </a:r>
          </a:p>
          <a:p>
            <a:pPr>
              <a:defRPr/>
            </a:pPr>
            <a:endParaRPr lang="en-IN" altLang="en-US" sz="1633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N" altLang="en-US" sz="1633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IN" altLang="en-US" sz="1633">
                <a:ea typeface="ＭＳ Ｐゴシック" panose="020B0600070205080204" pitchFamily="34" charset="-128"/>
              </a:rPr>
              <a:t>EACH SPRINT IS 2 WEEKS, Friday start.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595FA-A52B-9311-A5BB-C5B3AFB8138C}"/>
              </a:ext>
            </a:extLst>
          </p:cNvPr>
          <p:cNvSpPr/>
          <p:nvPr/>
        </p:nvSpPr>
        <p:spPr>
          <a:xfrm>
            <a:off x="3675063" y="3006725"/>
            <a:ext cx="2655887" cy="16700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90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6EF79-AC2E-4401-7A6C-9B1863B79BF2}"/>
              </a:ext>
            </a:extLst>
          </p:cNvPr>
          <p:cNvSpPr txBox="1"/>
          <p:nvPr/>
        </p:nvSpPr>
        <p:spPr>
          <a:xfrm>
            <a:off x="425450" y="3268663"/>
            <a:ext cx="547688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089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Jan 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95D01-B234-EC51-F9A7-F5BAD611DC01}"/>
              </a:ext>
            </a:extLst>
          </p:cNvPr>
          <p:cNvSpPr txBox="1"/>
          <p:nvPr/>
        </p:nvSpPr>
        <p:spPr>
          <a:xfrm>
            <a:off x="425450" y="4922838"/>
            <a:ext cx="547688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089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Jan 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01F18-1C84-DB47-31C1-41BA5AF949F8}"/>
              </a:ext>
            </a:extLst>
          </p:cNvPr>
          <p:cNvSpPr txBox="1"/>
          <p:nvPr/>
        </p:nvSpPr>
        <p:spPr>
          <a:xfrm>
            <a:off x="3898900" y="4884738"/>
            <a:ext cx="569913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089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Feb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70895-42B8-B993-58E4-B23D2E98F821}"/>
              </a:ext>
            </a:extLst>
          </p:cNvPr>
          <p:cNvSpPr txBox="1"/>
          <p:nvPr/>
        </p:nvSpPr>
        <p:spPr>
          <a:xfrm>
            <a:off x="3898900" y="3249613"/>
            <a:ext cx="569913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089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Feb 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E82FF-07D4-279C-3B79-A414510B165F}"/>
              </a:ext>
            </a:extLst>
          </p:cNvPr>
          <p:cNvSpPr txBox="1"/>
          <p:nvPr/>
        </p:nvSpPr>
        <p:spPr>
          <a:xfrm>
            <a:off x="3898900" y="1654175"/>
            <a:ext cx="592138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089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Mar 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7612F-97FC-E0C7-9690-BD53CCEF4804}"/>
              </a:ext>
            </a:extLst>
          </p:cNvPr>
          <p:cNvSpPr txBox="1"/>
          <p:nvPr/>
        </p:nvSpPr>
        <p:spPr>
          <a:xfrm>
            <a:off x="6729413" y="1674813"/>
            <a:ext cx="593725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089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Mar 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C0707-3B42-84B2-8ECF-4FFF30272521}"/>
              </a:ext>
            </a:extLst>
          </p:cNvPr>
          <p:cNvSpPr txBox="1"/>
          <p:nvPr/>
        </p:nvSpPr>
        <p:spPr>
          <a:xfrm>
            <a:off x="6729413" y="3224213"/>
            <a:ext cx="508000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089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Apr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04ABC-6A4E-8C0E-6803-5C88EFEDA889}"/>
              </a:ext>
            </a:extLst>
          </p:cNvPr>
          <p:cNvSpPr txBox="1"/>
          <p:nvPr/>
        </p:nvSpPr>
        <p:spPr>
          <a:xfrm>
            <a:off x="6729413" y="4892675"/>
            <a:ext cx="692150" cy="258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089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April  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C773C-CDB7-DA99-5724-70BC09E1186E}"/>
              </a:ext>
            </a:extLst>
          </p:cNvPr>
          <p:cNvSpPr txBox="1"/>
          <p:nvPr/>
        </p:nvSpPr>
        <p:spPr>
          <a:xfrm>
            <a:off x="6946900" y="6367463"/>
            <a:ext cx="1754188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089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April 23+ EVALUATIONS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00C12-8D90-0C00-0020-D965AB023D27}"/>
              </a:ext>
            </a:extLst>
          </p:cNvPr>
          <p:cNvSpPr txBox="1"/>
          <p:nvPr/>
        </p:nvSpPr>
        <p:spPr>
          <a:xfrm>
            <a:off x="425450" y="1684338"/>
            <a:ext cx="512763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089" dirty="0">
                <a:solidFill>
                  <a:schemeClr val="bg1">
                    <a:lumMod val="65000"/>
                  </a:schemeClr>
                </a:solidFill>
                <a:ea typeface="ＭＳ Ｐゴシック" panose="020B0600070205080204" pitchFamily="34" charset="-128"/>
              </a:rPr>
              <a:t>Jan  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E5F3087-938C-B3A4-6371-D3E5A8376D9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073275" y="107950"/>
            <a:ext cx="8042275" cy="9223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Equivalence classes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EEA480A-FF3F-D23A-6CDF-25C2322DBB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073275" y="1371600"/>
            <a:ext cx="8042275" cy="4800600"/>
          </a:xfrm>
        </p:spPr>
        <p:txBody>
          <a:bodyPr/>
          <a:lstStyle/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It is inappropriate to test by </a:t>
            </a:r>
            <a:r>
              <a:rPr lang="en-GB" altLang="en-US" sz="2000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brute force</a:t>
            </a: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 using </a:t>
            </a:r>
            <a:r>
              <a:rPr lang="en-GB" altLang="en-US" sz="2000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every possible</a:t>
            </a: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input value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Takes a huge amount of time 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Is impractical 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Is pointless!</a:t>
            </a:r>
          </a:p>
          <a:p>
            <a:pPr marL="1714500" lvl="4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GB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You should divide the possible inputs into groups which you believe will be treated similarly by all algorithms. 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Such groups are called </a:t>
            </a:r>
            <a:r>
              <a:rPr lang="en-GB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equivalence classes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. 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 tester needs only to run one test per equivalence class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 tester has to </a:t>
            </a:r>
          </a:p>
          <a:p>
            <a:pPr marL="1371600" lvl="3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understand the required input, </a:t>
            </a:r>
          </a:p>
          <a:p>
            <a:pPr marL="1371600" lvl="3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appreciate how the software may have been designed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2A50B0C8-FCE5-FCEA-A1BA-17FE01FE65D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073275" y="479425"/>
            <a:ext cx="8042275" cy="7493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Example of equivalence classes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73E76A9B-0B49-C84F-BD69-D9B7C2086B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073275" y="2228850"/>
            <a:ext cx="8042275" cy="3714750"/>
          </a:xfrm>
        </p:spPr>
        <p:txBody>
          <a:bodyPr/>
          <a:lstStyle/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  <a:buFont typeface="Wingdings 2" panose="050201020105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Valid input is a month number (1-12)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Equivalence classes are: [-∞..0], [1..12], [13.. ∞]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 2" panose="05020102010507070707" pitchFamily="18" charset="2"/>
              <a:buNone/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97451FA-8F50-2814-9226-E55F63697FB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073275" y="352425"/>
            <a:ext cx="8042275" cy="8763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Combinations of equivalence classes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53D99E1-010E-D3D1-F6F2-725FC54764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890713" y="1890713"/>
            <a:ext cx="8224837" cy="4052887"/>
          </a:xfrm>
        </p:spPr>
        <p:txBody>
          <a:bodyPr/>
          <a:lstStyle/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Combinatorial explosion means that you cannot realistically test every possible system-wide equivalence class.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If there are 4 inputs with 5 possible values there are 5</a:t>
            </a:r>
            <a:r>
              <a:rPr lang="en-GB" altLang="en-US" baseline="30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4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(i.e.625) possible system-wide equivalence classes. 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You should first make sure that at least one test is run with every equivalence class of every individual input. 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You should also test all combinations where an input is likely to </a:t>
            </a:r>
            <a:r>
              <a:rPr lang="en-GB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affect the interpretation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of another.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You should test a few other random combinations of equivalence classes.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9069B50-9F08-4457-0791-9CFFC4CF07A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905000" y="309563"/>
            <a:ext cx="8480425" cy="8493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Example equivalence class combinations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0A84179-7FF9-186F-79F0-CF1C18F89D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05000" y="1778000"/>
            <a:ext cx="8480425" cy="4502150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One valid input is either </a:t>
            </a:r>
            <a:r>
              <a:rPr lang="ja-JP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Metric</a:t>
            </a:r>
            <a:r>
              <a:rPr lang="ja-JP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or </a:t>
            </a:r>
            <a:r>
              <a:rPr lang="ja-JP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US/Imperial</a:t>
            </a:r>
            <a:r>
              <a:rPr lang="ja-JP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’</a:t>
            </a:r>
            <a:endParaRPr lang="en-US" altLang="ja-JP" sz="20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Equivalence classes are: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1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Metric, US/Imperial, Other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Another valid input is maximum speed: </a:t>
            </a: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1 to 750 km/h or 1 to 500 mph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Validity depends on whether metric or US/imperial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Equivalence classes are: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 sz="1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[-∞..0], [1..500], [501..750], [751.. ∞]</a:t>
            </a:r>
            <a:endParaRPr lang="en-US" altLang="en-US" sz="18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Some test combinations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1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Metric, </a:t>
            </a:r>
            <a:r>
              <a:rPr lang="en-GB" altLang="en-US" sz="1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[1..500]		valid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1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US/Imperial, </a:t>
            </a:r>
            <a:r>
              <a:rPr lang="en-GB" altLang="en-US" sz="1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[501..750]	invalid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 sz="1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Metric, [501..750]		valid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1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Metric, </a:t>
            </a:r>
            <a:r>
              <a:rPr lang="en-GB" altLang="en-US" sz="1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[501..750]		valid</a:t>
            </a:r>
            <a:endParaRPr lang="en-US" altLang="en-US" sz="18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8CF5238-E85D-943F-19EE-0066520EE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fontAlgn="auto" hangingPunct="1">
              <a:defRPr/>
            </a:pPr>
            <a:r>
              <a:rPr lang="en-GB">
                <a:latin typeface="Garamond"/>
                <a:ea typeface="Times" charset="0"/>
                <a:cs typeface="Garamond"/>
              </a:rPr>
              <a:t>Testing at boundaries of equivalence classes</a:t>
            </a:r>
            <a:r>
              <a:rPr lang="en-US">
                <a:latin typeface="Garamond"/>
                <a:ea typeface="+mj-ea"/>
                <a:cs typeface="Garamond"/>
              </a:rPr>
              <a:t>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16945E7-B903-5BD4-FEA8-C3563B227D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438275"/>
            <a:ext cx="8229600" cy="4732338"/>
          </a:xfrm>
        </p:spPr>
        <p:txBody>
          <a:bodyPr/>
          <a:lstStyle/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More errors in software occur at the boundaries of equivalence classes 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 idea of equivalence class testing should be expanded to specifically test values at the extremes of each equivalence class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E.g. The number 0 often causes problems 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E.g.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: If the valid input is a month number (1-12)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 equivalence classes as before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 0, 1, 12 and 13 as well as very large positive and negative values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>
            <a:extLst>
              <a:ext uri="{FF2B5EF4-FFF2-40B4-BE49-F238E27FC236}">
                <a16:creationId xmlns:a16="http://schemas.microsoft.com/office/drawing/2014/main" id="{11A4EB69-59EE-2C1C-E1B9-2E5BFE43697B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alibri" panose="020F0502020204030204" pitchFamily="34" charset="0"/>
              <a:buNone/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Test Cases</a:t>
            </a:r>
          </a:p>
        </p:txBody>
      </p:sp>
      <p:sp>
        <p:nvSpPr>
          <p:cNvPr id="31747" name="Subtitle 4">
            <a:extLst>
              <a:ext uri="{FF2B5EF4-FFF2-40B4-BE49-F238E27FC236}">
                <a16:creationId xmlns:a16="http://schemas.microsoft.com/office/drawing/2014/main" id="{2E5438FF-4302-F49F-763E-D197E48611BE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BB852A3-2063-3050-23E1-21537DD0D5E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2771" name="Picture 2" descr="Image result for test scenarios test cases">
            <a:extLst>
              <a:ext uri="{FF2B5EF4-FFF2-40B4-BE49-F238E27FC236}">
                <a16:creationId xmlns:a16="http://schemas.microsoft.com/office/drawing/2014/main" id="{4D48CFD8-87EE-84D1-F676-58B5960120CB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44638"/>
            <a:ext cx="5715000" cy="4286250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779ADC1-F1C9-7BD4-550F-D719119B128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 Case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8B26A41-AE05-6D4B-0C25-5730AABA8D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 triplet of [Input, Steps, Expected behavior]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(IEEE Standard 829-1983) </a:t>
            </a:r>
            <a:r>
              <a:rPr lang="en-US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Documentation specifying inputs, predicted results, and a set of execution conditions for a test item.”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US" altLang="en-US" i="1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Purpose: 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to </a:t>
            </a:r>
            <a:r>
              <a:rPr lang="en-US" altLang="en-US" b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get some information about the system behavior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US" altLang="en-US" i="1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45EB2AC-EF90-A8E1-CF72-607A9BCAD94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Information that can be gained from Test Cases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84E3C9E-F9C1-10F4-AFEA-4D109048CF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Find defects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 test is run in order to trigger failures that expose defects.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Assess conformance to specification.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Assess conformance to standards or regulations.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Find safe scenarios for use of the product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pt-BR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Assess quality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Block premature product releases. 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Help managers make ship / no-ship decisions.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Minimize technical support costs.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6B222DF-A8AC-AEB6-7888-A1DE6AFE98F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Getting test cases</a:t>
            </a:r>
          </a:p>
        </p:txBody>
      </p:sp>
      <p:pic>
        <p:nvPicPr>
          <p:cNvPr id="36867" name="Content Placeholder 3">
            <a:extLst>
              <a:ext uri="{FF2B5EF4-FFF2-40B4-BE49-F238E27FC236}">
                <a16:creationId xmlns:a16="http://schemas.microsoft.com/office/drawing/2014/main" id="{2A3FB7FA-39EB-2B7F-DA72-12C735AD93D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42" r="-20142"/>
          <a:stretch>
            <a:fillRect/>
          </a:stretch>
        </p:blipFill>
        <p:spPr>
          <a:xfrm>
            <a:off x="0" y="1600200"/>
            <a:ext cx="822960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5475445-B01D-8689-B9B3-AC0D17287B9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Types of testing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65CC6E7-24BF-E2F6-3540-9CC3546DEB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8196" name="Picture 2" descr="Related image">
            <a:extLst>
              <a:ext uri="{FF2B5EF4-FFF2-40B4-BE49-F238E27FC236}">
                <a16:creationId xmlns:a16="http://schemas.microsoft.com/office/drawing/2014/main" id="{4BDE3244-A468-ADD9-3357-273F5031A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1071563"/>
            <a:ext cx="551815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9F337A1-1D7A-9C7B-46A7-2B1BE07FC2A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Identifying Scenarios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36E6A51-3895-793B-FF37-EBD7333A1A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Use case has one basic flow (B) and 0..* alternate flows (A1..An)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Notation: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Basic flow: B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pl-PL" altLang="en-US">
                <a:latin typeface="Garamond" panose="02020404030301010803" pitchFamily="18" charset="0"/>
                <a:cs typeface="Arial" panose="020B0604020202020204" pitchFamily="34" charset="0"/>
              </a:rPr>
              <a:t>Alternative flows: A1, A2, A3, ...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Steps in a basic flow: B1, B2, B3, ...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Steps in alternative flow 1: A1.1, A1.2, A1.3, ...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Steps in alternative flow 2: A2.1, A2.2, A2.3, ...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Scenario - A possible path through basic and alternate flows that an actor can take.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Can be Usage, growth or exploratory.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Usage from use cases, mostly for functional testing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Growth and exploratory for system level testing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Char char=""/>
            </a:pPr>
            <a:endParaRPr lang="en-US" altLang="en-US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2BDA4A6-51D8-0CD4-45AE-102B168D42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Writing test cases</a:t>
            </a:r>
          </a:p>
        </p:txBody>
      </p:sp>
      <p:sp>
        <p:nvSpPr>
          <p:cNvPr id="39939" name="TextBox 4">
            <a:extLst>
              <a:ext uri="{FF2B5EF4-FFF2-40B4-BE49-F238E27FC236}">
                <a16:creationId xmlns:a16="http://schemas.microsoft.com/office/drawing/2014/main" id="{0B9D34AB-2950-ECEC-A83F-0F79D6346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5429250"/>
            <a:ext cx="743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Assume the simplified  use case from IRCTC.co.in.</a:t>
            </a:r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DD185241-3026-885B-614F-39C7A120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1716088"/>
            <a:ext cx="5484812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D5A1A8D-4CE7-3A8B-5A69-07F3F772BFB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Make Reservation Basic Flow</a:t>
            </a: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AEE8971A-4695-8322-3D30-8112FA915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776413"/>
          <a:ext cx="833913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638800" imgH="3022600" progId="Word.Document.12">
                  <p:link updateAutomatic="1"/>
                </p:oleObj>
              </mc:Choice>
              <mc:Fallback>
                <p:oleObj name="Document" r:id="rId3" imgW="5638800" imgH="3022600" progId="Word.Document.12">
                  <p:link updateAutomatic="1"/>
                  <p:pic>
                    <p:nvPicPr>
                      <p:cNvPr id="40963" name="Object 3">
                        <a:extLst>
                          <a:ext uri="{FF2B5EF4-FFF2-40B4-BE49-F238E27FC236}">
                            <a16:creationId xmlns:a16="http://schemas.microsoft.com/office/drawing/2014/main" id="{AEE8971A-4695-8322-3D30-8112FA915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76413"/>
                        <a:ext cx="833913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6F8D7A5-0137-7DE5-93E1-8C1EE76142F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865313" y="417513"/>
            <a:ext cx="8229600" cy="990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Alternate Flows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B19F6A8A-5619-411F-E093-652B8D2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408113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A1	No matching trains found</a:t>
            </a:r>
          </a:p>
          <a:p>
            <a:pPr>
              <a:defRPr/>
            </a:pPr>
            <a:r>
              <a:rPr lang="en-US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A2 Source Destination require modification</a:t>
            </a:r>
          </a:p>
          <a:p>
            <a:pPr>
              <a:defRPr/>
            </a:pPr>
            <a:r>
              <a:rPr lang="en-US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A3	Session Expired</a:t>
            </a:r>
          </a:p>
          <a:p>
            <a:pPr>
              <a:defRPr/>
            </a:pPr>
            <a:r>
              <a:rPr lang="en-US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A4	Continue booking another ticket</a:t>
            </a:r>
          </a:p>
          <a:p>
            <a:pPr>
              <a:defRPr/>
            </a:pPr>
            <a:r>
              <a:rPr lang="en-US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A5	Leave in between	</a:t>
            </a:r>
          </a:p>
          <a:p>
            <a:pPr>
              <a:defRPr/>
            </a:pPr>
            <a:r>
              <a:rPr lang="ro-RO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A6	Booking not permitted right now (time, date constraints due to business rules)	</a:t>
            </a:r>
          </a:p>
          <a:p>
            <a:pPr>
              <a:defRPr/>
            </a:pPr>
            <a:r>
              <a:rPr lang="en-US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A7 Booking senior citizen ticket</a:t>
            </a:r>
          </a:p>
          <a:p>
            <a:pPr>
              <a:defRPr/>
            </a:pPr>
            <a:r>
              <a:rPr lang="en-US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A8 Changing boarding point</a:t>
            </a:r>
          </a:p>
          <a:p>
            <a:pPr>
              <a:defRPr/>
            </a:pPr>
            <a:r>
              <a:rPr lang="en-US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A9 Check availability </a:t>
            </a:r>
          </a:p>
          <a:p>
            <a:pPr>
              <a:defRPr/>
            </a:pPr>
            <a:r>
              <a:rPr lang="en-US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A10 Close transaction in between</a:t>
            </a:r>
          </a:p>
          <a:p>
            <a:pPr>
              <a:defRPr/>
            </a:pPr>
            <a:r>
              <a:rPr lang="en-US" altLang="en-US" sz="2400">
                <a:latin typeface="Garamond" panose="02020404030301010803" pitchFamily="18" charset="0"/>
                <a:ea typeface="ＭＳ Ｐゴシック" panose="020B0600070205080204" pitchFamily="34" charset="-128"/>
              </a:rPr>
              <a:t>…Many more</a:t>
            </a:r>
          </a:p>
          <a:p>
            <a:pPr>
              <a:defRPr/>
            </a:pPr>
            <a:endParaRPr lang="en-US" altLang="en-US" sz="2400">
              <a:latin typeface="Garamond" panose="02020404030301010803" pitchFamily="18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400">
              <a:latin typeface="Garamond" panose="02020404030301010803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D17FB65-A541-F887-3162-7B28165A611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897063" y="131763"/>
            <a:ext cx="5635625" cy="6223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alibri" panose="020F0502020204030204" pitchFamily="34" charset="0"/>
              <a:buNone/>
            </a:pPr>
            <a:r>
              <a:rPr lang="en-US" altLang="en-US" sz="2400">
                <a:latin typeface="Garamond" panose="02020404030301010803" pitchFamily="18" charset="0"/>
                <a:cs typeface="Arial" panose="020B0604020202020204" pitchFamily="34" charset="0"/>
              </a:rPr>
              <a:t>Identifying Scenarios from use cases</a:t>
            </a:r>
          </a:p>
        </p:txBody>
      </p:sp>
      <p:sp>
        <p:nvSpPr>
          <p:cNvPr id="43011" name="Text Placeholder 3">
            <a:extLst>
              <a:ext uri="{FF2B5EF4-FFF2-40B4-BE49-F238E27FC236}">
                <a16:creationId xmlns:a16="http://schemas.microsoft.com/office/drawing/2014/main" id="{3E8F622A-D02C-77D5-8B7F-03BF932A13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897063" y="1327150"/>
            <a:ext cx="2849562" cy="4659313"/>
          </a:xfrm>
        </p:spPr>
        <p:txBody>
          <a:bodyPr/>
          <a:lstStyle/>
          <a:p>
            <a:pPr marL="342900" indent="-32385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Should be feasible</a:t>
            </a:r>
          </a:p>
          <a:p>
            <a:pPr marL="342900" indent="-32385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Every basic + </a:t>
            </a:r>
          </a:p>
          <a:p>
            <a:pPr marL="342900" indent="-32385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alternate flows individually + </a:t>
            </a:r>
          </a:p>
          <a:p>
            <a:pPr marL="342900" indent="-32385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combinations of alternate flows.</a:t>
            </a:r>
          </a:p>
          <a:p>
            <a:pPr marL="342900" indent="-323850">
              <a:spcAft>
                <a:spcPct val="0"/>
              </a:spcAft>
              <a:buClr>
                <a:srgbClr val="000000"/>
              </a:buClr>
            </a:pP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A690-1D22-802C-810C-B527576E28C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99050" y="1327050"/>
            <a:ext cx="5111750" cy="4490359"/>
          </a:xfrm>
        </p:spPr>
        <p:txBody>
          <a:bodyPr numCol="2">
            <a:noAutofit/>
          </a:bodyPr>
          <a:lstStyle/>
          <a:p>
            <a:pPr>
              <a:buFont typeface="Wingdings 3" charset="0"/>
              <a:buChar char=""/>
              <a:defRPr/>
            </a:pPr>
            <a:r>
              <a:rPr lang="en-US" sz="2000" dirty="0">
                <a:latin typeface="Garamond"/>
                <a:cs typeface="Garamond"/>
              </a:rPr>
              <a:t>Scenario 1:  Basic 	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2:  A1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3:  A2		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4:  A3	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5:  A4	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6: A5	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7 A6		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8 A7</a:t>
            </a:r>
          </a:p>
          <a:p>
            <a:pPr>
              <a:buFont typeface="Wingdings 3" charset="0"/>
              <a:buChar char=""/>
              <a:defRPr/>
            </a:pPr>
            <a:r>
              <a:rPr lang="en-US" sz="2000" dirty="0">
                <a:latin typeface="Garamond"/>
                <a:cs typeface="Garamond"/>
              </a:rPr>
              <a:t>Scenario 9 A8</a:t>
            </a:r>
            <a:endParaRPr lang="es-ES_tradnl" sz="2000" dirty="0">
              <a:latin typeface="Garamond"/>
              <a:cs typeface="Garamond"/>
            </a:endParaRP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10:  A1, A2	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11:  A3, A4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:  12 A4, A5	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13:  A3, A5		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14 A6, A7</a:t>
            </a:r>
          </a:p>
          <a:p>
            <a:pPr>
              <a:buFont typeface="Wingdings 3" charset="0"/>
              <a:buChar char=""/>
              <a:defRPr/>
            </a:pPr>
            <a:r>
              <a:rPr lang="es-ES_tradnl" sz="2000" dirty="0" err="1">
                <a:latin typeface="Garamond"/>
                <a:cs typeface="Garamond"/>
              </a:rPr>
              <a:t>Scenario</a:t>
            </a:r>
            <a:r>
              <a:rPr lang="es-ES_tradnl" sz="2000" dirty="0">
                <a:latin typeface="Garamond"/>
                <a:cs typeface="Garamond"/>
              </a:rPr>
              <a:t> 15 A7, A8</a:t>
            </a:r>
          </a:p>
          <a:p>
            <a:pPr>
              <a:buFont typeface="Wingdings 3" charset="0"/>
              <a:buChar char=""/>
              <a:defRPr/>
            </a:pPr>
            <a:endParaRPr lang="es-ES_tradnl" sz="2400" dirty="0">
              <a:latin typeface="Garamond"/>
              <a:cs typeface="Garamond"/>
            </a:endParaRPr>
          </a:p>
          <a:p>
            <a:pPr lvl="1">
              <a:buFont typeface="Wingdings 3" charset="0"/>
              <a:buChar char=""/>
              <a:defRPr/>
            </a:pPr>
            <a:endParaRPr lang="en-US" sz="2400" dirty="0">
              <a:latin typeface="Garamond"/>
              <a:cs typeface="Garamond"/>
            </a:endParaRPr>
          </a:p>
          <a:p>
            <a:pPr lvl="1">
              <a:buFont typeface="Wingdings 3" charset="0"/>
              <a:buChar char=""/>
              <a:defRPr/>
            </a:pPr>
            <a:endParaRPr lang="en-US" sz="2400" dirty="0">
              <a:latin typeface="Garamond"/>
              <a:cs typeface="Garamond"/>
            </a:endParaRPr>
          </a:p>
          <a:p>
            <a:pPr lvl="1">
              <a:buFont typeface="Wingdings 3" charset="0"/>
              <a:buChar char=""/>
              <a:defRPr/>
            </a:pPr>
            <a:endParaRPr lang="en-US" sz="24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410E628-6570-AFEF-6452-4ADEB46F6CB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Possible Scenarios</a:t>
            </a:r>
          </a:p>
        </p:txBody>
      </p:sp>
      <p:pic>
        <p:nvPicPr>
          <p:cNvPr id="44035" name="Content Placeholder 3">
            <a:extLst>
              <a:ext uri="{FF2B5EF4-FFF2-40B4-BE49-F238E27FC236}">
                <a16:creationId xmlns:a16="http://schemas.microsoft.com/office/drawing/2014/main" id="{BD9E593A-ED20-4494-0E3E-3A4BE3A5D43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4712"/>
          <a:stretch>
            <a:fillRect/>
          </a:stretch>
        </p:blipFill>
        <p:spPr>
          <a:xfrm>
            <a:off x="0" y="1219200"/>
            <a:ext cx="8229600" cy="4937125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4E64ED02-33AC-9D3A-D1A7-9C38D3DF99B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Various Dimensions of Testing</a:t>
            </a:r>
          </a:p>
        </p:txBody>
      </p:sp>
      <p:grpSp>
        <p:nvGrpSpPr>
          <p:cNvPr id="45059" name="Group 21">
            <a:extLst>
              <a:ext uri="{FF2B5EF4-FFF2-40B4-BE49-F238E27FC236}">
                <a16:creationId xmlns:a16="http://schemas.microsoft.com/office/drawing/2014/main" id="{23B70ACA-B0A2-5020-40A3-318196B6FBFD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1865313"/>
            <a:ext cx="7451725" cy="4551362"/>
            <a:chOff x="1354755" y="1814948"/>
            <a:chExt cx="7453058" cy="455226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6A63B12-2172-32AA-B3B7-A83B55664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146" y="4155385"/>
              <a:ext cx="3448667" cy="2195945"/>
            </a:xfrm>
            <a:custGeom>
              <a:avLst/>
              <a:gdLst>
                <a:gd name="T0" fmla="*/ 0 w 3448284"/>
                <a:gd name="T1" fmla="*/ 219594 h 1589984"/>
                <a:gd name="T2" fmla="*/ 159016 w 3448284"/>
                <a:gd name="T3" fmla="*/ 0 h 1589984"/>
                <a:gd name="T4" fmla="*/ 3289651 w 3448284"/>
                <a:gd name="T5" fmla="*/ 0 h 1589984"/>
                <a:gd name="T6" fmla="*/ 3448667 w 3448284"/>
                <a:gd name="T7" fmla="*/ 219594 h 1589984"/>
                <a:gd name="T8" fmla="*/ 3448667 w 3448284"/>
                <a:gd name="T9" fmla="*/ 1976351 h 1589984"/>
                <a:gd name="T10" fmla="*/ 3289651 w 3448284"/>
                <a:gd name="T11" fmla="*/ 2195945 h 1589984"/>
                <a:gd name="T12" fmla="*/ 159016 w 3448284"/>
                <a:gd name="T13" fmla="*/ 2195945 h 1589984"/>
                <a:gd name="T14" fmla="*/ 0 w 3448284"/>
                <a:gd name="T15" fmla="*/ 1976351 h 1589984"/>
                <a:gd name="T16" fmla="*/ 0 w 3448284"/>
                <a:gd name="T17" fmla="*/ 219594 h 15899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48284"/>
                <a:gd name="T28" fmla="*/ 0 h 1589984"/>
                <a:gd name="T29" fmla="*/ 3448284 w 3448284"/>
                <a:gd name="T30" fmla="*/ 1589984 h 15899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48284" h="1589984">
                  <a:moveTo>
                    <a:pt x="0" y="158998"/>
                  </a:moveTo>
                  <a:cubicBezTo>
                    <a:pt x="0" y="71186"/>
                    <a:pt x="71186" y="0"/>
                    <a:pt x="158998" y="0"/>
                  </a:cubicBezTo>
                  <a:lnTo>
                    <a:pt x="3289286" y="0"/>
                  </a:lnTo>
                  <a:cubicBezTo>
                    <a:pt x="3377098" y="0"/>
                    <a:pt x="3448284" y="71186"/>
                    <a:pt x="3448284" y="158998"/>
                  </a:cubicBezTo>
                  <a:lnTo>
                    <a:pt x="3448284" y="1430986"/>
                  </a:lnTo>
                  <a:cubicBezTo>
                    <a:pt x="3448284" y="1518798"/>
                    <a:pt x="3377098" y="1589984"/>
                    <a:pt x="3289286" y="1589984"/>
                  </a:cubicBezTo>
                  <a:lnTo>
                    <a:pt x="158998" y="1589984"/>
                  </a:lnTo>
                  <a:cubicBezTo>
                    <a:pt x="71186" y="1589984"/>
                    <a:pt x="0" y="1518798"/>
                    <a:pt x="0" y="1430986"/>
                  </a:cubicBezTo>
                  <a:lnTo>
                    <a:pt x="0" y="158998"/>
                  </a:lnTo>
                  <a:close/>
                </a:path>
              </a:pathLst>
            </a:custGeom>
            <a:solidFill>
              <a:srgbClr val="525B7E"/>
            </a:solidFill>
            <a:ln w="9525">
              <a:solidFill>
                <a:srgbClr val="B88472"/>
              </a:solidFill>
              <a:miter lim="800000"/>
              <a:headEnd/>
              <a:tailEnd/>
            </a:ln>
            <a:effectLst>
              <a:outerShdw blurRad="38100" dist="25400" dir="5400000" rotWithShape="0">
                <a:srgbClr val="808080">
                  <a:alpha val="39999"/>
                </a:srgbClr>
              </a:outerShdw>
            </a:effectLst>
          </p:spPr>
          <p:txBody>
            <a:bodyPr lIns="1115132" tIns="478143" rIns="80648" bIns="80647"/>
            <a:lstStyle/>
            <a:p>
              <a:pPr marL="1028700" lvl="3" indent="-114300" defTabSz="5334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Black box</a:t>
              </a:r>
            </a:p>
            <a:p>
              <a:pPr marL="1028700" lvl="3" indent="-114300" defTabSz="5334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White box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7B49A3A-A757-06CC-B150-ECC3DE1F4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755" y="4155385"/>
              <a:ext cx="3448667" cy="2211823"/>
            </a:xfrm>
            <a:custGeom>
              <a:avLst/>
              <a:gdLst>
                <a:gd name="T0" fmla="*/ 0 w 3448284"/>
                <a:gd name="T1" fmla="*/ 221182 h 1589984"/>
                <a:gd name="T2" fmla="*/ 159016 w 3448284"/>
                <a:gd name="T3" fmla="*/ 0 h 1589984"/>
                <a:gd name="T4" fmla="*/ 3289651 w 3448284"/>
                <a:gd name="T5" fmla="*/ 0 h 1589984"/>
                <a:gd name="T6" fmla="*/ 3448667 w 3448284"/>
                <a:gd name="T7" fmla="*/ 221182 h 1589984"/>
                <a:gd name="T8" fmla="*/ 3448667 w 3448284"/>
                <a:gd name="T9" fmla="*/ 1990641 h 1589984"/>
                <a:gd name="T10" fmla="*/ 3289651 w 3448284"/>
                <a:gd name="T11" fmla="*/ 2211823 h 1589984"/>
                <a:gd name="T12" fmla="*/ 159016 w 3448284"/>
                <a:gd name="T13" fmla="*/ 2211823 h 1589984"/>
                <a:gd name="T14" fmla="*/ 0 w 3448284"/>
                <a:gd name="T15" fmla="*/ 1990641 h 1589984"/>
                <a:gd name="T16" fmla="*/ 0 w 3448284"/>
                <a:gd name="T17" fmla="*/ 221182 h 15899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48284"/>
                <a:gd name="T28" fmla="*/ 0 h 1589984"/>
                <a:gd name="T29" fmla="*/ 3448284 w 3448284"/>
                <a:gd name="T30" fmla="*/ 1589984 h 15899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48284" h="1589984">
                  <a:moveTo>
                    <a:pt x="0" y="158998"/>
                  </a:moveTo>
                  <a:cubicBezTo>
                    <a:pt x="0" y="71186"/>
                    <a:pt x="71186" y="0"/>
                    <a:pt x="158998" y="0"/>
                  </a:cubicBezTo>
                  <a:lnTo>
                    <a:pt x="3289286" y="0"/>
                  </a:lnTo>
                  <a:cubicBezTo>
                    <a:pt x="3377098" y="0"/>
                    <a:pt x="3448284" y="71186"/>
                    <a:pt x="3448284" y="158998"/>
                  </a:cubicBezTo>
                  <a:lnTo>
                    <a:pt x="3448284" y="1430986"/>
                  </a:lnTo>
                  <a:cubicBezTo>
                    <a:pt x="3448284" y="1518798"/>
                    <a:pt x="3377098" y="1589984"/>
                    <a:pt x="3289286" y="1589984"/>
                  </a:cubicBezTo>
                  <a:lnTo>
                    <a:pt x="158998" y="1589984"/>
                  </a:lnTo>
                  <a:cubicBezTo>
                    <a:pt x="71186" y="1589984"/>
                    <a:pt x="0" y="1518798"/>
                    <a:pt x="0" y="1430986"/>
                  </a:cubicBezTo>
                  <a:lnTo>
                    <a:pt x="0" y="158998"/>
                  </a:lnTo>
                  <a:close/>
                </a:path>
              </a:pathLst>
            </a:custGeom>
            <a:solidFill>
              <a:srgbClr val="525B7E"/>
            </a:solidFill>
            <a:ln w="9525">
              <a:solidFill>
                <a:srgbClr val="B88472"/>
              </a:solidFill>
              <a:miter lim="800000"/>
              <a:headEnd/>
              <a:tailEnd/>
            </a:ln>
            <a:effectLst>
              <a:outerShdw blurRad="38100" dist="25400" dir="5400000" rotWithShape="0">
                <a:srgbClr val="808080">
                  <a:alpha val="39999"/>
                </a:srgbClr>
              </a:outerShdw>
            </a:effectLst>
          </p:spPr>
          <p:txBody>
            <a:bodyPr lIns="80647" tIns="478143" rIns="1115133" bIns="80647"/>
            <a:lstStyle/>
            <a:p>
              <a:pPr marL="114300" lvl="1" indent="-114300" defTabSz="5334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Manual</a:t>
              </a:r>
            </a:p>
            <a:p>
              <a:pPr marL="114300" lvl="1" indent="-114300" defTabSz="5334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Automated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393ABFB-0749-653E-9B9D-5C851706B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146" y="1814948"/>
              <a:ext cx="3448667" cy="2241992"/>
            </a:xfrm>
            <a:custGeom>
              <a:avLst/>
              <a:gdLst>
                <a:gd name="T0" fmla="*/ 0 w 3448284"/>
                <a:gd name="T1" fmla="*/ 224199 h 1589984"/>
                <a:gd name="T2" fmla="*/ 159016 w 3448284"/>
                <a:gd name="T3" fmla="*/ 0 h 1589984"/>
                <a:gd name="T4" fmla="*/ 3289651 w 3448284"/>
                <a:gd name="T5" fmla="*/ 0 h 1589984"/>
                <a:gd name="T6" fmla="*/ 3448667 w 3448284"/>
                <a:gd name="T7" fmla="*/ 224199 h 1589984"/>
                <a:gd name="T8" fmla="*/ 3448667 w 3448284"/>
                <a:gd name="T9" fmla="*/ 2017793 h 1589984"/>
                <a:gd name="T10" fmla="*/ 3289651 w 3448284"/>
                <a:gd name="T11" fmla="*/ 2241992 h 1589984"/>
                <a:gd name="T12" fmla="*/ 159016 w 3448284"/>
                <a:gd name="T13" fmla="*/ 2241992 h 1589984"/>
                <a:gd name="T14" fmla="*/ 0 w 3448284"/>
                <a:gd name="T15" fmla="*/ 2017793 h 1589984"/>
                <a:gd name="T16" fmla="*/ 0 w 3448284"/>
                <a:gd name="T17" fmla="*/ 224199 h 15899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48284"/>
                <a:gd name="T28" fmla="*/ 0 h 1589984"/>
                <a:gd name="T29" fmla="*/ 3448284 w 3448284"/>
                <a:gd name="T30" fmla="*/ 1589984 h 15899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48284" h="1589984">
                  <a:moveTo>
                    <a:pt x="0" y="158998"/>
                  </a:moveTo>
                  <a:cubicBezTo>
                    <a:pt x="0" y="71186"/>
                    <a:pt x="71186" y="0"/>
                    <a:pt x="158998" y="0"/>
                  </a:cubicBezTo>
                  <a:lnTo>
                    <a:pt x="3289286" y="0"/>
                  </a:lnTo>
                  <a:cubicBezTo>
                    <a:pt x="3377098" y="0"/>
                    <a:pt x="3448284" y="71186"/>
                    <a:pt x="3448284" y="158998"/>
                  </a:cubicBezTo>
                  <a:lnTo>
                    <a:pt x="3448284" y="1430986"/>
                  </a:lnTo>
                  <a:cubicBezTo>
                    <a:pt x="3448284" y="1518798"/>
                    <a:pt x="3377098" y="1589984"/>
                    <a:pt x="3289286" y="1589984"/>
                  </a:cubicBezTo>
                  <a:lnTo>
                    <a:pt x="158998" y="1589984"/>
                  </a:lnTo>
                  <a:cubicBezTo>
                    <a:pt x="71186" y="1589984"/>
                    <a:pt x="0" y="1518798"/>
                    <a:pt x="0" y="1430986"/>
                  </a:cubicBezTo>
                  <a:lnTo>
                    <a:pt x="0" y="158998"/>
                  </a:lnTo>
                  <a:close/>
                </a:path>
              </a:pathLst>
            </a:custGeom>
            <a:solidFill>
              <a:srgbClr val="525B7E"/>
            </a:solidFill>
            <a:ln w="9525">
              <a:solidFill>
                <a:srgbClr val="B88472"/>
              </a:solidFill>
              <a:miter lim="800000"/>
              <a:headEnd/>
              <a:tailEnd/>
            </a:ln>
            <a:effectLst>
              <a:outerShdw blurRad="38100" dist="25400" dir="5400000" rotWithShape="0">
                <a:srgbClr val="808080">
                  <a:alpha val="39999"/>
                </a:srgbClr>
              </a:outerShdw>
            </a:effectLst>
          </p:spPr>
          <p:txBody>
            <a:bodyPr lIns="1115132" tIns="80647" rIns="80648" bIns="478143"/>
            <a:lstStyle/>
            <a:p>
              <a:pPr marL="1028700" lvl="3" indent="-114300" defTabSz="5334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Unit Testing</a:t>
              </a:r>
            </a:p>
            <a:p>
              <a:pPr marL="1028700" lvl="3" indent="-114300" defTabSz="5334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Module</a:t>
              </a:r>
            </a:p>
            <a:p>
              <a:pPr marL="1028700" lvl="3" indent="-114300" defTabSz="5334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Integration</a:t>
              </a:r>
            </a:p>
            <a:p>
              <a:pPr marL="1028700" lvl="3" indent="-114300" defTabSz="5334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System</a:t>
              </a:r>
            </a:p>
            <a:p>
              <a:pPr marL="1028700" lvl="3" indent="-114300" defTabSz="5334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  <a:ea typeface="+mn-ea"/>
                </a:rPr>
                <a:t>Acceptance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D5A58AD-30C3-A805-FD44-B43558EF6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755" y="1814948"/>
              <a:ext cx="3448667" cy="2241992"/>
            </a:xfrm>
            <a:custGeom>
              <a:avLst/>
              <a:gdLst>
                <a:gd name="T0" fmla="*/ 0 w 3448284"/>
                <a:gd name="T1" fmla="*/ 224199 h 1589984"/>
                <a:gd name="T2" fmla="*/ 159016 w 3448284"/>
                <a:gd name="T3" fmla="*/ 0 h 1589984"/>
                <a:gd name="T4" fmla="*/ 3289651 w 3448284"/>
                <a:gd name="T5" fmla="*/ 0 h 1589984"/>
                <a:gd name="T6" fmla="*/ 3448667 w 3448284"/>
                <a:gd name="T7" fmla="*/ 224199 h 1589984"/>
                <a:gd name="T8" fmla="*/ 3448667 w 3448284"/>
                <a:gd name="T9" fmla="*/ 2017793 h 1589984"/>
                <a:gd name="T10" fmla="*/ 3289651 w 3448284"/>
                <a:gd name="T11" fmla="*/ 2241992 h 1589984"/>
                <a:gd name="T12" fmla="*/ 159016 w 3448284"/>
                <a:gd name="T13" fmla="*/ 2241992 h 1589984"/>
                <a:gd name="T14" fmla="*/ 0 w 3448284"/>
                <a:gd name="T15" fmla="*/ 2017793 h 1589984"/>
                <a:gd name="T16" fmla="*/ 0 w 3448284"/>
                <a:gd name="T17" fmla="*/ 224199 h 15899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48284"/>
                <a:gd name="T28" fmla="*/ 0 h 1589984"/>
                <a:gd name="T29" fmla="*/ 3448284 w 3448284"/>
                <a:gd name="T30" fmla="*/ 1589984 h 15899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48284" h="1589984">
                  <a:moveTo>
                    <a:pt x="0" y="158998"/>
                  </a:moveTo>
                  <a:cubicBezTo>
                    <a:pt x="0" y="71186"/>
                    <a:pt x="71186" y="0"/>
                    <a:pt x="158998" y="0"/>
                  </a:cubicBezTo>
                  <a:lnTo>
                    <a:pt x="3289286" y="0"/>
                  </a:lnTo>
                  <a:cubicBezTo>
                    <a:pt x="3377098" y="0"/>
                    <a:pt x="3448284" y="71186"/>
                    <a:pt x="3448284" y="158998"/>
                  </a:cubicBezTo>
                  <a:lnTo>
                    <a:pt x="3448284" y="1430986"/>
                  </a:lnTo>
                  <a:cubicBezTo>
                    <a:pt x="3448284" y="1518798"/>
                    <a:pt x="3377098" y="1589984"/>
                    <a:pt x="3289286" y="1589984"/>
                  </a:cubicBezTo>
                  <a:lnTo>
                    <a:pt x="158998" y="1589984"/>
                  </a:lnTo>
                  <a:cubicBezTo>
                    <a:pt x="71186" y="1589984"/>
                    <a:pt x="0" y="1518798"/>
                    <a:pt x="0" y="1430986"/>
                  </a:cubicBezTo>
                  <a:lnTo>
                    <a:pt x="0" y="158998"/>
                  </a:lnTo>
                  <a:close/>
                </a:path>
              </a:pathLst>
            </a:custGeom>
            <a:solidFill>
              <a:srgbClr val="525B7E"/>
            </a:solidFill>
            <a:ln w="9525">
              <a:solidFill>
                <a:srgbClr val="B88472"/>
              </a:solidFill>
              <a:miter lim="800000"/>
              <a:headEnd/>
              <a:tailEnd/>
            </a:ln>
            <a:effectLst>
              <a:outerShdw blurRad="38100" dist="25400" dir="5400000" rotWithShape="0">
                <a:srgbClr val="808080">
                  <a:alpha val="39999"/>
                </a:srgbClr>
              </a:outerShdw>
            </a:effectLst>
          </p:spPr>
          <p:txBody>
            <a:bodyPr lIns="80647" tIns="80647" rIns="1115133" bIns="478143"/>
            <a:lstStyle>
              <a:lvl1pPr marL="342900" indent="-342900" defTabSz="5334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1pPr>
              <a:lvl2pPr marL="114300" indent="-114300" defTabSz="5334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5334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5334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533400" eaLnBrk="0" hangingPunct="0"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533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533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533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533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News Gothic MT" panose="020B0504020203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en-US" altLang="en-US" sz="1400" b="1">
                  <a:solidFill>
                    <a:schemeClr val="bg1"/>
                  </a:solidFill>
                  <a:latin typeface="Gill Sans MT" panose="020B0502020104020203" pitchFamily="34" charset="0"/>
                </a:rPr>
                <a:t>Behavior</a:t>
              </a: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en-US" altLang="en-US" sz="1400" b="1">
                  <a:solidFill>
                    <a:schemeClr val="bg1"/>
                  </a:solidFill>
                  <a:latin typeface="Gill Sans MT" panose="020B0502020104020203" pitchFamily="34" charset="0"/>
                </a:rPr>
                <a:t>Performance</a:t>
              </a: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en-US" altLang="en-US" sz="1400" b="1">
                  <a:solidFill>
                    <a:schemeClr val="bg1"/>
                  </a:solidFill>
                  <a:latin typeface="Gill Sans MT" panose="020B0502020104020203" pitchFamily="34" charset="0"/>
                </a:rPr>
                <a:t>Usability</a:t>
              </a: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en-US" altLang="en-US" sz="1400" b="1">
                  <a:solidFill>
                    <a:schemeClr val="bg1"/>
                  </a:solidFill>
                  <a:latin typeface="Gill Sans MT" panose="020B0502020104020203" pitchFamily="34" charset="0"/>
                </a:rPr>
                <a:t>Scalability</a:t>
              </a: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en-US" altLang="en-US" sz="1400" b="1">
                  <a:solidFill>
                    <a:schemeClr val="bg1"/>
                  </a:solidFill>
                  <a:latin typeface="Gill Sans MT" panose="020B0502020104020203" pitchFamily="34" charset="0"/>
                </a:rPr>
                <a:t>Portability</a:t>
              </a: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en-US" altLang="en-US" sz="1400" b="1">
                  <a:solidFill>
                    <a:schemeClr val="bg1"/>
                  </a:solidFill>
                  <a:latin typeface="Gill Sans MT" panose="020B0502020104020203" pitchFamily="34" charset="0"/>
                </a:rPr>
                <a:t>Maintainability</a:t>
              </a: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en-US" altLang="en-US" sz="1400" b="1">
                  <a:solidFill>
                    <a:schemeClr val="bg1"/>
                  </a:solidFill>
                  <a:latin typeface="Gill Sans MT" panose="020B0502020104020203" pitchFamily="34" charset="0"/>
                </a:rPr>
                <a:t>Random Behavior</a:t>
              </a: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en-US" altLang="en-US" sz="1400" b="1">
                  <a:solidFill>
                    <a:schemeClr val="bg1"/>
                  </a:solidFill>
                  <a:latin typeface="Gill Sans MT" panose="020B0502020104020203" pitchFamily="34" charset="0"/>
                </a:rPr>
                <a:t>Security</a:t>
              </a: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en-US" altLang="en-US" sz="1400" b="1">
                  <a:solidFill>
                    <a:schemeClr val="bg1"/>
                  </a:solidFill>
                  <a:latin typeface="Gill Sans MT" panose="020B0502020104020203" pitchFamily="34" charset="0"/>
                </a:rPr>
                <a:t>….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5C3F1CA-27C5-4EE5-3077-39F50B38FE81}"/>
                </a:ext>
              </a:extLst>
            </p:cNvPr>
            <p:cNvSpPr/>
            <p:nvPr/>
          </p:nvSpPr>
          <p:spPr>
            <a:xfrm>
              <a:off x="2755180" y="1905453"/>
              <a:ext cx="2276882" cy="2151487"/>
            </a:xfrm>
            <a:custGeom>
              <a:avLst/>
              <a:gdLst>
                <a:gd name="connsiteX0" fmla="*/ 0 w 2151448"/>
                <a:gd name="connsiteY0" fmla="*/ 2151448 h 2151448"/>
                <a:gd name="connsiteX1" fmla="*/ 2151448 w 2151448"/>
                <a:gd name="connsiteY1" fmla="*/ 0 h 2151448"/>
                <a:gd name="connsiteX2" fmla="*/ 2151448 w 2151448"/>
                <a:gd name="connsiteY2" fmla="*/ 2151448 h 2151448"/>
                <a:gd name="connsiteX3" fmla="*/ 0 w 2151448"/>
                <a:gd name="connsiteY3" fmla="*/ 2151448 h 215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448" h="2151448">
                  <a:moveTo>
                    <a:pt x="0" y="2151448"/>
                  </a:moveTo>
                  <a:cubicBezTo>
                    <a:pt x="0" y="963236"/>
                    <a:pt x="963236" y="0"/>
                    <a:pt x="2151448" y="0"/>
                  </a:cubicBezTo>
                  <a:lnTo>
                    <a:pt x="2151448" y="2151448"/>
                  </a:lnTo>
                  <a:lnTo>
                    <a:pt x="0" y="215144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807945" tIns="807945" rIns="177800" bIns="177800" spcCol="1270" anchor="ctr"/>
            <a:lstStyle/>
            <a:p>
              <a:pPr algn="ctr" defTabSz="11112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/>
                <a:t>Quality under test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D7E2CFC-DB2E-14A1-8853-B5DF30380D35}"/>
                </a:ext>
              </a:extLst>
            </p:cNvPr>
            <p:cNvSpPr/>
            <p:nvPr/>
          </p:nvSpPr>
          <p:spPr>
            <a:xfrm>
              <a:off x="5130505" y="1905453"/>
              <a:ext cx="2151447" cy="2151487"/>
            </a:xfrm>
            <a:custGeom>
              <a:avLst/>
              <a:gdLst>
                <a:gd name="connsiteX0" fmla="*/ 0 w 2151448"/>
                <a:gd name="connsiteY0" fmla="*/ 2151448 h 2151448"/>
                <a:gd name="connsiteX1" fmla="*/ 2151448 w 2151448"/>
                <a:gd name="connsiteY1" fmla="*/ 0 h 2151448"/>
                <a:gd name="connsiteX2" fmla="*/ 2151448 w 2151448"/>
                <a:gd name="connsiteY2" fmla="*/ 2151448 h 2151448"/>
                <a:gd name="connsiteX3" fmla="*/ 0 w 2151448"/>
                <a:gd name="connsiteY3" fmla="*/ 2151448 h 215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448" h="2151448">
                  <a:moveTo>
                    <a:pt x="0" y="0"/>
                  </a:moveTo>
                  <a:cubicBezTo>
                    <a:pt x="1188212" y="0"/>
                    <a:pt x="2151448" y="963236"/>
                    <a:pt x="2151448" y="2151448"/>
                  </a:cubicBezTo>
                  <a:lnTo>
                    <a:pt x="0" y="2151448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7800" tIns="807945" rIns="807945" bIns="177800" spcCol="1270" anchor="ctr"/>
            <a:lstStyle/>
            <a:p>
              <a:pPr algn="ctr" defTabSz="11112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/>
                <a:t>Unit under test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1793B19-3DAE-0893-A804-49AE829BFB62}"/>
                </a:ext>
              </a:extLst>
            </p:cNvPr>
            <p:cNvSpPr/>
            <p:nvPr/>
          </p:nvSpPr>
          <p:spPr>
            <a:xfrm rot="21600000">
              <a:off x="5130505" y="4155385"/>
              <a:ext cx="2151447" cy="2151486"/>
            </a:xfrm>
            <a:custGeom>
              <a:avLst/>
              <a:gdLst>
                <a:gd name="connsiteX0" fmla="*/ 0 w 2151448"/>
                <a:gd name="connsiteY0" fmla="*/ 2151448 h 2151448"/>
                <a:gd name="connsiteX1" fmla="*/ 2151448 w 2151448"/>
                <a:gd name="connsiteY1" fmla="*/ 0 h 2151448"/>
                <a:gd name="connsiteX2" fmla="*/ 2151448 w 2151448"/>
                <a:gd name="connsiteY2" fmla="*/ 2151448 h 2151448"/>
                <a:gd name="connsiteX3" fmla="*/ 0 w 2151448"/>
                <a:gd name="connsiteY3" fmla="*/ 2151448 h 215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448" h="2151448">
                  <a:moveTo>
                    <a:pt x="2151448" y="0"/>
                  </a:moveTo>
                  <a:cubicBezTo>
                    <a:pt x="2151448" y="1188212"/>
                    <a:pt x="1188212" y="2151448"/>
                    <a:pt x="0" y="2151448"/>
                  </a:cubicBezTo>
                  <a:lnTo>
                    <a:pt x="0" y="0"/>
                  </a:lnTo>
                  <a:lnTo>
                    <a:pt x="2151448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7800" tIns="177801" rIns="807945" bIns="807945" spcCol="1270" anchor="ctr"/>
            <a:lstStyle/>
            <a:p>
              <a:pPr algn="ctr" defTabSz="11112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/>
                <a:t>Type of test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677AB9C-B4D0-0F96-DD66-3F34889049B7}"/>
                </a:ext>
              </a:extLst>
            </p:cNvPr>
            <p:cNvSpPr/>
            <p:nvPr/>
          </p:nvSpPr>
          <p:spPr>
            <a:xfrm>
              <a:off x="2755180" y="4155385"/>
              <a:ext cx="2276882" cy="2151486"/>
            </a:xfrm>
            <a:custGeom>
              <a:avLst/>
              <a:gdLst>
                <a:gd name="connsiteX0" fmla="*/ 0 w 2151448"/>
                <a:gd name="connsiteY0" fmla="*/ 2151448 h 2151448"/>
                <a:gd name="connsiteX1" fmla="*/ 2151448 w 2151448"/>
                <a:gd name="connsiteY1" fmla="*/ 0 h 2151448"/>
                <a:gd name="connsiteX2" fmla="*/ 2151448 w 2151448"/>
                <a:gd name="connsiteY2" fmla="*/ 2151448 h 2151448"/>
                <a:gd name="connsiteX3" fmla="*/ 0 w 2151448"/>
                <a:gd name="connsiteY3" fmla="*/ 2151448 h 215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448" h="2151448">
                  <a:moveTo>
                    <a:pt x="2151448" y="2151448"/>
                  </a:moveTo>
                  <a:cubicBezTo>
                    <a:pt x="963236" y="2151448"/>
                    <a:pt x="0" y="1188212"/>
                    <a:pt x="0" y="0"/>
                  </a:cubicBezTo>
                  <a:lnTo>
                    <a:pt x="2151448" y="0"/>
                  </a:lnTo>
                  <a:lnTo>
                    <a:pt x="2151448" y="215144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807945" tIns="177800" rIns="177800" bIns="807945" spcCol="1270" anchor="ctr"/>
            <a:lstStyle/>
            <a:p>
              <a:pPr algn="ctr" defTabSz="11112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/>
                <a:t>Modality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4F72F32-9BDE-4DB1-E0D1-5C5D20EFE84C}"/>
              </a:ext>
            </a:extLst>
          </p:cNvPr>
          <p:cNvSpPr txBox="1"/>
          <p:nvPr/>
        </p:nvSpPr>
        <p:spPr>
          <a:xfrm>
            <a:off x="4403725" y="3922713"/>
            <a:ext cx="3114675" cy="430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b="1" dirty="0"/>
              <a:t>Dimensions of Testing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>
            <a:extLst>
              <a:ext uri="{FF2B5EF4-FFF2-40B4-BE49-F238E27FC236}">
                <a16:creationId xmlns:a16="http://schemas.microsoft.com/office/drawing/2014/main" id="{CD81858E-6973-2C82-7E80-0E10B62CFB4F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alibri" panose="020F0502020204030204" pitchFamily="34" charset="0"/>
              <a:buNone/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Whitebox. Blackbox. </a:t>
            </a:r>
          </a:p>
        </p:txBody>
      </p:sp>
      <p:sp>
        <p:nvSpPr>
          <p:cNvPr id="46083" name="Subtitle 4">
            <a:extLst>
              <a:ext uri="{FF2B5EF4-FFF2-40B4-BE49-F238E27FC236}">
                <a16:creationId xmlns:a16="http://schemas.microsoft.com/office/drawing/2014/main" id="{07C9C664-DA9D-F98C-27C1-04B4D94309F7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E09EDE7-A245-F3F1-FF79-16667EE7895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328863" y="406400"/>
            <a:ext cx="7392987" cy="544513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White-Box Testing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2A2D615B-1845-0409-AA7C-D3BA5B1ED8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9067800" y="6248400"/>
            <a:ext cx="1295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0C4AE13-7F97-4FE4-8A4A-51FB90912B87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08" name="Oval 3">
            <a:extLst>
              <a:ext uri="{FF2B5EF4-FFF2-40B4-BE49-F238E27FC236}">
                <a16:creationId xmlns:a16="http://schemas.microsoft.com/office/drawing/2014/main" id="{1AA4CC59-4D20-E755-C458-5DBE5B49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413000"/>
            <a:ext cx="63500" cy="1143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Oval 4">
            <a:extLst>
              <a:ext uri="{FF2B5EF4-FFF2-40B4-BE49-F238E27FC236}">
                <a16:creationId xmlns:a16="http://schemas.microsoft.com/office/drawing/2014/main" id="{394F0FFC-35DC-929E-C2E1-4EB6C914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2398713"/>
            <a:ext cx="88900" cy="1428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BC02E91A-4E5C-A708-5ACC-A6A0FC328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2555875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6">
            <a:extLst>
              <a:ext uri="{FF2B5EF4-FFF2-40B4-BE49-F238E27FC236}">
                <a16:creationId xmlns:a16="http://schemas.microsoft.com/office/drawing/2014/main" id="{0932B57A-C25C-9072-E7D1-A1C6E52E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2698750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2" name="Rectangle 7">
            <a:extLst>
              <a:ext uri="{FF2B5EF4-FFF2-40B4-BE49-F238E27FC236}">
                <a16:creationId xmlns:a16="http://schemas.microsoft.com/office/drawing/2014/main" id="{B0239A00-FA73-9E09-7A78-785B4C35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2684463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3" name="Line 8">
            <a:extLst>
              <a:ext uri="{FF2B5EF4-FFF2-40B4-BE49-F238E27FC236}">
                <a16:creationId xmlns:a16="http://schemas.microsoft.com/office/drawing/2014/main" id="{56C4C70E-5AE5-B571-FC00-F5894D81C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2927350"/>
            <a:ext cx="0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AC79CA3A-EE87-2AE1-670F-860B88CE0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1263" y="3113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Rectangle 10">
            <a:extLst>
              <a:ext uri="{FF2B5EF4-FFF2-40B4-BE49-F238E27FC236}">
                <a16:creationId xmlns:a16="http://schemas.microsoft.com/office/drawing/2014/main" id="{02A32444-D762-652B-F707-B659BC26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3313113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6" name="Rectangle 11">
            <a:extLst>
              <a:ext uri="{FF2B5EF4-FFF2-40B4-BE49-F238E27FC236}">
                <a16:creationId xmlns:a16="http://schemas.microsoft.com/office/drawing/2014/main" id="{F7907579-FDDE-3F8D-DB6A-4A7390115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298825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7" name="Rectangle 12">
            <a:extLst>
              <a:ext uri="{FF2B5EF4-FFF2-40B4-BE49-F238E27FC236}">
                <a16:creationId xmlns:a16="http://schemas.microsoft.com/office/drawing/2014/main" id="{E4947CFA-7E1D-004D-334F-4B7503E70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3341688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8" name="Rectangle 13">
            <a:extLst>
              <a:ext uri="{FF2B5EF4-FFF2-40B4-BE49-F238E27FC236}">
                <a16:creationId xmlns:a16="http://schemas.microsoft.com/office/drawing/2014/main" id="{2A73D24B-FD00-8D80-17F5-D43F47CFA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3327400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9" name="Line 14">
            <a:extLst>
              <a:ext uri="{FF2B5EF4-FFF2-40B4-BE49-F238E27FC236}">
                <a16:creationId xmlns:a16="http://schemas.microsoft.com/office/drawing/2014/main" id="{9BE0BAB4-57DF-3FED-C06D-4F0C0BB87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311308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5">
            <a:extLst>
              <a:ext uri="{FF2B5EF4-FFF2-40B4-BE49-F238E27FC236}">
                <a16:creationId xmlns:a16="http://schemas.microsoft.com/office/drawing/2014/main" id="{D752E143-1D07-2733-2FC1-1199504035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5963" y="3113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6">
            <a:extLst>
              <a:ext uri="{FF2B5EF4-FFF2-40B4-BE49-F238E27FC236}">
                <a16:creationId xmlns:a16="http://schemas.microsoft.com/office/drawing/2014/main" id="{7B82280D-90F2-7957-1E5D-48CCC2D8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563" y="311308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7">
            <a:extLst>
              <a:ext uri="{FF2B5EF4-FFF2-40B4-BE49-F238E27FC236}">
                <a16:creationId xmlns:a16="http://schemas.microsoft.com/office/drawing/2014/main" id="{8CAF32AD-BE02-2370-CB3A-1142AF164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3541713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8">
            <a:extLst>
              <a:ext uri="{FF2B5EF4-FFF2-40B4-BE49-F238E27FC236}">
                <a16:creationId xmlns:a16="http://schemas.microsoft.com/office/drawing/2014/main" id="{06592711-ED64-F052-408C-445E7BE18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563" y="3570288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19">
            <a:extLst>
              <a:ext uri="{FF2B5EF4-FFF2-40B4-BE49-F238E27FC236}">
                <a16:creationId xmlns:a16="http://schemas.microsoft.com/office/drawing/2014/main" id="{B87C9F8B-25BF-F34A-4AEE-B2C183414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3698875"/>
            <a:ext cx="1104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0">
            <a:extLst>
              <a:ext uri="{FF2B5EF4-FFF2-40B4-BE49-F238E27FC236}">
                <a16:creationId xmlns:a16="http://schemas.microsoft.com/office/drawing/2014/main" id="{13FBEA5C-8481-40F1-4881-8C09DCF8E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3698875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Rectangle 21">
            <a:extLst>
              <a:ext uri="{FF2B5EF4-FFF2-40B4-BE49-F238E27FC236}">
                <a16:creationId xmlns:a16="http://schemas.microsoft.com/office/drawing/2014/main" id="{7272B61F-68C2-161B-09D5-1A4FD39ED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3927475"/>
            <a:ext cx="355600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27" name="Rectangle 22">
            <a:extLst>
              <a:ext uri="{FF2B5EF4-FFF2-40B4-BE49-F238E27FC236}">
                <a16:creationId xmlns:a16="http://schemas.microsoft.com/office/drawing/2014/main" id="{541CD309-A8D5-6F30-6198-30C594B10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3913188"/>
            <a:ext cx="3810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28" name="Line 23">
            <a:extLst>
              <a:ext uri="{FF2B5EF4-FFF2-40B4-BE49-F238E27FC236}">
                <a16:creationId xmlns:a16="http://schemas.microsoft.com/office/drawing/2014/main" id="{215F5097-870E-3F47-BE21-C0B7CF51F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4156075"/>
            <a:ext cx="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4">
            <a:extLst>
              <a:ext uri="{FF2B5EF4-FFF2-40B4-BE49-F238E27FC236}">
                <a16:creationId xmlns:a16="http://schemas.microsoft.com/office/drawing/2014/main" id="{CB0889F8-822D-4FCC-4534-EBC290470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4498975"/>
            <a:ext cx="0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25">
            <a:extLst>
              <a:ext uri="{FF2B5EF4-FFF2-40B4-BE49-F238E27FC236}">
                <a16:creationId xmlns:a16="http://schemas.microsoft.com/office/drawing/2014/main" id="{2E5302B2-EB00-31CD-459F-52A0B4AF8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261302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Line 26">
            <a:extLst>
              <a:ext uri="{FF2B5EF4-FFF2-40B4-BE49-F238E27FC236}">
                <a16:creationId xmlns:a16="http://schemas.microsoft.com/office/drawing/2014/main" id="{85A73288-A8DC-1B2E-460B-1D461C9E1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455612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Line 27">
            <a:extLst>
              <a:ext uri="{FF2B5EF4-FFF2-40B4-BE49-F238E27FC236}">
                <a16:creationId xmlns:a16="http://schemas.microsoft.com/office/drawing/2014/main" id="{7ADE7BD7-83EC-1AFB-6A4D-A5F6F0DA8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063" y="2613025"/>
            <a:ext cx="0" cy="1928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8" name="Rectangle 28">
            <a:extLst>
              <a:ext uri="{FF2B5EF4-FFF2-40B4-BE49-F238E27FC236}">
                <a16:creationId xmlns:a16="http://schemas.microsoft.com/office/drawing/2014/main" id="{F2D90E80-5C54-D661-0BAE-0B4DAF94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5097463"/>
            <a:ext cx="3581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... our goal is to ensure that all </a:t>
            </a:r>
          </a:p>
        </p:txBody>
      </p:sp>
      <p:sp>
        <p:nvSpPr>
          <p:cNvPr id="179229" name="Rectangle 29">
            <a:extLst>
              <a:ext uri="{FF2B5EF4-FFF2-40B4-BE49-F238E27FC236}">
                <a16:creationId xmlns:a16="http://schemas.microsoft.com/office/drawing/2014/main" id="{9D01F40C-EF5E-7DDE-113D-D264AAE11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5454650"/>
            <a:ext cx="376078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statements and conditions have </a:t>
            </a:r>
          </a:p>
        </p:txBody>
      </p:sp>
      <p:sp>
        <p:nvSpPr>
          <p:cNvPr id="179230" name="Rectangle 30">
            <a:extLst>
              <a:ext uri="{FF2B5EF4-FFF2-40B4-BE49-F238E27FC236}">
                <a16:creationId xmlns:a16="http://schemas.microsoft.com/office/drawing/2014/main" id="{CFADF187-957C-B1F8-D3CA-90FC3CD4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5811838"/>
            <a:ext cx="35036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been executed at least once ...</a:t>
            </a:r>
          </a:p>
        </p:txBody>
      </p:sp>
      <p:sp>
        <p:nvSpPr>
          <p:cNvPr id="47136" name="AutoShape 31">
            <a:extLst>
              <a:ext uri="{FF2B5EF4-FFF2-40B4-BE49-F238E27FC236}">
                <a16:creationId xmlns:a16="http://schemas.microsoft.com/office/drawing/2014/main" id="{C35E2C0D-AB24-4EC6-9A87-A95EB23E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2984500"/>
            <a:ext cx="444500" cy="271463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37" name="AutoShape 32">
            <a:extLst>
              <a:ext uri="{FF2B5EF4-FFF2-40B4-BE49-F238E27FC236}">
                <a16:creationId xmlns:a16="http://schemas.microsoft.com/office/drawing/2014/main" id="{1E3D0883-309C-9A5D-C4F4-66BC87F4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4398963"/>
            <a:ext cx="444500" cy="271462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38" name="Line 33">
            <a:extLst>
              <a:ext uri="{FF2B5EF4-FFF2-40B4-BE49-F238E27FC236}">
                <a16:creationId xmlns:a16="http://schemas.microsoft.com/office/drawing/2014/main" id="{0A99DD75-7CB2-BD54-F591-B52BD0B27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4713288"/>
            <a:ext cx="0" cy="357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7139" name="Picture 34">
            <a:extLst>
              <a:ext uri="{FF2B5EF4-FFF2-40B4-BE49-F238E27FC236}">
                <a16:creationId xmlns:a16="http://schemas.microsoft.com/office/drawing/2014/main" id="{78A08A1F-F3B7-A954-B401-C7FFCCE1E60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828800"/>
            <a:ext cx="20685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BCC9727-F4C5-11FD-0479-FADDF4D2375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White-box testing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90324EB-41AE-BE50-9D17-0E87A15C4A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Also called ‘glass-box’ or ‘structural’ testing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GB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Testers have access to the system design 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They can 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Examine the design documents 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View the code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Observe at run time the steps taken by algorithms and their internal data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GB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Individual programmers often informally employ glass-box testing to verify their own code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endParaRPr lang="en-GB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FBCC90A-1CBF-5FE0-A22D-DEB60504EDB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Testing, aligned with dev phases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85E3732-8254-7C61-DED8-0B82E97020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9220" name="Picture 2" descr="Related image">
            <a:extLst>
              <a:ext uri="{FF2B5EF4-FFF2-40B4-BE49-F238E27FC236}">
                <a16:creationId xmlns:a16="http://schemas.microsoft.com/office/drawing/2014/main" id="{CDE96AFC-8916-8A63-88ED-EF1C78F8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1811338"/>
            <a:ext cx="48768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B3BB18E-F0E9-5D02-AC2D-B464147289B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White Box Methods</a:t>
            </a:r>
            <a:endParaRPr lang="en-US" altLang="en-US" u="sng">
              <a:solidFill>
                <a:srgbClr val="FFFFFF"/>
              </a:solidFill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6B76142-8EC6-66EC-01DD-55C9E7925DE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924800" cy="45307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Can be applied at all levels of system development – unit, integration, and system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US" altLang="en-US" sz="32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3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Coverage (Control flow)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statement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branch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3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Dataflow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3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Mutation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225E08AE-4318-3518-2B69-F667D8680A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1C00D4D-EBC5-4EC2-8363-94A0519B3588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E283852-4EC5-82CD-574A-805367630B1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Statement Coverage</a:t>
            </a:r>
            <a:endParaRPr lang="en-US" altLang="en-US" u="sng">
              <a:solidFill>
                <a:srgbClr val="FFFFFF"/>
              </a:solidFill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CDD5328-F0DE-5A15-24F1-535CCAD654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5561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Execute each statement in the program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Considered minimum criterion for most unit testing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May be difficult to achieve for error cases</a:t>
            </a: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46C2083C-D8CB-81AD-E5E5-19789AB59A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8C0F4C7-3D98-4304-B18B-756188B8550D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F5315CD-AB8D-A58D-586E-320C6A1CA68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Example Program</a:t>
            </a:r>
            <a:endParaRPr lang="en-US" altLang="en-US" u="sng">
              <a:solidFill>
                <a:srgbClr val="FFFFFF"/>
              </a:solidFill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939B3D6-2415-4E66-5A75-314C25B8CB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7772400" cy="45307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1:   if (a &lt; 0) {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2:      return 0 }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3:   r = 0;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4:   c = a;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5:   while (c &gt; 0) {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6:      r = r + b;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7:      c = c - 1; }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8:   return r;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A6085CB5-F028-295A-92BA-3D97137178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CE585AB-0915-462C-9456-D8E171DE216F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FBF0B213-F5EC-C2DC-1BA7-A51FC36AC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335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 b="1">
                <a:latin typeface="Garamond" panose="02020404030301010803" pitchFamily="18" charset="0"/>
              </a:rPr>
              <a:t>Statement tests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>
                <a:latin typeface="Garamond" panose="02020404030301010803" pitchFamily="18" charset="0"/>
              </a:rPr>
              <a:t>a = 3, b = 4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>
                <a:latin typeface="Garamond" panose="02020404030301010803" pitchFamily="18" charset="0"/>
              </a:rPr>
              <a:t>executes 1, 3, 4, 5, 6, 7, 5, 6, 7, 5, 6, 7, 5, 8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2600"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>
                <a:latin typeface="Garamond" panose="02020404030301010803" pitchFamily="18" charset="0"/>
              </a:rPr>
              <a:t>a = -3, b = 2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600">
                <a:latin typeface="Garamond" panose="02020404030301010803" pitchFamily="18" charset="0"/>
              </a:rPr>
              <a:t>executes 1, 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61B0666-9DC5-2EAE-505C-B39B75CAD07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Branch Coverage</a:t>
            </a:r>
            <a:endParaRPr lang="en-US" altLang="en-US" u="sng">
              <a:solidFill>
                <a:srgbClr val="FFFFFF"/>
              </a:solidFill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1060378-1827-85BE-FC2E-D9CC460619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696200" cy="45307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Execute each branch of the program at least once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Differs from statement coverage only for "if" statements without "else"s and case statements without default cases.</a:t>
            </a: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162291DC-1C0F-1DAF-37AF-19F3D08407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C80BEC-56CC-456B-9931-71EA8E035AC8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81">
            <a:extLst>
              <a:ext uri="{FF2B5EF4-FFF2-40B4-BE49-F238E27FC236}">
                <a16:creationId xmlns:a16="http://schemas.microsoft.com/office/drawing/2014/main" id="{29F3E518-70F4-3016-648C-0B140BC7B1B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Structured Testing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8EE9DD6F-340D-FE70-0606-947CE063D5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7772400" y="60960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B059DB3-71E5-4457-AFE3-336F7E698426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59C5E5D7-6FEF-87A9-EE78-3518835AA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4137025"/>
            <a:ext cx="0" cy="17145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4">
            <a:extLst>
              <a:ext uri="{FF2B5EF4-FFF2-40B4-BE49-F238E27FC236}">
                <a16:creationId xmlns:a16="http://schemas.microsoft.com/office/drawing/2014/main" id="{DADAE517-9EA1-40BF-EA4D-CC38F06A6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1447800"/>
            <a:ext cx="0" cy="2619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5">
            <a:extLst>
              <a:ext uri="{FF2B5EF4-FFF2-40B4-BE49-F238E27FC236}">
                <a16:creationId xmlns:a16="http://schemas.microsoft.com/office/drawing/2014/main" id="{FEAB2EE2-D943-4233-D98A-9AC645E7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1779588"/>
            <a:ext cx="546100" cy="25717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7351" name="Group 6">
            <a:extLst>
              <a:ext uri="{FF2B5EF4-FFF2-40B4-BE49-F238E27FC236}">
                <a16:creationId xmlns:a16="http://schemas.microsoft.com/office/drawing/2014/main" id="{865432DD-4D6A-10C4-5CD0-F9A1EF48E10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851025"/>
            <a:ext cx="1524000" cy="73025"/>
            <a:chOff x="2976" y="1152"/>
            <a:chExt cx="960" cy="41"/>
          </a:xfrm>
        </p:grpSpPr>
        <p:sp>
          <p:nvSpPr>
            <p:cNvPr id="57423" name="Freeform 7">
              <a:extLst>
                <a:ext uri="{FF2B5EF4-FFF2-40B4-BE49-F238E27FC236}">
                  <a16:creationId xmlns:a16="http://schemas.microsoft.com/office/drawing/2014/main" id="{57E443C6-A689-0C6E-43DA-2B9C8A80A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24" name="Line 8">
              <a:extLst>
                <a:ext uri="{FF2B5EF4-FFF2-40B4-BE49-F238E27FC236}">
                  <a16:creationId xmlns:a16="http://schemas.microsoft.com/office/drawing/2014/main" id="{414E282B-1D37-4616-4970-88F1A6927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9">
            <a:extLst>
              <a:ext uri="{FF2B5EF4-FFF2-40B4-BE49-F238E27FC236}">
                <a16:creationId xmlns:a16="http://schemas.microsoft.com/office/drawing/2014/main" id="{97C7220D-984A-EB03-5539-45066C17C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2079625"/>
            <a:ext cx="0" cy="14287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Freeform 10">
            <a:extLst>
              <a:ext uri="{FF2B5EF4-FFF2-40B4-BE49-F238E27FC236}">
                <a16:creationId xmlns:a16="http://schemas.microsoft.com/office/drawing/2014/main" id="{9EA45285-A7A9-D4B4-6A49-4DD57B160885}"/>
              </a:ext>
            </a:extLst>
          </p:cNvPr>
          <p:cNvSpPr>
            <a:spLocks/>
          </p:cNvSpPr>
          <p:nvPr/>
        </p:nvSpPr>
        <p:spPr bwMode="auto">
          <a:xfrm>
            <a:off x="5715000" y="2251075"/>
            <a:ext cx="344488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Freeform 11">
            <a:extLst>
              <a:ext uri="{FF2B5EF4-FFF2-40B4-BE49-F238E27FC236}">
                <a16:creationId xmlns:a16="http://schemas.microsoft.com/office/drawing/2014/main" id="{5F96D764-FFA4-592A-523B-0A13C8081E35}"/>
              </a:ext>
            </a:extLst>
          </p:cNvPr>
          <p:cNvSpPr>
            <a:spLocks/>
          </p:cNvSpPr>
          <p:nvPr/>
        </p:nvSpPr>
        <p:spPr bwMode="auto">
          <a:xfrm>
            <a:off x="5715000" y="2251075"/>
            <a:ext cx="344488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2">
            <a:extLst>
              <a:ext uri="{FF2B5EF4-FFF2-40B4-BE49-F238E27FC236}">
                <a16:creationId xmlns:a16="http://schemas.microsoft.com/office/drawing/2014/main" id="{5ED0E84B-8279-F2D7-18F7-3F67C6FDA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2444750"/>
            <a:ext cx="6731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Freeform 13">
            <a:extLst>
              <a:ext uri="{FF2B5EF4-FFF2-40B4-BE49-F238E27FC236}">
                <a16:creationId xmlns:a16="http://schemas.microsoft.com/office/drawing/2014/main" id="{ED4F99DA-E820-02FC-E262-AC0AAEAB0253}"/>
              </a:ext>
            </a:extLst>
          </p:cNvPr>
          <p:cNvSpPr>
            <a:spLocks/>
          </p:cNvSpPr>
          <p:nvPr/>
        </p:nvSpPr>
        <p:spPr bwMode="auto">
          <a:xfrm>
            <a:off x="4826000" y="2636838"/>
            <a:ext cx="344488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Freeform 14">
            <a:extLst>
              <a:ext uri="{FF2B5EF4-FFF2-40B4-BE49-F238E27FC236}">
                <a16:creationId xmlns:a16="http://schemas.microsoft.com/office/drawing/2014/main" id="{276C2A67-8600-7047-E9EE-18A4719D141A}"/>
              </a:ext>
            </a:extLst>
          </p:cNvPr>
          <p:cNvSpPr>
            <a:spLocks/>
          </p:cNvSpPr>
          <p:nvPr/>
        </p:nvSpPr>
        <p:spPr bwMode="auto">
          <a:xfrm>
            <a:off x="4826000" y="2636838"/>
            <a:ext cx="344488" cy="187325"/>
          </a:xfrm>
          <a:custGeom>
            <a:avLst/>
            <a:gdLst>
              <a:gd name="T0" fmla="*/ 0 w 217"/>
              <a:gd name="T1" fmla="*/ 2147483646 h 105"/>
              <a:gd name="T2" fmla="*/ 2147483646 w 217"/>
              <a:gd name="T3" fmla="*/ 0 h 105"/>
              <a:gd name="T4" fmla="*/ 2147483646 w 217"/>
              <a:gd name="T5" fmla="*/ 2147483646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5">
            <a:extLst>
              <a:ext uri="{FF2B5EF4-FFF2-40B4-BE49-F238E27FC236}">
                <a16:creationId xmlns:a16="http://schemas.microsoft.com/office/drawing/2014/main" id="{364663AC-CC9F-F3CB-55EB-DD1C076FDA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9100" y="2830513"/>
            <a:ext cx="5969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Line 16">
            <a:extLst>
              <a:ext uri="{FF2B5EF4-FFF2-40B4-BE49-F238E27FC236}">
                <a16:creationId xmlns:a16="http://schemas.microsoft.com/office/drawing/2014/main" id="{6976AC57-ED55-3597-CBA5-FE9225E6B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2444750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Line 17">
            <a:extLst>
              <a:ext uri="{FF2B5EF4-FFF2-40B4-BE49-F238E27FC236}">
                <a16:creationId xmlns:a16="http://schemas.microsoft.com/office/drawing/2014/main" id="{F9F02A18-E48C-1493-BB36-39583C084C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7450" y="2436813"/>
            <a:ext cx="0" cy="20002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Rectangle 18">
            <a:extLst>
              <a:ext uri="{FF2B5EF4-FFF2-40B4-BE49-F238E27FC236}">
                <a16:creationId xmlns:a16="http://schemas.microsoft.com/office/drawing/2014/main" id="{A83A239C-C955-F6B8-01E5-2980A233F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2751138"/>
            <a:ext cx="546100" cy="25717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2" name="Line 19">
            <a:extLst>
              <a:ext uri="{FF2B5EF4-FFF2-40B4-BE49-F238E27FC236}">
                <a16:creationId xmlns:a16="http://schemas.microsoft.com/office/drawing/2014/main" id="{DB94FD67-8320-2BE5-99B5-23F1A06D4A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2950" y="2436813"/>
            <a:ext cx="0" cy="300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20">
            <a:extLst>
              <a:ext uri="{FF2B5EF4-FFF2-40B4-BE49-F238E27FC236}">
                <a16:creationId xmlns:a16="http://schemas.microsoft.com/office/drawing/2014/main" id="{8622DE66-53FB-75B5-673B-3B34B6B62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5450" y="2851150"/>
            <a:ext cx="0" cy="17145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Freeform 21">
            <a:extLst>
              <a:ext uri="{FF2B5EF4-FFF2-40B4-BE49-F238E27FC236}">
                <a16:creationId xmlns:a16="http://schemas.microsoft.com/office/drawing/2014/main" id="{6EC70EE8-D87A-C1F4-135B-069A6B3654CD}"/>
              </a:ext>
            </a:extLst>
          </p:cNvPr>
          <p:cNvSpPr>
            <a:spLocks/>
          </p:cNvSpPr>
          <p:nvPr/>
        </p:nvSpPr>
        <p:spPr bwMode="auto">
          <a:xfrm>
            <a:off x="4051300" y="3051175"/>
            <a:ext cx="344488" cy="201613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Freeform 22">
            <a:extLst>
              <a:ext uri="{FF2B5EF4-FFF2-40B4-BE49-F238E27FC236}">
                <a16:creationId xmlns:a16="http://schemas.microsoft.com/office/drawing/2014/main" id="{D608184F-97A9-C7C2-B805-F0CA11D41568}"/>
              </a:ext>
            </a:extLst>
          </p:cNvPr>
          <p:cNvSpPr>
            <a:spLocks/>
          </p:cNvSpPr>
          <p:nvPr/>
        </p:nvSpPr>
        <p:spPr bwMode="auto">
          <a:xfrm>
            <a:off x="4051300" y="3051175"/>
            <a:ext cx="522288" cy="201613"/>
          </a:xfrm>
          <a:custGeom>
            <a:avLst/>
            <a:gdLst>
              <a:gd name="T0" fmla="*/ 0 w 329"/>
              <a:gd name="T1" fmla="*/ 2147483646 h 113"/>
              <a:gd name="T2" fmla="*/ 2147483646 w 329"/>
              <a:gd name="T3" fmla="*/ 0 h 113"/>
              <a:gd name="T4" fmla="*/ 2147483646 w 329"/>
              <a:gd name="T5" fmla="*/ 2147483646 h 113"/>
              <a:gd name="T6" fmla="*/ 2147483646 w 329"/>
              <a:gd name="T7" fmla="*/ 2147483646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Freeform 23">
            <a:extLst>
              <a:ext uri="{FF2B5EF4-FFF2-40B4-BE49-F238E27FC236}">
                <a16:creationId xmlns:a16="http://schemas.microsoft.com/office/drawing/2014/main" id="{CDC365CF-B57D-3CA7-659E-908E9F9930F7}"/>
              </a:ext>
            </a:extLst>
          </p:cNvPr>
          <p:cNvSpPr>
            <a:spLocks/>
          </p:cNvSpPr>
          <p:nvPr/>
        </p:nvSpPr>
        <p:spPr bwMode="auto">
          <a:xfrm>
            <a:off x="3797300" y="3251200"/>
            <a:ext cx="230188" cy="315913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4">
            <a:extLst>
              <a:ext uri="{FF2B5EF4-FFF2-40B4-BE49-F238E27FC236}">
                <a16:creationId xmlns:a16="http://schemas.microsoft.com/office/drawing/2014/main" id="{7943F36D-0EAE-7F4B-3481-254E714BF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3265488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Rectangle 25">
            <a:extLst>
              <a:ext uri="{FF2B5EF4-FFF2-40B4-BE49-F238E27FC236}">
                <a16:creationId xmlns:a16="http://schemas.microsoft.com/office/drawing/2014/main" id="{16A649E1-D216-97BA-B28E-766117F2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3608388"/>
            <a:ext cx="546100" cy="27146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9" name="Rectangle 26">
            <a:extLst>
              <a:ext uri="{FF2B5EF4-FFF2-40B4-BE49-F238E27FC236}">
                <a16:creationId xmlns:a16="http://schemas.microsoft.com/office/drawing/2014/main" id="{08F5DD90-59CD-F0FE-0FE5-78B8FB7A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3608388"/>
            <a:ext cx="533400" cy="27146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0" name="Line 27">
            <a:extLst>
              <a:ext uri="{FF2B5EF4-FFF2-40B4-BE49-F238E27FC236}">
                <a16:creationId xmlns:a16="http://schemas.microsoft.com/office/drawing/2014/main" id="{38567D42-FDE5-51FE-000F-D148A381F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650" y="3908425"/>
            <a:ext cx="0" cy="1857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Line 28">
            <a:extLst>
              <a:ext uri="{FF2B5EF4-FFF2-40B4-BE49-F238E27FC236}">
                <a16:creationId xmlns:a16="http://schemas.microsoft.com/office/drawing/2014/main" id="{8F9AFB6C-6C45-8A45-DC3C-4AD215602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3908425"/>
            <a:ext cx="0" cy="18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Line 29">
            <a:extLst>
              <a:ext uri="{FF2B5EF4-FFF2-40B4-BE49-F238E27FC236}">
                <a16:creationId xmlns:a16="http://schemas.microsoft.com/office/drawing/2014/main" id="{A55E260B-5027-CF2C-EE2B-B19BD8187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0513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Freeform 30">
            <a:extLst>
              <a:ext uri="{FF2B5EF4-FFF2-40B4-BE49-F238E27FC236}">
                <a16:creationId xmlns:a16="http://schemas.microsoft.com/office/drawing/2014/main" id="{C650C062-89A3-615F-7CB8-89428F036E53}"/>
              </a:ext>
            </a:extLst>
          </p:cNvPr>
          <p:cNvSpPr>
            <a:spLocks/>
          </p:cNvSpPr>
          <p:nvPr/>
        </p:nvSpPr>
        <p:spPr bwMode="auto">
          <a:xfrm>
            <a:off x="5600700" y="3051175"/>
            <a:ext cx="344488" cy="201613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Freeform 31">
            <a:extLst>
              <a:ext uri="{FF2B5EF4-FFF2-40B4-BE49-F238E27FC236}">
                <a16:creationId xmlns:a16="http://schemas.microsoft.com/office/drawing/2014/main" id="{ACAB5D95-F9E5-168C-58C1-AC9698AFF628}"/>
              </a:ext>
            </a:extLst>
          </p:cNvPr>
          <p:cNvSpPr>
            <a:spLocks/>
          </p:cNvSpPr>
          <p:nvPr/>
        </p:nvSpPr>
        <p:spPr bwMode="auto">
          <a:xfrm>
            <a:off x="5600700" y="3051175"/>
            <a:ext cx="344488" cy="201613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5" name="Freeform 32">
            <a:extLst>
              <a:ext uri="{FF2B5EF4-FFF2-40B4-BE49-F238E27FC236}">
                <a16:creationId xmlns:a16="http://schemas.microsoft.com/office/drawing/2014/main" id="{93533157-B3FA-6CCD-3F85-5951356FAD93}"/>
              </a:ext>
            </a:extLst>
          </p:cNvPr>
          <p:cNvSpPr>
            <a:spLocks/>
          </p:cNvSpPr>
          <p:nvPr/>
        </p:nvSpPr>
        <p:spPr bwMode="auto">
          <a:xfrm>
            <a:off x="5334000" y="3251200"/>
            <a:ext cx="230188" cy="315913"/>
          </a:xfrm>
          <a:custGeom>
            <a:avLst/>
            <a:gdLst>
              <a:gd name="T0" fmla="*/ 2147483646 w 145"/>
              <a:gd name="T1" fmla="*/ 0 h 177"/>
              <a:gd name="T2" fmla="*/ 0 w 145"/>
              <a:gd name="T3" fmla="*/ 0 h 177"/>
              <a:gd name="T4" fmla="*/ 0 w 145"/>
              <a:gd name="T5" fmla="*/ 2147483646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6" name="Line 33">
            <a:extLst>
              <a:ext uri="{FF2B5EF4-FFF2-40B4-BE49-F238E27FC236}">
                <a16:creationId xmlns:a16="http://schemas.microsoft.com/office/drawing/2014/main" id="{0289A5D1-AB00-F99A-7F08-6494824D4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050" y="3265488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Rectangle 34">
            <a:extLst>
              <a:ext uri="{FF2B5EF4-FFF2-40B4-BE49-F238E27FC236}">
                <a16:creationId xmlns:a16="http://schemas.microsoft.com/office/drawing/2014/main" id="{DEF8F13B-2209-1F85-CFD9-2BEFAB4BA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608388"/>
            <a:ext cx="546100" cy="27146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8" name="Rectangle 35">
            <a:extLst>
              <a:ext uri="{FF2B5EF4-FFF2-40B4-BE49-F238E27FC236}">
                <a16:creationId xmlns:a16="http://schemas.microsoft.com/office/drawing/2014/main" id="{83D94FCE-17E7-1008-8889-BC3BA14F8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608388"/>
            <a:ext cx="546100" cy="27146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9" name="Line 36">
            <a:extLst>
              <a:ext uri="{FF2B5EF4-FFF2-40B4-BE49-F238E27FC236}">
                <a16:creationId xmlns:a16="http://schemas.microsoft.com/office/drawing/2014/main" id="{B8E3657A-AF02-BD96-2A42-08ABAA1A3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0" y="3908425"/>
            <a:ext cx="0" cy="18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Line 37">
            <a:extLst>
              <a:ext uri="{FF2B5EF4-FFF2-40B4-BE49-F238E27FC236}">
                <a16:creationId xmlns:a16="http://schemas.microsoft.com/office/drawing/2014/main" id="{FC2FE4A0-4F0A-8FFD-B747-9BB57E37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050" y="3908425"/>
            <a:ext cx="0" cy="18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Line 38">
            <a:extLst>
              <a:ext uri="{FF2B5EF4-FFF2-40B4-BE49-F238E27FC236}">
                <a16:creationId xmlns:a16="http://schemas.microsoft.com/office/drawing/2014/main" id="{23880D48-6EF9-E926-1151-0D18F71B9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411638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Line 39">
            <a:extLst>
              <a:ext uri="{FF2B5EF4-FFF2-40B4-BE49-F238E27FC236}">
                <a16:creationId xmlns:a16="http://schemas.microsoft.com/office/drawing/2014/main" id="{7E67D646-001E-4151-676B-EED43714E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2836863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Line 40">
            <a:extLst>
              <a:ext uri="{FF2B5EF4-FFF2-40B4-BE49-F238E27FC236}">
                <a16:creationId xmlns:a16="http://schemas.microsoft.com/office/drawing/2014/main" id="{3D526557-F5A7-F025-0128-D38A61CDF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4116388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Oval 41">
            <a:extLst>
              <a:ext uri="{FF2B5EF4-FFF2-40B4-BE49-F238E27FC236}">
                <a16:creationId xmlns:a16="http://schemas.microsoft.com/office/drawing/2014/main" id="{9BBE06FF-2225-D0D8-4740-BC0E6339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4094163"/>
            <a:ext cx="381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85" name="Oval 42">
            <a:extLst>
              <a:ext uri="{FF2B5EF4-FFF2-40B4-BE49-F238E27FC236}">
                <a16:creationId xmlns:a16="http://schemas.microsoft.com/office/drawing/2014/main" id="{EA0552BD-183A-9D38-579D-42E43AFC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094163"/>
            <a:ext cx="254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86" name="Line 43">
            <a:extLst>
              <a:ext uri="{FF2B5EF4-FFF2-40B4-BE49-F238E27FC236}">
                <a16:creationId xmlns:a16="http://schemas.microsoft.com/office/drawing/2014/main" id="{0B6CB1C7-9627-DE3E-5459-66182BEC7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350" y="4122738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Line 44">
            <a:extLst>
              <a:ext uri="{FF2B5EF4-FFF2-40B4-BE49-F238E27FC236}">
                <a16:creationId xmlns:a16="http://schemas.microsoft.com/office/drawing/2014/main" id="{4E213140-6EBC-F6B1-CFFE-EAD4B67C64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4600" y="4344988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8" name="Line 45">
            <a:extLst>
              <a:ext uri="{FF2B5EF4-FFF2-40B4-BE49-F238E27FC236}">
                <a16:creationId xmlns:a16="http://schemas.microsoft.com/office/drawing/2014/main" id="{F7A69CB6-AB56-D8C7-3730-4D3412477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344988"/>
            <a:ext cx="8128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9" name="Oval 46">
            <a:extLst>
              <a:ext uri="{FF2B5EF4-FFF2-40B4-BE49-F238E27FC236}">
                <a16:creationId xmlns:a16="http://schemas.microsoft.com/office/drawing/2014/main" id="{8103C021-0E7C-E65C-FEA0-5D38E14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322763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0" name="Freeform 47">
            <a:extLst>
              <a:ext uri="{FF2B5EF4-FFF2-40B4-BE49-F238E27FC236}">
                <a16:creationId xmlns:a16="http://schemas.microsoft.com/office/drawing/2014/main" id="{97832865-9960-7AB7-399B-1019EEBF0C04}"/>
              </a:ext>
            </a:extLst>
          </p:cNvPr>
          <p:cNvSpPr>
            <a:spLocks/>
          </p:cNvSpPr>
          <p:nvPr/>
        </p:nvSpPr>
        <p:spPr bwMode="auto">
          <a:xfrm>
            <a:off x="5029200" y="4365625"/>
            <a:ext cx="534988" cy="230188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2147483646 h 129"/>
              <a:gd name="T4" fmla="*/ 2147483646 w 337"/>
              <a:gd name="T5" fmla="*/ 2147483646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1" name="Oval 48">
            <a:extLst>
              <a:ext uri="{FF2B5EF4-FFF2-40B4-BE49-F238E27FC236}">
                <a16:creationId xmlns:a16="http://schemas.microsoft.com/office/drawing/2014/main" id="{68E82D7C-CAD2-180A-B3BE-9ADC213B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4579938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2" name="Line 49">
            <a:extLst>
              <a:ext uri="{FF2B5EF4-FFF2-40B4-BE49-F238E27FC236}">
                <a16:creationId xmlns:a16="http://schemas.microsoft.com/office/drawing/2014/main" id="{2C51DB89-E31C-B98E-831F-FFCE22385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3036888"/>
            <a:ext cx="0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Line 50">
            <a:extLst>
              <a:ext uri="{FF2B5EF4-FFF2-40B4-BE49-F238E27FC236}">
                <a16:creationId xmlns:a16="http://schemas.microsoft.com/office/drawing/2014/main" id="{AC72AF7B-F010-FE94-3C93-336C63987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400" y="4602163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4" name="Freeform 51">
            <a:extLst>
              <a:ext uri="{FF2B5EF4-FFF2-40B4-BE49-F238E27FC236}">
                <a16:creationId xmlns:a16="http://schemas.microsoft.com/office/drawing/2014/main" id="{487B9612-CAC1-14E2-F352-7F3F6DCE179B}"/>
              </a:ext>
            </a:extLst>
          </p:cNvPr>
          <p:cNvSpPr>
            <a:spLocks/>
          </p:cNvSpPr>
          <p:nvPr/>
        </p:nvSpPr>
        <p:spPr bwMode="auto">
          <a:xfrm>
            <a:off x="5397500" y="4851400"/>
            <a:ext cx="344488" cy="201613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5" name="Freeform 52">
            <a:extLst>
              <a:ext uri="{FF2B5EF4-FFF2-40B4-BE49-F238E27FC236}">
                <a16:creationId xmlns:a16="http://schemas.microsoft.com/office/drawing/2014/main" id="{B3D595CA-9936-3EA4-0A9E-003DF73FE012}"/>
              </a:ext>
            </a:extLst>
          </p:cNvPr>
          <p:cNvSpPr>
            <a:spLocks/>
          </p:cNvSpPr>
          <p:nvPr/>
        </p:nvSpPr>
        <p:spPr bwMode="auto">
          <a:xfrm>
            <a:off x="5397500" y="4851400"/>
            <a:ext cx="344488" cy="201613"/>
          </a:xfrm>
          <a:custGeom>
            <a:avLst/>
            <a:gdLst>
              <a:gd name="T0" fmla="*/ 0 w 217"/>
              <a:gd name="T1" fmla="*/ 2147483646 h 113"/>
              <a:gd name="T2" fmla="*/ 2147483646 w 217"/>
              <a:gd name="T3" fmla="*/ 0 h 113"/>
              <a:gd name="T4" fmla="*/ 2147483646 w 217"/>
              <a:gd name="T5" fmla="*/ 2147483646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6" name="Line 53">
            <a:extLst>
              <a:ext uri="{FF2B5EF4-FFF2-40B4-BE49-F238E27FC236}">
                <a16:creationId xmlns:a16="http://schemas.microsoft.com/office/drawing/2014/main" id="{61311B4B-F852-9B6C-036E-9BEB1CCE0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950" y="4594225"/>
            <a:ext cx="0" cy="25717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7" name="Freeform 54">
            <a:extLst>
              <a:ext uri="{FF2B5EF4-FFF2-40B4-BE49-F238E27FC236}">
                <a16:creationId xmlns:a16="http://schemas.microsoft.com/office/drawing/2014/main" id="{448F090E-658A-AB60-36A9-6F762ED69002}"/>
              </a:ext>
            </a:extLst>
          </p:cNvPr>
          <p:cNvSpPr>
            <a:spLocks/>
          </p:cNvSpPr>
          <p:nvPr/>
        </p:nvSpPr>
        <p:spPr bwMode="auto">
          <a:xfrm>
            <a:off x="5740400" y="1893888"/>
            <a:ext cx="1970088" cy="3159125"/>
          </a:xfrm>
          <a:custGeom>
            <a:avLst/>
            <a:gdLst>
              <a:gd name="T0" fmla="*/ 0 w 1241"/>
              <a:gd name="T1" fmla="*/ 2147483646 h 1769"/>
              <a:gd name="T2" fmla="*/ 2147483646 w 1241"/>
              <a:gd name="T3" fmla="*/ 2147483646 h 1769"/>
              <a:gd name="T4" fmla="*/ 2147483646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98" name="Group 55">
            <a:extLst>
              <a:ext uri="{FF2B5EF4-FFF2-40B4-BE49-F238E27FC236}">
                <a16:creationId xmlns:a16="http://schemas.microsoft.com/office/drawing/2014/main" id="{1E4DC140-2B08-6E8A-C7E5-BC9B01265BA3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5334000"/>
            <a:ext cx="65088" cy="230188"/>
            <a:chOff x="2568" y="3056"/>
            <a:chExt cx="41" cy="129"/>
          </a:xfrm>
        </p:grpSpPr>
        <p:sp>
          <p:nvSpPr>
            <p:cNvPr id="57421" name="Freeform 56">
              <a:extLst>
                <a:ext uri="{FF2B5EF4-FFF2-40B4-BE49-F238E27FC236}">
                  <a16:creationId xmlns:a16="http://schemas.microsoft.com/office/drawing/2014/main" id="{E1DFE122-06E3-31DB-8945-636ABE022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" y="309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22" name="Line 57">
              <a:extLst>
                <a:ext uri="{FF2B5EF4-FFF2-40B4-BE49-F238E27FC236}">
                  <a16:creationId xmlns:a16="http://schemas.microsoft.com/office/drawing/2014/main" id="{0BB373D4-955F-8BCF-AC74-8C783447E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305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99" name="Line 58">
            <a:extLst>
              <a:ext uri="{FF2B5EF4-FFF2-40B4-BE49-F238E27FC236}">
                <a16:creationId xmlns:a16="http://schemas.microsoft.com/office/drawing/2014/main" id="{FAE3EB48-0396-D04B-4074-0A9EF4DA93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950" y="5237163"/>
            <a:ext cx="0" cy="128587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1" name="Rectangle 59">
            <a:extLst>
              <a:ext uri="{FF2B5EF4-FFF2-40B4-BE49-F238E27FC236}">
                <a16:creationId xmlns:a16="http://schemas.microsoft.com/office/drawing/2014/main" id="{450230C5-C478-223A-2A0F-23B99A31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3654425"/>
            <a:ext cx="1273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loop &lt; 20 X</a:t>
            </a:r>
          </a:p>
        </p:txBody>
      </p:sp>
      <p:sp>
        <p:nvSpPr>
          <p:cNvPr id="57401" name="Freeform 60">
            <a:extLst>
              <a:ext uri="{FF2B5EF4-FFF2-40B4-BE49-F238E27FC236}">
                <a16:creationId xmlns:a16="http://schemas.microsoft.com/office/drawing/2014/main" id="{47ADED9C-300C-920D-B7CD-9781B1C11043}"/>
              </a:ext>
            </a:extLst>
          </p:cNvPr>
          <p:cNvSpPr>
            <a:spLocks/>
          </p:cNvSpPr>
          <p:nvPr/>
        </p:nvSpPr>
        <p:spPr bwMode="auto">
          <a:xfrm>
            <a:off x="5715000" y="2436813"/>
            <a:ext cx="344488" cy="201612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2" name="Freeform 61">
            <a:extLst>
              <a:ext uri="{FF2B5EF4-FFF2-40B4-BE49-F238E27FC236}">
                <a16:creationId xmlns:a16="http://schemas.microsoft.com/office/drawing/2014/main" id="{059C22A5-8F99-5B2B-4A4E-4A0FD581AD14}"/>
              </a:ext>
            </a:extLst>
          </p:cNvPr>
          <p:cNvSpPr>
            <a:spLocks/>
          </p:cNvSpPr>
          <p:nvPr/>
        </p:nvSpPr>
        <p:spPr bwMode="auto">
          <a:xfrm>
            <a:off x="5715000" y="2436813"/>
            <a:ext cx="344488" cy="201612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3" name="Freeform 62">
            <a:extLst>
              <a:ext uri="{FF2B5EF4-FFF2-40B4-BE49-F238E27FC236}">
                <a16:creationId xmlns:a16="http://schemas.microsoft.com/office/drawing/2014/main" id="{04CCF418-F21D-8FFE-A724-31EEEB50BF45}"/>
              </a:ext>
            </a:extLst>
          </p:cNvPr>
          <p:cNvSpPr>
            <a:spLocks/>
          </p:cNvSpPr>
          <p:nvPr/>
        </p:nvSpPr>
        <p:spPr bwMode="auto">
          <a:xfrm>
            <a:off x="4826000" y="2822575"/>
            <a:ext cx="344488" cy="201613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4" name="Freeform 63">
            <a:extLst>
              <a:ext uri="{FF2B5EF4-FFF2-40B4-BE49-F238E27FC236}">
                <a16:creationId xmlns:a16="http://schemas.microsoft.com/office/drawing/2014/main" id="{333DCD6F-9FBC-1682-29B4-B3F24787EA4A}"/>
              </a:ext>
            </a:extLst>
          </p:cNvPr>
          <p:cNvSpPr>
            <a:spLocks/>
          </p:cNvSpPr>
          <p:nvPr/>
        </p:nvSpPr>
        <p:spPr bwMode="auto">
          <a:xfrm>
            <a:off x="4826000" y="2822575"/>
            <a:ext cx="344488" cy="201613"/>
          </a:xfrm>
          <a:custGeom>
            <a:avLst/>
            <a:gdLst>
              <a:gd name="T0" fmla="*/ 0 w 217"/>
              <a:gd name="T1" fmla="*/ 0 h 113"/>
              <a:gd name="T2" fmla="*/ 2147483646 w 217"/>
              <a:gd name="T3" fmla="*/ 2147483646 h 113"/>
              <a:gd name="T4" fmla="*/ 2147483646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5" name="Freeform 64">
            <a:extLst>
              <a:ext uri="{FF2B5EF4-FFF2-40B4-BE49-F238E27FC236}">
                <a16:creationId xmlns:a16="http://schemas.microsoft.com/office/drawing/2014/main" id="{636D7B8D-06D8-8720-97D7-4572966BD1B3}"/>
              </a:ext>
            </a:extLst>
          </p:cNvPr>
          <p:cNvSpPr>
            <a:spLocks/>
          </p:cNvSpPr>
          <p:nvPr/>
        </p:nvSpPr>
        <p:spPr bwMode="auto">
          <a:xfrm>
            <a:off x="4051300" y="3251200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6" name="Freeform 65">
            <a:extLst>
              <a:ext uri="{FF2B5EF4-FFF2-40B4-BE49-F238E27FC236}">
                <a16:creationId xmlns:a16="http://schemas.microsoft.com/office/drawing/2014/main" id="{052D5678-456A-977D-ADCF-D05FFF3D2163}"/>
              </a:ext>
            </a:extLst>
          </p:cNvPr>
          <p:cNvSpPr>
            <a:spLocks/>
          </p:cNvSpPr>
          <p:nvPr/>
        </p:nvSpPr>
        <p:spPr bwMode="auto">
          <a:xfrm>
            <a:off x="4051300" y="3251200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7" name="Freeform 66">
            <a:extLst>
              <a:ext uri="{FF2B5EF4-FFF2-40B4-BE49-F238E27FC236}">
                <a16:creationId xmlns:a16="http://schemas.microsoft.com/office/drawing/2014/main" id="{859BB9F6-F2E2-B221-1D02-EDED3337B699}"/>
              </a:ext>
            </a:extLst>
          </p:cNvPr>
          <p:cNvSpPr>
            <a:spLocks/>
          </p:cNvSpPr>
          <p:nvPr/>
        </p:nvSpPr>
        <p:spPr bwMode="auto">
          <a:xfrm>
            <a:off x="5600700" y="3251200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8" name="Freeform 67">
            <a:extLst>
              <a:ext uri="{FF2B5EF4-FFF2-40B4-BE49-F238E27FC236}">
                <a16:creationId xmlns:a16="http://schemas.microsoft.com/office/drawing/2014/main" id="{00654CAE-5883-C195-E434-C15CB6A74D0D}"/>
              </a:ext>
            </a:extLst>
          </p:cNvPr>
          <p:cNvSpPr>
            <a:spLocks/>
          </p:cNvSpPr>
          <p:nvPr/>
        </p:nvSpPr>
        <p:spPr bwMode="auto">
          <a:xfrm>
            <a:off x="5600700" y="3251200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9" name="Freeform 68">
            <a:extLst>
              <a:ext uri="{FF2B5EF4-FFF2-40B4-BE49-F238E27FC236}">
                <a16:creationId xmlns:a16="http://schemas.microsoft.com/office/drawing/2014/main" id="{04E597B8-6866-0639-152D-61C1A9605078}"/>
              </a:ext>
            </a:extLst>
          </p:cNvPr>
          <p:cNvSpPr>
            <a:spLocks/>
          </p:cNvSpPr>
          <p:nvPr/>
        </p:nvSpPr>
        <p:spPr bwMode="auto">
          <a:xfrm>
            <a:off x="5397500" y="5051425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0" name="Freeform 69">
            <a:extLst>
              <a:ext uri="{FF2B5EF4-FFF2-40B4-BE49-F238E27FC236}">
                <a16:creationId xmlns:a16="http://schemas.microsoft.com/office/drawing/2014/main" id="{5208D960-B5B3-E92B-E035-231939C46936}"/>
              </a:ext>
            </a:extLst>
          </p:cNvPr>
          <p:cNvSpPr>
            <a:spLocks/>
          </p:cNvSpPr>
          <p:nvPr/>
        </p:nvSpPr>
        <p:spPr bwMode="auto">
          <a:xfrm>
            <a:off x="5397500" y="5051425"/>
            <a:ext cx="344488" cy="187325"/>
          </a:xfrm>
          <a:custGeom>
            <a:avLst/>
            <a:gdLst>
              <a:gd name="T0" fmla="*/ 0 w 217"/>
              <a:gd name="T1" fmla="*/ 0 h 105"/>
              <a:gd name="T2" fmla="*/ 2147483646 w 217"/>
              <a:gd name="T3" fmla="*/ 2147483646 h 105"/>
              <a:gd name="T4" fmla="*/ 2147483646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1" name="Line 70">
            <a:extLst>
              <a:ext uri="{FF2B5EF4-FFF2-40B4-BE49-F238E27FC236}">
                <a16:creationId xmlns:a16="http://schemas.microsoft.com/office/drawing/2014/main" id="{5CA70BA7-0338-9DEA-640C-D2C28EDF0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0" y="3259138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2" name="AutoShape 71">
            <a:extLst>
              <a:ext uri="{FF2B5EF4-FFF2-40B4-BE49-F238E27FC236}">
                <a16:creationId xmlns:a16="http://schemas.microsoft.com/office/drawing/2014/main" id="{67493EB5-41E2-BF1E-020E-8D30C6954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208213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413" name="AutoShape 72">
            <a:extLst>
              <a:ext uri="{FF2B5EF4-FFF2-40B4-BE49-F238E27FC236}">
                <a16:creationId xmlns:a16="http://schemas.microsoft.com/office/drawing/2014/main" id="{216683A3-F43F-8FD8-9B67-71FC84A6D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2608263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414" name="AutoShape 73">
            <a:extLst>
              <a:ext uri="{FF2B5EF4-FFF2-40B4-BE49-F238E27FC236}">
                <a16:creationId xmlns:a16="http://schemas.microsoft.com/office/drawing/2014/main" id="{8E25FADC-EC7F-D1A4-7A0B-5C417925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022600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415" name="AutoShape 74">
            <a:extLst>
              <a:ext uri="{FF2B5EF4-FFF2-40B4-BE49-F238E27FC236}">
                <a16:creationId xmlns:a16="http://schemas.microsoft.com/office/drawing/2014/main" id="{39C59CDE-198A-1358-6FAC-F92A616C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3022600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416" name="AutoShape 75">
            <a:extLst>
              <a:ext uri="{FF2B5EF4-FFF2-40B4-BE49-F238E27FC236}">
                <a16:creationId xmlns:a16="http://schemas.microsoft.com/office/drawing/2014/main" id="{43458D1B-3BE2-37BB-B98A-94DA7485D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22825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417" name="Line 76">
            <a:extLst>
              <a:ext uri="{FF2B5EF4-FFF2-40B4-BE49-F238E27FC236}">
                <a16:creationId xmlns:a16="http://schemas.microsoft.com/office/drawing/2014/main" id="{99044716-2534-03A0-4540-566C6D15F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700" y="4122738"/>
            <a:ext cx="3048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8" name="Line 77">
            <a:extLst>
              <a:ext uri="{FF2B5EF4-FFF2-40B4-BE49-F238E27FC236}">
                <a16:creationId xmlns:a16="http://schemas.microsoft.com/office/drawing/2014/main" id="{C2693EEB-F218-B281-3199-42A4CCEA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4122738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30" name="Rectangle 78">
            <a:extLst>
              <a:ext uri="{FF2B5EF4-FFF2-40B4-BE49-F238E27FC236}">
                <a16:creationId xmlns:a16="http://schemas.microsoft.com/office/drawing/2014/main" id="{40166E23-2FDD-6A69-AF8B-125A00D1F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774825"/>
            <a:ext cx="18319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sz="2000" b="1">
                <a:solidFill>
                  <a:schemeClr val="folHlink"/>
                </a:solidFill>
                <a:latin typeface="Helvetica" charset="0"/>
                <a:ea typeface="ＭＳ Ｐゴシック" charset="0"/>
                <a:cs typeface="ＭＳ Ｐゴシック" charset="0"/>
              </a:rPr>
              <a:t>Selected path</a:t>
            </a:r>
            <a:endParaRPr lang="en-US" sz="2000" b="1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420" name="Line 79">
            <a:extLst>
              <a:ext uri="{FF2B5EF4-FFF2-40B4-BE49-F238E27FC236}">
                <a16:creationId xmlns:a16="http://schemas.microsoft.com/office/drawing/2014/main" id="{18A9189B-9398-8AFC-B482-FFF4D487F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488" y="2141538"/>
            <a:ext cx="568325" cy="58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1FA8C59-6436-805F-00CA-0F0E12F661B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981200" y="420688"/>
            <a:ext cx="3017838" cy="544512"/>
          </a:xfrm>
          <a:noFill/>
        </p:spPr>
        <p:txBody>
          <a:bodyPr wrap="none" lIns="63500" tIns="25400" rIns="63500" bIns="25400">
            <a:sp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Basis Path Testing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89E65209-F81C-1872-E575-FF791511D2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8915400" y="6172200"/>
            <a:ext cx="175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A68A33C-DED7-4CF1-B122-745C27E5781B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6E273EA8-D5CB-8FC7-0B8B-D2B8544F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46275"/>
            <a:ext cx="1919288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Next, we derive the </a:t>
            </a:r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FDEA58D6-F2B6-F3D5-25E2-16620E5C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74875"/>
            <a:ext cx="18732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independent paths:</a:t>
            </a:r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D12ACD2A-B89E-495D-CBA9-58ABFF5EB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1219200"/>
            <a:ext cx="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3302" name="Rectangle 6">
            <a:extLst>
              <a:ext uri="{FF2B5EF4-FFF2-40B4-BE49-F238E27FC236}">
                <a16:creationId xmlns:a16="http://schemas.microsoft.com/office/drawing/2014/main" id="{E1EA03A2-45E6-8485-C2B1-5CB02518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32075"/>
            <a:ext cx="1446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Since V(G) = 4,</a:t>
            </a:r>
          </a:p>
        </p:txBody>
      </p:sp>
      <p:sp>
        <p:nvSpPr>
          <p:cNvPr id="183303" name="Rectangle 7">
            <a:extLst>
              <a:ext uri="{FF2B5EF4-FFF2-40B4-BE49-F238E27FC236}">
                <a16:creationId xmlns:a16="http://schemas.microsoft.com/office/drawing/2014/main" id="{ADF4141A-F1E3-9F0C-4DBD-65289593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60675"/>
            <a:ext cx="19288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there are four paths</a:t>
            </a:r>
          </a:p>
        </p:txBody>
      </p:sp>
      <p:sp>
        <p:nvSpPr>
          <p:cNvPr id="183304" name="Rectangle 8">
            <a:extLst>
              <a:ext uri="{FF2B5EF4-FFF2-40B4-BE49-F238E27FC236}">
                <a16:creationId xmlns:a16="http://schemas.microsoft.com/office/drawing/2014/main" id="{22242165-418A-DD1D-F723-70602E18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236788"/>
            <a:ext cx="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3305" name="Rectangle 9">
            <a:extLst>
              <a:ext uri="{FF2B5EF4-FFF2-40B4-BE49-F238E27FC236}">
                <a16:creationId xmlns:a16="http://schemas.microsoft.com/office/drawing/2014/main" id="{95D5A39A-35E9-7571-2613-A4EA0D5FC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41675"/>
            <a:ext cx="17716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Path 1:  1,2,3,6,7,8</a:t>
            </a:r>
          </a:p>
        </p:txBody>
      </p:sp>
      <p:sp>
        <p:nvSpPr>
          <p:cNvPr id="183306" name="Rectangle 10">
            <a:extLst>
              <a:ext uri="{FF2B5EF4-FFF2-40B4-BE49-F238E27FC236}">
                <a16:creationId xmlns:a16="http://schemas.microsoft.com/office/drawing/2014/main" id="{6ED7431F-D9F7-2C1D-956E-73A40166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81400"/>
            <a:ext cx="17716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Path 2:  1,2,3,5,7,8</a:t>
            </a:r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A221A847-7B97-A8E4-3708-44727BD9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919538"/>
            <a:ext cx="16002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Path 3:  1,2,4,7,8</a:t>
            </a:r>
          </a:p>
        </p:txBody>
      </p:sp>
      <p:sp>
        <p:nvSpPr>
          <p:cNvPr id="183308" name="Rectangle 12">
            <a:extLst>
              <a:ext uri="{FF2B5EF4-FFF2-40B4-BE49-F238E27FC236}">
                <a16:creationId xmlns:a16="http://schemas.microsoft.com/office/drawing/2014/main" id="{727B4929-898B-21E7-6D06-DE74C2F08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59263"/>
            <a:ext cx="1938338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Path 4:  1,2,4,7,2..,8</a:t>
            </a:r>
          </a:p>
        </p:txBody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DF81BBA-C634-E9CB-2CF0-23C3E967F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933825"/>
            <a:ext cx="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3310" name="Rectangle 14">
            <a:extLst>
              <a:ext uri="{FF2B5EF4-FFF2-40B4-BE49-F238E27FC236}">
                <a16:creationId xmlns:a16="http://schemas.microsoft.com/office/drawing/2014/main" id="{874FA332-A504-E04B-6E7B-35946A1E3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13275"/>
            <a:ext cx="21002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Finally, we derive test</a:t>
            </a:r>
          </a:p>
        </p:txBody>
      </p:sp>
      <p:sp>
        <p:nvSpPr>
          <p:cNvPr id="183311" name="Rectangle 15">
            <a:extLst>
              <a:ext uri="{FF2B5EF4-FFF2-40B4-BE49-F238E27FC236}">
                <a16:creationId xmlns:a16="http://schemas.microsoft.com/office/drawing/2014/main" id="{D6904B12-A59E-86E2-CF13-47180EF56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841875"/>
            <a:ext cx="2408238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cases to exercise these  </a:t>
            </a:r>
          </a:p>
        </p:txBody>
      </p:sp>
      <p:sp>
        <p:nvSpPr>
          <p:cNvPr id="183312" name="Rectangle 16">
            <a:extLst>
              <a:ext uri="{FF2B5EF4-FFF2-40B4-BE49-F238E27FC236}">
                <a16:creationId xmlns:a16="http://schemas.microsoft.com/office/drawing/2014/main" id="{9560ABD9-303D-BCDF-5459-005845AA0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070475"/>
            <a:ext cx="5984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paths.</a:t>
            </a:r>
          </a:p>
        </p:txBody>
      </p:sp>
      <p:grpSp>
        <p:nvGrpSpPr>
          <p:cNvPr id="58386" name="Group 17">
            <a:extLst>
              <a:ext uri="{FF2B5EF4-FFF2-40B4-BE49-F238E27FC236}">
                <a16:creationId xmlns:a16="http://schemas.microsoft.com/office/drawing/2014/main" id="{1E1F9301-2B38-3F49-508C-CC5250655FB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260475"/>
            <a:ext cx="2860675" cy="4572000"/>
            <a:chOff x="746" y="655"/>
            <a:chExt cx="1802" cy="2560"/>
          </a:xfrm>
        </p:grpSpPr>
        <p:sp>
          <p:nvSpPr>
            <p:cNvPr id="58387" name="Freeform 18">
              <a:extLst>
                <a:ext uri="{FF2B5EF4-FFF2-40B4-BE49-F238E27FC236}">
                  <a16:creationId xmlns:a16="http://schemas.microsoft.com/office/drawing/2014/main" id="{932BBA27-4563-77B0-9128-8657D8763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Freeform 19">
              <a:extLst>
                <a:ext uri="{FF2B5EF4-FFF2-40B4-BE49-F238E27FC236}">
                  <a16:creationId xmlns:a16="http://schemas.microsoft.com/office/drawing/2014/main" id="{BFDBD67B-998E-B0F9-5AEF-22A39A9CA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88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0 w 343"/>
                <a:gd name="T5" fmla="*/ 167 h 342"/>
                <a:gd name="T6" fmla="*/ 168 w 343"/>
                <a:gd name="T7" fmla="*/ 342 h 342"/>
                <a:gd name="T8" fmla="*/ 168 w 343"/>
                <a:gd name="T9" fmla="*/ 342 h 342"/>
                <a:gd name="T10" fmla="*/ 343 w 343"/>
                <a:gd name="T11" fmla="*/ 167 h 342"/>
                <a:gd name="T12" fmla="*/ 343 w 343"/>
                <a:gd name="T13" fmla="*/ 167 h 342"/>
                <a:gd name="T14" fmla="*/ 168 w 343"/>
                <a:gd name="T15" fmla="*/ 0 h 342"/>
                <a:gd name="T16" fmla="*/ 168 w 343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3"/>
                <a:gd name="T28" fmla="*/ 0 h 342"/>
                <a:gd name="T29" fmla="*/ 343 w 343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Freeform 20">
              <a:extLst>
                <a:ext uri="{FF2B5EF4-FFF2-40B4-BE49-F238E27FC236}">
                  <a16:creationId xmlns:a16="http://schemas.microsoft.com/office/drawing/2014/main" id="{E5F7D72B-FEB5-F98B-9DA1-28FCBE67A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" y="1680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Oval 21">
              <a:extLst>
                <a:ext uri="{FF2B5EF4-FFF2-40B4-BE49-F238E27FC236}">
                  <a16:creationId xmlns:a16="http://schemas.microsoft.com/office/drawing/2014/main" id="{762DEE46-BB4F-8009-783F-42287B212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662"/>
              <a:ext cx="107" cy="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91" name="Oval 22">
              <a:extLst>
                <a:ext uri="{FF2B5EF4-FFF2-40B4-BE49-F238E27FC236}">
                  <a16:creationId xmlns:a16="http://schemas.microsoft.com/office/drawing/2014/main" id="{126C0DEF-227C-62F0-F149-91BD4480E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655"/>
              <a:ext cx="121" cy="144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92" name="Freeform 23">
              <a:extLst>
                <a:ext uri="{FF2B5EF4-FFF2-40B4-BE49-F238E27FC236}">
                  <a16:creationId xmlns:a16="http://schemas.microsoft.com/office/drawing/2014/main" id="{CD9D8EFA-81BC-1BAF-0719-556A12FE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1331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Freeform 24">
              <a:extLst>
                <a:ext uri="{FF2B5EF4-FFF2-40B4-BE49-F238E27FC236}">
                  <a16:creationId xmlns:a16="http://schemas.microsoft.com/office/drawing/2014/main" id="{2831C793-5BC1-089A-A836-1C2A51D22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1331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2"/>
                <a:gd name="T28" fmla="*/ 0 h 342"/>
                <a:gd name="T29" fmla="*/ 342 w 342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Freeform 25">
              <a:extLst>
                <a:ext uri="{FF2B5EF4-FFF2-40B4-BE49-F238E27FC236}">
                  <a16:creationId xmlns:a16="http://schemas.microsoft.com/office/drawing/2014/main" id="{9598513B-85B1-AD2C-45C7-3C4B301BC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" y="1323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5" name="Freeform 26">
              <a:extLst>
                <a:ext uri="{FF2B5EF4-FFF2-40B4-BE49-F238E27FC236}">
                  <a16:creationId xmlns:a16="http://schemas.microsoft.com/office/drawing/2014/main" id="{295898D9-343E-0F5C-BE98-BA94ED16E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167 w 342"/>
                <a:gd name="T5" fmla="*/ 342 h 342"/>
                <a:gd name="T6" fmla="*/ 342 w 342"/>
                <a:gd name="T7" fmla="*/ 167 h 342"/>
                <a:gd name="T8" fmla="*/ 167 w 34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342"/>
                <a:gd name="T17" fmla="*/ 342 w 342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Freeform 27">
              <a:extLst>
                <a:ext uri="{FF2B5EF4-FFF2-40B4-BE49-F238E27FC236}">
                  <a16:creationId xmlns:a16="http://schemas.microsoft.com/office/drawing/2014/main" id="{410DCE25-447D-1D59-ACCA-F62664A82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2584"/>
              <a:ext cx="342" cy="342"/>
            </a:xfrm>
            <a:custGeom>
              <a:avLst/>
              <a:gdLst>
                <a:gd name="T0" fmla="*/ 167 w 342"/>
                <a:gd name="T1" fmla="*/ 0 h 342"/>
                <a:gd name="T2" fmla="*/ 0 w 342"/>
                <a:gd name="T3" fmla="*/ 167 h 342"/>
                <a:gd name="T4" fmla="*/ 0 w 342"/>
                <a:gd name="T5" fmla="*/ 167 h 342"/>
                <a:gd name="T6" fmla="*/ 167 w 342"/>
                <a:gd name="T7" fmla="*/ 342 h 342"/>
                <a:gd name="T8" fmla="*/ 167 w 342"/>
                <a:gd name="T9" fmla="*/ 342 h 342"/>
                <a:gd name="T10" fmla="*/ 342 w 342"/>
                <a:gd name="T11" fmla="*/ 167 h 342"/>
                <a:gd name="T12" fmla="*/ 342 w 342"/>
                <a:gd name="T13" fmla="*/ 167 h 342"/>
                <a:gd name="T14" fmla="*/ 167 w 342"/>
                <a:gd name="T15" fmla="*/ 0 h 342"/>
                <a:gd name="T16" fmla="*/ 167 w 342"/>
                <a:gd name="T17" fmla="*/ 0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2"/>
                <a:gd name="T28" fmla="*/ 0 h 342"/>
                <a:gd name="T29" fmla="*/ 342 w 342"/>
                <a:gd name="T30" fmla="*/ 342 h 3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2" h="342">
                  <a:moveTo>
                    <a:pt x="167" y="0"/>
                  </a:moveTo>
                  <a:lnTo>
                    <a:pt x="0" y="167"/>
                  </a:lnTo>
                  <a:lnTo>
                    <a:pt x="167" y="342"/>
                  </a:lnTo>
                  <a:lnTo>
                    <a:pt x="342" y="167"/>
                  </a:lnTo>
                  <a:lnTo>
                    <a:pt x="167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Freeform 28">
              <a:extLst>
                <a:ext uri="{FF2B5EF4-FFF2-40B4-BE49-F238E27FC236}">
                  <a16:creationId xmlns:a16="http://schemas.microsoft.com/office/drawing/2014/main" id="{5C914897-FD77-19E4-307F-DE012E444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" y="2577"/>
              <a:ext cx="343" cy="342"/>
            </a:xfrm>
            <a:custGeom>
              <a:avLst/>
              <a:gdLst>
                <a:gd name="T0" fmla="*/ 168 w 343"/>
                <a:gd name="T1" fmla="*/ 0 h 342"/>
                <a:gd name="T2" fmla="*/ 0 w 343"/>
                <a:gd name="T3" fmla="*/ 167 h 342"/>
                <a:gd name="T4" fmla="*/ 168 w 343"/>
                <a:gd name="T5" fmla="*/ 342 h 342"/>
                <a:gd name="T6" fmla="*/ 343 w 343"/>
                <a:gd name="T7" fmla="*/ 167 h 342"/>
                <a:gd name="T8" fmla="*/ 168 w 343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342"/>
                <a:gd name="T17" fmla="*/ 343 w 343"/>
                <a:gd name="T18" fmla="*/ 342 h 3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342">
                  <a:moveTo>
                    <a:pt x="168" y="0"/>
                  </a:moveTo>
                  <a:lnTo>
                    <a:pt x="0" y="167"/>
                  </a:lnTo>
                  <a:lnTo>
                    <a:pt x="168" y="342"/>
                  </a:lnTo>
                  <a:lnTo>
                    <a:pt x="343" y="167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Freeform 29">
              <a:extLst>
                <a:ext uri="{FF2B5EF4-FFF2-40B4-BE49-F238E27FC236}">
                  <a16:creationId xmlns:a16="http://schemas.microsoft.com/office/drawing/2014/main" id="{96DCE01B-5223-B625-9FB1-40AC09A9A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1498"/>
              <a:ext cx="343" cy="106"/>
            </a:xfrm>
            <a:custGeom>
              <a:avLst/>
              <a:gdLst>
                <a:gd name="T0" fmla="*/ 0 w 343"/>
                <a:gd name="T1" fmla="*/ 0 h 106"/>
                <a:gd name="T2" fmla="*/ 343 w 343"/>
                <a:gd name="T3" fmla="*/ 0 h 106"/>
                <a:gd name="T4" fmla="*/ 343 w 343"/>
                <a:gd name="T5" fmla="*/ 0 h 106"/>
                <a:gd name="T6" fmla="*/ 343 w 343"/>
                <a:gd name="T7" fmla="*/ 106 h 106"/>
                <a:gd name="T8" fmla="*/ 343 w 343"/>
                <a:gd name="T9" fmla="*/ 106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106"/>
                <a:gd name="T17" fmla="*/ 343 w 343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106">
                  <a:moveTo>
                    <a:pt x="0" y="0"/>
                  </a:moveTo>
                  <a:lnTo>
                    <a:pt x="343" y="0"/>
                  </a:lnTo>
                  <a:lnTo>
                    <a:pt x="343" y="10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9" name="Freeform 30">
              <a:extLst>
                <a:ext uri="{FF2B5EF4-FFF2-40B4-BE49-F238E27FC236}">
                  <a16:creationId xmlns:a16="http://schemas.microsoft.com/office/drawing/2014/main" id="{E0E716D1-120F-9652-5E63-83CCF396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1490"/>
              <a:ext cx="342" cy="107"/>
            </a:xfrm>
            <a:custGeom>
              <a:avLst/>
              <a:gdLst>
                <a:gd name="T0" fmla="*/ 0 w 342"/>
                <a:gd name="T1" fmla="*/ 0 h 107"/>
                <a:gd name="T2" fmla="*/ 342 w 342"/>
                <a:gd name="T3" fmla="*/ 0 h 107"/>
                <a:gd name="T4" fmla="*/ 342 w 342"/>
                <a:gd name="T5" fmla="*/ 107 h 107"/>
                <a:gd name="T6" fmla="*/ 0 60000 65536"/>
                <a:gd name="T7" fmla="*/ 0 60000 65536"/>
                <a:gd name="T8" fmla="*/ 0 60000 65536"/>
                <a:gd name="T9" fmla="*/ 0 w 342"/>
                <a:gd name="T10" fmla="*/ 0 h 107"/>
                <a:gd name="T11" fmla="*/ 342 w 342"/>
                <a:gd name="T12" fmla="*/ 107 h 1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" h="107">
                  <a:moveTo>
                    <a:pt x="0" y="0"/>
                  </a:moveTo>
                  <a:lnTo>
                    <a:pt x="342" y="0"/>
                  </a:lnTo>
                  <a:lnTo>
                    <a:pt x="342" y="107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Line 31">
              <a:extLst>
                <a:ext uri="{FF2B5EF4-FFF2-40B4-BE49-F238E27FC236}">
                  <a16:creationId xmlns:a16="http://schemas.microsoft.com/office/drawing/2014/main" id="{83CE53E5-76DE-36CB-219B-C5BA67A9C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" y="784"/>
              <a:ext cx="1" cy="532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Rectangle 32">
              <a:extLst>
                <a:ext uri="{FF2B5EF4-FFF2-40B4-BE49-F238E27FC236}">
                  <a16:creationId xmlns:a16="http://schemas.microsoft.com/office/drawing/2014/main" id="{09DA1696-7F34-61FC-B817-2471B73EC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913"/>
              <a:ext cx="296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02" name="Rectangle 33">
              <a:extLst>
                <a:ext uri="{FF2B5EF4-FFF2-40B4-BE49-F238E27FC236}">
                  <a16:creationId xmlns:a16="http://schemas.microsoft.com/office/drawing/2014/main" id="{A3FB2942-A694-3554-847E-D41FB8A72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905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03" name="Freeform 34">
              <a:extLst>
                <a:ext uri="{FF2B5EF4-FFF2-40B4-BE49-F238E27FC236}">
                  <a16:creationId xmlns:a16="http://schemas.microsoft.com/office/drawing/2014/main" id="{0D455CB7-9723-16A0-B898-864B17404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1483"/>
              <a:ext cx="259" cy="296"/>
            </a:xfrm>
            <a:custGeom>
              <a:avLst/>
              <a:gdLst>
                <a:gd name="T0" fmla="*/ 259 w 259"/>
                <a:gd name="T1" fmla="*/ 0 h 296"/>
                <a:gd name="T2" fmla="*/ 0 w 259"/>
                <a:gd name="T3" fmla="*/ 0 h 296"/>
                <a:gd name="T4" fmla="*/ 0 w 259"/>
                <a:gd name="T5" fmla="*/ 296 h 296"/>
                <a:gd name="T6" fmla="*/ 0 60000 65536"/>
                <a:gd name="T7" fmla="*/ 0 60000 65536"/>
                <a:gd name="T8" fmla="*/ 0 60000 65536"/>
                <a:gd name="T9" fmla="*/ 0 w 259"/>
                <a:gd name="T10" fmla="*/ 0 h 296"/>
                <a:gd name="T11" fmla="*/ 259 w 259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" h="296">
                  <a:moveTo>
                    <a:pt x="259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4" name="Freeform 35">
              <a:extLst>
                <a:ext uri="{FF2B5EF4-FFF2-40B4-BE49-F238E27FC236}">
                  <a16:creationId xmlns:a16="http://schemas.microsoft.com/office/drawing/2014/main" id="{35DB274C-EE25-B8CF-FF08-D2D1BB97C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1855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0 h 175"/>
                <a:gd name="T6" fmla="*/ 205 w 205"/>
                <a:gd name="T7" fmla="*/ 175 h 175"/>
                <a:gd name="T8" fmla="*/ 205 w 20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75"/>
                <a:gd name="T17" fmla="*/ 205 w 20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5" name="Freeform 36">
              <a:extLst>
                <a:ext uri="{FF2B5EF4-FFF2-40B4-BE49-F238E27FC236}">
                  <a16:creationId xmlns:a16="http://schemas.microsoft.com/office/drawing/2014/main" id="{D80B835C-2659-A09D-F28F-8653A392C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847"/>
              <a:ext cx="205" cy="175"/>
            </a:xfrm>
            <a:custGeom>
              <a:avLst/>
              <a:gdLst>
                <a:gd name="T0" fmla="*/ 0 w 205"/>
                <a:gd name="T1" fmla="*/ 0 h 175"/>
                <a:gd name="T2" fmla="*/ 205 w 205"/>
                <a:gd name="T3" fmla="*/ 0 h 175"/>
                <a:gd name="T4" fmla="*/ 205 w 205"/>
                <a:gd name="T5" fmla="*/ 175 h 175"/>
                <a:gd name="T6" fmla="*/ 0 60000 65536"/>
                <a:gd name="T7" fmla="*/ 0 60000 65536"/>
                <a:gd name="T8" fmla="*/ 0 60000 65536"/>
                <a:gd name="T9" fmla="*/ 0 w 205"/>
                <a:gd name="T10" fmla="*/ 0 h 175"/>
                <a:gd name="T11" fmla="*/ 205 w 205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" h="175">
                  <a:moveTo>
                    <a:pt x="0" y="0"/>
                  </a:moveTo>
                  <a:lnTo>
                    <a:pt x="205" y="0"/>
                  </a:lnTo>
                  <a:lnTo>
                    <a:pt x="205" y="175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6" name="Freeform 37">
              <a:extLst>
                <a:ext uri="{FF2B5EF4-FFF2-40B4-BE49-F238E27FC236}">
                  <a16:creationId xmlns:a16="http://schemas.microsoft.com/office/drawing/2014/main" id="{76413398-4FB5-07C0-B748-F05A5744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1855"/>
              <a:ext cx="191" cy="220"/>
            </a:xfrm>
            <a:custGeom>
              <a:avLst/>
              <a:gdLst>
                <a:gd name="T0" fmla="*/ 191 w 191"/>
                <a:gd name="T1" fmla="*/ 0 h 220"/>
                <a:gd name="T2" fmla="*/ 0 w 191"/>
                <a:gd name="T3" fmla="*/ 0 h 220"/>
                <a:gd name="T4" fmla="*/ 0 w 191"/>
                <a:gd name="T5" fmla="*/ 0 h 220"/>
                <a:gd name="T6" fmla="*/ 0 w 191"/>
                <a:gd name="T7" fmla="*/ 220 h 220"/>
                <a:gd name="T8" fmla="*/ 0 w 191"/>
                <a:gd name="T9" fmla="*/ 22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20"/>
                <a:gd name="T17" fmla="*/ 191 w 191"/>
                <a:gd name="T18" fmla="*/ 220 h 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20">
                  <a:moveTo>
                    <a:pt x="191" y="0"/>
                  </a:moveTo>
                  <a:lnTo>
                    <a:pt x="0" y="0"/>
                  </a:lnTo>
                  <a:lnTo>
                    <a:pt x="0" y="22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Freeform 38">
              <a:extLst>
                <a:ext uri="{FF2B5EF4-FFF2-40B4-BE49-F238E27FC236}">
                  <a16:creationId xmlns:a16="http://schemas.microsoft.com/office/drawing/2014/main" id="{867121E5-8F75-8638-F7C1-CADE52E35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1847"/>
              <a:ext cx="190" cy="221"/>
            </a:xfrm>
            <a:custGeom>
              <a:avLst/>
              <a:gdLst>
                <a:gd name="T0" fmla="*/ 190 w 190"/>
                <a:gd name="T1" fmla="*/ 0 h 221"/>
                <a:gd name="T2" fmla="*/ 0 w 190"/>
                <a:gd name="T3" fmla="*/ 0 h 221"/>
                <a:gd name="T4" fmla="*/ 0 w 190"/>
                <a:gd name="T5" fmla="*/ 221 h 221"/>
                <a:gd name="T6" fmla="*/ 0 60000 65536"/>
                <a:gd name="T7" fmla="*/ 0 60000 65536"/>
                <a:gd name="T8" fmla="*/ 0 60000 65536"/>
                <a:gd name="T9" fmla="*/ 0 w 190"/>
                <a:gd name="T10" fmla="*/ 0 h 221"/>
                <a:gd name="T11" fmla="*/ 190 w 190"/>
                <a:gd name="T12" fmla="*/ 221 h 2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" h="221">
                  <a:moveTo>
                    <a:pt x="190" y="0"/>
                  </a:move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8" name="Freeform 39">
              <a:extLst>
                <a:ext uri="{FF2B5EF4-FFF2-40B4-BE49-F238E27FC236}">
                  <a16:creationId xmlns:a16="http://schemas.microsoft.com/office/drawing/2014/main" id="{B0B09853-B637-EC1D-7376-90414969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" y="2182"/>
              <a:ext cx="738" cy="98"/>
            </a:xfrm>
            <a:custGeom>
              <a:avLst/>
              <a:gdLst>
                <a:gd name="T0" fmla="*/ 0 w 738"/>
                <a:gd name="T1" fmla="*/ 0 h 98"/>
                <a:gd name="T2" fmla="*/ 0 w 738"/>
                <a:gd name="T3" fmla="*/ 98 h 98"/>
                <a:gd name="T4" fmla="*/ 0 w 738"/>
                <a:gd name="T5" fmla="*/ 98 h 98"/>
                <a:gd name="T6" fmla="*/ 738 w 738"/>
                <a:gd name="T7" fmla="*/ 98 h 98"/>
                <a:gd name="T8" fmla="*/ 738 w 738"/>
                <a:gd name="T9" fmla="*/ 98 h 98"/>
                <a:gd name="T10" fmla="*/ 738 w 738"/>
                <a:gd name="T11" fmla="*/ 0 h 98"/>
                <a:gd name="T12" fmla="*/ 738 w 738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8"/>
                <a:gd name="T22" fmla="*/ 0 h 98"/>
                <a:gd name="T23" fmla="*/ 738 w 738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8" h="98">
                  <a:moveTo>
                    <a:pt x="0" y="0"/>
                  </a:moveTo>
                  <a:lnTo>
                    <a:pt x="0" y="98"/>
                  </a:lnTo>
                  <a:lnTo>
                    <a:pt x="738" y="98"/>
                  </a:lnTo>
                  <a:lnTo>
                    <a:pt x="73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9" name="Rectangle 40">
              <a:extLst>
                <a:ext uri="{FF2B5EF4-FFF2-40B4-BE49-F238E27FC236}">
                  <a16:creationId xmlns:a16="http://schemas.microsoft.com/office/drawing/2014/main" id="{D6E674AE-8711-FD3D-51A9-E040FD3FCC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51" y="2273"/>
              <a:ext cx="737" cy="26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0" name="Rectangle 41">
              <a:extLst>
                <a:ext uri="{FF2B5EF4-FFF2-40B4-BE49-F238E27FC236}">
                  <a16:creationId xmlns:a16="http://schemas.microsoft.com/office/drawing/2014/main" id="{B9DBAED3-4B06-D5B4-3C31-02720281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931"/>
              <a:ext cx="289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1" name="Rectangle 42">
              <a:extLst>
                <a:ext uri="{FF2B5EF4-FFF2-40B4-BE49-F238E27FC236}">
                  <a16:creationId xmlns:a16="http://schemas.microsoft.com/office/drawing/2014/main" id="{D4CFE3A1-76DB-C52E-0360-49B89BE0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1923"/>
              <a:ext cx="304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2" name="Rectangle 43">
              <a:extLst>
                <a:ext uri="{FF2B5EF4-FFF2-40B4-BE49-F238E27FC236}">
                  <a16:creationId xmlns:a16="http://schemas.microsoft.com/office/drawing/2014/main" id="{FB48B6BC-DCC9-F019-3A54-E852A1AE2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931"/>
              <a:ext cx="297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3" name="Rectangle 44">
              <a:extLst>
                <a:ext uri="{FF2B5EF4-FFF2-40B4-BE49-F238E27FC236}">
                  <a16:creationId xmlns:a16="http://schemas.microsoft.com/office/drawing/2014/main" id="{64EF121E-C2A0-A242-FAD5-B48D6DC84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923"/>
              <a:ext cx="312" cy="25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4" name="Rectangle 45">
              <a:extLst>
                <a:ext uri="{FF2B5EF4-FFF2-40B4-BE49-F238E27FC236}">
                  <a16:creationId xmlns:a16="http://schemas.microsoft.com/office/drawing/2014/main" id="{6E226F57-FC3C-032B-6D37-A8D7A3E42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1809"/>
              <a:ext cx="296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5" name="Rectangle 46">
              <a:extLst>
                <a:ext uri="{FF2B5EF4-FFF2-40B4-BE49-F238E27FC236}">
                  <a16:creationId xmlns:a16="http://schemas.microsoft.com/office/drawing/2014/main" id="{E56DE6D1-A681-542B-B880-6720CDF37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802"/>
              <a:ext cx="312" cy="243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6" name="Line 47">
              <a:extLst>
                <a:ext uri="{FF2B5EF4-FFF2-40B4-BE49-F238E27FC236}">
                  <a16:creationId xmlns:a16="http://schemas.microsoft.com/office/drawing/2014/main" id="{5E58D855-59AB-C27A-C989-EB18E2E4B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" y="2372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7" name="Line 48">
              <a:extLst>
                <a:ext uri="{FF2B5EF4-FFF2-40B4-BE49-F238E27FC236}">
                  <a16:creationId xmlns:a16="http://schemas.microsoft.com/office/drawing/2014/main" id="{F6A287F4-8022-77CF-2023-B3AF44567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" y="2881"/>
              <a:ext cx="1" cy="16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Oval 49">
              <a:extLst>
                <a:ext uri="{FF2B5EF4-FFF2-40B4-BE49-F238E27FC236}">
                  <a16:creationId xmlns:a16="http://schemas.microsoft.com/office/drawing/2014/main" id="{E8AABA48-A7BC-8D84-3774-455B4454B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3086"/>
              <a:ext cx="107" cy="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19" name="Oval 50">
              <a:extLst>
                <a:ext uri="{FF2B5EF4-FFF2-40B4-BE49-F238E27FC236}">
                  <a16:creationId xmlns:a16="http://schemas.microsoft.com/office/drawing/2014/main" id="{1BCC4307-C5D1-FF33-DF6A-353F0ABE9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3078"/>
              <a:ext cx="121" cy="137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News Gothic MT" panose="020B0504020203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20" name="Freeform 51">
              <a:extLst>
                <a:ext uri="{FF2B5EF4-FFF2-40B4-BE49-F238E27FC236}">
                  <a16:creationId xmlns:a16="http://schemas.microsoft.com/office/drawing/2014/main" id="{912719D0-67CD-27B2-6857-9324E4BFE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" y="1285"/>
              <a:ext cx="730" cy="1444"/>
            </a:xfrm>
            <a:custGeom>
              <a:avLst/>
              <a:gdLst>
                <a:gd name="T0" fmla="*/ 563 w 730"/>
                <a:gd name="T1" fmla="*/ 1444 h 1444"/>
                <a:gd name="T2" fmla="*/ 0 w 730"/>
                <a:gd name="T3" fmla="*/ 1444 h 1444"/>
                <a:gd name="T4" fmla="*/ 0 w 730"/>
                <a:gd name="T5" fmla="*/ 1444 h 1444"/>
                <a:gd name="T6" fmla="*/ 0 w 730"/>
                <a:gd name="T7" fmla="*/ 0 h 1444"/>
                <a:gd name="T8" fmla="*/ 0 w 730"/>
                <a:gd name="T9" fmla="*/ 0 h 1444"/>
                <a:gd name="T10" fmla="*/ 730 w 730"/>
                <a:gd name="T11" fmla="*/ 0 h 1444"/>
                <a:gd name="T12" fmla="*/ 730 w 730"/>
                <a:gd name="T13" fmla="*/ 0 h 14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1444"/>
                <a:gd name="T23" fmla="*/ 730 w 730"/>
                <a:gd name="T24" fmla="*/ 1444 h 14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1444">
                  <a:moveTo>
                    <a:pt x="563" y="1444"/>
                  </a:moveTo>
                  <a:lnTo>
                    <a:pt x="0" y="1444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1" name="Freeform 52">
              <a:extLst>
                <a:ext uri="{FF2B5EF4-FFF2-40B4-BE49-F238E27FC236}">
                  <a16:creationId xmlns:a16="http://schemas.microsoft.com/office/drawing/2014/main" id="{CC52B974-8DA5-7B1E-FBFD-68526BAE3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" y="1278"/>
              <a:ext cx="730" cy="1443"/>
            </a:xfrm>
            <a:custGeom>
              <a:avLst/>
              <a:gdLst>
                <a:gd name="T0" fmla="*/ 562 w 730"/>
                <a:gd name="T1" fmla="*/ 1443 h 1443"/>
                <a:gd name="T2" fmla="*/ 0 w 730"/>
                <a:gd name="T3" fmla="*/ 1443 h 1443"/>
                <a:gd name="T4" fmla="*/ 0 w 730"/>
                <a:gd name="T5" fmla="*/ 0 h 1443"/>
                <a:gd name="T6" fmla="*/ 730 w 730"/>
                <a:gd name="T7" fmla="*/ 0 h 14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0"/>
                <a:gd name="T13" fmla="*/ 0 h 1443"/>
                <a:gd name="T14" fmla="*/ 730 w 730"/>
                <a:gd name="T15" fmla="*/ 1443 h 14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0" h="1443">
                  <a:moveTo>
                    <a:pt x="562" y="1443"/>
                  </a:moveTo>
                  <a:lnTo>
                    <a:pt x="0" y="1443"/>
                  </a:lnTo>
                  <a:lnTo>
                    <a:pt x="0" y="0"/>
                  </a:lnTo>
                  <a:lnTo>
                    <a:pt x="73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422" name="Group 53">
              <a:extLst>
                <a:ext uri="{FF2B5EF4-FFF2-40B4-BE49-F238E27FC236}">
                  <a16:creationId xmlns:a16="http://schemas.microsoft.com/office/drawing/2014/main" id="{398DA23D-DF43-8109-4821-3149FED02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4" y="1247"/>
              <a:ext cx="152" cy="53"/>
              <a:chOff x="1324" y="1247"/>
              <a:chExt cx="152" cy="53"/>
            </a:xfrm>
          </p:grpSpPr>
          <p:sp>
            <p:nvSpPr>
              <p:cNvPr id="58448" name="Freeform 54">
                <a:extLst>
                  <a:ext uri="{FF2B5EF4-FFF2-40B4-BE49-F238E27FC236}">
                    <a16:creationId xmlns:a16="http://schemas.microsoft.com/office/drawing/2014/main" id="{097B2901-E4C1-3640-5275-B9E9ABE7F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" y="1247"/>
                <a:ext cx="114" cy="53"/>
              </a:xfrm>
              <a:custGeom>
                <a:avLst/>
                <a:gdLst>
                  <a:gd name="T0" fmla="*/ 114 w 114"/>
                  <a:gd name="T1" fmla="*/ 23 h 53"/>
                  <a:gd name="T2" fmla="*/ 0 w 114"/>
                  <a:gd name="T3" fmla="*/ 53 h 53"/>
                  <a:gd name="T4" fmla="*/ 0 w 114"/>
                  <a:gd name="T5" fmla="*/ 23 h 53"/>
                  <a:gd name="T6" fmla="*/ 0 w 114"/>
                  <a:gd name="T7" fmla="*/ 0 h 53"/>
                  <a:gd name="T8" fmla="*/ 114 w 114"/>
                  <a:gd name="T9" fmla="*/ 23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53"/>
                  <a:gd name="T17" fmla="*/ 114 w 114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53">
                    <a:moveTo>
                      <a:pt x="114" y="23"/>
                    </a:moveTo>
                    <a:lnTo>
                      <a:pt x="0" y="5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11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49" name="Line 55">
                <a:extLst>
                  <a:ext uri="{FF2B5EF4-FFF2-40B4-BE49-F238E27FC236}">
                    <a16:creationId xmlns:a16="http://schemas.microsoft.com/office/drawing/2014/main" id="{36CD3E16-4BCA-ECF6-048B-FC21F4C44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4" y="1270"/>
                <a:ext cx="3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423" name="Group 56">
              <a:extLst>
                <a:ext uri="{FF2B5EF4-FFF2-40B4-BE49-F238E27FC236}">
                  <a16:creationId xmlns:a16="http://schemas.microsoft.com/office/drawing/2014/main" id="{A239BDAF-5D73-3CF8-411D-3D1D4BA18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2" y="1490"/>
              <a:ext cx="54" cy="183"/>
              <a:chOff x="1962" y="1490"/>
              <a:chExt cx="54" cy="183"/>
            </a:xfrm>
          </p:grpSpPr>
          <p:sp>
            <p:nvSpPr>
              <p:cNvPr id="58446" name="Freeform 57">
                <a:extLst>
                  <a:ext uri="{FF2B5EF4-FFF2-40B4-BE49-F238E27FC236}">
                    <a16:creationId xmlns:a16="http://schemas.microsoft.com/office/drawing/2014/main" id="{00D433ED-5BE5-EE8D-2698-3957D1D24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1559"/>
                <a:ext cx="54" cy="114"/>
              </a:xfrm>
              <a:custGeom>
                <a:avLst/>
                <a:gdLst>
                  <a:gd name="T0" fmla="*/ 31 w 54"/>
                  <a:gd name="T1" fmla="*/ 114 h 114"/>
                  <a:gd name="T2" fmla="*/ 0 w 54"/>
                  <a:gd name="T3" fmla="*/ 0 h 114"/>
                  <a:gd name="T4" fmla="*/ 31 w 54"/>
                  <a:gd name="T5" fmla="*/ 0 h 114"/>
                  <a:gd name="T6" fmla="*/ 54 w 54"/>
                  <a:gd name="T7" fmla="*/ 0 h 114"/>
                  <a:gd name="T8" fmla="*/ 31 w 54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14"/>
                  <a:gd name="T17" fmla="*/ 54 w 5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54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47" name="Line 58">
                <a:extLst>
                  <a:ext uri="{FF2B5EF4-FFF2-40B4-BE49-F238E27FC236}">
                    <a16:creationId xmlns:a16="http://schemas.microsoft.com/office/drawing/2014/main" id="{DFB11F4C-8F74-04F4-513E-27605BE37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1490"/>
                <a:ext cx="1" cy="6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424" name="Group 59">
              <a:extLst>
                <a:ext uri="{FF2B5EF4-FFF2-40B4-BE49-F238E27FC236}">
                  <a16:creationId xmlns:a16="http://schemas.microsoft.com/office/drawing/2014/main" id="{D6B1EED7-0E47-7F9A-4C7F-906E2584E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9" y="1642"/>
              <a:ext cx="61" cy="167"/>
              <a:chOff x="1019" y="1642"/>
              <a:chExt cx="61" cy="167"/>
            </a:xfrm>
          </p:grpSpPr>
          <p:sp>
            <p:nvSpPr>
              <p:cNvPr id="58444" name="Freeform 60">
                <a:extLst>
                  <a:ext uri="{FF2B5EF4-FFF2-40B4-BE49-F238E27FC236}">
                    <a16:creationId xmlns:a16="http://schemas.microsoft.com/office/drawing/2014/main" id="{817139BD-7125-6565-7657-1C93FFC22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" y="1695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45" name="Line 61">
                <a:extLst>
                  <a:ext uri="{FF2B5EF4-FFF2-40B4-BE49-F238E27FC236}">
                    <a16:creationId xmlns:a16="http://schemas.microsoft.com/office/drawing/2014/main" id="{89D623A8-EB1C-4517-5F32-1E4408142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1642"/>
                <a:ext cx="1" cy="5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425" name="Group 62">
              <a:extLst>
                <a:ext uri="{FF2B5EF4-FFF2-40B4-BE49-F238E27FC236}">
                  <a16:creationId xmlns:a16="http://schemas.microsoft.com/office/drawing/2014/main" id="{52F21230-EE10-D4AE-1807-DD9E5E9B5A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2379"/>
              <a:ext cx="61" cy="198"/>
              <a:chOff x="1445" y="2379"/>
              <a:chExt cx="61" cy="198"/>
            </a:xfrm>
          </p:grpSpPr>
          <p:sp>
            <p:nvSpPr>
              <p:cNvPr id="58442" name="Freeform 63">
                <a:extLst>
                  <a:ext uri="{FF2B5EF4-FFF2-40B4-BE49-F238E27FC236}">
                    <a16:creationId xmlns:a16="http://schemas.microsoft.com/office/drawing/2014/main" id="{E0F1C5A9-8F0A-B2E6-756F-710D7F2E5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5" y="2463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43" name="Line 64">
                <a:extLst>
                  <a:ext uri="{FF2B5EF4-FFF2-40B4-BE49-F238E27FC236}">
                    <a16:creationId xmlns:a16="http://schemas.microsoft.com/office/drawing/2014/main" id="{52DB3FAA-54EC-C70D-B7A3-63414780D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6" y="2379"/>
                <a:ext cx="1" cy="8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426" name="Group 65">
              <a:extLst>
                <a:ext uri="{FF2B5EF4-FFF2-40B4-BE49-F238E27FC236}">
                  <a16:creationId xmlns:a16="http://schemas.microsoft.com/office/drawing/2014/main" id="{3351CE51-28B4-25C0-E65D-35B3E3A58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1171"/>
              <a:ext cx="61" cy="152"/>
              <a:chOff x="1445" y="1171"/>
              <a:chExt cx="61" cy="152"/>
            </a:xfrm>
          </p:grpSpPr>
          <p:sp>
            <p:nvSpPr>
              <p:cNvPr id="58440" name="Freeform 66">
                <a:extLst>
                  <a:ext uri="{FF2B5EF4-FFF2-40B4-BE49-F238E27FC236}">
                    <a16:creationId xmlns:a16="http://schemas.microsoft.com/office/drawing/2014/main" id="{DC65423B-058B-619B-64FD-C02356F5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5" y="1209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41" name="Line 67">
                <a:extLst>
                  <a:ext uri="{FF2B5EF4-FFF2-40B4-BE49-F238E27FC236}">
                    <a16:creationId xmlns:a16="http://schemas.microsoft.com/office/drawing/2014/main" id="{DCFE70A9-B13D-ECA3-99EC-8AD824411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6" y="1171"/>
                <a:ext cx="1" cy="3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427" name="Group 68">
              <a:extLst>
                <a:ext uri="{FF2B5EF4-FFF2-40B4-BE49-F238E27FC236}">
                  <a16:creationId xmlns:a16="http://schemas.microsoft.com/office/drawing/2014/main" id="{B57680B0-1D63-EBD3-4250-2DDB31104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2919"/>
              <a:ext cx="61" cy="136"/>
              <a:chOff x="1445" y="2919"/>
              <a:chExt cx="61" cy="136"/>
            </a:xfrm>
          </p:grpSpPr>
          <p:sp>
            <p:nvSpPr>
              <p:cNvPr id="58438" name="Freeform 69">
                <a:extLst>
                  <a:ext uri="{FF2B5EF4-FFF2-40B4-BE49-F238E27FC236}">
                    <a16:creationId xmlns:a16="http://schemas.microsoft.com/office/drawing/2014/main" id="{8E6E637D-B6DD-9D68-4F95-7114A0957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5" y="2941"/>
                <a:ext cx="61" cy="114"/>
              </a:xfrm>
              <a:custGeom>
                <a:avLst/>
                <a:gdLst>
                  <a:gd name="T0" fmla="*/ 31 w 61"/>
                  <a:gd name="T1" fmla="*/ 114 h 114"/>
                  <a:gd name="T2" fmla="*/ 0 w 61"/>
                  <a:gd name="T3" fmla="*/ 0 h 114"/>
                  <a:gd name="T4" fmla="*/ 31 w 61"/>
                  <a:gd name="T5" fmla="*/ 0 h 114"/>
                  <a:gd name="T6" fmla="*/ 61 w 61"/>
                  <a:gd name="T7" fmla="*/ 0 h 114"/>
                  <a:gd name="T8" fmla="*/ 31 w 61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114"/>
                  <a:gd name="T17" fmla="*/ 61 w 61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114">
                    <a:moveTo>
                      <a:pt x="31" y="114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61" y="0"/>
                    </a:lnTo>
                    <a:lnTo>
                      <a:pt x="31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39" name="Line 70">
                <a:extLst>
                  <a:ext uri="{FF2B5EF4-FFF2-40B4-BE49-F238E27FC236}">
                    <a16:creationId xmlns:a16="http://schemas.microsoft.com/office/drawing/2014/main" id="{4BF55BC1-C58F-DDAA-516F-A04F3ABC5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6" y="2919"/>
                <a:ext cx="1" cy="2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428" name="Freeform 71">
              <a:extLst>
                <a:ext uri="{FF2B5EF4-FFF2-40B4-BE49-F238E27FC236}">
                  <a16:creationId xmlns:a16="http://schemas.microsoft.com/office/drawing/2014/main" id="{1B7752B9-EF6F-CCEC-4D36-7BBB42EB4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" y="2045"/>
              <a:ext cx="959" cy="372"/>
            </a:xfrm>
            <a:custGeom>
              <a:avLst/>
              <a:gdLst>
                <a:gd name="T0" fmla="*/ 959 w 959"/>
                <a:gd name="T1" fmla="*/ 258 h 372"/>
                <a:gd name="T2" fmla="*/ 959 w 959"/>
                <a:gd name="T3" fmla="*/ 372 h 372"/>
                <a:gd name="T4" fmla="*/ 959 w 959"/>
                <a:gd name="T5" fmla="*/ 372 h 372"/>
                <a:gd name="T6" fmla="*/ 0 w 959"/>
                <a:gd name="T7" fmla="*/ 372 h 372"/>
                <a:gd name="T8" fmla="*/ 0 w 959"/>
                <a:gd name="T9" fmla="*/ 372 h 372"/>
                <a:gd name="T10" fmla="*/ 0 w 959"/>
                <a:gd name="T11" fmla="*/ 0 h 372"/>
                <a:gd name="T12" fmla="*/ 0 w 959"/>
                <a:gd name="T13" fmla="*/ 0 h 3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9"/>
                <a:gd name="T22" fmla="*/ 0 h 372"/>
                <a:gd name="T23" fmla="*/ 959 w 959"/>
                <a:gd name="T24" fmla="*/ 372 h 3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9" h="372">
                  <a:moveTo>
                    <a:pt x="959" y="258"/>
                  </a:moveTo>
                  <a:lnTo>
                    <a:pt x="959" y="372"/>
                  </a:lnTo>
                  <a:lnTo>
                    <a:pt x="0" y="372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9" name="Freeform 72">
              <a:extLst>
                <a:ext uri="{FF2B5EF4-FFF2-40B4-BE49-F238E27FC236}">
                  <a16:creationId xmlns:a16="http://schemas.microsoft.com/office/drawing/2014/main" id="{41843A6E-9D75-A1D3-7690-5A8C8724B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" y="2037"/>
              <a:ext cx="958" cy="373"/>
            </a:xfrm>
            <a:custGeom>
              <a:avLst/>
              <a:gdLst>
                <a:gd name="T0" fmla="*/ 958 w 958"/>
                <a:gd name="T1" fmla="*/ 259 h 373"/>
                <a:gd name="T2" fmla="*/ 958 w 958"/>
                <a:gd name="T3" fmla="*/ 373 h 373"/>
                <a:gd name="T4" fmla="*/ 0 w 958"/>
                <a:gd name="T5" fmla="*/ 373 h 373"/>
                <a:gd name="T6" fmla="*/ 0 w 958"/>
                <a:gd name="T7" fmla="*/ 0 h 3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8"/>
                <a:gd name="T13" fmla="*/ 0 h 373"/>
                <a:gd name="T14" fmla="*/ 958 w 958"/>
                <a:gd name="T15" fmla="*/ 373 h 3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8" h="373">
                  <a:moveTo>
                    <a:pt x="958" y="259"/>
                  </a:moveTo>
                  <a:lnTo>
                    <a:pt x="958" y="373"/>
                  </a:ln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369" name="Rectangle 73">
              <a:extLst>
                <a:ext uri="{FF2B5EF4-FFF2-40B4-BE49-F238E27FC236}">
                  <a16:creationId xmlns:a16="http://schemas.microsoft.com/office/drawing/2014/main" id="{404C41A4-30E7-4A35-F13B-61D83FBB5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982"/>
              <a:ext cx="5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charset="0"/>
                  <a:ea typeface="ＭＳ Ｐゴシック" charset="0"/>
                  <a:cs typeface="ＭＳ Ｐゴシック" charset="0"/>
                </a:rPr>
                <a:t>1</a:t>
              </a: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370" name="Rectangle 74">
              <a:extLst>
                <a:ext uri="{FF2B5EF4-FFF2-40B4-BE49-F238E27FC236}">
                  <a16:creationId xmlns:a16="http://schemas.microsoft.com/office/drawing/2014/main" id="{BCD61815-DEAC-F05A-69D9-ACA0B6CA0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1453"/>
              <a:ext cx="5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charset="0"/>
                  <a:ea typeface="ＭＳ Ｐゴシック" charset="0"/>
                  <a:cs typeface="ＭＳ Ｐゴシック" charset="0"/>
                </a:rPr>
                <a:t>2</a:t>
              </a: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371" name="Rectangle 75">
              <a:extLst>
                <a:ext uri="{FF2B5EF4-FFF2-40B4-BE49-F238E27FC236}">
                  <a16:creationId xmlns:a16="http://schemas.microsoft.com/office/drawing/2014/main" id="{A48A6D71-AED7-322A-8B33-65546B002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1795"/>
              <a:ext cx="54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charset="0"/>
                  <a:ea typeface="ＭＳ Ｐゴシック" charset="0"/>
                  <a:cs typeface="ＭＳ Ｐゴシック" charset="0"/>
                </a:rPr>
                <a:t>3</a:t>
              </a: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372" name="Rectangle 76">
              <a:extLst>
                <a:ext uri="{FF2B5EF4-FFF2-40B4-BE49-F238E27FC236}">
                  <a16:creationId xmlns:a16="http://schemas.microsoft.com/office/drawing/2014/main" id="{43561A55-30F2-77C0-4C2C-4D0C8A95F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893"/>
              <a:ext cx="5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charset="0"/>
                  <a:ea typeface="ＭＳ Ｐゴシック" charset="0"/>
                  <a:cs typeface="ＭＳ Ｐゴシック" charset="0"/>
                </a:rPr>
                <a:t>4</a:t>
              </a: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373" name="Rectangle 77">
              <a:extLst>
                <a:ext uri="{FF2B5EF4-FFF2-40B4-BE49-F238E27FC236}">
                  <a16:creationId xmlns:a16="http://schemas.microsoft.com/office/drawing/2014/main" id="{3B2C9629-766E-5320-995D-F49EBFAE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2030"/>
              <a:ext cx="5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charset="0"/>
                  <a:ea typeface="ＭＳ Ｐゴシック" charset="0"/>
                  <a:cs typeface="ＭＳ Ｐゴシック" charset="0"/>
                </a:rPr>
                <a:t>5</a:t>
              </a: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374" name="Rectangle 78">
              <a:extLst>
                <a:ext uri="{FF2B5EF4-FFF2-40B4-BE49-F238E27FC236}">
                  <a16:creationId xmlns:a16="http://schemas.microsoft.com/office/drawing/2014/main" id="{B9750607-56D1-BC32-0732-C017BEF2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030"/>
              <a:ext cx="5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charset="0"/>
                  <a:ea typeface="ＭＳ Ｐゴシック" charset="0"/>
                  <a:cs typeface="ＭＳ Ｐゴシック" charset="0"/>
                </a:rPr>
                <a:t>6</a:t>
              </a: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375" name="Rectangle 79">
              <a:extLst>
                <a:ext uri="{FF2B5EF4-FFF2-40B4-BE49-F238E27FC236}">
                  <a16:creationId xmlns:a16="http://schemas.microsoft.com/office/drawing/2014/main" id="{2F04E18E-EAC8-6DB5-D847-296D4073E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2676"/>
              <a:ext cx="5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charset="0"/>
                  <a:ea typeface="ＭＳ Ｐゴシック" charset="0"/>
                  <a:cs typeface="ＭＳ Ｐゴシック" charset="0"/>
                </a:rPr>
                <a:t>7</a:t>
              </a: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376" name="Rectangle 80">
              <a:extLst>
                <a:ext uri="{FF2B5EF4-FFF2-40B4-BE49-F238E27FC236}">
                  <a16:creationId xmlns:a16="http://schemas.microsoft.com/office/drawing/2014/main" id="{BCD8415E-5765-4909-8B11-591F74DF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3063"/>
              <a:ext cx="5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charset="0"/>
                  <a:ea typeface="ＭＳ Ｐゴシック" charset="0"/>
                  <a:cs typeface="ＭＳ Ｐゴシック" charset="0"/>
                </a:rPr>
                <a:t>8</a:t>
              </a: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AC9843E-C029-0092-9FF1-D8CD784B860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981200" y="496888"/>
            <a:ext cx="4673600" cy="544512"/>
          </a:xfrm>
          <a:noFill/>
        </p:spPr>
        <p:txBody>
          <a:bodyPr lIns="63500" tIns="25400" rIns="63500" bIns="25400">
            <a:sp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Basis Path Testing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1ED22309-CC0C-AEB1-7064-F8FB6F5C06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8763000" y="60960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994C3B0-3599-4734-A337-284387EA4920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396" name="Freeform 3">
            <a:extLst>
              <a:ext uri="{FF2B5EF4-FFF2-40B4-BE49-F238E27FC236}">
                <a16:creationId xmlns:a16="http://schemas.microsoft.com/office/drawing/2014/main" id="{398934F4-A703-D807-A3A8-CF49B8285F6D}"/>
              </a:ext>
            </a:extLst>
          </p:cNvPr>
          <p:cNvSpPr>
            <a:spLocks/>
          </p:cNvSpPr>
          <p:nvPr/>
        </p:nvSpPr>
        <p:spPr bwMode="auto">
          <a:xfrm>
            <a:off x="4062413" y="2952750"/>
            <a:ext cx="455612" cy="512763"/>
          </a:xfrm>
          <a:custGeom>
            <a:avLst/>
            <a:gdLst>
              <a:gd name="T0" fmla="*/ 2147483646 w 287"/>
              <a:gd name="T1" fmla="*/ 0 h 287"/>
              <a:gd name="T2" fmla="*/ 0 w 287"/>
              <a:gd name="T3" fmla="*/ 2147483646 h 287"/>
              <a:gd name="T4" fmla="*/ 2147483646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287"/>
              <a:gd name="T17" fmla="*/ 287 w 287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Freeform 4">
            <a:extLst>
              <a:ext uri="{FF2B5EF4-FFF2-40B4-BE49-F238E27FC236}">
                <a16:creationId xmlns:a16="http://schemas.microsoft.com/office/drawing/2014/main" id="{308641C0-90FA-F76E-0386-8A0438954ABF}"/>
              </a:ext>
            </a:extLst>
          </p:cNvPr>
          <p:cNvSpPr>
            <a:spLocks/>
          </p:cNvSpPr>
          <p:nvPr/>
        </p:nvSpPr>
        <p:spPr bwMode="auto">
          <a:xfrm>
            <a:off x="4062413" y="2952750"/>
            <a:ext cx="455612" cy="512763"/>
          </a:xfrm>
          <a:custGeom>
            <a:avLst/>
            <a:gdLst>
              <a:gd name="T0" fmla="*/ 2147483646 w 287"/>
              <a:gd name="T1" fmla="*/ 0 h 287"/>
              <a:gd name="T2" fmla="*/ 0 w 287"/>
              <a:gd name="T3" fmla="*/ 2147483646 h 287"/>
              <a:gd name="T4" fmla="*/ 0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2147483646 h 287"/>
              <a:gd name="T10" fmla="*/ 2147483646 w 287"/>
              <a:gd name="T11" fmla="*/ 2147483646 h 287"/>
              <a:gd name="T12" fmla="*/ 2147483646 w 287"/>
              <a:gd name="T13" fmla="*/ 2147483646 h 287"/>
              <a:gd name="T14" fmla="*/ 2147483646 w 287"/>
              <a:gd name="T15" fmla="*/ 0 h 287"/>
              <a:gd name="T16" fmla="*/ 2147483646 w 287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7"/>
              <a:gd name="T28" fmla="*/ 0 h 287"/>
              <a:gd name="T29" fmla="*/ 287 w 287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Freeform 5">
            <a:extLst>
              <a:ext uri="{FF2B5EF4-FFF2-40B4-BE49-F238E27FC236}">
                <a16:creationId xmlns:a16="http://schemas.microsoft.com/office/drawing/2014/main" id="{CF2D716B-117B-5C9B-8FBB-8156AE259D4F}"/>
              </a:ext>
            </a:extLst>
          </p:cNvPr>
          <p:cNvSpPr>
            <a:spLocks/>
          </p:cNvSpPr>
          <p:nvPr/>
        </p:nvSpPr>
        <p:spPr bwMode="auto">
          <a:xfrm>
            <a:off x="4049713" y="2938463"/>
            <a:ext cx="455612" cy="512762"/>
          </a:xfrm>
          <a:custGeom>
            <a:avLst/>
            <a:gdLst>
              <a:gd name="T0" fmla="*/ 2147483646 w 287"/>
              <a:gd name="T1" fmla="*/ 0 h 287"/>
              <a:gd name="T2" fmla="*/ 0 w 287"/>
              <a:gd name="T3" fmla="*/ 2147483646 h 287"/>
              <a:gd name="T4" fmla="*/ 2147483646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287"/>
              <a:gd name="T17" fmla="*/ 287 w 287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Oval 6">
            <a:extLst>
              <a:ext uri="{FF2B5EF4-FFF2-40B4-BE49-F238E27FC236}">
                <a16:creationId xmlns:a16="http://schemas.microsoft.com/office/drawing/2014/main" id="{56951EC2-A6BB-3C53-15CC-D96AA7AF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1385888"/>
            <a:ext cx="139700" cy="185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0" name="Oval 7">
            <a:extLst>
              <a:ext uri="{FF2B5EF4-FFF2-40B4-BE49-F238E27FC236}">
                <a16:creationId xmlns:a16="http://schemas.microsoft.com/office/drawing/2014/main" id="{57F78881-46A8-BBA2-BBAB-A1C8086D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1371600"/>
            <a:ext cx="165100" cy="214313"/>
          </a:xfrm>
          <a:prstGeom prst="ellips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1" name="Freeform 8">
            <a:extLst>
              <a:ext uri="{FF2B5EF4-FFF2-40B4-BE49-F238E27FC236}">
                <a16:creationId xmlns:a16="http://schemas.microsoft.com/office/drawing/2014/main" id="{C3EE5BD2-412F-9302-A61F-348980F1EFEA}"/>
              </a:ext>
            </a:extLst>
          </p:cNvPr>
          <p:cNvSpPr>
            <a:spLocks/>
          </p:cNvSpPr>
          <p:nvPr/>
        </p:nvSpPr>
        <p:spPr bwMode="auto">
          <a:xfrm>
            <a:off x="3351213" y="2397125"/>
            <a:ext cx="457200" cy="51276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Freeform 9">
            <a:extLst>
              <a:ext uri="{FF2B5EF4-FFF2-40B4-BE49-F238E27FC236}">
                <a16:creationId xmlns:a16="http://schemas.microsoft.com/office/drawing/2014/main" id="{805FA2A1-310C-F4E7-A05F-9A9941D3E0FD}"/>
              </a:ext>
            </a:extLst>
          </p:cNvPr>
          <p:cNvSpPr>
            <a:spLocks/>
          </p:cNvSpPr>
          <p:nvPr/>
        </p:nvSpPr>
        <p:spPr bwMode="auto">
          <a:xfrm>
            <a:off x="3351213" y="2397125"/>
            <a:ext cx="457200" cy="51276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0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2147483646 h 287"/>
              <a:gd name="T10" fmla="*/ 2147483646 w 288"/>
              <a:gd name="T11" fmla="*/ 2147483646 h 287"/>
              <a:gd name="T12" fmla="*/ 2147483646 w 288"/>
              <a:gd name="T13" fmla="*/ 2147483646 h 287"/>
              <a:gd name="T14" fmla="*/ 2147483646 w 288"/>
              <a:gd name="T15" fmla="*/ 0 h 287"/>
              <a:gd name="T16" fmla="*/ 2147483646 w 288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287"/>
              <a:gd name="T29" fmla="*/ 288 w 288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Freeform 10">
            <a:extLst>
              <a:ext uri="{FF2B5EF4-FFF2-40B4-BE49-F238E27FC236}">
                <a16:creationId xmlns:a16="http://schemas.microsoft.com/office/drawing/2014/main" id="{6C1E039F-6F8E-6E6E-4EB9-D6A4AB467DCF}"/>
              </a:ext>
            </a:extLst>
          </p:cNvPr>
          <p:cNvSpPr>
            <a:spLocks/>
          </p:cNvSpPr>
          <p:nvPr/>
        </p:nvSpPr>
        <p:spPr bwMode="auto">
          <a:xfrm>
            <a:off x="3338513" y="2382838"/>
            <a:ext cx="457200" cy="512762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Freeform 11">
            <a:extLst>
              <a:ext uri="{FF2B5EF4-FFF2-40B4-BE49-F238E27FC236}">
                <a16:creationId xmlns:a16="http://schemas.microsoft.com/office/drawing/2014/main" id="{AE60E28A-556C-0D70-640B-56F0C82E9BCD}"/>
              </a:ext>
            </a:extLst>
          </p:cNvPr>
          <p:cNvSpPr>
            <a:spLocks/>
          </p:cNvSpPr>
          <p:nvPr/>
        </p:nvSpPr>
        <p:spPr bwMode="auto">
          <a:xfrm>
            <a:off x="3351213" y="4289425"/>
            <a:ext cx="457200" cy="51276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Freeform 12">
            <a:extLst>
              <a:ext uri="{FF2B5EF4-FFF2-40B4-BE49-F238E27FC236}">
                <a16:creationId xmlns:a16="http://schemas.microsoft.com/office/drawing/2014/main" id="{5D49504F-7DC3-4B9B-5CB0-6B7E90B35814}"/>
              </a:ext>
            </a:extLst>
          </p:cNvPr>
          <p:cNvSpPr>
            <a:spLocks/>
          </p:cNvSpPr>
          <p:nvPr/>
        </p:nvSpPr>
        <p:spPr bwMode="auto">
          <a:xfrm>
            <a:off x="3351213" y="4289425"/>
            <a:ext cx="457200" cy="512763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0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2147483646 h 287"/>
              <a:gd name="T10" fmla="*/ 2147483646 w 288"/>
              <a:gd name="T11" fmla="*/ 2147483646 h 287"/>
              <a:gd name="T12" fmla="*/ 2147483646 w 288"/>
              <a:gd name="T13" fmla="*/ 2147483646 h 287"/>
              <a:gd name="T14" fmla="*/ 2147483646 w 288"/>
              <a:gd name="T15" fmla="*/ 0 h 287"/>
              <a:gd name="T16" fmla="*/ 2147483646 w 288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287"/>
              <a:gd name="T29" fmla="*/ 288 w 288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Freeform 13">
            <a:extLst>
              <a:ext uri="{FF2B5EF4-FFF2-40B4-BE49-F238E27FC236}">
                <a16:creationId xmlns:a16="http://schemas.microsoft.com/office/drawing/2014/main" id="{211AABDF-C5F5-BEB0-C69F-7AB35169B7E4}"/>
              </a:ext>
            </a:extLst>
          </p:cNvPr>
          <p:cNvSpPr>
            <a:spLocks/>
          </p:cNvSpPr>
          <p:nvPr/>
        </p:nvSpPr>
        <p:spPr bwMode="auto">
          <a:xfrm>
            <a:off x="3338513" y="4275138"/>
            <a:ext cx="457200" cy="512762"/>
          </a:xfrm>
          <a:custGeom>
            <a:avLst/>
            <a:gdLst>
              <a:gd name="T0" fmla="*/ 2147483646 w 288"/>
              <a:gd name="T1" fmla="*/ 0 h 287"/>
              <a:gd name="T2" fmla="*/ 0 w 288"/>
              <a:gd name="T3" fmla="*/ 2147483646 h 287"/>
              <a:gd name="T4" fmla="*/ 2147483646 w 288"/>
              <a:gd name="T5" fmla="*/ 2147483646 h 287"/>
              <a:gd name="T6" fmla="*/ 2147483646 w 288"/>
              <a:gd name="T7" fmla="*/ 2147483646 h 287"/>
              <a:gd name="T8" fmla="*/ 2147483646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Freeform 14">
            <a:extLst>
              <a:ext uri="{FF2B5EF4-FFF2-40B4-BE49-F238E27FC236}">
                <a16:creationId xmlns:a16="http://schemas.microsoft.com/office/drawing/2014/main" id="{94B5E58B-AAA1-5BD4-F172-84F17337315C}"/>
              </a:ext>
            </a:extLst>
          </p:cNvPr>
          <p:cNvSpPr>
            <a:spLocks/>
          </p:cNvSpPr>
          <p:nvPr/>
        </p:nvSpPr>
        <p:spPr bwMode="auto">
          <a:xfrm>
            <a:off x="3833813" y="2652713"/>
            <a:ext cx="455612" cy="171450"/>
          </a:xfrm>
          <a:custGeom>
            <a:avLst/>
            <a:gdLst>
              <a:gd name="T0" fmla="*/ 0 w 287"/>
              <a:gd name="T1" fmla="*/ 0 h 96"/>
              <a:gd name="T2" fmla="*/ 2147483646 w 287"/>
              <a:gd name="T3" fmla="*/ 0 h 96"/>
              <a:gd name="T4" fmla="*/ 2147483646 w 287"/>
              <a:gd name="T5" fmla="*/ 0 h 96"/>
              <a:gd name="T6" fmla="*/ 2147483646 w 287"/>
              <a:gd name="T7" fmla="*/ 2147483646 h 96"/>
              <a:gd name="T8" fmla="*/ 2147483646 w 287"/>
              <a:gd name="T9" fmla="*/ 2147483646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96"/>
              <a:gd name="T17" fmla="*/ 287 w 287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96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Freeform 15">
            <a:extLst>
              <a:ext uri="{FF2B5EF4-FFF2-40B4-BE49-F238E27FC236}">
                <a16:creationId xmlns:a16="http://schemas.microsoft.com/office/drawing/2014/main" id="{0AAC6C20-1B0D-ABB8-239B-6B4B0EE533D0}"/>
              </a:ext>
            </a:extLst>
          </p:cNvPr>
          <p:cNvSpPr>
            <a:spLocks/>
          </p:cNvSpPr>
          <p:nvPr/>
        </p:nvSpPr>
        <p:spPr bwMode="auto">
          <a:xfrm>
            <a:off x="3821113" y="2638425"/>
            <a:ext cx="455612" cy="171450"/>
          </a:xfrm>
          <a:custGeom>
            <a:avLst/>
            <a:gdLst>
              <a:gd name="T0" fmla="*/ 0 w 287"/>
              <a:gd name="T1" fmla="*/ 0 h 96"/>
              <a:gd name="T2" fmla="*/ 2147483646 w 287"/>
              <a:gd name="T3" fmla="*/ 0 h 96"/>
              <a:gd name="T4" fmla="*/ 2147483646 w 287"/>
              <a:gd name="T5" fmla="*/ 2147483646 h 96"/>
              <a:gd name="T6" fmla="*/ 0 60000 65536"/>
              <a:gd name="T7" fmla="*/ 0 60000 65536"/>
              <a:gd name="T8" fmla="*/ 0 60000 65536"/>
              <a:gd name="T9" fmla="*/ 0 w 287"/>
              <a:gd name="T10" fmla="*/ 0 h 96"/>
              <a:gd name="T11" fmla="*/ 287 w 287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96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6">
            <a:extLst>
              <a:ext uri="{FF2B5EF4-FFF2-40B4-BE49-F238E27FC236}">
                <a16:creationId xmlns:a16="http://schemas.microsoft.com/office/drawing/2014/main" id="{8DD1B44D-BE5A-AF1A-3795-825EC57C3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713" y="1557338"/>
            <a:ext cx="1587" cy="79692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Rectangle 17">
            <a:extLst>
              <a:ext uri="{FF2B5EF4-FFF2-40B4-BE49-F238E27FC236}">
                <a16:creationId xmlns:a16="http://schemas.microsoft.com/office/drawing/2014/main" id="{BD6DEBE2-C10D-A8D8-3DBA-BFEBD8EE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3" y="1770063"/>
            <a:ext cx="393700" cy="341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11" name="Rectangle 18">
            <a:extLst>
              <a:ext uri="{FF2B5EF4-FFF2-40B4-BE49-F238E27FC236}">
                <a16:creationId xmlns:a16="http://schemas.microsoft.com/office/drawing/2014/main" id="{E6A37C2E-9E21-D256-9CC6-EDDF978F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1755775"/>
            <a:ext cx="419100" cy="369888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12" name="Freeform 19">
            <a:extLst>
              <a:ext uri="{FF2B5EF4-FFF2-40B4-BE49-F238E27FC236}">
                <a16:creationId xmlns:a16="http://schemas.microsoft.com/office/drawing/2014/main" id="{79EF2C81-A75D-4853-1035-013B3605ED11}"/>
              </a:ext>
            </a:extLst>
          </p:cNvPr>
          <p:cNvSpPr>
            <a:spLocks/>
          </p:cNvSpPr>
          <p:nvPr/>
        </p:nvSpPr>
        <p:spPr bwMode="auto">
          <a:xfrm>
            <a:off x="2971800" y="2609850"/>
            <a:ext cx="341313" cy="457200"/>
          </a:xfrm>
          <a:custGeom>
            <a:avLst/>
            <a:gdLst>
              <a:gd name="T0" fmla="*/ 2147483646 w 215"/>
              <a:gd name="T1" fmla="*/ 0 h 256"/>
              <a:gd name="T2" fmla="*/ 0 w 215"/>
              <a:gd name="T3" fmla="*/ 0 h 256"/>
              <a:gd name="T4" fmla="*/ 0 w 215"/>
              <a:gd name="T5" fmla="*/ 2147483646 h 256"/>
              <a:gd name="T6" fmla="*/ 0 60000 65536"/>
              <a:gd name="T7" fmla="*/ 0 60000 65536"/>
              <a:gd name="T8" fmla="*/ 0 60000 65536"/>
              <a:gd name="T9" fmla="*/ 0 w 215"/>
              <a:gd name="T10" fmla="*/ 0 h 256"/>
              <a:gd name="T11" fmla="*/ 215 w 215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256">
                <a:moveTo>
                  <a:pt x="215" y="0"/>
                </a:moveTo>
                <a:lnTo>
                  <a:pt x="0" y="0"/>
                </a:lnTo>
                <a:lnTo>
                  <a:pt x="0" y="25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Freeform 20">
            <a:extLst>
              <a:ext uri="{FF2B5EF4-FFF2-40B4-BE49-F238E27FC236}">
                <a16:creationId xmlns:a16="http://schemas.microsoft.com/office/drawing/2014/main" id="{5E70AF8F-BF88-F410-BC73-8EF010FF3A1F}"/>
              </a:ext>
            </a:extLst>
          </p:cNvPr>
          <p:cNvSpPr>
            <a:spLocks/>
          </p:cNvSpPr>
          <p:nvPr/>
        </p:nvSpPr>
        <p:spPr bwMode="auto">
          <a:xfrm>
            <a:off x="4518025" y="3208338"/>
            <a:ext cx="279400" cy="257175"/>
          </a:xfrm>
          <a:custGeom>
            <a:avLst/>
            <a:gdLst>
              <a:gd name="T0" fmla="*/ 0 w 176"/>
              <a:gd name="T1" fmla="*/ 0 h 144"/>
              <a:gd name="T2" fmla="*/ 2147483646 w 176"/>
              <a:gd name="T3" fmla="*/ 0 h 144"/>
              <a:gd name="T4" fmla="*/ 2147483646 w 176"/>
              <a:gd name="T5" fmla="*/ 0 h 144"/>
              <a:gd name="T6" fmla="*/ 2147483646 w 176"/>
              <a:gd name="T7" fmla="*/ 2147483646 h 144"/>
              <a:gd name="T8" fmla="*/ 2147483646 w 176"/>
              <a:gd name="T9" fmla="*/ 214748364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"/>
              <a:gd name="T16" fmla="*/ 0 h 144"/>
              <a:gd name="T17" fmla="*/ 176 w 17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" h="144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Freeform 21">
            <a:extLst>
              <a:ext uri="{FF2B5EF4-FFF2-40B4-BE49-F238E27FC236}">
                <a16:creationId xmlns:a16="http://schemas.microsoft.com/office/drawing/2014/main" id="{ACEDA77C-F285-E505-E89C-1C14B57A5F5B}"/>
              </a:ext>
            </a:extLst>
          </p:cNvPr>
          <p:cNvSpPr>
            <a:spLocks/>
          </p:cNvSpPr>
          <p:nvPr/>
        </p:nvSpPr>
        <p:spPr bwMode="auto">
          <a:xfrm>
            <a:off x="4505325" y="3194050"/>
            <a:ext cx="279400" cy="257175"/>
          </a:xfrm>
          <a:custGeom>
            <a:avLst/>
            <a:gdLst>
              <a:gd name="T0" fmla="*/ 0 w 176"/>
              <a:gd name="T1" fmla="*/ 0 h 144"/>
              <a:gd name="T2" fmla="*/ 2147483646 w 176"/>
              <a:gd name="T3" fmla="*/ 0 h 144"/>
              <a:gd name="T4" fmla="*/ 2147483646 w 176"/>
              <a:gd name="T5" fmla="*/ 2147483646 h 144"/>
              <a:gd name="T6" fmla="*/ 0 60000 65536"/>
              <a:gd name="T7" fmla="*/ 0 60000 65536"/>
              <a:gd name="T8" fmla="*/ 0 60000 65536"/>
              <a:gd name="T9" fmla="*/ 0 w 176"/>
              <a:gd name="T10" fmla="*/ 0 h 144"/>
              <a:gd name="T11" fmla="*/ 176 w 17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144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Freeform 22">
            <a:extLst>
              <a:ext uri="{FF2B5EF4-FFF2-40B4-BE49-F238E27FC236}">
                <a16:creationId xmlns:a16="http://schemas.microsoft.com/office/drawing/2014/main" id="{CB9C9738-6AC5-A102-0921-AAA4A867136F}"/>
              </a:ext>
            </a:extLst>
          </p:cNvPr>
          <p:cNvSpPr>
            <a:spLocks/>
          </p:cNvSpPr>
          <p:nvPr/>
        </p:nvSpPr>
        <p:spPr bwMode="auto">
          <a:xfrm>
            <a:off x="3833813" y="3208338"/>
            <a:ext cx="252412" cy="314325"/>
          </a:xfrm>
          <a:custGeom>
            <a:avLst/>
            <a:gdLst>
              <a:gd name="T0" fmla="*/ 2147483646 w 159"/>
              <a:gd name="T1" fmla="*/ 0 h 176"/>
              <a:gd name="T2" fmla="*/ 0 w 159"/>
              <a:gd name="T3" fmla="*/ 0 h 176"/>
              <a:gd name="T4" fmla="*/ 0 w 159"/>
              <a:gd name="T5" fmla="*/ 0 h 176"/>
              <a:gd name="T6" fmla="*/ 0 w 159"/>
              <a:gd name="T7" fmla="*/ 2147483646 h 176"/>
              <a:gd name="T8" fmla="*/ 0 w 159"/>
              <a:gd name="T9" fmla="*/ 214748364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76"/>
              <a:gd name="T17" fmla="*/ 159 w 159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76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Freeform 23">
            <a:extLst>
              <a:ext uri="{FF2B5EF4-FFF2-40B4-BE49-F238E27FC236}">
                <a16:creationId xmlns:a16="http://schemas.microsoft.com/office/drawing/2014/main" id="{7B783E90-9988-C2E3-5A61-411919346A54}"/>
              </a:ext>
            </a:extLst>
          </p:cNvPr>
          <p:cNvSpPr>
            <a:spLocks/>
          </p:cNvSpPr>
          <p:nvPr/>
        </p:nvSpPr>
        <p:spPr bwMode="auto">
          <a:xfrm>
            <a:off x="3821113" y="3194050"/>
            <a:ext cx="252412" cy="314325"/>
          </a:xfrm>
          <a:custGeom>
            <a:avLst/>
            <a:gdLst>
              <a:gd name="T0" fmla="*/ 2147483646 w 159"/>
              <a:gd name="T1" fmla="*/ 0 h 176"/>
              <a:gd name="T2" fmla="*/ 0 w 159"/>
              <a:gd name="T3" fmla="*/ 0 h 176"/>
              <a:gd name="T4" fmla="*/ 0 w 159"/>
              <a:gd name="T5" fmla="*/ 2147483646 h 176"/>
              <a:gd name="T6" fmla="*/ 0 60000 65536"/>
              <a:gd name="T7" fmla="*/ 0 60000 65536"/>
              <a:gd name="T8" fmla="*/ 0 60000 65536"/>
              <a:gd name="T9" fmla="*/ 0 w 159"/>
              <a:gd name="T10" fmla="*/ 0 h 176"/>
              <a:gd name="T11" fmla="*/ 159 w 15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176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Freeform 24">
            <a:extLst>
              <a:ext uri="{FF2B5EF4-FFF2-40B4-BE49-F238E27FC236}">
                <a16:creationId xmlns:a16="http://schemas.microsoft.com/office/drawing/2014/main" id="{DA514BD9-E511-A149-3F43-346322C0F00A}"/>
              </a:ext>
            </a:extLst>
          </p:cNvPr>
          <p:cNvSpPr>
            <a:spLocks/>
          </p:cNvSpPr>
          <p:nvPr/>
        </p:nvSpPr>
        <p:spPr bwMode="auto">
          <a:xfrm>
            <a:off x="3808413" y="3676650"/>
            <a:ext cx="989012" cy="157163"/>
          </a:xfrm>
          <a:custGeom>
            <a:avLst/>
            <a:gdLst>
              <a:gd name="T0" fmla="*/ 0 w 623"/>
              <a:gd name="T1" fmla="*/ 0 h 88"/>
              <a:gd name="T2" fmla="*/ 0 w 623"/>
              <a:gd name="T3" fmla="*/ 2147483646 h 88"/>
              <a:gd name="T4" fmla="*/ 0 w 623"/>
              <a:gd name="T5" fmla="*/ 2147483646 h 88"/>
              <a:gd name="T6" fmla="*/ 2147483646 w 623"/>
              <a:gd name="T7" fmla="*/ 2147483646 h 88"/>
              <a:gd name="T8" fmla="*/ 2147483646 w 623"/>
              <a:gd name="T9" fmla="*/ 2147483646 h 88"/>
              <a:gd name="T10" fmla="*/ 2147483646 w 623"/>
              <a:gd name="T11" fmla="*/ 0 h 88"/>
              <a:gd name="T12" fmla="*/ 2147483646 w 623"/>
              <a:gd name="T13" fmla="*/ 0 h 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3"/>
              <a:gd name="T22" fmla="*/ 0 h 88"/>
              <a:gd name="T23" fmla="*/ 623 w 623"/>
              <a:gd name="T24" fmla="*/ 88 h 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3" h="88">
                <a:moveTo>
                  <a:pt x="0" y="0"/>
                </a:moveTo>
                <a:lnTo>
                  <a:pt x="0" y="88"/>
                </a:lnTo>
                <a:lnTo>
                  <a:pt x="623" y="88"/>
                </a:lnTo>
                <a:lnTo>
                  <a:pt x="623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Rectangle 26">
            <a:extLst>
              <a:ext uri="{FF2B5EF4-FFF2-40B4-BE49-F238E27FC236}">
                <a16:creationId xmlns:a16="http://schemas.microsoft.com/office/drawing/2014/main" id="{E487E99D-2B6B-B182-44E6-F387595A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813" y="3308350"/>
            <a:ext cx="393700" cy="33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19" name="Rectangle 27">
            <a:extLst>
              <a:ext uri="{FF2B5EF4-FFF2-40B4-BE49-F238E27FC236}">
                <a16:creationId xmlns:a16="http://schemas.microsoft.com/office/drawing/2014/main" id="{F4AEC0A4-39C6-68A2-4042-21F0AB07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3294063"/>
            <a:ext cx="419100" cy="36830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20" name="Rectangle 28">
            <a:extLst>
              <a:ext uri="{FF2B5EF4-FFF2-40B4-BE49-F238E27FC236}">
                <a16:creationId xmlns:a16="http://schemas.microsoft.com/office/drawing/2014/main" id="{94B641B8-C5B3-E229-0F24-D416E46F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3308350"/>
            <a:ext cx="393700" cy="33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21" name="Rectangle 29">
            <a:extLst>
              <a:ext uri="{FF2B5EF4-FFF2-40B4-BE49-F238E27FC236}">
                <a16:creationId xmlns:a16="http://schemas.microsoft.com/office/drawing/2014/main" id="{DC93A2C7-DD1C-FCCB-BFA7-28FB7787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3294063"/>
            <a:ext cx="419100" cy="36830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22" name="Rectangle 30">
            <a:extLst>
              <a:ext uri="{FF2B5EF4-FFF2-40B4-BE49-F238E27FC236}">
                <a16:creationId xmlns:a16="http://schemas.microsoft.com/office/drawing/2014/main" id="{0B0E5DD6-75A6-23CC-18D8-102BAD4D7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3108325"/>
            <a:ext cx="392113" cy="35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23" name="Rectangle 31">
            <a:extLst>
              <a:ext uri="{FF2B5EF4-FFF2-40B4-BE49-F238E27FC236}">
                <a16:creationId xmlns:a16="http://schemas.microsoft.com/office/drawing/2014/main" id="{89E21E58-9079-819B-E770-B48FA74F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3094038"/>
            <a:ext cx="417513" cy="385762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24" name="Line 32">
            <a:extLst>
              <a:ext uri="{FF2B5EF4-FFF2-40B4-BE49-F238E27FC236}">
                <a16:creationId xmlns:a16="http://schemas.microsoft.com/office/drawing/2014/main" id="{6D6EC966-3474-BD92-271A-66FE6D757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4033838"/>
            <a:ext cx="1587" cy="255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5" name="Line 33">
            <a:extLst>
              <a:ext uri="{FF2B5EF4-FFF2-40B4-BE49-F238E27FC236}">
                <a16:creationId xmlns:a16="http://schemas.microsoft.com/office/drawing/2014/main" id="{09BF2224-0BA4-07DB-8ADB-81204640E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4802188"/>
            <a:ext cx="1587" cy="255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6" name="Oval 34">
            <a:extLst>
              <a:ext uri="{FF2B5EF4-FFF2-40B4-BE49-F238E27FC236}">
                <a16:creationId xmlns:a16="http://schemas.microsoft.com/office/drawing/2014/main" id="{89047837-6C27-1FA5-9AF7-29CEE4D6C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072063"/>
            <a:ext cx="139700" cy="200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27" name="Oval 35">
            <a:extLst>
              <a:ext uri="{FF2B5EF4-FFF2-40B4-BE49-F238E27FC236}">
                <a16:creationId xmlns:a16="http://schemas.microsoft.com/office/drawing/2014/main" id="{6786C819-4496-89A7-34C5-2B91E70DF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5057775"/>
            <a:ext cx="165100" cy="228600"/>
          </a:xfrm>
          <a:prstGeom prst="ellips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28" name="Freeform 36">
            <a:extLst>
              <a:ext uri="{FF2B5EF4-FFF2-40B4-BE49-F238E27FC236}">
                <a16:creationId xmlns:a16="http://schemas.microsoft.com/office/drawing/2014/main" id="{0925A244-1C72-51C3-2070-F6BEF3C7DF2E}"/>
              </a:ext>
            </a:extLst>
          </p:cNvPr>
          <p:cNvSpPr>
            <a:spLocks/>
          </p:cNvSpPr>
          <p:nvPr/>
        </p:nvSpPr>
        <p:spPr bwMode="auto">
          <a:xfrm>
            <a:off x="2603500" y="2339975"/>
            <a:ext cx="976313" cy="2178050"/>
          </a:xfrm>
          <a:custGeom>
            <a:avLst/>
            <a:gdLst>
              <a:gd name="T0" fmla="*/ 2147483646 w 615"/>
              <a:gd name="T1" fmla="*/ 2147483646 h 1220"/>
              <a:gd name="T2" fmla="*/ 0 w 615"/>
              <a:gd name="T3" fmla="*/ 2147483646 h 1220"/>
              <a:gd name="T4" fmla="*/ 0 w 615"/>
              <a:gd name="T5" fmla="*/ 2147483646 h 1220"/>
              <a:gd name="T6" fmla="*/ 0 w 615"/>
              <a:gd name="T7" fmla="*/ 0 h 1220"/>
              <a:gd name="T8" fmla="*/ 0 w 615"/>
              <a:gd name="T9" fmla="*/ 0 h 1220"/>
              <a:gd name="T10" fmla="*/ 2147483646 w 615"/>
              <a:gd name="T11" fmla="*/ 0 h 1220"/>
              <a:gd name="T12" fmla="*/ 2147483646 w 615"/>
              <a:gd name="T13" fmla="*/ 0 h 1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15"/>
              <a:gd name="T22" fmla="*/ 0 h 1220"/>
              <a:gd name="T23" fmla="*/ 615 w 615"/>
              <a:gd name="T24" fmla="*/ 1220 h 1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15" h="1220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9" name="Freeform 37">
            <a:extLst>
              <a:ext uri="{FF2B5EF4-FFF2-40B4-BE49-F238E27FC236}">
                <a16:creationId xmlns:a16="http://schemas.microsoft.com/office/drawing/2014/main" id="{7A2E33A5-ED97-A7E6-0684-5D3F4E3563E3}"/>
              </a:ext>
            </a:extLst>
          </p:cNvPr>
          <p:cNvSpPr>
            <a:spLocks/>
          </p:cNvSpPr>
          <p:nvPr/>
        </p:nvSpPr>
        <p:spPr bwMode="auto">
          <a:xfrm>
            <a:off x="2590800" y="2325688"/>
            <a:ext cx="976313" cy="2178050"/>
          </a:xfrm>
          <a:custGeom>
            <a:avLst/>
            <a:gdLst>
              <a:gd name="T0" fmla="*/ 2147483646 w 615"/>
              <a:gd name="T1" fmla="*/ 2147483646 h 1220"/>
              <a:gd name="T2" fmla="*/ 0 w 615"/>
              <a:gd name="T3" fmla="*/ 2147483646 h 1220"/>
              <a:gd name="T4" fmla="*/ 0 w 615"/>
              <a:gd name="T5" fmla="*/ 0 h 1220"/>
              <a:gd name="T6" fmla="*/ 2147483646 w 615"/>
              <a:gd name="T7" fmla="*/ 0 h 1220"/>
              <a:gd name="T8" fmla="*/ 0 60000 65536"/>
              <a:gd name="T9" fmla="*/ 0 60000 65536"/>
              <a:gd name="T10" fmla="*/ 0 60000 65536"/>
              <a:gd name="T11" fmla="*/ 0 60000 65536"/>
              <a:gd name="T12" fmla="*/ 0 w 615"/>
              <a:gd name="T13" fmla="*/ 0 h 1220"/>
              <a:gd name="T14" fmla="*/ 615 w 615"/>
              <a:gd name="T15" fmla="*/ 1220 h 1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5" h="1220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30" name="Group 38">
            <a:extLst>
              <a:ext uri="{FF2B5EF4-FFF2-40B4-BE49-F238E27FC236}">
                <a16:creationId xmlns:a16="http://schemas.microsoft.com/office/drawing/2014/main" id="{559EAFA4-1CB6-92BF-086C-0473F51F8467}"/>
              </a:ext>
            </a:extLst>
          </p:cNvPr>
          <p:cNvGrpSpPr>
            <a:grpSpLocks/>
          </p:cNvGrpSpPr>
          <p:nvPr/>
        </p:nvGrpSpPr>
        <p:grpSpPr bwMode="auto">
          <a:xfrm>
            <a:off x="3389313" y="2282825"/>
            <a:ext cx="203200" cy="100013"/>
            <a:chOff x="903" y="1334"/>
            <a:chExt cx="128" cy="56"/>
          </a:xfrm>
        </p:grpSpPr>
        <p:sp>
          <p:nvSpPr>
            <p:cNvPr id="59458" name="Freeform 39">
              <a:extLst>
                <a:ext uri="{FF2B5EF4-FFF2-40B4-BE49-F238E27FC236}">
                  <a16:creationId xmlns:a16="http://schemas.microsoft.com/office/drawing/2014/main" id="{52DCF699-2486-2691-5750-D025FD36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334"/>
              <a:ext cx="120" cy="56"/>
            </a:xfrm>
            <a:custGeom>
              <a:avLst/>
              <a:gdLst>
                <a:gd name="T0" fmla="*/ 120 w 120"/>
                <a:gd name="T1" fmla="*/ 32 h 56"/>
                <a:gd name="T2" fmla="*/ 0 w 120"/>
                <a:gd name="T3" fmla="*/ 56 h 56"/>
                <a:gd name="T4" fmla="*/ 0 w 120"/>
                <a:gd name="T5" fmla="*/ 32 h 56"/>
                <a:gd name="T6" fmla="*/ 0 w 120"/>
                <a:gd name="T7" fmla="*/ 0 h 56"/>
                <a:gd name="T8" fmla="*/ 120 w 120"/>
                <a:gd name="T9" fmla="*/ 32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56"/>
                <a:gd name="T17" fmla="*/ 120 w 1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56">
                  <a:moveTo>
                    <a:pt x="120" y="32"/>
                  </a:moveTo>
                  <a:lnTo>
                    <a:pt x="0" y="56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2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9" name="Line 40">
              <a:extLst>
                <a:ext uri="{FF2B5EF4-FFF2-40B4-BE49-F238E27FC236}">
                  <a16:creationId xmlns:a16="http://schemas.microsoft.com/office/drawing/2014/main" id="{E75FFC4A-C5B3-7EB1-BA4C-D417D7A61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1366"/>
              <a:ext cx="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31" name="Group 41">
            <a:extLst>
              <a:ext uri="{FF2B5EF4-FFF2-40B4-BE49-F238E27FC236}">
                <a16:creationId xmlns:a16="http://schemas.microsoft.com/office/drawing/2014/main" id="{E09E7C66-2737-56F5-E9C5-2A6F02DA6A2D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2695575"/>
            <a:ext cx="88900" cy="285750"/>
            <a:chOff x="1438" y="1565"/>
            <a:chExt cx="56" cy="160"/>
          </a:xfrm>
        </p:grpSpPr>
        <p:sp>
          <p:nvSpPr>
            <p:cNvPr id="59456" name="Freeform 42">
              <a:extLst>
                <a:ext uri="{FF2B5EF4-FFF2-40B4-BE49-F238E27FC236}">
                  <a16:creationId xmlns:a16="http://schemas.microsoft.com/office/drawing/2014/main" id="{762560B2-415D-799D-9FCD-E0075EBCB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1613"/>
              <a:ext cx="56" cy="112"/>
            </a:xfrm>
            <a:custGeom>
              <a:avLst/>
              <a:gdLst>
                <a:gd name="T0" fmla="*/ 24 w 56"/>
                <a:gd name="T1" fmla="*/ 112 h 112"/>
                <a:gd name="T2" fmla="*/ 0 w 56"/>
                <a:gd name="T3" fmla="*/ 0 h 112"/>
                <a:gd name="T4" fmla="*/ 24 w 56"/>
                <a:gd name="T5" fmla="*/ 0 h 112"/>
                <a:gd name="T6" fmla="*/ 56 w 56"/>
                <a:gd name="T7" fmla="*/ 0 h 112"/>
                <a:gd name="T8" fmla="*/ 24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24" y="11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6" y="0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7" name="Line 43">
              <a:extLst>
                <a:ext uri="{FF2B5EF4-FFF2-40B4-BE49-F238E27FC236}">
                  <a16:creationId xmlns:a16="http://schemas.microsoft.com/office/drawing/2014/main" id="{B2C5A2DE-E62B-8000-50BB-308013E05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1565"/>
              <a:ext cx="1" cy="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32" name="Group 44">
            <a:extLst>
              <a:ext uri="{FF2B5EF4-FFF2-40B4-BE49-F238E27FC236}">
                <a16:creationId xmlns:a16="http://schemas.microsoft.com/office/drawing/2014/main" id="{752422C8-97D0-FB4B-34AE-41C1A250F7D4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2852738"/>
            <a:ext cx="88900" cy="255587"/>
            <a:chOff x="616" y="1653"/>
            <a:chExt cx="56" cy="143"/>
          </a:xfrm>
        </p:grpSpPr>
        <p:sp>
          <p:nvSpPr>
            <p:cNvPr id="59454" name="Freeform 45">
              <a:extLst>
                <a:ext uri="{FF2B5EF4-FFF2-40B4-BE49-F238E27FC236}">
                  <a16:creationId xmlns:a16="http://schemas.microsoft.com/office/drawing/2014/main" id="{C663A58A-D786-2B9E-B9ED-6ADDF6970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" y="1685"/>
              <a:ext cx="56" cy="111"/>
            </a:xfrm>
            <a:custGeom>
              <a:avLst/>
              <a:gdLst>
                <a:gd name="T0" fmla="*/ 32 w 56"/>
                <a:gd name="T1" fmla="*/ 111 h 111"/>
                <a:gd name="T2" fmla="*/ 0 w 56"/>
                <a:gd name="T3" fmla="*/ 0 h 111"/>
                <a:gd name="T4" fmla="*/ 32 w 56"/>
                <a:gd name="T5" fmla="*/ 0 h 111"/>
                <a:gd name="T6" fmla="*/ 56 w 56"/>
                <a:gd name="T7" fmla="*/ 0 h 111"/>
                <a:gd name="T8" fmla="*/ 32 w 56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1"/>
                <a:gd name="T17" fmla="*/ 56 w 56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1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5" name="Line 46">
              <a:extLst>
                <a:ext uri="{FF2B5EF4-FFF2-40B4-BE49-F238E27FC236}">
                  <a16:creationId xmlns:a16="http://schemas.microsoft.com/office/drawing/2014/main" id="{72C5ABFF-E40F-29B7-A07A-B2F266A92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653"/>
              <a:ext cx="1" cy="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33" name="Group 47">
            <a:extLst>
              <a:ext uri="{FF2B5EF4-FFF2-40B4-BE49-F238E27FC236}">
                <a16:creationId xmlns:a16="http://schemas.microsoft.com/office/drawing/2014/main" id="{5D097076-9439-D86A-1584-6EAC2DC1D584}"/>
              </a:ext>
            </a:extLst>
          </p:cNvPr>
          <p:cNvGrpSpPr>
            <a:grpSpLocks/>
          </p:cNvGrpSpPr>
          <p:nvPr/>
        </p:nvGrpSpPr>
        <p:grpSpPr bwMode="auto">
          <a:xfrm>
            <a:off x="3529013" y="4048125"/>
            <a:ext cx="88900" cy="284163"/>
            <a:chOff x="991" y="2323"/>
            <a:chExt cx="56" cy="159"/>
          </a:xfrm>
        </p:grpSpPr>
        <p:sp>
          <p:nvSpPr>
            <p:cNvPr id="59452" name="Freeform 48">
              <a:extLst>
                <a:ext uri="{FF2B5EF4-FFF2-40B4-BE49-F238E27FC236}">
                  <a16:creationId xmlns:a16="http://schemas.microsoft.com/office/drawing/2014/main" id="{D0240405-0031-3E27-EA17-2726FD9C8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" y="2370"/>
              <a:ext cx="56" cy="112"/>
            </a:xfrm>
            <a:custGeom>
              <a:avLst/>
              <a:gdLst>
                <a:gd name="T0" fmla="*/ 32 w 56"/>
                <a:gd name="T1" fmla="*/ 112 h 112"/>
                <a:gd name="T2" fmla="*/ 0 w 56"/>
                <a:gd name="T3" fmla="*/ 0 h 112"/>
                <a:gd name="T4" fmla="*/ 32 w 56"/>
                <a:gd name="T5" fmla="*/ 0 h 112"/>
                <a:gd name="T6" fmla="*/ 56 w 56"/>
                <a:gd name="T7" fmla="*/ 0 h 112"/>
                <a:gd name="T8" fmla="*/ 32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3" name="Line 49">
              <a:extLst>
                <a:ext uri="{FF2B5EF4-FFF2-40B4-BE49-F238E27FC236}">
                  <a16:creationId xmlns:a16="http://schemas.microsoft.com/office/drawing/2014/main" id="{E54BE363-AB88-4882-6C85-55F0386C3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" y="2323"/>
              <a:ext cx="1" cy="4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34" name="Group 50">
            <a:extLst>
              <a:ext uri="{FF2B5EF4-FFF2-40B4-BE49-F238E27FC236}">
                <a16:creationId xmlns:a16="http://schemas.microsoft.com/office/drawing/2014/main" id="{1A2A95E5-C02D-86B9-7BF0-DCFF4589AF8C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2154238"/>
            <a:ext cx="88900" cy="214312"/>
            <a:chOff x="975" y="1262"/>
            <a:chExt cx="56" cy="120"/>
          </a:xfrm>
        </p:grpSpPr>
        <p:sp>
          <p:nvSpPr>
            <p:cNvPr id="59450" name="Freeform 51">
              <a:extLst>
                <a:ext uri="{FF2B5EF4-FFF2-40B4-BE49-F238E27FC236}">
                  <a16:creationId xmlns:a16="http://schemas.microsoft.com/office/drawing/2014/main" id="{055E54D2-88D3-AA01-62A4-51DEB392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1270"/>
              <a:ext cx="56" cy="112"/>
            </a:xfrm>
            <a:custGeom>
              <a:avLst/>
              <a:gdLst>
                <a:gd name="T0" fmla="*/ 32 w 56"/>
                <a:gd name="T1" fmla="*/ 112 h 112"/>
                <a:gd name="T2" fmla="*/ 0 w 56"/>
                <a:gd name="T3" fmla="*/ 0 h 112"/>
                <a:gd name="T4" fmla="*/ 32 w 56"/>
                <a:gd name="T5" fmla="*/ 0 h 112"/>
                <a:gd name="T6" fmla="*/ 56 w 56"/>
                <a:gd name="T7" fmla="*/ 0 h 112"/>
                <a:gd name="T8" fmla="*/ 32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1" name="Line 52">
              <a:extLst>
                <a:ext uri="{FF2B5EF4-FFF2-40B4-BE49-F238E27FC236}">
                  <a16:creationId xmlns:a16="http://schemas.microsoft.com/office/drawing/2014/main" id="{1C5CB256-F420-C3B1-1318-8A219DF24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" y="1262"/>
              <a:ext cx="1" cy="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35" name="Group 53">
            <a:extLst>
              <a:ext uri="{FF2B5EF4-FFF2-40B4-BE49-F238E27FC236}">
                <a16:creationId xmlns:a16="http://schemas.microsoft.com/office/drawing/2014/main" id="{5419F015-082B-8579-4EBD-362FBB8A19BB}"/>
              </a:ext>
            </a:extLst>
          </p:cNvPr>
          <p:cNvGrpSpPr>
            <a:grpSpLocks/>
          </p:cNvGrpSpPr>
          <p:nvPr/>
        </p:nvGrpSpPr>
        <p:grpSpPr bwMode="auto">
          <a:xfrm>
            <a:off x="3516313" y="4873625"/>
            <a:ext cx="88900" cy="227013"/>
            <a:chOff x="983" y="2785"/>
            <a:chExt cx="56" cy="127"/>
          </a:xfrm>
        </p:grpSpPr>
        <p:sp>
          <p:nvSpPr>
            <p:cNvPr id="59448" name="Freeform 54">
              <a:extLst>
                <a:ext uri="{FF2B5EF4-FFF2-40B4-BE49-F238E27FC236}">
                  <a16:creationId xmlns:a16="http://schemas.microsoft.com/office/drawing/2014/main" id="{68177AF6-81C2-C4B6-1BF9-C73CEC03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" y="2801"/>
              <a:ext cx="56" cy="111"/>
            </a:xfrm>
            <a:custGeom>
              <a:avLst/>
              <a:gdLst>
                <a:gd name="T0" fmla="*/ 32 w 56"/>
                <a:gd name="T1" fmla="*/ 111 h 111"/>
                <a:gd name="T2" fmla="*/ 0 w 56"/>
                <a:gd name="T3" fmla="*/ 0 h 111"/>
                <a:gd name="T4" fmla="*/ 32 w 56"/>
                <a:gd name="T5" fmla="*/ 0 h 111"/>
                <a:gd name="T6" fmla="*/ 56 w 56"/>
                <a:gd name="T7" fmla="*/ 0 h 111"/>
                <a:gd name="T8" fmla="*/ 32 w 56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1"/>
                <a:gd name="T17" fmla="*/ 56 w 56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1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9" name="Line 55">
              <a:extLst>
                <a:ext uri="{FF2B5EF4-FFF2-40B4-BE49-F238E27FC236}">
                  <a16:creationId xmlns:a16="http://schemas.microsoft.com/office/drawing/2014/main" id="{EB8C4126-CF1A-9BD9-C235-D10C333A8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" y="2785"/>
              <a:ext cx="1" cy="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36" name="Rectangle 56">
            <a:extLst>
              <a:ext uri="{FF2B5EF4-FFF2-40B4-BE49-F238E27FC236}">
                <a16:creationId xmlns:a16="http://schemas.microsoft.com/office/drawing/2014/main" id="{80D63550-10AB-CBDE-1B55-3ECB3C44B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828800"/>
            <a:ext cx="59404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Helvetica" panose="020B0604020202020204" pitchFamily="34" charset="0"/>
              </a:rPr>
              <a:t>First, we compute the </a:t>
            </a:r>
            <a:r>
              <a:rPr lang="en-US" altLang="en-US" b="1">
                <a:latin typeface="Helvetica" panose="020B0604020202020204" pitchFamily="34" charset="0"/>
              </a:rPr>
              <a:t>McCabe</a:t>
            </a:r>
            <a:r>
              <a:rPr lang="ja-JP" altLang="en-US" b="1">
                <a:latin typeface="Helvetica" panose="020B0604020202020204" pitchFamily="34" charset="0"/>
              </a:rPr>
              <a:t>’</a:t>
            </a:r>
            <a:r>
              <a:rPr lang="en-US" altLang="ja-JP" b="1">
                <a:latin typeface="Helvetica" panose="020B0604020202020204" pitchFamily="34" charset="0"/>
              </a:rPr>
              <a:t>s cyclomatic complexity</a:t>
            </a:r>
            <a:r>
              <a:rPr lang="en-US" altLang="ja-JP">
                <a:latin typeface="Helvetica" panose="020B0604020202020204" pitchFamily="34" charset="0"/>
              </a:rPr>
              <a:t>:</a:t>
            </a:r>
            <a:endParaRPr lang="en-US" altLang="ja-JP" b="1">
              <a:latin typeface="Helvetica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Helvetica" panose="020B0604020202020204" pitchFamily="34" charset="0"/>
              </a:rPr>
              <a:t> </a:t>
            </a:r>
            <a:endParaRPr lang="en-US" altLang="en-US" b="1">
              <a:latin typeface="Helvetica" panose="020B0604020202020204" pitchFamily="34" charset="0"/>
            </a:endParaRPr>
          </a:p>
        </p:txBody>
      </p:sp>
      <p:sp>
        <p:nvSpPr>
          <p:cNvPr id="59437" name="Rectangle 58">
            <a:extLst>
              <a:ext uri="{FF2B5EF4-FFF2-40B4-BE49-F238E27FC236}">
                <a16:creationId xmlns:a16="http://schemas.microsoft.com/office/drawing/2014/main" id="{8A64E36E-413B-72D6-C2C1-546D73A3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1847850"/>
            <a:ext cx="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9438" name="Rectangle 59">
            <a:extLst>
              <a:ext uri="{FF2B5EF4-FFF2-40B4-BE49-F238E27FC236}">
                <a16:creationId xmlns:a16="http://schemas.microsoft.com/office/drawing/2014/main" id="{7C431DCA-B2EB-2A90-8479-017DC1E9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2667000"/>
            <a:ext cx="376396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Helvetica" panose="020B0604020202020204" pitchFamily="34" charset="0"/>
              </a:rPr>
              <a:t>number of simple decisions + 1         </a:t>
            </a:r>
            <a:endParaRPr lang="en-US" altLang="en-US" b="1">
              <a:latin typeface="Helvetica" panose="020B0604020202020204" pitchFamily="34" charset="0"/>
            </a:endParaRPr>
          </a:p>
        </p:txBody>
      </p:sp>
      <p:sp>
        <p:nvSpPr>
          <p:cNvPr id="59439" name="Rectangle 60">
            <a:extLst>
              <a:ext uri="{FF2B5EF4-FFF2-40B4-BE49-F238E27FC236}">
                <a16:creationId xmlns:a16="http://schemas.microsoft.com/office/drawing/2014/main" id="{3D4A5F80-0E4E-E67F-0801-6385CA90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560638"/>
            <a:ext cx="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9440" name="Rectangle 61">
            <a:extLst>
              <a:ext uri="{FF2B5EF4-FFF2-40B4-BE49-F238E27FC236}">
                <a16:creationId xmlns:a16="http://schemas.microsoft.com/office/drawing/2014/main" id="{C175D693-9204-C4C1-5C1B-B1746FDC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3319463"/>
            <a:ext cx="781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Helvetica" panose="020B0604020202020204" pitchFamily="34" charset="0"/>
              </a:rPr>
              <a:t>         or</a:t>
            </a:r>
            <a:endParaRPr lang="en-US" altLang="en-US" b="1">
              <a:latin typeface="Helvetica" panose="020B0604020202020204" pitchFamily="34" charset="0"/>
            </a:endParaRPr>
          </a:p>
        </p:txBody>
      </p:sp>
      <p:sp>
        <p:nvSpPr>
          <p:cNvPr id="59441" name="Rectangle 62">
            <a:extLst>
              <a:ext uri="{FF2B5EF4-FFF2-40B4-BE49-F238E27FC236}">
                <a16:creationId xmlns:a16="http://schemas.microsoft.com/office/drawing/2014/main" id="{95D2779A-7EE6-4675-E83C-21FD5A90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273425"/>
            <a:ext cx="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9442" name="Rectangle 63">
            <a:extLst>
              <a:ext uri="{FF2B5EF4-FFF2-40B4-BE49-F238E27FC236}">
                <a16:creationId xmlns:a16="http://schemas.microsoft.com/office/drawing/2014/main" id="{D14C5E88-C3F7-D275-83EE-79CD9D36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089400"/>
            <a:ext cx="3059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Helvetica" panose="020B0604020202020204" pitchFamily="34" charset="0"/>
              </a:rPr>
              <a:t>number of enclosed areas + 1</a:t>
            </a:r>
            <a:endParaRPr lang="en-US" altLang="en-US" b="1">
              <a:latin typeface="Helvetica" panose="020B0604020202020204" pitchFamily="34" charset="0"/>
            </a:endParaRPr>
          </a:p>
        </p:txBody>
      </p:sp>
      <p:sp>
        <p:nvSpPr>
          <p:cNvPr id="59443" name="Rectangle 64">
            <a:extLst>
              <a:ext uri="{FF2B5EF4-FFF2-40B4-BE49-F238E27FC236}">
                <a16:creationId xmlns:a16="http://schemas.microsoft.com/office/drawing/2014/main" id="{8F94B437-AD0D-90B5-0C5B-B9CB5F3D8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983038"/>
            <a:ext cx="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59444" name="Rectangle 65">
            <a:extLst>
              <a:ext uri="{FF2B5EF4-FFF2-40B4-BE49-F238E27FC236}">
                <a16:creationId xmlns:a16="http://schemas.microsoft.com/office/drawing/2014/main" id="{189D6828-268F-3A8C-1D2C-A7DD8FE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741863"/>
            <a:ext cx="21732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Helvetica" panose="020B0604020202020204" pitchFamily="34" charset="0"/>
              </a:rPr>
              <a:t>In this case, V(G) = 4</a:t>
            </a:r>
            <a:endParaRPr lang="en-US" altLang="en-US" b="1">
              <a:latin typeface="Helvetica" panose="020B0604020202020204" pitchFamily="34" charset="0"/>
            </a:endParaRPr>
          </a:p>
        </p:txBody>
      </p:sp>
      <p:sp>
        <p:nvSpPr>
          <p:cNvPr id="59445" name="Freeform 66">
            <a:extLst>
              <a:ext uri="{FF2B5EF4-FFF2-40B4-BE49-F238E27FC236}">
                <a16:creationId xmlns:a16="http://schemas.microsoft.com/office/drawing/2014/main" id="{292AFBB2-EE4F-92EA-DF14-A8A6A6446131}"/>
              </a:ext>
            </a:extLst>
          </p:cNvPr>
          <p:cNvSpPr>
            <a:spLocks/>
          </p:cNvSpPr>
          <p:nvPr/>
        </p:nvSpPr>
        <p:spPr bwMode="auto">
          <a:xfrm>
            <a:off x="3009900" y="3494088"/>
            <a:ext cx="1279525" cy="539750"/>
          </a:xfrm>
          <a:custGeom>
            <a:avLst/>
            <a:gdLst>
              <a:gd name="T0" fmla="*/ 2147483646 w 806"/>
              <a:gd name="T1" fmla="*/ 2147483646 h 303"/>
              <a:gd name="T2" fmla="*/ 2147483646 w 806"/>
              <a:gd name="T3" fmla="*/ 2147483646 h 303"/>
              <a:gd name="T4" fmla="*/ 2147483646 w 806"/>
              <a:gd name="T5" fmla="*/ 2147483646 h 303"/>
              <a:gd name="T6" fmla="*/ 0 w 806"/>
              <a:gd name="T7" fmla="*/ 2147483646 h 303"/>
              <a:gd name="T8" fmla="*/ 0 w 806"/>
              <a:gd name="T9" fmla="*/ 2147483646 h 303"/>
              <a:gd name="T10" fmla="*/ 0 w 806"/>
              <a:gd name="T11" fmla="*/ 0 h 303"/>
              <a:gd name="T12" fmla="*/ 0 w 806"/>
              <a:gd name="T13" fmla="*/ 0 h 3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303"/>
              <a:gd name="T23" fmla="*/ 806 w 806"/>
              <a:gd name="T24" fmla="*/ 303 h 30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303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6" name="Freeform 67">
            <a:extLst>
              <a:ext uri="{FF2B5EF4-FFF2-40B4-BE49-F238E27FC236}">
                <a16:creationId xmlns:a16="http://schemas.microsoft.com/office/drawing/2014/main" id="{A5C309D7-BF8D-C4E4-35EC-01D53E3B2B0F}"/>
              </a:ext>
            </a:extLst>
          </p:cNvPr>
          <p:cNvSpPr>
            <a:spLocks/>
          </p:cNvSpPr>
          <p:nvPr/>
        </p:nvSpPr>
        <p:spPr bwMode="auto">
          <a:xfrm>
            <a:off x="2997200" y="3479800"/>
            <a:ext cx="1279525" cy="539750"/>
          </a:xfrm>
          <a:custGeom>
            <a:avLst/>
            <a:gdLst>
              <a:gd name="T0" fmla="*/ 2147483646 w 806"/>
              <a:gd name="T1" fmla="*/ 2147483646 h 303"/>
              <a:gd name="T2" fmla="*/ 2147483646 w 806"/>
              <a:gd name="T3" fmla="*/ 2147483646 h 303"/>
              <a:gd name="T4" fmla="*/ 0 w 806"/>
              <a:gd name="T5" fmla="*/ 2147483646 h 303"/>
              <a:gd name="T6" fmla="*/ 0 w 806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806"/>
              <a:gd name="T13" fmla="*/ 0 h 303"/>
              <a:gd name="T14" fmla="*/ 806 w 806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6" h="303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7" name="Rectangle 65">
            <a:extLst>
              <a:ext uri="{FF2B5EF4-FFF2-40B4-BE49-F238E27FC236}">
                <a16:creationId xmlns:a16="http://schemas.microsoft.com/office/drawing/2014/main" id="{1995D3F6-F803-EE8D-1B8D-DDF6FFD5E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5715000"/>
            <a:ext cx="8489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600" b="1">
                <a:solidFill>
                  <a:srgbClr val="FF0000"/>
                </a:solidFill>
                <a:latin typeface="Helvetica" panose="020B0604020202020204" pitchFamily="34" charset="0"/>
              </a:rPr>
              <a:t>If decisions are not binary, this can</a:t>
            </a:r>
            <a:r>
              <a:rPr lang="ja-JP" altLang="en-US" sz="1600" b="1">
                <a:solidFill>
                  <a:srgbClr val="FF0000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t be used for computation of cyclomatic complexity</a:t>
            </a:r>
            <a:endParaRPr lang="en-US" altLang="en-US" sz="1600" b="1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10CBB848-0FA5-84F8-FC0A-FCDB5A3C322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Cyclomatic complexity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091B6312-EF46-7207-813B-56F7EC828A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5715000" y="1600200"/>
            <a:ext cx="4495800" cy="45307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Cyclomatic complexity of a graph is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US" altLang="en-US" b="1">
                <a:solidFill>
                  <a:srgbClr val="FF000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 = edges – nodes + 2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1118DCED-3C6A-AA84-6AE8-FF24AC20EF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E270C69-1D45-4DB3-BB47-DAE7D5526D3A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0421" name="Oval 16">
            <a:extLst>
              <a:ext uri="{FF2B5EF4-FFF2-40B4-BE49-F238E27FC236}">
                <a16:creationId xmlns:a16="http://schemas.microsoft.com/office/drawing/2014/main" id="{9955741B-C03B-4328-590B-41C9C94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752600"/>
            <a:ext cx="465138" cy="519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60422" name="Oval 16">
            <a:extLst>
              <a:ext uri="{FF2B5EF4-FFF2-40B4-BE49-F238E27FC236}">
                <a16:creationId xmlns:a16="http://schemas.microsoft.com/office/drawing/2014/main" id="{AA96B664-2AC5-174C-879B-F8F65B16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572000"/>
            <a:ext cx="457200" cy="519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</a:t>
            </a:r>
          </a:p>
        </p:txBody>
      </p:sp>
      <p:sp>
        <p:nvSpPr>
          <p:cNvPr id="60423" name="Oval 16">
            <a:extLst>
              <a:ext uri="{FF2B5EF4-FFF2-40B4-BE49-F238E27FC236}">
                <a16:creationId xmlns:a16="http://schemas.microsoft.com/office/drawing/2014/main" id="{D90A56F9-6A36-6555-0E4A-9327F12A3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493713" cy="519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60424" name="Oval 16">
            <a:extLst>
              <a:ext uri="{FF2B5EF4-FFF2-40B4-BE49-F238E27FC236}">
                <a16:creationId xmlns:a16="http://schemas.microsoft.com/office/drawing/2014/main" id="{C3475EB9-4D94-62C6-2190-1905D1FA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493713" cy="519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60425" name="Oval 16">
            <a:extLst>
              <a:ext uri="{FF2B5EF4-FFF2-40B4-BE49-F238E27FC236}">
                <a16:creationId xmlns:a16="http://schemas.microsoft.com/office/drawing/2014/main" id="{04A83091-F86C-494C-8C07-B727CDEE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76250" cy="519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sp>
        <p:nvSpPr>
          <p:cNvPr id="60426" name="Oval 16">
            <a:extLst>
              <a:ext uri="{FF2B5EF4-FFF2-40B4-BE49-F238E27FC236}">
                <a16:creationId xmlns:a16="http://schemas.microsoft.com/office/drawing/2014/main" id="{4EDBCCBC-C6AF-D342-1955-C05634A97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05200"/>
            <a:ext cx="496888" cy="519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60427" name="Oval 16">
            <a:extLst>
              <a:ext uri="{FF2B5EF4-FFF2-40B4-BE49-F238E27FC236}">
                <a16:creationId xmlns:a16="http://schemas.microsoft.com/office/drawing/2014/main" id="{717AA747-273E-BC98-1CB8-0262E609F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14600"/>
            <a:ext cx="488950" cy="519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60428" name="Line 79">
            <a:extLst>
              <a:ext uri="{FF2B5EF4-FFF2-40B4-BE49-F238E27FC236}">
                <a16:creationId xmlns:a16="http://schemas.microsoft.com/office/drawing/2014/main" id="{3624E83A-A665-DCDC-B0DE-413E238BDB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133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79">
            <a:extLst>
              <a:ext uri="{FF2B5EF4-FFF2-40B4-BE49-F238E27FC236}">
                <a16:creationId xmlns:a16="http://schemas.microsoft.com/office/drawing/2014/main" id="{B594AADE-E377-2529-8E65-AB5895D87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2860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79">
            <a:extLst>
              <a:ext uri="{FF2B5EF4-FFF2-40B4-BE49-F238E27FC236}">
                <a16:creationId xmlns:a16="http://schemas.microsoft.com/office/drawing/2014/main" id="{66906D5E-0624-97C2-60BE-7E98E26E6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0386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79">
            <a:extLst>
              <a:ext uri="{FF2B5EF4-FFF2-40B4-BE49-F238E27FC236}">
                <a16:creationId xmlns:a16="http://schemas.microsoft.com/office/drawing/2014/main" id="{04F97D6F-4D3D-14B2-3187-F80235AD41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048000"/>
            <a:ext cx="76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79">
            <a:extLst>
              <a:ext uri="{FF2B5EF4-FFF2-40B4-BE49-F238E27FC236}">
                <a16:creationId xmlns:a16="http://schemas.microsoft.com/office/drawing/2014/main" id="{3DC1C588-AAD5-E245-A269-4B800A589B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048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Line 79">
            <a:extLst>
              <a:ext uri="{FF2B5EF4-FFF2-40B4-BE49-F238E27FC236}">
                <a16:creationId xmlns:a16="http://schemas.microsoft.com/office/drawing/2014/main" id="{584DF4D8-C002-92D3-81B4-0F220CE22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1336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Line 79">
            <a:extLst>
              <a:ext uri="{FF2B5EF4-FFF2-40B4-BE49-F238E27FC236}">
                <a16:creationId xmlns:a16="http://schemas.microsoft.com/office/drawing/2014/main" id="{E9CFD6F1-4446-DA0E-67D9-9EE93C64B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962400"/>
            <a:ext cx="381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79">
            <a:extLst>
              <a:ext uri="{FF2B5EF4-FFF2-40B4-BE49-F238E27FC236}">
                <a16:creationId xmlns:a16="http://schemas.microsoft.com/office/drawing/2014/main" id="{2E11F501-99A8-A8BC-756B-740F6F91FA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048000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Oval 16">
            <a:extLst>
              <a:ext uri="{FF2B5EF4-FFF2-40B4-BE49-F238E27FC236}">
                <a16:creationId xmlns:a16="http://schemas.microsoft.com/office/drawing/2014/main" id="{03AB1F5B-748D-2C40-BFD0-24F9D3C44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72000"/>
            <a:ext cx="512763" cy="519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G</a:t>
            </a:r>
          </a:p>
        </p:txBody>
      </p:sp>
      <p:sp>
        <p:nvSpPr>
          <p:cNvPr id="60437" name="Line 79">
            <a:extLst>
              <a:ext uri="{FF2B5EF4-FFF2-40B4-BE49-F238E27FC236}">
                <a16:creationId xmlns:a16="http://schemas.microsoft.com/office/drawing/2014/main" id="{2E445ED0-7862-B8B3-65BF-8795771EC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9624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01D857E-23AA-A942-F7DE-A55ED6A9E95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Why Data flow testing?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A4BA719A-2FC4-37B9-99A8-24760E8504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Look at this simple C program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 sz="28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#include &lt;stdio.h&gt;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main() {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	int x;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	printf (</a:t>
            </a:r>
            <a:r>
              <a:rPr lang="ja-JP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%d</a:t>
            </a:r>
            <a:r>
              <a:rPr lang="ja-JP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,x);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}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 sz="28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What value for x will be printed ?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910292B6-38E1-E354-2BD5-917A57357F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406C9F-B163-408F-82B1-45F84DCBA8BD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1EA322E-1158-0B5A-1819-3C89FA7CFF1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Dataflow Testing</a:t>
            </a:r>
            <a:endParaRPr lang="en-US" altLang="en-US">
              <a:solidFill>
                <a:schemeClr val="tx1"/>
              </a:solidFill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4A25714-C036-2D48-F2E6-E881755563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848600" cy="44545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b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Definitions and Uses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Defining node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input statement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lhs of assignment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Usage node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output statement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rhs of assignment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control statement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endParaRPr lang="en-US" altLang="en-US" sz="22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b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DU testing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: execute each du-path of each variable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 sz="22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7446257F-15F5-F7D8-1DC8-3446A9EE66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C3E32EA-BFFC-4EB0-89B8-E5D0BCC71134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03B08D0-FC34-14CB-DFC4-A3D9370F92E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257425" y="192088"/>
            <a:ext cx="7724775" cy="8461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phases: V model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1DBB42B2-5552-B445-18B2-17993A041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764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Requirements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9E9E769A-362B-2A15-3FA6-245399C53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384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Architecture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7870AC97-8476-6094-A2DE-5DD5AE1F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Detailed Design</a:t>
            </a:r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F5B07427-AA6D-3815-A8A2-9B176699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1752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Implementation</a:t>
            </a:r>
          </a:p>
        </p:txBody>
      </p:sp>
      <p:sp>
        <p:nvSpPr>
          <p:cNvPr id="10247" name="Rectangle 9">
            <a:extLst>
              <a:ext uri="{FF2B5EF4-FFF2-40B4-BE49-F238E27FC236}">
                <a16:creationId xmlns:a16="http://schemas.microsoft.com/office/drawing/2014/main" id="{6464BAB0-E11D-093A-EC37-EAD755BF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962400"/>
            <a:ext cx="1524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Unit Testing</a:t>
            </a:r>
          </a:p>
        </p:txBody>
      </p:sp>
      <p:sp>
        <p:nvSpPr>
          <p:cNvPr id="10248" name="Rectangle 10">
            <a:extLst>
              <a:ext uri="{FF2B5EF4-FFF2-40B4-BE49-F238E27FC236}">
                <a16:creationId xmlns:a16="http://schemas.microsoft.com/office/drawing/2014/main" id="{FCB824DC-1F8C-0957-378C-3BAAA3D5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2209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Integration Testing</a:t>
            </a:r>
          </a:p>
        </p:txBody>
      </p:sp>
      <p:sp>
        <p:nvSpPr>
          <p:cNvPr id="10249" name="Rectangle 11">
            <a:extLst>
              <a:ext uri="{FF2B5EF4-FFF2-40B4-BE49-F238E27FC236}">
                <a16:creationId xmlns:a16="http://schemas.microsoft.com/office/drawing/2014/main" id="{05EFEFB2-F59B-1DD5-6E60-0582D211C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438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System Testing</a:t>
            </a:r>
          </a:p>
        </p:txBody>
      </p:sp>
      <p:sp>
        <p:nvSpPr>
          <p:cNvPr id="10250" name="Rectangle 12">
            <a:extLst>
              <a:ext uri="{FF2B5EF4-FFF2-40B4-BE49-F238E27FC236}">
                <a16:creationId xmlns:a16="http://schemas.microsoft.com/office/drawing/2014/main" id="{74771195-8ABD-182F-458C-782F4747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676400"/>
            <a:ext cx="2209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/>
              <a:t>Acceptance Testing</a:t>
            </a:r>
          </a:p>
        </p:txBody>
      </p:sp>
      <p:sp>
        <p:nvSpPr>
          <p:cNvPr id="10251" name="Line 13">
            <a:extLst>
              <a:ext uri="{FF2B5EF4-FFF2-40B4-BE49-F238E27FC236}">
                <a16:creationId xmlns:a16="http://schemas.microsoft.com/office/drawing/2014/main" id="{AD944B54-813F-F78A-54B7-257CC9335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057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2" name="Line 14">
            <a:extLst>
              <a:ext uri="{FF2B5EF4-FFF2-40B4-BE49-F238E27FC236}">
                <a16:creationId xmlns:a16="http://schemas.microsoft.com/office/drawing/2014/main" id="{4DD3B318-5897-DBCD-C1C4-B89AE7C37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19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3" name="Line 15">
            <a:extLst>
              <a:ext uri="{FF2B5EF4-FFF2-40B4-BE49-F238E27FC236}">
                <a16:creationId xmlns:a16="http://schemas.microsoft.com/office/drawing/2014/main" id="{562DD1FA-A392-7C4D-6668-99076529A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Line 18">
            <a:extLst>
              <a:ext uri="{FF2B5EF4-FFF2-40B4-BE49-F238E27FC236}">
                <a16:creationId xmlns:a16="http://schemas.microsoft.com/office/drawing/2014/main" id="{D139C0F1-C621-F959-B0D4-50C09454E3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3581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5" name="Line 19">
            <a:extLst>
              <a:ext uri="{FF2B5EF4-FFF2-40B4-BE49-F238E27FC236}">
                <a16:creationId xmlns:a16="http://schemas.microsoft.com/office/drawing/2014/main" id="{CE7D4044-6847-B9C7-20BE-2AF8B6B19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6" name="Line 20">
            <a:extLst>
              <a:ext uri="{FF2B5EF4-FFF2-40B4-BE49-F238E27FC236}">
                <a16:creationId xmlns:a16="http://schemas.microsoft.com/office/drawing/2014/main" id="{25F990DD-225D-B6BA-6FD8-4DE0F0247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2057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7" name="Line 21">
            <a:extLst>
              <a:ext uri="{FF2B5EF4-FFF2-40B4-BE49-F238E27FC236}">
                <a16:creationId xmlns:a16="http://schemas.microsoft.com/office/drawing/2014/main" id="{2FECF8DC-ECAF-1240-1509-5EE74BA04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Line 22">
            <a:extLst>
              <a:ext uri="{FF2B5EF4-FFF2-40B4-BE49-F238E27FC236}">
                <a16:creationId xmlns:a16="http://schemas.microsoft.com/office/drawing/2014/main" id="{FD28E5AD-F9FA-FFBA-1EB4-D381BB637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52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9" name="Line 23">
            <a:extLst>
              <a:ext uri="{FF2B5EF4-FFF2-40B4-BE49-F238E27FC236}">
                <a16:creationId xmlns:a16="http://schemas.microsoft.com/office/drawing/2014/main" id="{8D7176B4-7E00-CB35-D123-2F64FEBA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90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0" name="Line 24">
            <a:extLst>
              <a:ext uri="{FF2B5EF4-FFF2-40B4-BE49-F238E27FC236}">
                <a16:creationId xmlns:a16="http://schemas.microsoft.com/office/drawing/2014/main" id="{B5B81C8E-3AD3-B57A-88E7-0BD96092D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8288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1" name="Text Box 25">
            <a:extLst>
              <a:ext uri="{FF2B5EF4-FFF2-40B4-BE49-F238E27FC236}">
                <a16:creationId xmlns:a16="http://schemas.microsoft.com/office/drawing/2014/main" id="{5A512DA2-B09E-AA78-72AE-5DE47B0BE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03863"/>
            <a:ext cx="6778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 lifecycle view that shows relationships between development and test phases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03874A8A-DB67-0E08-C1A4-0BF5AC99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6048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>
                <a:latin typeface="Garamond" panose="02020404030301010803" pitchFamily="18" charset="0"/>
                <a:ea typeface="ＭＳ Ｐゴシック" panose="020B0600070205080204" pitchFamily="34" charset="-128"/>
              </a:rPr>
              <a:t>Example Program</a:t>
            </a:r>
            <a:endParaRPr lang="en-US" altLang="en-US">
              <a:solidFill>
                <a:schemeClr val="tx1"/>
              </a:solidFill>
              <a:latin typeface="Garamond" panose="020204040303010108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3433C3E-166F-83F7-5276-47D57BE0CD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7848600" cy="45307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1:   r = 0;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2:   c = a;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3:   while (c &gt; 0) {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4:      r = r + b;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5:      c = c - 1; }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6:   return r;</a:t>
            </a:r>
          </a:p>
        </p:txBody>
      </p:sp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id="{262C526C-22CF-9784-F77E-4F1DDDFAB4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0FC631A-2E6D-4316-8972-97307C99DC11}" type="slidenum">
              <a:rPr lang="en-US" altLang="en-US" sz="1400" smtClean="0">
                <a:solidFill>
                  <a:schemeClr val="tx2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chemeClr val="tx2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4517" name="Rectangle 1">
            <a:extLst>
              <a:ext uri="{FF2B5EF4-FFF2-40B4-BE49-F238E27FC236}">
                <a16:creationId xmlns:a16="http://schemas.microsoft.com/office/drawing/2014/main" id="{9B825A4C-AC6A-3D44-0DBB-96ED79052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9700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</a:rPr>
              <a:t>Def (c) = {2, 5}		Use (c) = {3, 5}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</a:rPr>
              <a:t>Def (r) = {1, 4}		Use (r) = {4, 6}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>
            <a:extLst>
              <a:ext uri="{FF2B5EF4-FFF2-40B4-BE49-F238E27FC236}">
                <a16:creationId xmlns:a16="http://schemas.microsoft.com/office/drawing/2014/main" id="{3934EE60-C45D-B8E6-884D-2075FA4A97D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243138" y="493713"/>
            <a:ext cx="7493000" cy="790575"/>
          </a:xfrm>
          <a:noFill/>
        </p:spPr>
        <p:txBody>
          <a:bodyPr lIns="90487" tIns="44450" rIns="90487" bIns="4445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Black-Box Testing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C3EF5F3E-29D5-83FE-CA7A-A5D148AFDD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1789113" y="6275388"/>
            <a:ext cx="48402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AA9C13B-9037-4E2B-A943-130AD40CE85A}" type="slidenum">
              <a:rPr lang="en-US" altLang="en-US" sz="1200" smtClean="0">
                <a:solidFill>
                  <a:schemeClr val="tx2"/>
                </a:solidFill>
                <a:latin typeface="Gill Sans MT" panose="020B0502020104020203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51</a:t>
            </a:fld>
            <a:endParaRPr lang="en-US" altLang="en-US" sz="1200">
              <a:solidFill>
                <a:schemeClr val="tx2"/>
              </a:solidFill>
              <a:latin typeface="Gill Sans MT" panose="020B0502020104020203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66564" name="Group 2">
            <a:extLst>
              <a:ext uri="{FF2B5EF4-FFF2-40B4-BE49-F238E27FC236}">
                <a16:creationId xmlns:a16="http://schemas.microsoft.com/office/drawing/2014/main" id="{A6309A0D-8DAE-432A-50BC-BBBA587F3807}"/>
              </a:ext>
            </a:extLst>
          </p:cNvPr>
          <p:cNvGrpSpPr>
            <a:grpSpLocks/>
          </p:cNvGrpSpPr>
          <p:nvPr/>
        </p:nvGrpSpPr>
        <p:grpSpPr bwMode="auto">
          <a:xfrm>
            <a:off x="7637463" y="2490788"/>
            <a:ext cx="1206500" cy="1304925"/>
            <a:chOff x="3808" y="1163"/>
            <a:chExt cx="760" cy="730"/>
          </a:xfrm>
        </p:grpSpPr>
        <p:sp>
          <p:nvSpPr>
            <p:cNvPr id="66589" name="Freeform 3">
              <a:extLst>
                <a:ext uri="{FF2B5EF4-FFF2-40B4-BE49-F238E27FC236}">
                  <a16:creationId xmlns:a16="http://schemas.microsoft.com/office/drawing/2014/main" id="{A6F150C2-E685-0E5E-F5D9-4EE775F9A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0" name="Freeform 4">
              <a:extLst>
                <a:ext uri="{FF2B5EF4-FFF2-40B4-BE49-F238E27FC236}">
                  <a16:creationId xmlns:a16="http://schemas.microsoft.com/office/drawing/2014/main" id="{733F671D-1F11-A90A-C4DB-4A17A4610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1" name="Freeform 5">
              <a:extLst>
                <a:ext uri="{FF2B5EF4-FFF2-40B4-BE49-F238E27FC236}">
                  <a16:creationId xmlns:a16="http://schemas.microsoft.com/office/drawing/2014/main" id="{D3601F39-42C7-CEB4-32B5-8C06B6B43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2" name="Freeform 6">
              <a:extLst>
                <a:ext uri="{FF2B5EF4-FFF2-40B4-BE49-F238E27FC236}">
                  <a16:creationId xmlns:a16="http://schemas.microsoft.com/office/drawing/2014/main" id="{640B5591-4E5D-B279-8F0F-B8AAD6A11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Freeform 7">
              <a:extLst>
                <a:ext uri="{FF2B5EF4-FFF2-40B4-BE49-F238E27FC236}">
                  <a16:creationId xmlns:a16="http://schemas.microsoft.com/office/drawing/2014/main" id="{8D3D9CBD-EBDA-9A7D-A10F-B5714CF1F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65" name="Group 9">
            <a:extLst>
              <a:ext uri="{FF2B5EF4-FFF2-40B4-BE49-F238E27FC236}">
                <a16:creationId xmlns:a16="http://schemas.microsoft.com/office/drawing/2014/main" id="{6F039543-B2D2-3FF6-6891-BBD3CF874914}"/>
              </a:ext>
            </a:extLst>
          </p:cNvPr>
          <p:cNvGrpSpPr>
            <a:grpSpLocks/>
          </p:cNvGrpSpPr>
          <p:nvPr/>
        </p:nvGrpSpPr>
        <p:grpSpPr bwMode="auto">
          <a:xfrm>
            <a:off x="6157913" y="4757738"/>
            <a:ext cx="889000" cy="1425575"/>
            <a:chOff x="2876" y="2432"/>
            <a:chExt cx="560" cy="798"/>
          </a:xfrm>
        </p:grpSpPr>
        <p:sp>
          <p:nvSpPr>
            <p:cNvPr id="66586" name="Freeform 10">
              <a:extLst>
                <a:ext uri="{FF2B5EF4-FFF2-40B4-BE49-F238E27FC236}">
                  <a16:creationId xmlns:a16="http://schemas.microsoft.com/office/drawing/2014/main" id="{CD15AAF4-B3FE-8876-F7C1-8D53F8E1B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96"/>
                <a:gd name="T17" fmla="*/ 60 w 6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Freeform 11">
              <a:extLst>
                <a:ext uri="{FF2B5EF4-FFF2-40B4-BE49-F238E27FC236}">
                  <a16:creationId xmlns:a16="http://schemas.microsoft.com/office/drawing/2014/main" id="{2C6F8D20-604D-3EDF-65D7-A39FC6157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3"/>
                <a:gd name="T25" fmla="*/ 0 h 764"/>
                <a:gd name="T26" fmla="*/ 493 w 493"/>
                <a:gd name="T27" fmla="*/ 764 h 7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Freeform 12">
              <a:extLst>
                <a:ext uri="{FF2B5EF4-FFF2-40B4-BE49-F238E27FC236}">
                  <a16:creationId xmlns:a16="http://schemas.microsoft.com/office/drawing/2014/main" id="{4CCA5436-00A7-6C33-903E-33226EC2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"/>
                <a:gd name="T16" fmla="*/ 0 h 396"/>
                <a:gd name="T17" fmla="*/ 294 w 294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66" name="Group 13">
            <a:extLst>
              <a:ext uri="{FF2B5EF4-FFF2-40B4-BE49-F238E27FC236}">
                <a16:creationId xmlns:a16="http://schemas.microsoft.com/office/drawing/2014/main" id="{41F2DE7A-668F-5225-9EC7-A2BD2CA9C576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2714625"/>
            <a:ext cx="3062287" cy="2622550"/>
            <a:chOff x="1994" y="1288"/>
            <a:chExt cx="1929" cy="1468"/>
          </a:xfrm>
        </p:grpSpPr>
        <p:sp>
          <p:nvSpPr>
            <p:cNvPr id="66583" name="Freeform 14">
              <a:extLst>
                <a:ext uri="{FF2B5EF4-FFF2-40B4-BE49-F238E27FC236}">
                  <a16:creationId xmlns:a16="http://schemas.microsoft.com/office/drawing/2014/main" id="{43A5400E-7BD8-016E-F06F-73D1A55DF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4"/>
                <a:gd name="T16" fmla="*/ 0 h 898"/>
                <a:gd name="T17" fmla="*/ 394 w 394"/>
                <a:gd name="T18" fmla="*/ 898 h 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Freeform 15">
              <a:extLst>
                <a:ext uri="{FF2B5EF4-FFF2-40B4-BE49-F238E27FC236}">
                  <a16:creationId xmlns:a16="http://schemas.microsoft.com/office/drawing/2014/main" id="{9BCF4FB8-B70F-89CD-6083-1AAC02E18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9"/>
                <a:gd name="T16" fmla="*/ 0 h 797"/>
                <a:gd name="T17" fmla="*/ 1929 w 1929"/>
                <a:gd name="T18" fmla="*/ 797 h 7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Freeform 16">
              <a:extLst>
                <a:ext uri="{FF2B5EF4-FFF2-40B4-BE49-F238E27FC236}">
                  <a16:creationId xmlns:a16="http://schemas.microsoft.com/office/drawing/2014/main" id="{2AFD48D1-E069-20FB-D165-4DFC050E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8"/>
                <a:gd name="T16" fmla="*/ 0 h 1266"/>
                <a:gd name="T17" fmla="*/ 1528 w 1528"/>
                <a:gd name="T18" fmla="*/ 1266 h 1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7" name="Freeform 17">
            <a:extLst>
              <a:ext uri="{FF2B5EF4-FFF2-40B4-BE49-F238E27FC236}">
                <a16:creationId xmlns:a16="http://schemas.microsoft.com/office/drawing/2014/main" id="{24B78472-6F74-5140-9304-3302E7BDABC1}"/>
              </a:ext>
            </a:extLst>
          </p:cNvPr>
          <p:cNvSpPr>
            <a:spLocks/>
          </p:cNvSpPr>
          <p:nvPr/>
        </p:nvSpPr>
        <p:spPr bwMode="auto">
          <a:xfrm>
            <a:off x="6081713" y="1998663"/>
            <a:ext cx="466725" cy="166687"/>
          </a:xfrm>
          <a:custGeom>
            <a:avLst/>
            <a:gdLst>
              <a:gd name="T0" fmla="*/ 0 w 294"/>
              <a:gd name="T1" fmla="*/ 2147483646 h 93"/>
              <a:gd name="T2" fmla="*/ 2147483646 w 294"/>
              <a:gd name="T3" fmla="*/ 2147483646 h 93"/>
              <a:gd name="T4" fmla="*/ 2147483646 w 294"/>
              <a:gd name="T5" fmla="*/ 2147483646 h 93"/>
              <a:gd name="T6" fmla="*/ 2147483646 w 294"/>
              <a:gd name="T7" fmla="*/ 0 h 93"/>
              <a:gd name="T8" fmla="*/ 0 w 294"/>
              <a:gd name="T9" fmla="*/ 2147483646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93"/>
              <a:gd name="T17" fmla="*/ 294 w 294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8" name="Group 18">
            <a:extLst>
              <a:ext uri="{FF2B5EF4-FFF2-40B4-BE49-F238E27FC236}">
                <a16:creationId xmlns:a16="http://schemas.microsoft.com/office/drawing/2014/main" id="{1F5634EB-5252-2359-1270-A7F423F634E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057400"/>
            <a:ext cx="1030288" cy="1184275"/>
            <a:chOff x="2645" y="920"/>
            <a:chExt cx="649" cy="663"/>
          </a:xfrm>
        </p:grpSpPr>
        <p:sp>
          <p:nvSpPr>
            <p:cNvPr id="66579" name="Freeform 19">
              <a:extLst>
                <a:ext uri="{FF2B5EF4-FFF2-40B4-BE49-F238E27FC236}">
                  <a16:creationId xmlns:a16="http://schemas.microsoft.com/office/drawing/2014/main" id="{3B7BEE76-279A-C7CA-C10F-714E750D8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86"/>
                <a:gd name="T17" fmla="*/ 228 w 22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Freeform 20">
              <a:extLst>
                <a:ext uri="{FF2B5EF4-FFF2-40B4-BE49-F238E27FC236}">
                  <a16:creationId xmlns:a16="http://schemas.microsoft.com/office/drawing/2014/main" id="{FBA4C841-AE31-FB98-5545-A74AC7807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7"/>
                <a:gd name="T25" fmla="*/ 0 h 663"/>
                <a:gd name="T26" fmla="*/ 577 w 577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Freeform 21">
              <a:extLst>
                <a:ext uri="{FF2B5EF4-FFF2-40B4-BE49-F238E27FC236}">
                  <a16:creationId xmlns:a16="http://schemas.microsoft.com/office/drawing/2014/main" id="{D3948C98-0E2C-B02E-F0EC-FF556E449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93"/>
                <a:gd name="T17" fmla="*/ 251 w 251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Freeform 22">
              <a:extLst>
                <a:ext uri="{FF2B5EF4-FFF2-40B4-BE49-F238E27FC236}">
                  <a16:creationId xmlns:a16="http://schemas.microsoft.com/office/drawing/2014/main" id="{6A0ABB95-674C-510C-8621-3B0EBCC3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62"/>
                <a:gd name="T17" fmla="*/ 60 w 60"/>
                <a:gd name="T18" fmla="*/ 462 h 4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69" name="Group 23">
            <a:extLst>
              <a:ext uri="{FF2B5EF4-FFF2-40B4-BE49-F238E27FC236}">
                <a16:creationId xmlns:a16="http://schemas.microsoft.com/office/drawing/2014/main" id="{47D80CEE-38C6-BDA3-F8BB-56F8E5FBCE27}"/>
              </a:ext>
            </a:extLst>
          </p:cNvPr>
          <p:cNvGrpSpPr>
            <a:grpSpLocks/>
          </p:cNvGrpSpPr>
          <p:nvPr/>
        </p:nvGrpSpPr>
        <p:grpSpPr bwMode="auto">
          <a:xfrm>
            <a:off x="4017963" y="4090988"/>
            <a:ext cx="1206500" cy="1304925"/>
            <a:chOff x="1528" y="2059"/>
            <a:chExt cx="760" cy="730"/>
          </a:xfrm>
        </p:grpSpPr>
        <p:sp>
          <p:nvSpPr>
            <p:cNvPr id="66574" name="Freeform 24">
              <a:extLst>
                <a:ext uri="{FF2B5EF4-FFF2-40B4-BE49-F238E27FC236}">
                  <a16:creationId xmlns:a16="http://schemas.microsoft.com/office/drawing/2014/main" id="{A64AE87B-A857-AA50-AE93-F2C1DB30B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Freeform 25">
              <a:extLst>
                <a:ext uri="{FF2B5EF4-FFF2-40B4-BE49-F238E27FC236}">
                  <a16:creationId xmlns:a16="http://schemas.microsoft.com/office/drawing/2014/main" id="{AB10D7EE-C04C-6E9A-ACE1-0EAF41988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Freeform 26">
              <a:extLst>
                <a:ext uri="{FF2B5EF4-FFF2-40B4-BE49-F238E27FC236}">
                  <a16:creationId xmlns:a16="http://schemas.microsoft.com/office/drawing/2014/main" id="{82BEFAEB-1B4B-34BA-0FC3-1564F1517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Freeform 27">
              <a:extLst>
                <a:ext uri="{FF2B5EF4-FFF2-40B4-BE49-F238E27FC236}">
                  <a16:creationId xmlns:a16="http://schemas.microsoft.com/office/drawing/2014/main" id="{3C637A44-8BF9-53A0-1764-ACD9D5E94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Freeform 28">
              <a:extLst>
                <a:ext uri="{FF2B5EF4-FFF2-40B4-BE49-F238E27FC236}">
                  <a16:creationId xmlns:a16="http://schemas.microsoft.com/office/drawing/2014/main" id="{6E67D10D-1431-59D3-1EFA-9F2D99B0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0493" name="Rectangle 29">
            <a:extLst>
              <a:ext uri="{FF2B5EF4-FFF2-40B4-BE49-F238E27FC236}">
                <a16:creationId xmlns:a16="http://schemas.microsoft.com/office/drawing/2014/main" id="{BBFC7B9B-88AC-C506-C48D-54A8D80F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2184400"/>
            <a:ext cx="1644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requirements</a:t>
            </a:r>
          </a:p>
        </p:txBody>
      </p:sp>
      <p:sp>
        <p:nvSpPr>
          <p:cNvPr id="190494" name="Rectangle 30">
            <a:extLst>
              <a:ext uri="{FF2B5EF4-FFF2-40B4-BE49-F238E27FC236}">
                <a16:creationId xmlns:a16="http://schemas.microsoft.com/office/drawing/2014/main" id="{7855EF61-6E35-23CF-334A-177D0AC9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5441950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events</a:t>
            </a:r>
          </a:p>
        </p:txBody>
      </p:sp>
      <p:sp>
        <p:nvSpPr>
          <p:cNvPr id="190495" name="Rectangle 31">
            <a:extLst>
              <a:ext uri="{FF2B5EF4-FFF2-40B4-BE49-F238E27FC236}">
                <a16:creationId xmlns:a16="http://schemas.microsoft.com/office/drawing/2014/main" id="{34C140B8-8B26-93EA-467A-E862F81B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5370513"/>
            <a:ext cx="7477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input</a:t>
            </a:r>
          </a:p>
        </p:txBody>
      </p:sp>
      <p:sp>
        <p:nvSpPr>
          <p:cNvPr id="190496" name="Rectangle 32">
            <a:extLst>
              <a:ext uri="{FF2B5EF4-FFF2-40B4-BE49-F238E27FC236}">
                <a16:creationId xmlns:a16="http://schemas.microsoft.com/office/drawing/2014/main" id="{D335BEA8-D9A1-4923-B263-DAD691C9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175" y="3770313"/>
            <a:ext cx="9001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anose="020B05040202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output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3">
            <a:extLst>
              <a:ext uri="{FF2B5EF4-FFF2-40B4-BE49-F238E27FC236}">
                <a16:creationId xmlns:a16="http://schemas.microsoft.com/office/drawing/2014/main" id="{ED455171-6F79-51D5-EEE2-CF743A4D6A18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alibri" panose="020F0502020204030204" pitchFamily="34" charset="0"/>
              <a:buNone/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Testing Levels</a:t>
            </a:r>
          </a:p>
        </p:txBody>
      </p:sp>
      <p:sp>
        <p:nvSpPr>
          <p:cNvPr id="67587" name="Subtitle 4">
            <a:extLst>
              <a:ext uri="{FF2B5EF4-FFF2-40B4-BE49-F238E27FC236}">
                <a16:creationId xmlns:a16="http://schemas.microsoft.com/office/drawing/2014/main" id="{2263E1D2-8F35-9226-EAC8-D72CA54A74CD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2A28A1D-CCCA-45EF-87AB-07125021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204788"/>
            <a:ext cx="7770813" cy="938212"/>
          </a:xfrm>
        </p:spPr>
        <p:txBody>
          <a:bodyPr lIns="17998" tIns="46795" rIns="17998" bIns="46795">
            <a:normAutofit fontScale="90000"/>
          </a:bodyPr>
          <a:lstStyle/>
          <a:p>
            <a:pPr defTabSz="828675">
              <a:spcBef>
                <a:spcPts val="1625"/>
              </a:spcBef>
              <a:defRPr/>
            </a:pPr>
            <a:r>
              <a:rPr lang="en-GB" altLang="en-US" sz="6400">
                <a:latin typeface="Garamond" panose="02020404030301010803" pitchFamily="18" charset="0"/>
                <a:ea typeface="ＭＳ Ｐゴシック" panose="020B0600070205080204" pitchFamily="34" charset="-128"/>
              </a:rPr>
              <a:t>Testing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619C8E4-EE26-3E81-012E-29FE44AE9B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3559175" cy="4113213"/>
          </a:xfrm>
        </p:spPr>
        <p:txBody>
          <a:bodyPr lIns="17998" tIns="46795" rIns="17998" bIns="46795"/>
          <a:lstStyle/>
          <a:p>
            <a:pPr marL="309563" indent="-309563" defTabSz="828675">
              <a:spcBef>
                <a:spcPts val="91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Software products are tested at four levels: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Unit testing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Integration testing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System testing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Acceptance testing</a:t>
            </a:r>
          </a:p>
        </p:txBody>
      </p:sp>
      <p:pic>
        <p:nvPicPr>
          <p:cNvPr id="68612" name="Picture 2" descr="Related image">
            <a:extLst>
              <a:ext uri="{FF2B5EF4-FFF2-40B4-BE49-F238E27FC236}">
                <a16:creationId xmlns:a16="http://schemas.microsoft.com/office/drawing/2014/main" id="{892BB836-3FFC-B06B-2586-01AEDBA0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19313"/>
            <a:ext cx="4157663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44CDE42-AF85-92CA-AF6E-C6B2AB20B16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195513" y="165100"/>
            <a:ext cx="7799387" cy="901700"/>
          </a:xfrm>
        </p:spPr>
        <p:txBody>
          <a:bodyPr lIns="17998" tIns="46795" rIns="17998" bIns="46795"/>
          <a:lstStyle/>
          <a:p>
            <a:pPr defTabSz="828675">
              <a:spcBef>
                <a:spcPts val="135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4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Unit testing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44D1BD5-46CF-BA8A-51EB-3C62370DE3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0813" cy="4348163"/>
          </a:xfrm>
        </p:spPr>
        <p:txBody>
          <a:bodyPr lIns="17998" tIns="46795" rIns="17998" bIns="46795"/>
          <a:lstStyle/>
          <a:p>
            <a:pPr marL="309563" indent="-309563" defTabSz="828675">
              <a:spcBef>
                <a:spcPts val="91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During unit testing, modules are tested in isolation: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If all modules were to be tested together: </a:t>
            </a:r>
          </a:p>
          <a:p>
            <a:pPr marL="1036638" lvl="2" indent="-206375" defTabSz="828675">
              <a:spcBef>
                <a:spcPts val="725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it may not be easy to determine which module has the error.</a:t>
            </a:r>
          </a:p>
          <a:p>
            <a:pPr marL="309563" indent="-309563" defTabSz="828675">
              <a:spcBef>
                <a:spcPts val="988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Unit testing reduces debugging effort several folds. 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Programmers carry out unit testing immediately after they complete the coding of a module. </a:t>
            </a:r>
          </a:p>
          <a:p>
            <a:pPr marL="1036638" lvl="2" indent="-206375" defTabSz="828675">
              <a:spcBef>
                <a:spcPts val="725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33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0BFFE734-5300-0E89-9622-9B6B90B8AFB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4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Role of Unit Testing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5555B6FA-8000-83D0-B949-75348E9511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8609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Assure minimum quality of units before integration into system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Focus attention on relatively small units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forces us to read our own code – spend more time reading than writing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Automated tests support maintainability and extendibility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Marks end of development step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99421C9-1155-5544-E52B-2470C3F51FA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195513" y="165100"/>
            <a:ext cx="7799387" cy="1138238"/>
          </a:xfrm>
        </p:spPr>
        <p:txBody>
          <a:bodyPr lIns="17998" tIns="46795" rIns="17998" bIns="46795"/>
          <a:lstStyle/>
          <a:p>
            <a:pPr defTabSz="828675">
              <a:spcBef>
                <a:spcPts val="111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6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Integration testing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FDCE751-E1A0-0974-23DB-8B99C2F313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0813" cy="4203700"/>
          </a:xfrm>
        </p:spPr>
        <p:txBody>
          <a:bodyPr lIns="17998" tIns="46795" rIns="17998" bIns="46795"/>
          <a:lstStyle/>
          <a:p>
            <a:pPr marL="309563" indent="-309563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After different modules of a system have been coded and  unit tested: </a:t>
            </a:r>
          </a:p>
          <a:p>
            <a:pPr marL="673100" lvl="1" indent="-257175" defTabSz="828675">
              <a:spcBef>
                <a:spcPts val="725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modules are integrated in steps according to an integration plan</a:t>
            </a:r>
          </a:p>
          <a:p>
            <a:pPr marL="673100" lvl="1" indent="-257175" defTabSz="828675">
              <a:spcBef>
                <a:spcPts val="725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partially integrated system is tested at each integration step.</a:t>
            </a: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Objectives:</a:t>
            </a: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Gain confidence in the integrity of overall system design</a:t>
            </a: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Ensure proper interaction of components</a:t>
            </a: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Run simple system-level tests</a:t>
            </a:r>
            <a:endParaRPr lang="en-GB" altLang="en-US" sz="2400">
              <a:solidFill>
                <a:srgbClr val="404040"/>
              </a:solidFill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BEA9DE9-E93D-BE09-F046-28EF629412F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195513" y="165100"/>
            <a:ext cx="7862887" cy="1054100"/>
          </a:xfrm>
        </p:spPr>
        <p:txBody>
          <a:bodyPr lIns="17998" tIns="46795" rIns="17998" bIns="46795"/>
          <a:lstStyle/>
          <a:p>
            <a:pPr defTabSz="828675">
              <a:spcBef>
                <a:spcPts val="111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4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Integration Testing Strategies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58370D4-D996-6329-2E01-9E5C7B8DD4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0813" cy="4113213"/>
          </a:xfrm>
        </p:spPr>
        <p:txBody>
          <a:bodyPr lIns="17998" tIns="46795" rIns="17998" bIns="46795"/>
          <a:lstStyle/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endParaRPr lang="en-US" altLang="en-US" sz="25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5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Big-bang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5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Top-down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5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Bottom-up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5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Critical-first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5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Function-at-a-time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5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As-delivered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5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Sandwich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384D6A3-49CC-7EE5-89A7-59B8DCA368A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195513" y="165100"/>
            <a:ext cx="7786687" cy="977900"/>
          </a:xfrm>
        </p:spPr>
        <p:txBody>
          <a:bodyPr lIns="17998" tIns="46795" rIns="17998" bIns="46795"/>
          <a:lstStyle/>
          <a:p>
            <a:pPr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4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Big Bang Integration Testing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C84D124-C212-2424-2463-842A1A96DC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0813" cy="4203700"/>
          </a:xfrm>
        </p:spPr>
        <p:txBody>
          <a:bodyPr lIns="17998" tIns="46795" rIns="17998" bIns="46795"/>
          <a:lstStyle/>
          <a:p>
            <a:pPr marL="309563" indent="-309563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Big bang approach is the simplest integration testing approach:</a:t>
            </a:r>
          </a:p>
          <a:p>
            <a:pPr marL="673100" lvl="1" indent="-257175" defTabSz="828675">
              <a:spcBef>
                <a:spcPts val="725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all the modules are simply put together and tested. </a:t>
            </a:r>
          </a:p>
          <a:p>
            <a:pPr marL="673100" lvl="1" indent="-257175" defTabSz="828675">
              <a:spcBef>
                <a:spcPts val="725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this technique is used only for very small systems. </a:t>
            </a: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</a:pPr>
            <a:endParaRPr lang="en-US" altLang="en-US" sz="2400">
              <a:solidFill>
                <a:srgbClr val="404040"/>
              </a:solidFill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Issues:</a:t>
            </a: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</a:pPr>
            <a:r>
              <a:rPr lang="en-US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avoids cost of scaffolding (stubs or drivers)</a:t>
            </a: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</a:pPr>
            <a:r>
              <a:rPr lang="en-US" altLang="en-US" sz="24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does not provide any locality for finding faults</a:t>
            </a:r>
            <a:endParaRPr lang="en-GB" altLang="en-US" sz="2400">
              <a:solidFill>
                <a:srgbClr val="404040"/>
              </a:solidFill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AFC71C6-75DB-1E62-60CB-7D3B4C75C86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195513" y="165100"/>
            <a:ext cx="7799387" cy="977900"/>
          </a:xfrm>
        </p:spPr>
        <p:txBody>
          <a:bodyPr lIns="17998" tIns="46795" rIns="17998" bIns="46795"/>
          <a:lstStyle/>
          <a:p>
            <a:pPr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4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Top-down integration testing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1112BEB-774C-EC4F-B59A-E4755E2CC3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708525"/>
          </a:xfrm>
        </p:spPr>
        <p:txBody>
          <a:bodyPr lIns="17998" tIns="46795" rIns="17998" bIns="46795"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Start with top-level modules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Use stubs for lower-level modules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As each level is completed, replace 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stubs with next level of modules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endParaRPr lang="en-US" altLang="en-US" sz="20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Pros: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Always have a top-level system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Stubs can be written from interface specifications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Cons: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May delay performance problems until too late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Stubs can be expensive</a:t>
            </a:r>
            <a:endParaRPr lang="en-GB" altLang="en-US" sz="20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9876" name="Picture 3">
            <a:extLst>
              <a:ext uri="{FF2B5EF4-FFF2-40B4-BE49-F238E27FC236}">
                <a16:creationId xmlns:a16="http://schemas.microsoft.com/office/drawing/2014/main" id="{46B61041-B2AB-7304-3F3D-ECDC5756E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274320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0F7669C-A247-0531-6FD9-AA71A5F0EF2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AGILE..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60234DD0-7607-A6E9-0EEB-8ECCF0653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39131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>
            <a:extLst>
              <a:ext uri="{FF2B5EF4-FFF2-40B4-BE49-F238E27FC236}">
                <a16:creationId xmlns:a16="http://schemas.microsoft.com/office/drawing/2014/main" id="{CD115BF3-58F0-B6B4-B49C-C8B75C22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03388"/>
            <a:ext cx="985678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67365FD-CB28-A99A-5ADF-2975BDC8DB7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828800" y="165100"/>
            <a:ext cx="8166100" cy="1054100"/>
          </a:xfrm>
        </p:spPr>
        <p:txBody>
          <a:bodyPr lIns="17998" tIns="46795" rIns="17998" bIns="46795"/>
          <a:lstStyle/>
          <a:p>
            <a:pPr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4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Bottom-up Integration 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3E2C9-BC51-A43B-8DDC-4BB76404C61C}"/>
              </a:ext>
            </a:extLst>
          </p:cNvPr>
          <p:cNvSpPr/>
          <p:nvPr/>
        </p:nvSpPr>
        <p:spPr>
          <a:xfrm>
            <a:off x="1981200" y="1600200"/>
            <a:ext cx="4648200" cy="3478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charset="2"/>
              <a:buChar char="Ø"/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 Start with bottom-level modules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 Use drivers for upper-level modules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 As each level is completed, replace drivers with next level of modules</a:t>
            </a:r>
          </a:p>
          <a:p>
            <a:pPr eaLnBrk="1" hangingPunct="1">
              <a:defRPr/>
            </a:pPr>
            <a:endParaRPr lang="en-US" sz="2000" dirty="0">
              <a:latin typeface="+mn-lt"/>
              <a:ea typeface="ＭＳ Ｐゴシック" charset="-128"/>
              <a:cs typeface="ＭＳ Ｐゴシック" charset="-128"/>
            </a:endParaRPr>
          </a:p>
          <a:p>
            <a:pPr eaLnBrk="1" hangingPunct="1"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Pros: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Primitive functions get most testing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Drivers are usually cheap</a:t>
            </a:r>
          </a:p>
          <a:p>
            <a:pPr eaLnBrk="1" hangingPunct="1">
              <a:defRPr/>
            </a:pPr>
            <a:endParaRPr lang="en-US" sz="2000" dirty="0">
              <a:latin typeface="+mn-lt"/>
              <a:ea typeface="ＭＳ Ｐゴシック" charset="-128"/>
              <a:cs typeface="ＭＳ Ｐゴシック" charset="-128"/>
            </a:endParaRPr>
          </a:p>
          <a:p>
            <a:pPr eaLnBrk="1" hangingPunct="1"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Cons: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en-US" sz="2000" dirty="0">
                <a:latin typeface="+mn-lt"/>
                <a:ea typeface="ＭＳ Ｐゴシック" charset="-128"/>
                <a:cs typeface="ＭＳ Ｐゴシック" charset="-128"/>
              </a:rPr>
              <a:t>Only have a complete system at the end</a:t>
            </a:r>
          </a:p>
        </p:txBody>
      </p:sp>
      <p:pic>
        <p:nvPicPr>
          <p:cNvPr id="81924" name="Picture 6">
            <a:extLst>
              <a:ext uri="{FF2B5EF4-FFF2-40B4-BE49-F238E27FC236}">
                <a16:creationId xmlns:a16="http://schemas.microsoft.com/office/drawing/2014/main" id="{52F183B6-D523-86E5-C063-1A76BC750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76400"/>
            <a:ext cx="35814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3238D07A-CAFE-EAA1-29B5-13D07B15E22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Critical-first Integration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A9D209E7-7B99-DF85-02DC-6D448546F0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6323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Integrate the most critical components first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Add the remaining pieces later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Issues: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Guarantees that the most important components work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May be difficult to integrate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20F813EE-0C5D-467B-3C04-844280642C5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Function-at-a-time Integration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F58F90FA-75E6-4969-A568-33321F1BB0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7085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Integrate all modules needed to perform a particular function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For each function, add another set of modules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Issues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Makes for easier test generation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May postpone function interaction for too long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Dependencies may create a problem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9C1FEEAA-09A0-34F4-A6EA-58E27B505DB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As-Delivered Integration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267ED9C-DF1E-8CDB-83DD-29657871E9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6323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Integrate the modules as and when they become available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Issues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Efficient – Just-in-time Integration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Lazy – may lead to missed schedules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C74D105-1E01-6579-92F1-CE68559ECB5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195513" y="165100"/>
            <a:ext cx="7799387" cy="1054100"/>
          </a:xfrm>
        </p:spPr>
        <p:txBody>
          <a:bodyPr lIns="17998" tIns="46795" rIns="17998" bIns="46795"/>
          <a:lstStyle/>
          <a:p>
            <a:pPr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4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Sandwich Integration Testing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4EBED79-E3E0-4945-04CE-818B5DEBA9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708525"/>
          </a:xfrm>
        </p:spPr>
        <p:txBody>
          <a:bodyPr lIns="17998" tIns="46795" rIns="17998" bIns="46795"/>
          <a:lstStyle/>
          <a:p>
            <a:pPr marL="309563" indent="-309563" defTabSz="828675">
              <a:spcBef>
                <a:spcPts val="91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3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Mixed (or sandwiched) integration testing: 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3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uses both top-down and bottom-up testing approaches. 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32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Most common approach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4D5B2A9-063B-2D00-BBC7-A162F7D2960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24775" cy="8461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Example of differ</a:t>
            </a:r>
            <a:r>
              <a:rPr lang="en-US" altLang="en-US" sz="28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ent integration strategies 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F914553C-0FBD-2ECE-5F6B-FFB53AFB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64770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AEE8CB5D-CA6F-808F-D976-C0337C56FC7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System Testing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48EED709-CC9C-6385-CD6B-C3A387AD0E8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Objectives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Gain confidence in the integrity of the system as a whole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Ensure compliance with functional requirements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Ensure compliance with performance requirements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272BB8B6-7F62-1755-22A7-C990086C40C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Functional Requirements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FB7E5C7E-E76A-7F74-55EF-75B6D16481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1. Prepare a test plan from the functional specification of the system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2. Prepare tests for all areas of functionality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3. Review test plan and tests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4. Execute tests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5. Monitor fault rate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E482D7B8-DC7C-BB59-7F21-10E3D572096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Performance Requirements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D1C972F8-8F97-FE96-2DF7-B2455D67EF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556125"/>
          </a:xfrm>
        </p:spPr>
        <p:txBody>
          <a:bodyPr/>
          <a:lstStyle/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1. Identify stress points of system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2. Create or obtain load generators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might use existing system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might buy/make special purpose tools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3. Run stress tests</a:t>
            </a:r>
          </a:p>
          <a:p>
            <a:pPr marL="342900" indent="-2571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4. Monitor system performance</a:t>
            </a:r>
          </a:p>
          <a:p>
            <a:pPr marL="685800" lvl="1" indent="-257175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usually needs instrumentation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6803203-753A-1650-4095-E20F0F2DCEF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195513" y="165100"/>
            <a:ext cx="7799387" cy="1138238"/>
          </a:xfrm>
        </p:spPr>
        <p:txBody>
          <a:bodyPr lIns="17998" tIns="46795" rIns="17998" bIns="46795"/>
          <a:lstStyle/>
          <a:p>
            <a:pPr defTabSz="828675">
              <a:spcBef>
                <a:spcPts val="91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6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Acceptance Testing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9439A76-CB46-30A9-F7B2-ADD919E734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4784725"/>
          </a:xfrm>
        </p:spPr>
        <p:txBody>
          <a:bodyPr lIns="17998" tIns="46795" rIns="17998" bIns="46795"/>
          <a:lstStyle/>
          <a:p>
            <a:pPr marL="309563" indent="-309563" defTabSz="828675">
              <a:spcBef>
                <a:spcPts val="91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performed by the customer or end-user himself: </a:t>
            </a:r>
          </a:p>
          <a:p>
            <a:pPr marL="673100" lvl="1" indent="-257175" defTabSz="828675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to determine whether the system should be accepted or rejected.</a:t>
            </a: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endParaRPr lang="en-US" altLang="en-US" sz="2000">
              <a:solidFill>
                <a:srgbClr val="404040"/>
              </a:solidFill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  <a:buFont typeface="Wingdings 3" panose="05040102010807070707" pitchFamily="18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Other paths to acceptance:</a:t>
            </a: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Beta testing</a:t>
            </a:r>
          </a:p>
          <a:p>
            <a:pPr marL="673100" lvl="1" indent="-257175" defTabSz="828675">
              <a:spcAft>
                <a:spcPct val="0"/>
              </a:spcAft>
              <a:buClr>
                <a:srgbClr val="000000"/>
              </a:buClr>
            </a:pPr>
            <a:r>
              <a:rPr lang="en-US" altLang="en-US" sz="17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Distribute system to volunteers</a:t>
            </a:r>
          </a:p>
          <a:p>
            <a:pPr marL="673100" lvl="1" indent="-257175" defTabSz="828675">
              <a:spcAft>
                <a:spcPct val="0"/>
              </a:spcAft>
              <a:buClr>
                <a:srgbClr val="000000"/>
              </a:buClr>
            </a:pPr>
            <a:r>
              <a:rPr lang="en-US" altLang="en-US" sz="17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Collect change requests, fix, redistribute</a:t>
            </a:r>
          </a:p>
          <a:p>
            <a:pPr marL="673100" lvl="1" indent="-257175" defTabSz="828675">
              <a:spcAft>
                <a:spcPct val="0"/>
              </a:spcAft>
              <a:buClr>
                <a:srgbClr val="000000"/>
              </a:buClr>
            </a:pPr>
            <a:r>
              <a:rPr lang="en-US" altLang="en-US" sz="17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Collect statistics on beta use</a:t>
            </a:r>
          </a:p>
          <a:p>
            <a:pPr marL="309563" indent="-309563" defTabSz="828675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Shadowing</a:t>
            </a:r>
          </a:p>
          <a:p>
            <a:pPr marL="673100" lvl="1" indent="-257175" defTabSz="828675">
              <a:spcAft>
                <a:spcPct val="0"/>
              </a:spcAft>
              <a:buClr>
                <a:srgbClr val="000000"/>
              </a:buClr>
            </a:pPr>
            <a:r>
              <a:rPr lang="en-US" altLang="en-US" sz="17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Collect or redistribute real-time use of existing system</a:t>
            </a:r>
          </a:p>
          <a:p>
            <a:pPr marL="673100" lvl="1" indent="-257175" defTabSz="828675">
              <a:spcAft>
                <a:spcPct val="0"/>
              </a:spcAft>
              <a:buClr>
                <a:srgbClr val="000000"/>
              </a:buClr>
            </a:pPr>
            <a:r>
              <a:rPr lang="en-US" altLang="en-US" sz="1700">
                <a:solidFill>
                  <a:srgbClr val="40404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Compare results</a:t>
            </a:r>
          </a:p>
          <a:p>
            <a:pPr marL="673100" lvl="1" indent="-257175" defTabSz="828675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Collect statistics</a:t>
            </a:r>
            <a:endParaRPr lang="en-GB" altLang="en-US" sz="2000">
              <a:solidFill>
                <a:srgbClr val="0000FF"/>
              </a:solidFill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D502152-BEC2-1B6A-4C7C-08ADF96CA8D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Testing in tandem with dev, in Agile</a:t>
            </a:r>
          </a:p>
        </p:txBody>
      </p:sp>
      <p:pic>
        <p:nvPicPr>
          <p:cNvPr id="12291" name="Picture 2" descr="Image result for phases  of software testing in agile">
            <a:extLst>
              <a:ext uri="{FF2B5EF4-FFF2-40B4-BE49-F238E27FC236}">
                <a16:creationId xmlns:a16="http://schemas.microsoft.com/office/drawing/2014/main" id="{CFAD5914-113B-3889-FE63-5E3F71914A45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7600" y="2025650"/>
            <a:ext cx="9540875" cy="3460750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3">
            <a:extLst>
              <a:ext uri="{FF2B5EF4-FFF2-40B4-BE49-F238E27FC236}">
                <a16:creationId xmlns:a16="http://schemas.microsoft.com/office/drawing/2014/main" id="{F00C1835-AC0A-33E0-2792-98E17D55F934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alibri" panose="020F0502020204030204" pitchFamily="34" charset="0"/>
              <a:buNone/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Test driven Dev &amp; Limits</a:t>
            </a:r>
          </a:p>
        </p:txBody>
      </p:sp>
      <p:sp>
        <p:nvSpPr>
          <p:cNvPr id="95235" name="Subtitle 4">
            <a:extLst>
              <a:ext uri="{FF2B5EF4-FFF2-40B4-BE49-F238E27FC236}">
                <a16:creationId xmlns:a16="http://schemas.microsoft.com/office/drawing/2014/main" id="{48B92C30-3370-27C7-2B8B-BE10E01A53BD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AACBB37-8421-0DB3-77DE-02E2C32E9AA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 Driven Development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1868A4F-ED46-F393-872E-68CB0EECAF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Write some tests before writing the code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focuses effort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clarifies requirements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Run the tests after every code modification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Feedback from successful tests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good for developer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good for customer</a:t>
            </a:r>
          </a:p>
        </p:txBody>
      </p:sp>
      <p:sp>
        <p:nvSpPr>
          <p:cNvPr id="96260" name="Slide Number Placeholder 5">
            <a:extLst>
              <a:ext uri="{FF2B5EF4-FFF2-40B4-BE49-F238E27FC236}">
                <a16:creationId xmlns:a16="http://schemas.microsoft.com/office/drawing/2014/main" id="{D2B0F58C-3BFF-B62D-3961-6934D5DEFF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A65F07A-17B6-4C11-B3DA-4C3D881B6343}" type="slidenum">
              <a:rPr lang="en-US" altLang="en-US" sz="1200" smtClean="0">
                <a:latin typeface="Garamond" panose="02020404030301010803" pitchFamily="18" charset="0"/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71</a:t>
            </a:fld>
            <a:endParaRPr lang="en-US" altLang="en-US" sz="1200">
              <a:latin typeface="Garamond" panose="02020404030301010803" pitchFamily="18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26DC16B-5856-72E4-F64C-9C551B800E7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Limits of Testing</a:t>
            </a:r>
            <a:endParaRPr lang="en-US" altLang="en-US" u="sng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5E2C5BF-AF1D-86A0-251D-F78BBE3F0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2259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3" charset="0"/>
              <a:buChar char=""/>
              <a:defRPr/>
            </a:pPr>
            <a:r>
              <a:rPr lang="en-US" sz="2400" dirty="0">
                <a:latin typeface="Garamond"/>
                <a:ea typeface="ＭＳ Ｐゴシック" charset="0"/>
                <a:cs typeface="Garamond"/>
              </a:rPr>
              <a:t>Testing can never demonstrate the absence of errors</a:t>
            </a:r>
          </a:p>
          <a:p>
            <a:pPr eaLnBrk="1" hangingPunct="1">
              <a:buFont typeface="Wingdings 3" charset="0"/>
              <a:buChar char=""/>
              <a:defRPr/>
            </a:pPr>
            <a:r>
              <a:rPr lang="en-US" sz="2400" dirty="0">
                <a:latin typeface="Garamond"/>
                <a:ea typeface="ＭＳ Ｐゴシック" charset="0"/>
                <a:cs typeface="Garamond"/>
              </a:rPr>
              <a:t>Exhaustive testing is infeasible</a:t>
            </a:r>
          </a:p>
          <a:p>
            <a:pPr eaLnBrk="1" hangingPunct="1">
              <a:buFont typeface="Wingdings 3" charset="0"/>
              <a:buChar char=""/>
              <a:defRPr/>
            </a:pPr>
            <a:r>
              <a:rPr lang="en-US" sz="2400" dirty="0">
                <a:latin typeface="Garamond"/>
                <a:ea typeface="ＭＳ Ｐゴシック" charset="0"/>
                <a:cs typeface="Garamond"/>
              </a:rPr>
              <a:t>Testing may be done imperfectly</a:t>
            </a:r>
          </a:p>
          <a:p>
            <a:pPr eaLnBrk="1" hangingPunct="1">
              <a:buFont typeface="Wingdings 3" charset="0"/>
              <a:buChar char=""/>
              <a:defRPr/>
            </a:pPr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400" dirty="0">
                <a:latin typeface="Garamond"/>
                <a:ea typeface="ＭＳ Ｐゴシック" charset="0"/>
                <a:cs typeface="Garamond"/>
              </a:rPr>
              <a:t>Consider the following example: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1600" dirty="0">
                <a:latin typeface="Garamond"/>
                <a:ea typeface="ＭＳ Ｐゴシック" charset="0"/>
                <a:cs typeface="Garamond"/>
              </a:rPr>
              <a:t>	</a:t>
            </a:r>
            <a:r>
              <a:rPr lang="en-US" sz="2400" dirty="0" err="1">
                <a:latin typeface="Garamond"/>
                <a:ea typeface="ＭＳ Ｐゴシック" charset="0"/>
                <a:cs typeface="Garamond"/>
              </a:rPr>
              <a:t>int</a:t>
            </a:r>
            <a:r>
              <a:rPr lang="en-US" sz="2400" dirty="0">
                <a:latin typeface="Garamond"/>
                <a:ea typeface="ＭＳ Ｐゴシック" charset="0"/>
                <a:cs typeface="Garamond"/>
              </a:rPr>
              <a:t> </a:t>
            </a:r>
            <a:r>
              <a:rPr lang="en-US" sz="2400" dirty="0" err="1">
                <a:latin typeface="Garamond"/>
                <a:ea typeface="ＭＳ Ｐゴシック" charset="0"/>
                <a:cs typeface="Garamond"/>
              </a:rPr>
              <a:t>testExample</a:t>
            </a:r>
            <a:r>
              <a:rPr lang="en-US" sz="2400" dirty="0">
                <a:latin typeface="Garamond"/>
                <a:ea typeface="ＭＳ Ｐゴシック" charset="0"/>
                <a:cs typeface="Garamond"/>
              </a:rPr>
              <a:t> (</a:t>
            </a:r>
            <a:r>
              <a:rPr lang="en-US" sz="2400" dirty="0" err="1">
                <a:latin typeface="Garamond"/>
                <a:ea typeface="ＭＳ Ｐゴシック" charset="0"/>
                <a:cs typeface="Garamond"/>
              </a:rPr>
              <a:t>int</a:t>
            </a:r>
            <a:r>
              <a:rPr lang="en-US" sz="2400" dirty="0">
                <a:latin typeface="Garamond"/>
                <a:ea typeface="ＭＳ Ｐゴシック" charset="0"/>
                <a:cs typeface="Garamond"/>
              </a:rPr>
              <a:t> j) {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2400" dirty="0">
                <a:latin typeface="Garamond"/>
                <a:ea typeface="ＭＳ Ｐゴシック" charset="0"/>
                <a:cs typeface="Garamond"/>
              </a:rPr>
              <a:t>		j = j - 1;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2400" dirty="0">
                <a:latin typeface="Garamond"/>
                <a:ea typeface="ＭＳ Ｐゴシック" charset="0"/>
                <a:cs typeface="Garamond"/>
              </a:rPr>
              <a:t>		j = j/30000;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2400" dirty="0">
                <a:latin typeface="Garamond"/>
                <a:ea typeface="ＭＳ Ｐゴシック" charset="0"/>
                <a:cs typeface="Garamond"/>
              </a:rPr>
              <a:t>		return j;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2400" dirty="0">
                <a:latin typeface="Garamond"/>
                <a:ea typeface="ＭＳ Ｐゴシック" charset="0"/>
                <a:cs typeface="Garamond"/>
              </a:rPr>
              <a:t>	}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Garamond"/>
                <a:ea typeface="ＭＳ Ｐゴシック" charset="0"/>
                <a:cs typeface="Garamond"/>
              </a:rPr>
              <a:t>DO YOU SEE A PROBLEM?</a:t>
            </a:r>
          </a:p>
        </p:txBody>
      </p:sp>
      <p:sp>
        <p:nvSpPr>
          <p:cNvPr id="97284" name="Slide Number Placeholder 5">
            <a:extLst>
              <a:ext uri="{FF2B5EF4-FFF2-40B4-BE49-F238E27FC236}">
                <a16:creationId xmlns:a16="http://schemas.microsoft.com/office/drawing/2014/main" id="{95A09BDE-05D7-06F2-1A5E-3F1E692F1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315B8A9-D645-4B14-A153-972C1A1C8D18}" type="slidenum">
              <a:rPr lang="en-US" altLang="en-US" sz="1200" smtClean="0">
                <a:latin typeface="Garamond" panose="02020404030301010803" pitchFamily="18" charset="0"/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72</a:t>
            </a:fld>
            <a:endParaRPr lang="en-US" altLang="en-US" sz="1200">
              <a:latin typeface="Garamond" panose="02020404030301010803" pitchFamily="18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D65A3FBE-FB81-A21F-2210-2973FEC8EAF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Limits of Testing (contd…)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4B266C94-ADE4-9922-8130-EF1EF29EB6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2514600"/>
          </a:xfrm>
        </p:spPr>
        <p:txBody>
          <a:bodyPr/>
          <a:lstStyle/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int testExample (int j) {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	j = j - 1;		// </a:t>
            </a:r>
            <a:r>
              <a:rPr lang="en-US" altLang="en-US">
                <a:solidFill>
                  <a:srgbClr val="FF000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this is supposed to be j = j + 1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	j = j/30000;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	return j;</a:t>
            </a:r>
          </a:p>
          <a:p>
            <a:pPr marL="1028700" lvl="2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}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			There are 65,536 test cases.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US" altLang="en-US" sz="28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35950E13-FA5C-E5B1-7326-8E2A2EB2CC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4020203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49B45B5-276E-41D5-8374-BFC127EC5D97}" type="slidenum">
              <a:rPr lang="en-US" altLang="en-US" sz="1200" smtClean="0">
                <a:latin typeface="Garamond" panose="02020404030301010803" pitchFamily="18" charset="0"/>
                <a:cs typeface="Calibri" panose="020F0502020204030204" pitchFamily="34" charset="0"/>
                <a:sym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73</a:t>
            </a:fld>
            <a:endParaRPr lang="en-US" altLang="en-US" sz="1200">
              <a:latin typeface="Garamond" panose="02020404030301010803" pitchFamily="18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CE84B0-8DD7-FB43-BEB4-23408D603B16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962400"/>
          <a:ext cx="6096000" cy="185737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Input (j)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Expected 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Actual 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-64000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B0EA11F-C764-1B9C-6755-8F8F857A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663" y="533400"/>
            <a:ext cx="8316912" cy="582613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lang="en-GB" altLang="en-US">
                <a:latin typeface="Garamond" panose="02020404030301010803" pitchFamily="18" charset="0"/>
                <a:ea typeface="ＭＳ Ｐゴシック" panose="020B0600070205080204" pitchFamily="34" charset="-128"/>
              </a:rPr>
              <a:t>The test-fix-test cycle </a:t>
            </a:r>
            <a:endParaRPr lang="en-US" altLang="en-US">
              <a:latin typeface="Garamond" panose="020204040303010108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8D113AD-D890-6074-C05D-D12B4F0EE1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98663" y="1358900"/>
            <a:ext cx="8212137" cy="487203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GB" altLang="en-US" sz="24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When a failure occurs during testing:</a:t>
            </a:r>
          </a:p>
          <a:p>
            <a:pPr marL="385763" lvl="1" indent="-195263" algn="just" eaLnBrk="1" hangingPunct="1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Each failure report is entered into a failure tracking system. </a:t>
            </a:r>
          </a:p>
          <a:p>
            <a:pPr marL="385763" lvl="1" indent="-195263" algn="just" eaLnBrk="1" hangingPunct="1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It is then screened and assigned a priority. </a:t>
            </a:r>
          </a:p>
          <a:p>
            <a:pPr marL="385763" lvl="1" indent="-195263" algn="just" eaLnBrk="1" hangingPunct="1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Low-priority failures might be put on a </a:t>
            </a:r>
            <a:r>
              <a:rPr lang="en-GB" altLang="en-US" sz="2000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known bugs list</a:t>
            </a: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that is included with the software’s </a:t>
            </a:r>
            <a:r>
              <a:rPr lang="en-GB" altLang="en-US" sz="2000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release notes</a:t>
            </a: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. </a:t>
            </a:r>
          </a:p>
          <a:p>
            <a:pPr marL="385763" lvl="1" indent="-195263" algn="just" eaLnBrk="1" hangingPunct="1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Some failure reports might be merged if they appear to result from the same defects.</a:t>
            </a:r>
          </a:p>
          <a:p>
            <a:pPr marL="385763" lvl="1" indent="-195263" algn="just" eaLnBrk="1" hangingPunct="1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Somebody is assigned to investigate a failure.</a:t>
            </a:r>
          </a:p>
          <a:p>
            <a:pPr marL="385763" lvl="1" indent="-195263" algn="just" eaLnBrk="1" hangingPunct="1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That person tracks down the defect and fixes it. </a:t>
            </a:r>
          </a:p>
          <a:p>
            <a:pPr marL="385763" lvl="1" indent="-195263" algn="just" eaLnBrk="1" hangingPunct="1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GB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Finally a new version of the system is created, ready to be tested again</a:t>
            </a: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GB" altLang="en-US" sz="20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6872523-B9C9-5EDA-5516-5272B6C58C2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073275" y="107950"/>
            <a:ext cx="8042275" cy="109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Deciding when to stop testing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4A80087-7A66-E112-88C5-6811C93AA3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604963"/>
            <a:ext cx="8229600" cy="4551362"/>
          </a:xfrm>
        </p:spPr>
        <p:txBody>
          <a:bodyPr/>
          <a:lstStyle/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All of the level 1 (“critical”) test cases must have been successfully executed.</a:t>
            </a: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Certain pre-defined percentages of level 2 and level 3 test cases must have been executed successfully.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 targets must have been achieved and are maintained for at least two cycles of ‘builds’.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 </a:t>
            </a:r>
            <a:r>
              <a:rPr lang="en-GB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build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involves compiling and integrating all the components.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Failure rates can fluctuate from build to build as:</a:t>
            </a:r>
          </a:p>
          <a:p>
            <a:pPr marL="1223963" lvl="3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Different sets of regression tests are run.</a:t>
            </a:r>
          </a:p>
          <a:p>
            <a:pPr marL="1223963" lvl="3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New defects are introduced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endParaRPr lang="en-GB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3">
            <a:extLst>
              <a:ext uri="{FF2B5EF4-FFF2-40B4-BE49-F238E27FC236}">
                <a16:creationId xmlns:a16="http://schemas.microsoft.com/office/drawing/2014/main" id="{E138FAB0-401D-D575-FEC5-7FEC79B2EB30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alibri" panose="020F0502020204030204" pitchFamily="34" charset="0"/>
              <a:buNone/>
            </a:pPr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People. And PLanning</a:t>
            </a:r>
          </a:p>
        </p:txBody>
      </p:sp>
      <p:sp>
        <p:nvSpPr>
          <p:cNvPr id="102403" name="Subtitle 4">
            <a:extLst>
              <a:ext uri="{FF2B5EF4-FFF2-40B4-BE49-F238E27FC236}">
                <a16:creationId xmlns:a16="http://schemas.microsoft.com/office/drawing/2014/main" id="{683DF450-BC14-A66E-B97F-6C15B343C988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>
              <a:spcAft>
                <a:spcPct val="0"/>
              </a:spcAft>
              <a:buClr>
                <a:srgbClr val="000000"/>
              </a:buClr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A5ABF0D7-5C5C-17EA-83C9-84853A4CA62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073275" y="352425"/>
            <a:ext cx="8042275" cy="73342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 roles of people involved in testing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024B09F-CC30-8742-2DF2-8D1E0BEF13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86000" y="1981200"/>
            <a:ext cx="7772400" cy="3962400"/>
          </a:xfrm>
        </p:spPr>
        <p:txBody>
          <a:bodyPr/>
          <a:lstStyle/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 first pass of unit and integration testing is called </a:t>
            </a:r>
            <a:r>
              <a:rPr lang="en-GB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developer testing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. 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Preliminary testing performed by the software developers who do the design.</a:t>
            </a: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endParaRPr lang="en-GB" altLang="en-US" i="1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Independent testing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may be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performed by separate group.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They do not have a vested interest in seeing as many test cases pass as possible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They develop specific expertise in how to do good testing, and how to use testing tools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GB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C2053DE-2D7E-0881-132C-DC1D424A06A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073275" y="107950"/>
            <a:ext cx="8042275" cy="83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 planning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CCE0332-B29E-D5B4-74B9-0C1A9243E7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86000" y="1284288"/>
            <a:ext cx="7772400" cy="4659312"/>
          </a:xfrm>
        </p:spPr>
        <p:txBody>
          <a:bodyPr/>
          <a:lstStyle/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Decide on overall test strategy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What type of integration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Whether to automate system tests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Whether there is an independent test team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Decide on the coverage strategy for system tests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Compute the number of test cases needed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Identify the test cases and implement them</a:t>
            </a: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 set of test cases constitutes a </a:t>
            </a:r>
            <a:r>
              <a:rPr lang="ja-JP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 suite</a:t>
            </a:r>
            <a:r>
              <a:rPr lang="ja-JP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endParaRPr lang="en-US" altLang="ja-JP" sz="2000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85800" lvl="1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May categorize into critical, important, optional tests (level 1, 2, 3)</a:t>
            </a:r>
          </a:p>
          <a:p>
            <a:pPr marL="342900" indent="-257175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sz="2000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Identify a subset of the tests as regression tests</a:t>
            </a: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3087C859-BFC0-0760-0AEB-8E70E43AADB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073275" y="107950"/>
            <a:ext cx="8042275" cy="10064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performed by users and clients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2A8F1DD-355D-D81F-BAD0-F58FE6F275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Alpha testing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Performed by the user or client, but under the supervision of the software development team. </a:t>
            </a: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Beta testing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Performed by the user or client in a normal work environment.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Recruited from the potential user population.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An </a:t>
            </a:r>
            <a:r>
              <a:rPr lang="en-GB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open beta release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 is the release of low-quality software to the general population.</a:t>
            </a: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Acceptance testing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Performed by users and customers. </a:t>
            </a:r>
          </a:p>
          <a:p>
            <a:pPr marL="804863" lvl="2" indent="-257175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However, the customers do it on their own initiative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B0D2E7F-AB90-A23D-0BCA-A37F89CA924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</a:p>
        </p:txBody>
      </p:sp>
      <p:pic>
        <p:nvPicPr>
          <p:cNvPr id="13315" name="Picture 4" descr="Image result for phases  of software testing in agile">
            <a:extLst>
              <a:ext uri="{FF2B5EF4-FFF2-40B4-BE49-F238E27FC236}">
                <a16:creationId xmlns:a16="http://schemas.microsoft.com/office/drawing/2014/main" id="{8F052152-B90D-4F34-971D-D98A02022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796925"/>
            <a:ext cx="6461125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76489C0-968D-B47B-6201-36F488EE7CB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073275" y="107950"/>
            <a:ext cx="8042275" cy="936625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Inspections Vs Testing</a:t>
            </a: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6201D5C-DF70-B4DF-E688-A909E6C725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4937125"/>
          </a:xfrm>
        </p:spPr>
        <p:txBody>
          <a:bodyPr/>
          <a:lstStyle/>
          <a:p>
            <a:pPr marL="647700" lvl="1" indent="-457200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Both testing and inspection rely on different aspects of human intelligence</a:t>
            </a: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marL="647700" lvl="1" indent="-457200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Testing can find defects whose consequences are obvious but which are buried in complex code.</a:t>
            </a: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47700" lvl="1" indent="-457200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Inspecting can find defects that relate to maintainability or efficiency.</a:t>
            </a: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647700" lvl="1" indent="-457200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he chances of mistakes are reduced if both activities are performed.</a:t>
            </a:r>
            <a:endParaRPr lang="en-US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E53A77D-F056-1FE9-D899-AC4093DC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275" y="180975"/>
            <a:ext cx="8042275" cy="1000125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lang="en-GB" altLang="en-US">
                <a:latin typeface="Garamond" panose="020204040303010108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Testing or inspecting, which comes first?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B9906BC-AFA0-C7A7-AC53-DA9374E764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3962400"/>
          </a:xfrm>
        </p:spPr>
        <p:txBody>
          <a:bodyPr/>
          <a:lstStyle/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It is important to inspect software </a:t>
            </a:r>
            <a:r>
              <a:rPr lang="en-GB" altLang="en-US" i="1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before</a:t>
            </a: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extensively testing it. </a:t>
            </a: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endParaRPr lang="en-GB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 reason for this is that inspecting allows you to quickly get rid of many defects. </a:t>
            </a: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endParaRPr lang="en-GB" altLang="en-US">
              <a:latin typeface="Garamond" panose="02020404030301010803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85763" lvl="1" indent="-195263" algn="just" eaLnBrk="1" hangingPunct="1">
              <a:spcAft>
                <a:spcPct val="0"/>
              </a:spcAft>
              <a:buClr>
                <a:srgbClr val="000000"/>
              </a:buClr>
            </a:pPr>
            <a:r>
              <a:rPr lang="en-GB" altLang="en-US"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Even before developer testing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BFF2466-167E-F342-3A06-CAC192793C7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F8F52B23-F6E0-6AAA-4C79-9C24D3C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" t="22601" r="4787" b="9106"/>
          <a:stretch>
            <a:fillRect/>
          </a:stretch>
        </p:blipFill>
        <p:spPr bwMode="auto">
          <a:xfrm>
            <a:off x="1114425" y="479425"/>
            <a:ext cx="10137775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02BCEBB-1FB7-DE11-89A6-59408E05898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Unit Test &amp; Acceptance test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719C5CBB-0CCE-242C-3D36-E04F18B5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t="15855" r="2151" b="4286"/>
          <a:stretch>
            <a:fillRect/>
          </a:stretch>
        </p:blipFill>
        <p:spPr bwMode="auto">
          <a:xfrm>
            <a:off x="1501775" y="1677988"/>
            <a:ext cx="846772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66AB36-D408-D44F-F44B-D92C9A1F6110}"/>
              </a:ext>
            </a:extLst>
          </p:cNvPr>
          <p:cNvSpPr txBox="1"/>
          <p:nvPr/>
        </p:nvSpPr>
        <p:spPr>
          <a:xfrm>
            <a:off x="5873750" y="6365875"/>
            <a:ext cx="60944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1050" dirty="0">
                <a:ea typeface="ＭＳ Ｐゴシック" panose="020B0600070205080204" pitchFamily="34" charset="-128"/>
              </a:rPr>
              <a:t>https://www.spec-qa.com/blog/agile-testing-effective-sharp-and-accurate-test-methodology/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</TotalTime>
  <Words>3247</Words>
  <Application>Microsoft Office PowerPoint</Application>
  <PresentationFormat>Widescreen</PresentationFormat>
  <Paragraphs>611</Paragraphs>
  <Slides>82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1_Office Theme</vt:lpstr>
      <vt:lpstr> Software Testing</vt:lpstr>
      <vt:lpstr>Where are we..</vt:lpstr>
      <vt:lpstr>Types of testing</vt:lpstr>
      <vt:lpstr>Testing, aligned with dev phases</vt:lpstr>
      <vt:lpstr>Testing phases: V model</vt:lpstr>
      <vt:lpstr>AGILE..</vt:lpstr>
      <vt:lpstr>Testing in tandem with dev, in Agile</vt:lpstr>
      <vt:lpstr>Lifecycle</vt:lpstr>
      <vt:lpstr>Unit Test &amp; Acceptance test</vt:lpstr>
      <vt:lpstr>Facets of testing</vt:lpstr>
      <vt:lpstr>Organising tests Test Scenarios &amp; cases</vt:lpstr>
      <vt:lpstr>White-Box Testing  | Black Box testing</vt:lpstr>
      <vt:lpstr>Testing Levels</vt:lpstr>
      <vt:lpstr>Terms &amp; Concepts</vt:lpstr>
      <vt:lpstr>Testing phases: V model</vt:lpstr>
      <vt:lpstr>Testing Phases</vt:lpstr>
      <vt:lpstr>Exhaustive Testing</vt:lpstr>
      <vt:lpstr>Selective Testing</vt:lpstr>
      <vt:lpstr>Coverage</vt:lpstr>
      <vt:lpstr>Equivalence classes </vt:lpstr>
      <vt:lpstr>Example of equivalence classes</vt:lpstr>
      <vt:lpstr>Combinations of equivalence classes </vt:lpstr>
      <vt:lpstr>Example equivalence class combinations</vt:lpstr>
      <vt:lpstr>Testing at boundaries of equivalence classes </vt:lpstr>
      <vt:lpstr>Test Cases</vt:lpstr>
      <vt:lpstr>PowerPoint Presentation</vt:lpstr>
      <vt:lpstr>Test Case</vt:lpstr>
      <vt:lpstr>Information that can be gained from Test Cases</vt:lpstr>
      <vt:lpstr>Getting test cases</vt:lpstr>
      <vt:lpstr>Identifying Scenarios</vt:lpstr>
      <vt:lpstr>Writing test cases</vt:lpstr>
      <vt:lpstr>Make Reservation Basic Flow</vt:lpstr>
      <vt:lpstr>Alternate Flows</vt:lpstr>
      <vt:lpstr>Identifying Scenarios from use cases</vt:lpstr>
      <vt:lpstr>Possible Scenarios</vt:lpstr>
      <vt:lpstr>Various Dimensions of Testing</vt:lpstr>
      <vt:lpstr>Whitebox. Blackbox. </vt:lpstr>
      <vt:lpstr>White-Box Testing</vt:lpstr>
      <vt:lpstr>White-box testing</vt:lpstr>
      <vt:lpstr>White Box Methods</vt:lpstr>
      <vt:lpstr>Statement Coverage</vt:lpstr>
      <vt:lpstr>Example Program</vt:lpstr>
      <vt:lpstr>Branch Coverage</vt:lpstr>
      <vt:lpstr>Structured Testing</vt:lpstr>
      <vt:lpstr>Basis Path Testing</vt:lpstr>
      <vt:lpstr>Basis Path Testing</vt:lpstr>
      <vt:lpstr>Cyclomatic complexity</vt:lpstr>
      <vt:lpstr>Why Data flow testing?</vt:lpstr>
      <vt:lpstr>Dataflow Testing</vt:lpstr>
      <vt:lpstr>Example Program</vt:lpstr>
      <vt:lpstr>Black-Box Testing</vt:lpstr>
      <vt:lpstr>Testing Levels</vt:lpstr>
      <vt:lpstr>Testing</vt:lpstr>
      <vt:lpstr>Unit testing</vt:lpstr>
      <vt:lpstr>Role of Unit Testing</vt:lpstr>
      <vt:lpstr>Integration testing</vt:lpstr>
      <vt:lpstr>Integration Testing Strategies</vt:lpstr>
      <vt:lpstr>Big Bang Integration Testing</vt:lpstr>
      <vt:lpstr>Top-down integration testing</vt:lpstr>
      <vt:lpstr>Bottom-up Integration Testing</vt:lpstr>
      <vt:lpstr>Critical-first Integration</vt:lpstr>
      <vt:lpstr>Function-at-a-time Integration</vt:lpstr>
      <vt:lpstr>As-Delivered Integration</vt:lpstr>
      <vt:lpstr>Sandwich Integration Testing</vt:lpstr>
      <vt:lpstr>Example of different integration strategies </vt:lpstr>
      <vt:lpstr>System Testing</vt:lpstr>
      <vt:lpstr>Testing Functional Requirements</vt:lpstr>
      <vt:lpstr>Testing Performance Requirements</vt:lpstr>
      <vt:lpstr>Acceptance Testing</vt:lpstr>
      <vt:lpstr>Test driven Dev &amp; Limits</vt:lpstr>
      <vt:lpstr>Test Driven Development</vt:lpstr>
      <vt:lpstr>Limits of Testing</vt:lpstr>
      <vt:lpstr>Limits of Testing (contd…)</vt:lpstr>
      <vt:lpstr>The test-fix-test cycle </vt:lpstr>
      <vt:lpstr>Deciding when to stop testing </vt:lpstr>
      <vt:lpstr>People. And PLanning</vt:lpstr>
      <vt:lpstr>The roles of people involved in testing </vt:lpstr>
      <vt:lpstr>Test planning</vt:lpstr>
      <vt:lpstr>Testing performed by users and clients </vt:lpstr>
      <vt:lpstr>Inspections Vs Testing</vt:lpstr>
      <vt:lpstr>Testing or inspecting, which comes first?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Paper Ball game</dc:title>
  <dc:creator>Raghu Reddy</dc:creator>
  <cp:lastModifiedBy>Ramesh Loganathan</cp:lastModifiedBy>
  <cp:revision>56</cp:revision>
  <dcterms:created xsi:type="dcterms:W3CDTF">2011-09-28T02:24:42Z</dcterms:created>
  <dcterms:modified xsi:type="dcterms:W3CDTF">2023-04-06T02:45:49Z</dcterms:modified>
</cp:coreProperties>
</file>