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67" r:id="rId4"/>
    <p:sldId id="268" r:id="rId5"/>
    <p:sldId id="270" r:id="rId6"/>
    <p:sldId id="269" r:id="rId7"/>
    <p:sldId id="264" r:id="rId8"/>
    <p:sldId id="266" r:id="rId9"/>
    <p:sldId id="259" r:id="rId10"/>
    <p:sldId id="265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0ea48137f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0ea48137f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ea48137fd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ea48137fd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3755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ea48137f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ea48137f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e.epicgames.com/en-U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geeksforgeeks.org/html/" TargetMode="External"/><Relationship Id="rId5" Type="http://schemas.openxmlformats.org/officeDocument/2006/relationships/hyperlink" Target="https://www.w3schools.com/" TargetMode="External"/><Relationship Id="rId4" Type="http://schemas.openxmlformats.org/officeDocument/2006/relationships/hyperlink" Target="https://www.gamestheshop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311700" y="2906018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/>
              <a:t>Students name: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 err="1"/>
              <a:t>Pranil</a:t>
            </a:r>
            <a:r>
              <a:rPr lang="en-US" sz="1300" dirty="0"/>
              <a:t> </a:t>
            </a:r>
            <a:r>
              <a:rPr lang="en-US" sz="1300" dirty="0" err="1"/>
              <a:t>Belge</a:t>
            </a:r>
            <a:r>
              <a:rPr lang="en" sz="1300" dirty="0"/>
              <a:t>(11)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/>
              <a:t>Aaryan Chothani</a:t>
            </a:r>
            <a:r>
              <a:rPr lang="en" sz="1300" dirty="0"/>
              <a:t>(20)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300" dirty="0"/>
              <a:t>Dipesh </a:t>
            </a:r>
            <a:r>
              <a:rPr lang="en-IN" sz="1300" dirty="0" err="1"/>
              <a:t>Jaiswar</a:t>
            </a:r>
            <a:r>
              <a:rPr lang="en-IN" sz="1300" dirty="0"/>
              <a:t>(54)</a:t>
            </a:r>
            <a:endParaRPr lang="en"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 err="1"/>
              <a:t>Suyash</a:t>
            </a:r>
            <a:r>
              <a:rPr lang="en-US" sz="1300" dirty="0"/>
              <a:t> </a:t>
            </a:r>
            <a:r>
              <a:rPr lang="en-US" sz="1300" dirty="0" err="1"/>
              <a:t>Kannaujiya</a:t>
            </a:r>
            <a:r>
              <a:rPr lang="en" sz="1300" dirty="0"/>
              <a:t>(59) 			</a:t>
            </a:r>
            <a:endParaRPr sz="13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3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sz="13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dirty="0"/>
              <a:t>Under the Guidance of: Prof. </a:t>
            </a:r>
            <a:r>
              <a:rPr lang="en-IN" sz="1300" dirty="0"/>
              <a:t>Vandana </a:t>
            </a:r>
            <a:r>
              <a:rPr lang="en-IN" sz="1300" dirty="0" err="1"/>
              <a:t>Virbhadre</a:t>
            </a:r>
            <a:endParaRPr sz="13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dirty="0"/>
          </a:p>
        </p:txBody>
      </p:sp>
      <p:sp>
        <p:nvSpPr>
          <p:cNvPr id="55" name="Google Shape;55;p13"/>
          <p:cNvSpPr txBox="1"/>
          <p:nvPr/>
        </p:nvSpPr>
        <p:spPr>
          <a:xfrm>
            <a:off x="903000" y="2198162"/>
            <a:ext cx="7338000" cy="70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Radiant</a:t>
            </a:r>
            <a:r>
              <a:rPr lang="en" sz="2000" dirty="0"/>
              <a:t> Games - Online Games Store</a:t>
            </a:r>
            <a:br>
              <a:rPr lang="en" sz="2000" dirty="0"/>
            </a:br>
            <a:r>
              <a:rPr lang="en" dirty="0"/>
              <a:t>(SE-A-17)</a:t>
            </a:r>
            <a:endParaRPr sz="2000" dirty="0"/>
          </a:p>
        </p:txBody>
      </p:sp>
      <p:sp>
        <p:nvSpPr>
          <p:cNvPr id="56" name="Google Shape;56;p13"/>
          <p:cNvSpPr txBox="1"/>
          <p:nvPr/>
        </p:nvSpPr>
        <p:spPr>
          <a:xfrm>
            <a:off x="903000" y="1600046"/>
            <a:ext cx="7338000" cy="7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80" dirty="0">
                <a:solidFill>
                  <a:schemeClr val="dk1"/>
                </a:solidFill>
              </a:rPr>
              <a:t>DEPARTMENT OF COMPUTER ENGINEERING</a:t>
            </a:r>
            <a:endParaRPr sz="228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0975"/>
            <a:ext cx="8520600" cy="129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BEC23-B6DE-CC2A-9300-050E6B0B4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61401-3AE0-3FB7-0587-B14089DA65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 algn="ctr">
              <a:buNone/>
            </a:pPr>
            <a:endParaRPr lang="en-IN" sz="2400" dirty="0"/>
          </a:p>
          <a:p>
            <a:pPr marL="114300" indent="0" algn="ctr">
              <a:buNone/>
            </a:pPr>
            <a:endParaRPr lang="en-IN" sz="2400" dirty="0"/>
          </a:p>
          <a:p>
            <a:pPr marL="114300" indent="0" algn="ctr">
              <a:buNone/>
            </a:pPr>
            <a:endParaRPr lang="en-IN" sz="1200" dirty="0"/>
          </a:p>
          <a:p>
            <a:pPr marL="114300" indent="0" algn="ctr">
              <a:buNone/>
            </a:pPr>
            <a:r>
              <a:rPr lang="en-IN" sz="2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3564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</a:t>
            </a:r>
            <a:endParaRPr dirty="0"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015844"/>
            <a:ext cx="8267944" cy="13692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indent="0" algn="just">
              <a:spcAft>
                <a:spcPts val="1200"/>
              </a:spcAft>
              <a:buNone/>
            </a:pPr>
            <a:r>
              <a:rPr lang="en-US" sz="4400" dirty="0">
                <a:solidFill>
                  <a:schemeClr val="tx1"/>
                </a:solidFill>
              </a:rPr>
              <a:t>It is not very efficient to buy physical copies of video games as they are not always available and therefore hard to find. There is also a risk of these copies being damaged and thus being useless.</a:t>
            </a: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39AFA8-4DD3-C45A-363D-B05565E3C296}"/>
              </a:ext>
            </a:extLst>
          </p:cNvPr>
          <p:cNvSpPr txBox="1"/>
          <p:nvPr/>
        </p:nvSpPr>
        <p:spPr>
          <a:xfrm>
            <a:off x="311700" y="2385113"/>
            <a:ext cx="16802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500" dirty="0"/>
              <a:t>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7FAF78-D1BA-80DA-C204-AB3A4E0895CE}"/>
              </a:ext>
            </a:extLst>
          </p:cNvPr>
          <p:cNvSpPr txBox="1"/>
          <p:nvPr/>
        </p:nvSpPr>
        <p:spPr>
          <a:xfrm>
            <a:off x="311701" y="3021742"/>
            <a:ext cx="826794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100" dirty="0">
                <a:solidFill>
                  <a:schemeClr val="tx1"/>
                </a:solidFill>
              </a:rPr>
              <a:t>To solve the problem of searching for physical copies of video games and making majority of the most popular video games available online at one location.</a:t>
            </a:r>
          </a:p>
        </p:txBody>
      </p:sp>
      <p:sp>
        <p:nvSpPr>
          <p:cNvPr id="4" name="Google Shape;66;p14">
            <a:extLst>
              <a:ext uri="{FF2B5EF4-FFF2-40B4-BE49-F238E27FC236}">
                <a16:creationId xmlns:a16="http://schemas.microsoft.com/office/drawing/2014/main" id="{1C32DDB2-DB3D-7247-600E-E95D9E5A617D}"/>
              </a:ext>
            </a:extLst>
          </p:cNvPr>
          <p:cNvSpPr txBox="1"/>
          <p:nvPr/>
        </p:nvSpPr>
        <p:spPr>
          <a:xfrm>
            <a:off x="5786438" y="4568875"/>
            <a:ext cx="3357562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/>
              <a:t>Radiant</a:t>
            </a:r>
            <a:r>
              <a:rPr lang="en" sz="1400" dirty="0"/>
              <a:t> Games - Online Games Store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349F5-8480-12A5-0626-588C4EB92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Work Completed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88478-0173-598F-70CE-0C4052C25F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Main (front) page showcasing variety of popular games with filterable genres.</a:t>
            </a: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Login and Signup sections.</a:t>
            </a: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About page having general information about the project.</a:t>
            </a:r>
          </a:p>
          <a:p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Connection to MySQL Database with ‘Login’ &amp; ‘Sign up’ functionality.</a:t>
            </a:r>
          </a:p>
        </p:txBody>
      </p:sp>
      <p:sp>
        <p:nvSpPr>
          <p:cNvPr id="5" name="Google Shape;66;p14">
            <a:extLst>
              <a:ext uri="{FF2B5EF4-FFF2-40B4-BE49-F238E27FC236}">
                <a16:creationId xmlns:a16="http://schemas.microsoft.com/office/drawing/2014/main" id="{42D4D105-58FA-5C66-0117-B2349D9DA61F}"/>
              </a:ext>
            </a:extLst>
          </p:cNvPr>
          <p:cNvSpPr txBox="1"/>
          <p:nvPr/>
        </p:nvSpPr>
        <p:spPr>
          <a:xfrm>
            <a:off x="5786438" y="4568875"/>
            <a:ext cx="3357562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/>
              <a:t>Radiant</a:t>
            </a:r>
            <a:r>
              <a:rPr lang="en" sz="1400" dirty="0"/>
              <a:t> Games - Online Games Store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5084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349F5-8480-12A5-0626-588C4EB92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Work Pending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D88478-0173-598F-70CE-0C4052C25F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Browse page allowing logged in users to add games to their </a:t>
            </a:r>
            <a:r>
              <a:rPr lang="en-US" sz="22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wishlists</a:t>
            </a:r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endParaRPr lang="en-US" sz="2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n-US" sz="2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Wishlist page showcasing all favorite games of the logged in user.</a:t>
            </a:r>
          </a:p>
        </p:txBody>
      </p:sp>
      <p:sp>
        <p:nvSpPr>
          <p:cNvPr id="5" name="Google Shape;66;p14">
            <a:extLst>
              <a:ext uri="{FF2B5EF4-FFF2-40B4-BE49-F238E27FC236}">
                <a16:creationId xmlns:a16="http://schemas.microsoft.com/office/drawing/2014/main" id="{42D4D105-58FA-5C66-0117-B2349D9DA61F}"/>
              </a:ext>
            </a:extLst>
          </p:cNvPr>
          <p:cNvSpPr txBox="1"/>
          <p:nvPr/>
        </p:nvSpPr>
        <p:spPr>
          <a:xfrm>
            <a:off x="5786438" y="4568875"/>
            <a:ext cx="3357562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/>
              <a:t>Radiant</a:t>
            </a:r>
            <a:r>
              <a:rPr lang="en" sz="1400" dirty="0"/>
              <a:t> Games - Online Games Store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0556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91CF8-4AE5-AF16-E7D6-E98B3FD0E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288275"/>
            <a:ext cx="8520600" cy="5727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Main page illustration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DDCEB-367B-6732-DCE5-55DE036D04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2EB72E-EFE4-B2D5-594A-1DBA9C1B6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47" y="938706"/>
            <a:ext cx="7857703" cy="384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76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19DC1-D3AF-B038-15CC-E0288482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288275"/>
            <a:ext cx="8520600" cy="572700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Table in the Database showcasing records inserted through the Login section</a:t>
            </a:r>
            <a:endParaRPr lang="en-IN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62A6F-3C5B-A4B0-4E0D-6FAAD0944E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9478BD-EAF3-44EE-1B97-EB6E61172E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7"/>
          <a:stretch/>
        </p:blipFill>
        <p:spPr>
          <a:xfrm>
            <a:off x="1428748" y="934462"/>
            <a:ext cx="6286501" cy="38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528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Technology Stack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</a:rPr>
              <a:t>HTML &amp; CSS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</a:rPr>
              <a:t>JavaScript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</a:rPr>
              <a:t>PHP</a:t>
            </a:r>
          </a:p>
          <a:p>
            <a:pPr marL="285750" lvl="0" indent="-285750" algn="l" rtl="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tx1"/>
                </a:solidFill>
              </a:rPr>
              <a:t>MySQL</a:t>
            </a:r>
          </a:p>
        </p:txBody>
      </p:sp>
      <p:sp>
        <p:nvSpPr>
          <p:cNvPr id="2" name="Google Shape;66;p14">
            <a:extLst>
              <a:ext uri="{FF2B5EF4-FFF2-40B4-BE49-F238E27FC236}">
                <a16:creationId xmlns:a16="http://schemas.microsoft.com/office/drawing/2014/main" id="{D15D3495-9EC5-0B1E-0E96-1B4ACAB2AEFE}"/>
              </a:ext>
            </a:extLst>
          </p:cNvPr>
          <p:cNvSpPr txBox="1"/>
          <p:nvPr/>
        </p:nvSpPr>
        <p:spPr>
          <a:xfrm>
            <a:off x="5786438" y="4568875"/>
            <a:ext cx="3357562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/>
              <a:t>Radiant</a:t>
            </a:r>
            <a:r>
              <a:rPr lang="en" sz="1400" dirty="0"/>
              <a:t> Games - Online Games Store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2294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B20F8-E511-0430-732B-BF8226DE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/>
              <a:t>Gantt Chart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73ABE-E986-1DF0-E0C5-FB7CD6AD82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B79A90-C8D0-5272-9779-74B518302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573" y="1325841"/>
            <a:ext cx="7708015" cy="3108284"/>
          </a:xfrm>
          <a:prstGeom prst="rect">
            <a:avLst/>
          </a:prstGeom>
        </p:spPr>
      </p:pic>
      <p:sp>
        <p:nvSpPr>
          <p:cNvPr id="6" name="Google Shape;66;p14">
            <a:extLst>
              <a:ext uri="{FF2B5EF4-FFF2-40B4-BE49-F238E27FC236}">
                <a16:creationId xmlns:a16="http://schemas.microsoft.com/office/drawing/2014/main" id="{B7621ABA-A37E-AF0C-55F6-9EE74694179D}"/>
              </a:ext>
            </a:extLst>
          </p:cNvPr>
          <p:cNvSpPr txBox="1"/>
          <p:nvPr/>
        </p:nvSpPr>
        <p:spPr>
          <a:xfrm>
            <a:off x="5786438" y="4568875"/>
            <a:ext cx="3357562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/>
              <a:t>Radiant</a:t>
            </a:r>
            <a:r>
              <a:rPr lang="en" sz="1400" dirty="0"/>
              <a:t> Games - Online Games Store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4909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References </a:t>
            </a:r>
            <a:endParaRPr dirty="0"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IN" u="sng" dirty="0">
                <a:solidFill>
                  <a:schemeClr val="tx1">
                    <a:lumMod val="75000"/>
                    <a:lumOff val="2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https://store.epicgames.com/en-US/</a:t>
            </a:r>
            <a:endParaRPr lang="en-IN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IN" u="sng" dirty="0">
                <a:solidFill>
                  <a:schemeClr val="tx1">
                    <a:lumMod val="75000"/>
                    <a:lumOff val="2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https://www.gamestheshop.com/</a:t>
            </a:r>
            <a:endParaRPr lang="en-IN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IN" u="sng" dirty="0">
                <a:solidFill>
                  <a:schemeClr val="tx1">
                    <a:lumMod val="75000"/>
                    <a:lumOff val="2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</a:t>
            </a:r>
            <a:endParaRPr lang="en-IN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IN" u="sng" dirty="0">
                <a:solidFill>
                  <a:schemeClr val="tx1">
                    <a:lumMod val="75000"/>
                    <a:lumOff val="2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https://www.geeksforgeeks.org/html/</a:t>
            </a:r>
            <a:endParaRPr lang="en-IN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en-IN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https://www.javatpoint.com/html-tutorial</a:t>
            </a:r>
          </a:p>
          <a:p>
            <a:pPr marL="0" indent="0">
              <a:spcAft>
                <a:spcPts val="1200"/>
              </a:spcAft>
              <a:buNone/>
            </a:pPr>
            <a:endParaRPr lang="en-IN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Aft>
                <a:spcPts val="1200"/>
              </a:spcAft>
              <a:buNone/>
            </a:pPr>
            <a:endParaRPr lang="en-IN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spcAft>
                <a:spcPts val="1200"/>
              </a:spcAft>
              <a:buNone/>
            </a:pPr>
            <a:endParaRPr lang="en-IN" u="sng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Google Shape;66;p14">
            <a:extLst>
              <a:ext uri="{FF2B5EF4-FFF2-40B4-BE49-F238E27FC236}">
                <a16:creationId xmlns:a16="http://schemas.microsoft.com/office/drawing/2014/main" id="{DBD711D4-047D-FF7C-CC84-481AC2A9C8A2}"/>
              </a:ext>
            </a:extLst>
          </p:cNvPr>
          <p:cNvSpPr txBox="1"/>
          <p:nvPr/>
        </p:nvSpPr>
        <p:spPr>
          <a:xfrm>
            <a:off x="5786438" y="4568875"/>
            <a:ext cx="3357562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/>
              <a:t>Radiant</a:t>
            </a:r>
            <a:r>
              <a:rPr lang="en" sz="1400" dirty="0"/>
              <a:t> Games - Online Games Store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298</Words>
  <Application>Microsoft Office PowerPoint</Application>
  <PresentationFormat>On-screen Show (16:9)</PresentationFormat>
  <Paragraphs>52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Simple Light</vt:lpstr>
      <vt:lpstr>PowerPoint Presentation</vt:lpstr>
      <vt:lpstr>Problem statement</vt:lpstr>
      <vt:lpstr>Work Completed</vt:lpstr>
      <vt:lpstr>Work Pending</vt:lpstr>
      <vt:lpstr>Main page illustration</vt:lpstr>
      <vt:lpstr>Table in the Database showcasing records inserted through the Login section</vt:lpstr>
      <vt:lpstr>Technology Stack</vt:lpstr>
      <vt:lpstr>Gantt Chart</vt:lpstr>
      <vt:lpstr>References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Aakash</dc:creator>
  <cp:lastModifiedBy>Aakash</cp:lastModifiedBy>
  <cp:revision>41</cp:revision>
  <dcterms:modified xsi:type="dcterms:W3CDTF">2023-04-23T13:57:19Z</dcterms:modified>
</cp:coreProperties>
</file>