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9"/>
  </p:notesMasterIdLst>
  <p:sldIdLst>
    <p:sldId id="256" r:id="rId2"/>
    <p:sldId id="257" r:id="rId3"/>
    <p:sldId id="267" r:id="rId4"/>
    <p:sldId id="264" r:id="rId5"/>
    <p:sldId id="266" r:id="rId6"/>
    <p:sldId id="259" r:id="rId7"/>
    <p:sldId id="265"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10ea48137fd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10ea48137fd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0ea48137fd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0ea48137fd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3755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0ea48137fd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0ea48137fd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screenrant.com/best-websites-tracking-video-game-sales-deals/" TargetMode="External"/><Relationship Id="rId7" Type="http://schemas.openxmlformats.org/officeDocument/2006/relationships/hyperlink" Target="https://www.geeksforgeeks.org/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w3schools.com/" TargetMode="External"/><Relationship Id="rId5" Type="http://schemas.openxmlformats.org/officeDocument/2006/relationships/hyperlink" Target="https://www.gamestheshop.com/" TargetMode="External"/><Relationship Id="rId4" Type="http://schemas.openxmlformats.org/officeDocument/2006/relationships/hyperlink" Target="https://store.epicgames.com/en-U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subTitle" idx="1"/>
          </p:nvPr>
        </p:nvSpPr>
        <p:spPr>
          <a:xfrm>
            <a:off x="311700" y="2906018"/>
            <a:ext cx="8520600" cy="153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00" dirty="0"/>
              <a:t>Students name: </a:t>
            </a:r>
          </a:p>
          <a:p>
            <a:pPr marL="0" lvl="0" indent="0" algn="l" rtl="0">
              <a:spcBef>
                <a:spcPts val="0"/>
              </a:spcBef>
              <a:spcAft>
                <a:spcPts val="0"/>
              </a:spcAft>
              <a:buNone/>
            </a:pPr>
            <a:r>
              <a:rPr lang="en-US" sz="1300" dirty="0" err="1"/>
              <a:t>Pranil</a:t>
            </a:r>
            <a:r>
              <a:rPr lang="en-US" sz="1300" dirty="0"/>
              <a:t> </a:t>
            </a:r>
            <a:r>
              <a:rPr lang="en-US" sz="1300" dirty="0" err="1"/>
              <a:t>Belge</a:t>
            </a:r>
            <a:r>
              <a:rPr lang="en" sz="1300" dirty="0"/>
              <a:t>(11)</a:t>
            </a:r>
          </a:p>
          <a:p>
            <a:pPr marL="0" lvl="0" indent="0" algn="l" rtl="0">
              <a:spcBef>
                <a:spcPts val="0"/>
              </a:spcBef>
              <a:spcAft>
                <a:spcPts val="0"/>
              </a:spcAft>
              <a:buNone/>
            </a:pPr>
            <a:r>
              <a:rPr lang="en-US" sz="1300" dirty="0"/>
              <a:t>Aaryan Chothani</a:t>
            </a:r>
            <a:r>
              <a:rPr lang="en" sz="1300" dirty="0"/>
              <a:t>(20)</a:t>
            </a:r>
          </a:p>
          <a:p>
            <a:pPr marL="0" lvl="0" indent="0" algn="l" rtl="0">
              <a:spcBef>
                <a:spcPts val="0"/>
              </a:spcBef>
              <a:spcAft>
                <a:spcPts val="0"/>
              </a:spcAft>
              <a:buNone/>
            </a:pPr>
            <a:r>
              <a:rPr lang="en-IN" sz="1300" dirty="0"/>
              <a:t>Dipesh </a:t>
            </a:r>
            <a:r>
              <a:rPr lang="en-IN" sz="1300" dirty="0" err="1"/>
              <a:t>Jaiswar</a:t>
            </a:r>
            <a:r>
              <a:rPr lang="en-IN" sz="1300" dirty="0"/>
              <a:t>(54)</a:t>
            </a:r>
            <a:endParaRPr lang="en" sz="1300" dirty="0"/>
          </a:p>
          <a:p>
            <a:pPr marL="0" lvl="0" indent="0" algn="l" rtl="0">
              <a:spcBef>
                <a:spcPts val="0"/>
              </a:spcBef>
              <a:spcAft>
                <a:spcPts val="0"/>
              </a:spcAft>
              <a:buNone/>
            </a:pPr>
            <a:r>
              <a:rPr lang="en-US" sz="1300" dirty="0" err="1"/>
              <a:t>Suyash</a:t>
            </a:r>
            <a:r>
              <a:rPr lang="en-US" sz="1300" dirty="0"/>
              <a:t> </a:t>
            </a:r>
            <a:r>
              <a:rPr lang="en-US" sz="1300" dirty="0" err="1"/>
              <a:t>Kannaujiya</a:t>
            </a:r>
            <a:r>
              <a:rPr lang="en" sz="1300" dirty="0"/>
              <a:t>(59) 			</a:t>
            </a:r>
            <a:endParaRPr sz="1300" dirty="0"/>
          </a:p>
          <a:p>
            <a:pPr marL="0" lvl="0" indent="0" algn="ctr" rtl="0">
              <a:spcBef>
                <a:spcPts val="0"/>
              </a:spcBef>
              <a:spcAft>
                <a:spcPts val="0"/>
              </a:spcAft>
              <a:buNone/>
            </a:pPr>
            <a:endParaRPr sz="1300" dirty="0"/>
          </a:p>
          <a:p>
            <a:pPr marL="0" lvl="0" indent="0" algn="ctr" rtl="0">
              <a:spcBef>
                <a:spcPts val="0"/>
              </a:spcBef>
              <a:spcAft>
                <a:spcPts val="0"/>
              </a:spcAft>
              <a:buClr>
                <a:schemeClr val="dk1"/>
              </a:buClr>
              <a:buSzPts val="1100"/>
              <a:buFont typeface="Arial"/>
              <a:buNone/>
            </a:pPr>
            <a:endParaRPr lang="en" sz="1300" dirty="0"/>
          </a:p>
          <a:p>
            <a:pPr marL="0" lvl="0" indent="0" algn="ctr" rtl="0">
              <a:spcBef>
                <a:spcPts val="0"/>
              </a:spcBef>
              <a:spcAft>
                <a:spcPts val="0"/>
              </a:spcAft>
              <a:buClr>
                <a:schemeClr val="dk1"/>
              </a:buClr>
              <a:buSzPts val="1100"/>
              <a:buFont typeface="Arial"/>
              <a:buNone/>
            </a:pPr>
            <a:endParaRPr lang="en" sz="1300" dirty="0"/>
          </a:p>
          <a:p>
            <a:pPr marL="0" lvl="0" indent="0" algn="ctr" rtl="0">
              <a:spcBef>
                <a:spcPts val="0"/>
              </a:spcBef>
              <a:spcAft>
                <a:spcPts val="0"/>
              </a:spcAft>
              <a:buClr>
                <a:schemeClr val="dk1"/>
              </a:buClr>
              <a:buSzPts val="1100"/>
              <a:buFont typeface="Arial"/>
              <a:buNone/>
            </a:pPr>
            <a:r>
              <a:rPr lang="en" sz="1300" dirty="0"/>
              <a:t>Under the Guidance of: Prof. </a:t>
            </a:r>
            <a:r>
              <a:rPr lang="en-IN" sz="1300" dirty="0"/>
              <a:t>Vandana </a:t>
            </a:r>
            <a:r>
              <a:rPr lang="en-IN" sz="1300" dirty="0" err="1"/>
              <a:t>Virbhadre</a:t>
            </a:r>
            <a:endParaRPr sz="1300" dirty="0"/>
          </a:p>
          <a:p>
            <a:pPr marL="0" lvl="0" indent="0" algn="ctr" rtl="0">
              <a:spcBef>
                <a:spcPts val="0"/>
              </a:spcBef>
              <a:spcAft>
                <a:spcPts val="0"/>
              </a:spcAft>
              <a:buNone/>
            </a:pPr>
            <a:endParaRPr sz="1300" dirty="0"/>
          </a:p>
        </p:txBody>
      </p:sp>
      <p:sp>
        <p:nvSpPr>
          <p:cNvPr id="55" name="Google Shape;55;p13"/>
          <p:cNvSpPr txBox="1"/>
          <p:nvPr/>
        </p:nvSpPr>
        <p:spPr>
          <a:xfrm>
            <a:off x="903000" y="2198162"/>
            <a:ext cx="7338000" cy="70785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2000" dirty="0"/>
              <a:t>Radiant</a:t>
            </a:r>
            <a:r>
              <a:rPr lang="en" sz="2000" dirty="0"/>
              <a:t> Games - Online Games Store</a:t>
            </a:r>
            <a:br>
              <a:rPr lang="en" sz="2000" dirty="0"/>
            </a:br>
            <a:r>
              <a:rPr lang="en" dirty="0"/>
              <a:t>(SE-A-17)</a:t>
            </a:r>
            <a:endParaRPr sz="2000" dirty="0"/>
          </a:p>
        </p:txBody>
      </p:sp>
      <p:sp>
        <p:nvSpPr>
          <p:cNvPr id="56" name="Google Shape;56;p13"/>
          <p:cNvSpPr txBox="1"/>
          <p:nvPr/>
        </p:nvSpPr>
        <p:spPr>
          <a:xfrm>
            <a:off x="903000" y="1600046"/>
            <a:ext cx="7338000" cy="751200"/>
          </a:xfrm>
          <a:prstGeom prst="rect">
            <a:avLst/>
          </a:prstGeom>
          <a:noFill/>
          <a:ln>
            <a:noFill/>
          </a:ln>
        </p:spPr>
        <p:txBody>
          <a:bodyPr spcFirstLastPara="1" wrap="square" lIns="91425" tIns="91425" rIns="91425" bIns="91425" anchor="t" anchorCtr="0">
            <a:spAutoFit/>
          </a:bodyPr>
          <a:lstStyle/>
          <a:p>
            <a:pPr marL="457200" lvl="0" indent="0" algn="ctr" rtl="0">
              <a:spcBef>
                <a:spcPts val="0"/>
              </a:spcBef>
              <a:spcAft>
                <a:spcPts val="0"/>
              </a:spcAft>
              <a:buClr>
                <a:schemeClr val="dk1"/>
              </a:buClr>
              <a:buSzPts val="1100"/>
              <a:buFont typeface="Arial"/>
              <a:buNone/>
            </a:pPr>
            <a:r>
              <a:rPr lang="en" sz="2280" dirty="0">
                <a:solidFill>
                  <a:schemeClr val="dk1"/>
                </a:solidFill>
              </a:rPr>
              <a:t>DEPARTMENT OF COMPUTER ENGINEERING</a:t>
            </a:r>
            <a:endParaRPr sz="2280" dirty="0">
              <a:solidFill>
                <a:schemeClr val="dk1"/>
              </a:solidFill>
            </a:endParaRPr>
          </a:p>
          <a:p>
            <a:pPr marL="0" lvl="0" indent="0" algn="l" rtl="0">
              <a:spcBef>
                <a:spcPts val="0"/>
              </a:spcBef>
              <a:spcAft>
                <a:spcPts val="0"/>
              </a:spcAft>
              <a:buNone/>
            </a:pPr>
            <a:endParaRPr dirty="0"/>
          </a:p>
        </p:txBody>
      </p:sp>
      <p:pic>
        <p:nvPicPr>
          <p:cNvPr id="57" name="Google Shape;57;p13"/>
          <p:cNvPicPr preferRelativeResize="0"/>
          <p:nvPr/>
        </p:nvPicPr>
        <p:blipFill>
          <a:blip r:embed="rId3">
            <a:alphaModFix/>
          </a:blip>
          <a:stretch>
            <a:fillRect/>
          </a:stretch>
        </p:blipFill>
        <p:spPr>
          <a:xfrm>
            <a:off x="152400" y="152400"/>
            <a:ext cx="8520600" cy="1297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Problem statement</a:t>
            </a:r>
            <a:endParaRPr dirty="0"/>
          </a:p>
        </p:txBody>
      </p:sp>
      <p:sp>
        <p:nvSpPr>
          <p:cNvPr id="63" name="Google Shape;63;p14"/>
          <p:cNvSpPr txBox="1">
            <a:spLocks noGrp="1"/>
          </p:cNvSpPr>
          <p:nvPr>
            <p:ph type="body" idx="1"/>
          </p:nvPr>
        </p:nvSpPr>
        <p:spPr>
          <a:xfrm>
            <a:off x="311700" y="1015844"/>
            <a:ext cx="8267944" cy="1369269"/>
          </a:xfrm>
          <a:prstGeom prst="rect">
            <a:avLst/>
          </a:prstGeom>
        </p:spPr>
        <p:txBody>
          <a:bodyPr spcFirstLastPara="1" wrap="square" lIns="91425" tIns="91425" rIns="91425" bIns="91425" anchor="t" anchorCtr="0">
            <a:normAutofit fontScale="47500" lnSpcReduction="20000"/>
          </a:bodyPr>
          <a:lstStyle/>
          <a:p>
            <a:pPr marL="0" indent="0" algn="just">
              <a:spcAft>
                <a:spcPts val="1200"/>
              </a:spcAft>
              <a:buNone/>
            </a:pPr>
            <a:r>
              <a:rPr lang="en-US" sz="4400" dirty="0">
                <a:solidFill>
                  <a:schemeClr val="tx1"/>
                </a:solidFill>
              </a:rPr>
              <a:t>All video games are available at different websites online. Hence, it is very difficult to find and purchase games at the cheapest price possible at one location.</a:t>
            </a:r>
          </a:p>
          <a:p>
            <a:pPr marL="0" lvl="0" indent="0" algn="just" rtl="0">
              <a:spcBef>
                <a:spcPts val="0"/>
              </a:spcBef>
              <a:spcAft>
                <a:spcPts val="1200"/>
              </a:spcAft>
              <a:buNone/>
            </a:pPr>
            <a:endParaRPr dirty="0"/>
          </a:p>
        </p:txBody>
      </p:sp>
      <p:sp>
        <p:nvSpPr>
          <p:cNvPr id="2" name="TextBox 1">
            <a:extLst>
              <a:ext uri="{FF2B5EF4-FFF2-40B4-BE49-F238E27FC236}">
                <a16:creationId xmlns:a16="http://schemas.microsoft.com/office/drawing/2014/main" id="{6439AFA8-4DD3-C45A-363D-B05565E3C296}"/>
              </a:ext>
            </a:extLst>
          </p:cNvPr>
          <p:cNvSpPr txBox="1"/>
          <p:nvPr/>
        </p:nvSpPr>
        <p:spPr>
          <a:xfrm>
            <a:off x="311700" y="2312121"/>
            <a:ext cx="1680268" cy="477054"/>
          </a:xfrm>
          <a:prstGeom prst="rect">
            <a:avLst/>
          </a:prstGeom>
          <a:noFill/>
        </p:spPr>
        <p:txBody>
          <a:bodyPr wrap="none" rtlCol="0">
            <a:spAutoFit/>
          </a:bodyPr>
          <a:lstStyle/>
          <a:p>
            <a:r>
              <a:rPr lang="en-IN" sz="2500" dirty="0"/>
              <a:t>Objectives</a:t>
            </a:r>
          </a:p>
        </p:txBody>
      </p:sp>
      <p:sp>
        <p:nvSpPr>
          <p:cNvPr id="3" name="TextBox 2">
            <a:extLst>
              <a:ext uri="{FF2B5EF4-FFF2-40B4-BE49-F238E27FC236}">
                <a16:creationId xmlns:a16="http://schemas.microsoft.com/office/drawing/2014/main" id="{737FAF78-D1BA-80DA-C204-AB3A4E0895CE}"/>
              </a:ext>
            </a:extLst>
          </p:cNvPr>
          <p:cNvSpPr txBox="1"/>
          <p:nvPr/>
        </p:nvSpPr>
        <p:spPr>
          <a:xfrm>
            <a:off x="311701" y="2852811"/>
            <a:ext cx="8267943" cy="1384995"/>
          </a:xfrm>
          <a:prstGeom prst="rect">
            <a:avLst/>
          </a:prstGeom>
          <a:noFill/>
        </p:spPr>
        <p:txBody>
          <a:bodyPr wrap="square" rtlCol="0">
            <a:spAutoFit/>
          </a:bodyPr>
          <a:lstStyle/>
          <a:p>
            <a:pPr algn="just"/>
            <a:r>
              <a:rPr lang="en-IN" sz="2100" dirty="0">
                <a:solidFill>
                  <a:schemeClr val="tx1"/>
                </a:solidFill>
              </a:rPr>
              <a:t>To solve the problem of unavailability of video games at one place and let users buy games at an optimal price and hence solve the problem of having to visit multiple locations just to buy a video game. </a:t>
            </a:r>
          </a:p>
        </p:txBody>
      </p:sp>
      <p:sp>
        <p:nvSpPr>
          <p:cNvPr id="4" name="Google Shape;66;p14">
            <a:extLst>
              <a:ext uri="{FF2B5EF4-FFF2-40B4-BE49-F238E27FC236}">
                <a16:creationId xmlns:a16="http://schemas.microsoft.com/office/drawing/2014/main" id="{1C32DDB2-DB3D-7247-600E-E95D9E5A617D}"/>
              </a:ext>
            </a:extLst>
          </p:cNvPr>
          <p:cNvSpPr txBox="1"/>
          <p:nvPr/>
        </p:nvSpPr>
        <p:spPr>
          <a:xfrm>
            <a:off x="5786438" y="4568875"/>
            <a:ext cx="335756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t>Radiant</a:t>
            </a:r>
            <a:r>
              <a:rPr lang="en" sz="1400" dirty="0"/>
              <a:t> Games - Online Games Store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349F5-8480-12A5-0626-588C4EB92D76}"/>
              </a:ext>
            </a:extLst>
          </p:cNvPr>
          <p:cNvSpPr>
            <a:spLocks noGrp="1"/>
          </p:cNvSpPr>
          <p:nvPr>
            <p:ph type="title"/>
          </p:nvPr>
        </p:nvSpPr>
        <p:spPr/>
        <p:txBody>
          <a:bodyPr>
            <a:normAutofit fontScale="90000"/>
          </a:bodyPr>
          <a:lstStyle/>
          <a:p>
            <a:r>
              <a:rPr lang="en-IN" dirty="0"/>
              <a:t>Proposed System</a:t>
            </a:r>
          </a:p>
        </p:txBody>
      </p:sp>
      <p:sp>
        <p:nvSpPr>
          <p:cNvPr id="3" name="Text Placeholder 2">
            <a:extLst>
              <a:ext uri="{FF2B5EF4-FFF2-40B4-BE49-F238E27FC236}">
                <a16:creationId xmlns:a16="http://schemas.microsoft.com/office/drawing/2014/main" id="{D1D88478-0173-598F-70CE-0C4052C25F9F}"/>
              </a:ext>
            </a:extLst>
          </p:cNvPr>
          <p:cNvSpPr>
            <a:spLocks noGrp="1"/>
          </p:cNvSpPr>
          <p:nvPr>
            <p:ph type="body" idx="1"/>
          </p:nvPr>
        </p:nvSpPr>
        <p:spPr/>
        <p:txBody>
          <a:bodyPr>
            <a:normAutofit lnSpcReduction="10000"/>
          </a:bodyPr>
          <a:lstStyle/>
          <a:p>
            <a:r>
              <a:rPr lang="en-IN" sz="2400" dirty="0">
                <a:solidFill>
                  <a:schemeClr val="tx1">
                    <a:lumMod val="95000"/>
                    <a:lumOff val="5000"/>
                  </a:schemeClr>
                </a:solidFill>
              </a:rPr>
              <a:t>A user can access majority of the most popular video games at the ‘Browse’ page.</a:t>
            </a:r>
          </a:p>
          <a:p>
            <a:endParaRPr lang="en-IN" sz="2400" dirty="0">
              <a:solidFill>
                <a:schemeClr val="tx1">
                  <a:lumMod val="95000"/>
                  <a:lumOff val="5000"/>
                </a:schemeClr>
              </a:solidFill>
            </a:endParaRPr>
          </a:p>
          <a:p>
            <a:r>
              <a:rPr lang="en-IN" sz="2400" dirty="0">
                <a:solidFill>
                  <a:schemeClr val="tx1">
                    <a:lumMod val="95000"/>
                    <a:lumOff val="5000"/>
                  </a:schemeClr>
                </a:solidFill>
              </a:rPr>
              <a:t>The user will be able to buy any game he wants at the cheapest price available online using this website.</a:t>
            </a:r>
          </a:p>
          <a:p>
            <a:endParaRPr lang="en-IN" sz="2400" dirty="0">
              <a:solidFill>
                <a:schemeClr val="tx1">
                  <a:lumMod val="95000"/>
                  <a:lumOff val="5000"/>
                </a:schemeClr>
              </a:solidFill>
            </a:endParaRPr>
          </a:p>
          <a:p>
            <a:r>
              <a:rPr lang="en-IN" sz="2400" dirty="0">
                <a:solidFill>
                  <a:schemeClr val="tx1">
                    <a:lumMod val="95000"/>
                    <a:lumOff val="5000"/>
                  </a:schemeClr>
                </a:solidFill>
              </a:rPr>
              <a:t>The user will also be able to store any game he wants for purchasing later using bookmarks.</a:t>
            </a:r>
          </a:p>
        </p:txBody>
      </p:sp>
      <p:sp>
        <p:nvSpPr>
          <p:cNvPr id="5" name="Google Shape;66;p14">
            <a:extLst>
              <a:ext uri="{FF2B5EF4-FFF2-40B4-BE49-F238E27FC236}">
                <a16:creationId xmlns:a16="http://schemas.microsoft.com/office/drawing/2014/main" id="{42D4D105-58FA-5C66-0117-B2349D9DA61F}"/>
              </a:ext>
            </a:extLst>
          </p:cNvPr>
          <p:cNvSpPr txBox="1"/>
          <p:nvPr/>
        </p:nvSpPr>
        <p:spPr>
          <a:xfrm>
            <a:off x="5786438" y="4568875"/>
            <a:ext cx="335756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t>Radiant</a:t>
            </a:r>
            <a:r>
              <a:rPr lang="en" sz="1400" dirty="0"/>
              <a:t> Games - Online Games Store</a:t>
            </a:r>
            <a:endParaRPr dirty="0"/>
          </a:p>
        </p:txBody>
      </p:sp>
    </p:spTree>
    <p:extLst>
      <p:ext uri="{BB962C8B-B14F-4D97-AF65-F5344CB8AC3E}">
        <p14:creationId xmlns:p14="http://schemas.microsoft.com/office/powerpoint/2010/main" val="22750848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solidFill>
                  <a:schemeClr val="tx1"/>
                </a:solidFill>
              </a:rPr>
              <a:t>Technology Stack</a:t>
            </a:r>
            <a:endParaRPr dirty="0">
              <a:solidFill>
                <a:schemeClr val="tx1"/>
              </a:solidFill>
            </a:endParaRPr>
          </a:p>
        </p:txBody>
      </p:sp>
      <p:sp>
        <p:nvSpPr>
          <p:cNvPr id="72" name="Google Shape;72;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lvl="0" indent="-285750" algn="l" rtl="0">
              <a:spcBef>
                <a:spcPts val="0"/>
              </a:spcBef>
              <a:spcAft>
                <a:spcPts val="1200"/>
              </a:spcAft>
              <a:buFont typeface="Arial" panose="020B0604020202020204" pitchFamily="34" charset="0"/>
              <a:buChar char="•"/>
            </a:pPr>
            <a:r>
              <a:rPr lang="en-US" sz="2100" dirty="0">
                <a:solidFill>
                  <a:schemeClr val="tx1"/>
                </a:solidFill>
              </a:rPr>
              <a:t>HTML &amp; CSS</a:t>
            </a:r>
          </a:p>
          <a:p>
            <a:pPr marL="285750" lvl="0" indent="-285750" algn="l" rtl="0">
              <a:spcBef>
                <a:spcPts val="0"/>
              </a:spcBef>
              <a:spcAft>
                <a:spcPts val="1200"/>
              </a:spcAft>
              <a:buFont typeface="Arial" panose="020B0604020202020204" pitchFamily="34" charset="0"/>
              <a:buChar char="•"/>
            </a:pPr>
            <a:r>
              <a:rPr lang="en-US" sz="2100" dirty="0">
                <a:solidFill>
                  <a:schemeClr val="tx1"/>
                </a:solidFill>
              </a:rPr>
              <a:t>JavaScript</a:t>
            </a:r>
          </a:p>
          <a:p>
            <a:pPr marL="285750" lvl="0" indent="-285750" algn="l" rtl="0">
              <a:spcBef>
                <a:spcPts val="0"/>
              </a:spcBef>
              <a:spcAft>
                <a:spcPts val="1200"/>
              </a:spcAft>
              <a:buFont typeface="Arial" panose="020B0604020202020204" pitchFamily="34" charset="0"/>
              <a:buChar char="•"/>
            </a:pPr>
            <a:r>
              <a:rPr lang="en-US" sz="2100" dirty="0">
                <a:solidFill>
                  <a:schemeClr val="tx1"/>
                </a:solidFill>
              </a:rPr>
              <a:t>Java</a:t>
            </a:r>
          </a:p>
          <a:p>
            <a:pPr marL="285750" lvl="0" indent="-285750" algn="l" rtl="0">
              <a:spcBef>
                <a:spcPts val="0"/>
              </a:spcBef>
              <a:spcAft>
                <a:spcPts val="1200"/>
              </a:spcAft>
              <a:buFont typeface="Arial" panose="020B0604020202020204" pitchFamily="34" charset="0"/>
              <a:buChar char="•"/>
            </a:pPr>
            <a:r>
              <a:rPr lang="en-US" sz="2100" dirty="0">
                <a:solidFill>
                  <a:schemeClr val="tx1"/>
                </a:solidFill>
              </a:rPr>
              <a:t>MySQL</a:t>
            </a:r>
          </a:p>
        </p:txBody>
      </p:sp>
      <p:sp>
        <p:nvSpPr>
          <p:cNvPr id="2" name="Google Shape;66;p14">
            <a:extLst>
              <a:ext uri="{FF2B5EF4-FFF2-40B4-BE49-F238E27FC236}">
                <a16:creationId xmlns:a16="http://schemas.microsoft.com/office/drawing/2014/main" id="{D15D3495-9EC5-0B1E-0E96-1B4ACAB2AEFE}"/>
              </a:ext>
            </a:extLst>
          </p:cNvPr>
          <p:cNvSpPr txBox="1"/>
          <p:nvPr/>
        </p:nvSpPr>
        <p:spPr>
          <a:xfrm>
            <a:off x="5786438" y="4568875"/>
            <a:ext cx="335756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t>Radiant</a:t>
            </a:r>
            <a:r>
              <a:rPr lang="en" sz="1400" dirty="0"/>
              <a:t> Games - Online Games Store</a:t>
            </a:r>
            <a:endParaRPr dirty="0"/>
          </a:p>
        </p:txBody>
      </p:sp>
    </p:spTree>
    <p:extLst>
      <p:ext uri="{BB962C8B-B14F-4D97-AF65-F5344CB8AC3E}">
        <p14:creationId xmlns:p14="http://schemas.microsoft.com/office/powerpoint/2010/main" val="1752294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B20F8-E511-0430-732B-BF8226DE2DA4}"/>
              </a:ext>
            </a:extLst>
          </p:cNvPr>
          <p:cNvSpPr>
            <a:spLocks noGrp="1"/>
          </p:cNvSpPr>
          <p:nvPr>
            <p:ph type="title"/>
          </p:nvPr>
        </p:nvSpPr>
        <p:spPr/>
        <p:txBody>
          <a:bodyPr>
            <a:normAutofit fontScale="90000"/>
          </a:bodyPr>
          <a:lstStyle/>
          <a:p>
            <a:r>
              <a:rPr lang="en-IN"/>
              <a:t>Gantt Chart</a:t>
            </a:r>
            <a:endParaRPr lang="en-IN" dirty="0"/>
          </a:p>
        </p:txBody>
      </p:sp>
      <p:sp>
        <p:nvSpPr>
          <p:cNvPr id="3" name="Text Placeholder 2">
            <a:extLst>
              <a:ext uri="{FF2B5EF4-FFF2-40B4-BE49-F238E27FC236}">
                <a16:creationId xmlns:a16="http://schemas.microsoft.com/office/drawing/2014/main" id="{97B73ABE-E986-1DF0-E0C5-FB7CD6AD8272}"/>
              </a:ext>
            </a:extLst>
          </p:cNvPr>
          <p:cNvSpPr>
            <a:spLocks noGrp="1"/>
          </p:cNvSpPr>
          <p:nvPr>
            <p:ph type="body" idx="1"/>
          </p:nvPr>
        </p:nvSpPr>
        <p:spPr/>
        <p:txBody>
          <a:bodyPr/>
          <a:lstStyle/>
          <a:p>
            <a:endParaRPr lang="en-IN" dirty="0"/>
          </a:p>
        </p:txBody>
      </p:sp>
      <p:pic>
        <p:nvPicPr>
          <p:cNvPr id="5" name="Picture 4">
            <a:extLst>
              <a:ext uri="{FF2B5EF4-FFF2-40B4-BE49-F238E27FC236}">
                <a16:creationId xmlns:a16="http://schemas.microsoft.com/office/drawing/2014/main" id="{18B79A90-C8D0-5272-9779-74B518302DAB}"/>
              </a:ext>
            </a:extLst>
          </p:cNvPr>
          <p:cNvPicPr>
            <a:picLocks noChangeAspect="1"/>
          </p:cNvPicPr>
          <p:nvPr/>
        </p:nvPicPr>
        <p:blipFill>
          <a:blip r:embed="rId2"/>
          <a:stretch>
            <a:fillRect/>
          </a:stretch>
        </p:blipFill>
        <p:spPr>
          <a:xfrm>
            <a:off x="717992" y="1460591"/>
            <a:ext cx="7708015" cy="3108284"/>
          </a:xfrm>
          <a:prstGeom prst="rect">
            <a:avLst/>
          </a:prstGeom>
        </p:spPr>
      </p:pic>
      <p:sp>
        <p:nvSpPr>
          <p:cNvPr id="6" name="Google Shape;66;p14">
            <a:extLst>
              <a:ext uri="{FF2B5EF4-FFF2-40B4-BE49-F238E27FC236}">
                <a16:creationId xmlns:a16="http://schemas.microsoft.com/office/drawing/2014/main" id="{B7621ABA-A37E-AF0C-55F6-9EE74694179D}"/>
              </a:ext>
            </a:extLst>
          </p:cNvPr>
          <p:cNvSpPr txBox="1"/>
          <p:nvPr/>
        </p:nvSpPr>
        <p:spPr>
          <a:xfrm>
            <a:off x="5786438" y="4568875"/>
            <a:ext cx="335756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t>Radiant</a:t>
            </a:r>
            <a:r>
              <a:rPr lang="en" sz="1400" dirty="0"/>
              <a:t> Games - Online Games Store</a:t>
            </a:r>
            <a:endParaRPr dirty="0"/>
          </a:p>
        </p:txBody>
      </p:sp>
    </p:spTree>
    <p:extLst>
      <p:ext uri="{BB962C8B-B14F-4D97-AF65-F5344CB8AC3E}">
        <p14:creationId xmlns:p14="http://schemas.microsoft.com/office/powerpoint/2010/main" val="251490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t>
            </a:r>
            <a:endParaRPr dirty="0"/>
          </a:p>
        </p:txBody>
      </p:sp>
      <p:sp>
        <p:nvSpPr>
          <p:cNvPr id="79" name="Google Shape;79;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indent="0">
              <a:spcAft>
                <a:spcPts val="1200"/>
              </a:spcAft>
              <a:buNone/>
            </a:pPr>
            <a:r>
              <a:rPr lang="en-IN" dirty="0">
                <a:hlinkClick r:id="rId3"/>
              </a:rPr>
              <a:t>https://screenrant.com/best-websites-tracking-video-game-sales-deals/</a:t>
            </a:r>
            <a:endParaRPr lang="en-IN" dirty="0"/>
          </a:p>
          <a:p>
            <a:pPr marL="0" indent="0">
              <a:spcAft>
                <a:spcPts val="1200"/>
              </a:spcAft>
              <a:buNone/>
            </a:pPr>
            <a:r>
              <a:rPr lang="en-IN" dirty="0">
                <a:hlinkClick r:id="rId4"/>
              </a:rPr>
              <a:t>https://store.epicgames.com/en-US/</a:t>
            </a:r>
            <a:endParaRPr lang="en-IN" dirty="0"/>
          </a:p>
          <a:p>
            <a:pPr marL="0" indent="0">
              <a:spcAft>
                <a:spcPts val="1200"/>
              </a:spcAft>
              <a:buNone/>
            </a:pPr>
            <a:r>
              <a:rPr lang="en-IN" dirty="0">
                <a:hlinkClick r:id="rId5"/>
              </a:rPr>
              <a:t>https://www.gamestheshop.com/</a:t>
            </a:r>
            <a:endParaRPr lang="en-IN" dirty="0"/>
          </a:p>
          <a:p>
            <a:pPr marL="0" indent="0">
              <a:spcAft>
                <a:spcPts val="1200"/>
              </a:spcAft>
              <a:buNone/>
            </a:pPr>
            <a:r>
              <a:rPr lang="en-IN" dirty="0">
                <a:hlinkClick r:id="rId6"/>
              </a:rPr>
              <a:t>https://www.w3schools.com/</a:t>
            </a:r>
            <a:endParaRPr lang="en-IN" dirty="0"/>
          </a:p>
          <a:p>
            <a:pPr marL="0" indent="0">
              <a:spcAft>
                <a:spcPts val="1200"/>
              </a:spcAft>
              <a:buNone/>
            </a:pPr>
            <a:r>
              <a:rPr lang="en-IN">
                <a:hlinkClick r:id="rId7"/>
              </a:rPr>
              <a:t>https://www.geeksforgeeks.org/html/</a:t>
            </a:r>
            <a:endParaRPr lang="en-IN"/>
          </a:p>
          <a:p>
            <a:pPr marL="0" indent="0">
              <a:spcAft>
                <a:spcPts val="1200"/>
              </a:spcAft>
              <a:buNone/>
            </a:pPr>
            <a:endParaRPr lang="en-IN" dirty="0"/>
          </a:p>
          <a:p>
            <a:pPr marL="0" indent="0">
              <a:spcAft>
                <a:spcPts val="1200"/>
              </a:spcAft>
              <a:buNone/>
            </a:pPr>
            <a:endParaRPr lang="en-IN" dirty="0"/>
          </a:p>
          <a:p>
            <a:pPr marL="0" indent="0">
              <a:spcAft>
                <a:spcPts val="1200"/>
              </a:spcAft>
              <a:buNone/>
            </a:pPr>
            <a:endParaRPr lang="en-IN" dirty="0"/>
          </a:p>
        </p:txBody>
      </p:sp>
      <p:sp>
        <p:nvSpPr>
          <p:cNvPr id="3" name="Google Shape;66;p14">
            <a:extLst>
              <a:ext uri="{FF2B5EF4-FFF2-40B4-BE49-F238E27FC236}">
                <a16:creationId xmlns:a16="http://schemas.microsoft.com/office/drawing/2014/main" id="{DBD711D4-047D-FF7C-CC84-481AC2A9C8A2}"/>
              </a:ext>
            </a:extLst>
          </p:cNvPr>
          <p:cNvSpPr txBox="1"/>
          <p:nvPr/>
        </p:nvSpPr>
        <p:spPr>
          <a:xfrm>
            <a:off x="5786438" y="4568875"/>
            <a:ext cx="3357562" cy="4000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IN" sz="1400" dirty="0"/>
              <a:t>Radiant</a:t>
            </a:r>
            <a:r>
              <a:rPr lang="en" sz="1400" dirty="0"/>
              <a:t> Games - Online Games Store</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EC23-B6DE-CC2A-9300-050E6B0B490D}"/>
              </a:ext>
            </a:extLst>
          </p:cNvPr>
          <p:cNvSpPr>
            <a:spLocks noGrp="1"/>
          </p:cNvSpPr>
          <p:nvPr>
            <p:ph type="title"/>
          </p:nvPr>
        </p:nvSpPr>
        <p:spPr/>
        <p:txBody>
          <a:bodyPr>
            <a:normAutofit fontScale="90000"/>
          </a:bodyPr>
          <a:lstStyle/>
          <a:p>
            <a:endParaRPr lang="en-IN"/>
          </a:p>
        </p:txBody>
      </p:sp>
      <p:sp>
        <p:nvSpPr>
          <p:cNvPr id="3" name="Text Placeholder 2">
            <a:extLst>
              <a:ext uri="{FF2B5EF4-FFF2-40B4-BE49-F238E27FC236}">
                <a16:creationId xmlns:a16="http://schemas.microsoft.com/office/drawing/2014/main" id="{9EA61401-3AE0-3FB7-0587-B14089DA6567}"/>
              </a:ext>
            </a:extLst>
          </p:cNvPr>
          <p:cNvSpPr>
            <a:spLocks noGrp="1"/>
          </p:cNvSpPr>
          <p:nvPr>
            <p:ph type="body" idx="1"/>
          </p:nvPr>
        </p:nvSpPr>
        <p:spPr/>
        <p:txBody>
          <a:bodyPr>
            <a:normAutofit/>
          </a:bodyPr>
          <a:lstStyle/>
          <a:p>
            <a:pPr marL="114300" indent="0" algn="ctr">
              <a:buNone/>
            </a:pPr>
            <a:endParaRPr lang="en-IN" sz="2400" dirty="0"/>
          </a:p>
          <a:p>
            <a:pPr marL="114300" indent="0" algn="ctr">
              <a:buNone/>
            </a:pPr>
            <a:endParaRPr lang="en-IN" sz="2400" dirty="0"/>
          </a:p>
          <a:p>
            <a:pPr marL="114300" indent="0" algn="ctr">
              <a:buNone/>
            </a:pPr>
            <a:endParaRPr lang="en-IN" sz="1200" dirty="0"/>
          </a:p>
          <a:p>
            <a:pPr marL="114300" indent="0" algn="ctr">
              <a:buNone/>
            </a:pPr>
            <a:r>
              <a:rPr lang="en-IN" sz="2400" dirty="0"/>
              <a:t>Thank You</a:t>
            </a:r>
          </a:p>
        </p:txBody>
      </p:sp>
    </p:spTree>
    <p:extLst>
      <p:ext uri="{BB962C8B-B14F-4D97-AF65-F5344CB8AC3E}">
        <p14:creationId xmlns:p14="http://schemas.microsoft.com/office/powerpoint/2010/main" val="41356433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292</TotalTime>
  <Words>267</Words>
  <Application>Microsoft Office PowerPoint</Application>
  <PresentationFormat>On-screen Show (16:9)</PresentationFormat>
  <Paragraphs>43</Paragraphs>
  <Slides>7</Slides>
  <Notes>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7</vt:i4>
      </vt:variant>
    </vt:vector>
  </HeadingPairs>
  <TitlesOfParts>
    <vt:vector size="9" baseType="lpstr">
      <vt:lpstr>Arial</vt:lpstr>
      <vt:lpstr>Simple Light</vt:lpstr>
      <vt:lpstr>PowerPoint Presentation</vt:lpstr>
      <vt:lpstr>Problem statement</vt:lpstr>
      <vt:lpstr>Proposed System</vt:lpstr>
      <vt:lpstr>Technology Stack</vt:lpstr>
      <vt:lpstr>Gantt Chart</vt:lpstr>
      <vt:lpstr>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Aakash</dc:creator>
  <cp:lastModifiedBy>Aakash</cp:lastModifiedBy>
  <cp:revision>32</cp:revision>
  <dcterms:modified xsi:type="dcterms:W3CDTF">2023-02-17T05:13:26Z</dcterms:modified>
</cp:coreProperties>
</file>