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70" r:id="rId6"/>
    <p:sldId id="271" r:id="rId7"/>
    <p:sldId id="269" r:id="rId8"/>
    <p:sldId id="272" r:id="rId9"/>
    <p:sldId id="266" r:id="rId10"/>
    <p:sldId id="259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a48137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a48137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picgames.com/en-U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amestheshop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906018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Students name: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Pranil</a:t>
            </a:r>
            <a:r>
              <a:rPr lang="en-US" sz="1300" dirty="0"/>
              <a:t> </a:t>
            </a:r>
            <a:r>
              <a:rPr lang="en-US" sz="1300" dirty="0" err="1"/>
              <a:t>Belge</a:t>
            </a:r>
            <a:r>
              <a:rPr lang="en" sz="1300" dirty="0"/>
              <a:t>(11)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Aaryan Chothani</a:t>
            </a:r>
            <a:r>
              <a:rPr lang="en" sz="1300" dirty="0"/>
              <a:t>(20)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Dipesh </a:t>
            </a:r>
            <a:r>
              <a:rPr lang="en-IN" sz="1300" dirty="0" err="1"/>
              <a:t>Jaiswar</a:t>
            </a:r>
            <a:r>
              <a:rPr lang="en-IN" sz="1300" dirty="0"/>
              <a:t>(54)</a:t>
            </a:r>
            <a:endParaRPr lang="en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Suyash</a:t>
            </a:r>
            <a:r>
              <a:rPr lang="en-US" sz="1300" dirty="0"/>
              <a:t> </a:t>
            </a:r>
            <a:r>
              <a:rPr lang="en-US" sz="1300" dirty="0" err="1"/>
              <a:t>Kannaujiya</a:t>
            </a:r>
            <a:r>
              <a:rPr lang="en" sz="1300" dirty="0"/>
              <a:t>(59) 			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Under the Guidance of: Prof. </a:t>
            </a:r>
            <a:r>
              <a:rPr lang="en-IN" sz="1300" dirty="0"/>
              <a:t>Vandana </a:t>
            </a:r>
            <a:r>
              <a:rPr lang="en-IN" sz="1300" dirty="0" err="1"/>
              <a:t>Virbhadre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903000" y="2198162"/>
            <a:ext cx="7338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Radiant</a:t>
            </a:r>
            <a:r>
              <a:rPr lang="en" sz="2000" dirty="0"/>
              <a:t> Games - Online Games Store</a:t>
            </a:r>
            <a:br>
              <a:rPr lang="en" sz="2000" dirty="0"/>
            </a:br>
            <a:r>
              <a:rPr lang="en" dirty="0"/>
              <a:t>(SE-A-17)</a:t>
            </a:r>
            <a:endParaRPr sz="2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1600046"/>
            <a:ext cx="7338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80" dirty="0">
                <a:solidFill>
                  <a:schemeClr val="dk1"/>
                </a:solidFill>
              </a:rPr>
              <a:t>DEPARTMENT OF COMPUTER ENGINEERING</a:t>
            </a:r>
            <a:endParaRPr sz="228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975"/>
            <a:ext cx="8520600" cy="1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https://store.epicgames.com/en-US/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https://www.gamestheshop.com/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https://www.geeksforgeeks.org/html/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https://www.javatpoint.com/html-tutorial</a:t>
            </a: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BD711D4-047D-FF7C-CC84-481AC2A9C8A2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EC23-B6DE-CC2A-9300-050E6B0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1401-3AE0-3FB7-0587-B14089DA6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1200" dirty="0"/>
          </a:p>
          <a:p>
            <a:pPr marL="114300" indent="0" algn="ctr">
              <a:buNone/>
            </a:pPr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5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15844"/>
            <a:ext cx="8267944" cy="1369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It is not very efficient to buy physical copies of video games as they are not always available and therefore hard to find. There is also a risk of these copies being damaged and thus being useless.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9AFA8-4DD3-C45A-363D-B05565E3C296}"/>
              </a:ext>
            </a:extLst>
          </p:cNvPr>
          <p:cNvSpPr txBox="1"/>
          <p:nvPr/>
        </p:nvSpPr>
        <p:spPr>
          <a:xfrm>
            <a:off x="311700" y="2385113"/>
            <a:ext cx="1680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FAF78-D1BA-80DA-C204-AB3A4E0895CE}"/>
              </a:ext>
            </a:extLst>
          </p:cNvPr>
          <p:cNvSpPr txBox="1"/>
          <p:nvPr/>
        </p:nvSpPr>
        <p:spPr>
          <a:xfrm>
            <a:off x="311701" y="3021742"/>
            <a:ext cx="82679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To solve the problem of searching for physical copies of video games and making majority of the most popular video games available online at one location.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1C32DDB2-DB3D-7247-600E-E95D9E5A617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(front) page showcasing variety of popular games with filterable genres.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and Signup sections.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page having general information about the project.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to MySQL Database with ‘Login’ &amp; ‘Sign up’ functionality.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0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Browse page allowing logged in users to add games to their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wishlists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Wishlist page showcasing all favorite games of the logged in user.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55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CF8-4AE5-AF16-E7D6-E98B3FD0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page illustration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DCEB-367B-6732-DCE5-55DE036D0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B72E-EFE4-B2D5-594A-1DBA9C1B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7" y="938706"/>
            <a:ext cx="7857703" cy="38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9F4A-BCB1-51DD-77A0-FE88ED53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67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Sign up Section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56C74-2C8A-D395-21DC-72A3A84D2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71F19-E2F5-4355-D6B1-9D288EC53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48" y="915994"/>
            <a:ext cx="8055638" cy="388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9DC1-D3AF-B038-15CC-E028848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Table in the Database showcasing records inserted through the Login section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A6F-3C5B-A4B0-4E0D-6FAAD0944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78BD-EAF3-44EE-1B97-EB6E61172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/>
          <a:stretch/>
        </p:blipFill>
        <p:spPr>
          <a:xfrm>
            <a:off x="1428748" y="934462"/>
            <a:ext cx="6286501" cy="38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50E5-11C9-1ADE-205E-5B2D0A9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D79DA-57FC-B9E7-5B05-7E7EABE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&amp; CSS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16720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0F8-E511-0430-732B-BF8226DE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Gantt Chart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3ABE-E986-1DF0-E0C5-FB7CD6AD8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79A90-C8D0-5272-9779-74B51830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92" y="1460591"/>
            <a:ext cx="7708015" cy="3108284"/>
          </a:xfrm>
          <a:prstGeom prst="rect">
            <a:avLst/>
          </a:prstGeom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B7621ABA-A37E-AF0C-55F6-9EE74694179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099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295</Words>
  <Application>Microsoft Office PowerPoint</Application>
  <PresentationFormat>On-screen Show (16:9)</PresentationFormat>
  <Paragraphs>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Problem statement</vt:lpstr>
      <vt:lpstr>Work Completed</vt:lpstr>
      <vt:lpstr>Work Pending</vt:lpstr>
      <vt:lpstr>Main page illustration</vt:lpstr>
      <vt:lpstr>Sign up Section</vt:lpstr>
      <vt:lpstr>Table in the Database showcasing records inserted through the Login section</vt:lpstr>
      <vt:lpstr>Technology Stack</vt:lpstr>
      <vt:lpstr>Gantt Chart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</cp:lastModifiedBy>
  <cp:revision>43</cp:revision>
  <dcterms:modified xsi:type="dcterms:W3CDTF">2023-03-17T09:20:14Z</dcterms:modified>
</cp:coreProperties>
</file>