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7" r:id="rId4"/>
    <p:sldId id="268" r:id="rId5"/>
    <p:sldId id="270" r:id="rId6"/>
    <p:sldId id="273" r:id="rId7"/>
    <p:sldId id="272" r:id="rId8"/>
    <p:sldId id="259" r:id="rId9"/>
    <p:sldId id="26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a48137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a48137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picgames.com/en-U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tml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amestheshop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906018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Students name: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Pranil</a:t>
            </a:r>
            <a:r>
              <a:rPr lang="en-US" sz="1300" dirty="0"/>
              <a:t> </a:t>
            </a:r>
            <a:r>
              <a:rPr lang="en-US" sz="1300" dirty="0" err="1"/>
              <a:t>Belge</a:t>
            </a:r>
            <a:r>
              <a:rPr lang="en" sz="1300" dirty="0"/>
              <a:t>(11)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Aaryan Chothani</a:t>
            </a:r>
            <a:r>
              <a:rPr lang="en" sz="1300" dirty="0"/>
              <a:t>(20)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Dipesh </a:t>
            </a:r>
            <a:r>
              <a:rPr lang="en-IN" sz="1300" dirty="0" err="1"/>
              <a:t>Jaiswar</a:t>
            </a:r>
            <a:r>
              <a:rPr lang="en-IN" sz="1300" dirty="0"/>
              <a:t>(54)</a:t>
            </a:r>
            <a:endParaRPr lang="en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Suyash</a:t>
            </a:r>
            <a:r>
              <a:rPr lang="en-US" sz="1300" dirty="0"/>
              <a:t> </a:t>
            </a:r>
            <a:r>
              <a:rPr lang="en-US" sz="1300" dirty="0" err="1"/>
              <a:t>Kannaujiya</a:t>
            </a:r>
            <a:r>
              <a:rPr lang="en" sz="1300" dirty="0"/>
              <a:t>(59) 			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Under the Guidance of: Prof. </a:t>
            </a:r>
            <a:r>
              <a:rPr lang="en-IN" sz="1300" dirty="0"/>
              <a:t>Vandana </a:t>
            </a:r>
            <a:r>
              <a:rPr lang="en-IN" sz="1300" dirty="0" err="1"/>
              <a:t>Virbhadre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903000" y="2198162"/>
            <a:ext cx="7338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Radiant</a:t>
            </a:r>
            <a:r>
              <a:rPr lang="en" sz="2000" dirty="0"/>
              <a:t> Games - Online Games Store</a:t>
            </a:r>
            <a:br>
              <a:rPr lang="en" sz="2000" dirty="0"/>
            </a:br>
            <a:r>
              <a:rPr lang="en" dirty="0"/>
              <a:t>(SE-A-17)</a:t>
            </a:r>
            <a:endParaRPr sz="2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903000" y="1600046"/>
            <a:ext cx="7338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80" dirty="0">
                <a:solidFill>
                  <a:schemeClr val="dk1"/>
                </a:solidFill>
              </a:rPr>
              <a:t>DEPARTMENT OF COMPUTER ENGINEERING</a:t>
            </a:r>
            <a:endParaRPr sz="228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975"/>
            <a:ext cx="8520600" cy="1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15844"/>
            <a:ext cx="8267944" cy="1369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It is not very efficient to buy physical copies of video games as they are not always available and therefore hard to find. There is also a risk of these copies being damaged and thus being useless.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9AFA8-4DD3-C45A-363D-B05565E3C296}"/>
              </a:ext>
            </a:extLst>
          </p:cNvPr>
          <p:cNvSpPr txBox="1"/>
          <p:nvPr/>
        </p:nvSpPr>
        <p:spPr>
          <a:xfrm>
            <a:off x="311700" y="2385113"/>
            <a:ext cx="16802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FAF78-D1BA-80DA-C204-AB3A4E0895CE}"/>
              </a:ext>
            </a:extLst>
          </p:cNvPr>
          <p:cNvSpPr txBox="1"/>
          <p:nvPr/>
        </p:nvSpPr>
        <p:spPr>
          <a:xfrm>
            <a:off x="311701" y="3021742"/>
            <a:ext cx="82679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To solve the problem of searching for physical copies of video games and making majority of the most popular video games available online at one location.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1C32DDB2-DB3D-7247-600E-E95D9E5A617D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9F5-8480-12A5-0626-588C4EB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8478-0173-598F-70CE-0C4052C2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Main/Front Page – with login/signup sections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Browse Page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Wishlist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Library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Checkout 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Receipt System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Detailed Pages for Games</a:t>
            </a: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42D4D105-58FA-5C66-0117-B2349D9DA61F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08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9F5-8480-12A5-0626-588C4EB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Pending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8478-0173-598F-70CE-0C4052C2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Minor styling changes</a:t>
            </a: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42D4D105-58FA-5C66-0117-B2349D9DA61F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55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CF8-4AE5-AF16-E7D6-E98B3FD0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page illustration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DCEB-367B-6732-DCE5-55DE036D0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B72E-EFE4-B2D5-594A-1DBA9C1B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7" y="938706"/>
            <a:ext cx="7857703" cy="38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FCB1-4328-F9B0-B780-0D1363CE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319062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Browse Page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3FD51-087D-1D5F-A6ED-138B3ADEA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E0ECC-A16F-2D6A-04E2-66743CC7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21" y="938275"/>
            <a:ext cx="7884958" cy="3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50E5-11C9-1ADE-205E-5B2D0A9B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D79DA-57FC-B9E7-5B05-7E7EABEA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HTML &amp; CSS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JavaScript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PHP</a:t>
            </a: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MySQL</a:t>
            </a:r>
          </a:p>
        </p:txBody>
      </p:sp>
      <p:sp>
        <p:nvSpPr>
          <p:cNvPr id="8" name="Google Shape;66;p14">
            <a:extLst>
              <a:ext uri="{FF2B5EF4-FFF2-40B4-BE49-F238E27FC236}">
                <a16:creationId xmlns:a16="http://schemas.microsoft.com/office/drawing/2014/main" id="{3D763A08-ABD0-770F-CBBA-8956C8D861DD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20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https://store.epicgames.com/en-US/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https://www.gamestheshop.com/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https://www.geeksforgeeks.org/html/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https://www.javatpoint.com/html-tutorial</a:t>
            </a: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DBD711D4-047D-FF7C-CC84-481AC2A9C8A2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EC23-B6DE-CC2A-9300-050E6B0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1401-3AE0-3FB7-0587-B14089DA6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1200" dirty="0"/>
          </a:p>
          <a:p>
            <a:pPr marL="114300" indent="0" algn="ctr">
              <a:buNone/>
            </a:pPr>
            <a:r>
              <a:rPr lang="en-IN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564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238</Words>
  <Application>Microsoft Office PowerPoint</Application>
  <PresentationFormat>On-screen Show (16:9)</PresentationFormat>
  <Paragraphs>49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Presentation</vt:lpstr>
      <vt:lpstr>Problem statement</vt:lpstr>
      <vt:lpstr>Work Completed</vt:lpstr>
      <vt:lpstr>Work Pending</vt:lpstr>
      <vt:lpstr>Main page illustration</vt:lpstr>
      <vt:lpstr>Browse Page</vt:lpstr>
      <vt:lpstr>Technology Stack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</dc:creator>
  <cp:lastModifiedBy>Aakash</cp:lastModifiedBy>
  <cp:revision>46</cp:revision>
  <dcterms:modified xsi:type="dcterms:W3CDTF">2023-04-13T05:18:08Z</dcterms:modified>
</cp:coreProperties>
</file>