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69249aa78c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69249aa78c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693707e27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693707e2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693707e27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693707e27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693707e275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693707e275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693707e275_2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693707e275_2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693707e275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693707e275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693707e275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693707e275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693afa8ce3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693afa8ce3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69249aa78c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269249aa78c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9249aa7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9249aa7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693afa8ce3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693afa8ce3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9249aa78c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69249aa78c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93707e27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93707e27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693707e27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693707e27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693707e275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693707e275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b8fef309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b8fef309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b8fef309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b8fef309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60425" y="1570175"/>
            <a:ext cx="5597400" cy="158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erriweather"/>
                <a:ea typeface="Merriweather"/>
                <a:cs typeface="Merriweather"/>
                <a:sym typeface="Merriweather"/>
              </a:rPr>
              <a:t>DataBaes Milestone 1</a:t>
            </a:r>
            <a:endParaRPr>
              <a:latin typeface="Merriweather"/>
              <a:ea typeface="Merriweather"/>
              <a:cs typeface="Merriweather"/>
              <a:sym typeface="Merriweather"/>
            </a:endParaRPr>
          </a:p>
        </p:txBody>
      </p:sp>
      <p:sp>
        <p:nvSpPr>
          <p:cNvPr id="135" name="Google Shape;135;p13"/>
          <p:cNvSpPr txBox="1"/>
          <p:nvPr>
            <p:ph idx="1" type="subTitle"/>
          </p:nvPr>
        </p:nvSpPr>
        <p:spPr>
          <a:xfrm>
            <a:off x="3889375" y="3753300"/>
            <a:ext cx="5090100" cy="9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2"/>
                </a:solidFill>
                <a:latin typeface="Arial"/>
                <a:ea typeface="Arial"/>
                <a:cs typeface="Arial"/>
                <a:sym typeface="Arial"/>
              </a:rPr>
              <a:t>Aaryan Mohta, Michael Loomis,</a:t>
            </a:r>
            <a:endParaRPr sz="1900">
              <a:solidFill>
                <a:schemeClr val="lt2"/>
              </a:solidFill>
              <a:latin typeface="Arial"/>
              <a:ea typeface="Arial"/>
              <a:cs typeface="Arial"/>
              <a:sym typeface="Arial"/>
            </a:endParaRPr>
          </a:p>
          <a:p>
            <a:pPr indent="0" lvl="0" marL="0" rtl="0" algn="l">
              <a:lnSpc>
                <a:spcPct val="115000"/>
              </a:lnSpc>
              <a:spcBef>
                <a:spcPts val="0"/>
              </a:spcBef>
              <a:spcAft>
                <a:spcPts val="0"/>
              </a:spcAft>
              <a:buNone/>
            </a:pPr>
            <a:r>
              <a:rPr lang="en" sz="1900">
                <a:solidFill>
                  <a:schemeClr val="lt2"/>
                </a:solidFill>
                <a:latin typeface="Arial"/>
                <a:ea typeface="Arial"/>
                <a:cs typeface="Arial"/>
                <a:sym typeface="Arial"/>
              </a:rPr>
              <a:t>Simon Yoo, Xuyang Chen,Jana Georgevski</a:t>
            </a:r>
            <a:endParaRPr sz="1900">
              <a:solidFill>
                <a:schemeClr val="lt2"/>
              </a:solidFill>
              <a:latin typeface="Arial"/>
              <a:ea typeface="Arial"/>
              <a:cs typeface="Arial"/>
              <a:sym typeface="Arial"/>
            </a:endParaRPr>
          </a:p>
          <a:p>
            <a:pPr indent="0" lvl="0" marL="0" rtl="0" algn="l">
              <a:spcBef>
                <a:spcPts val="0"/>
              </a:spcBef>
              <a:spcAft>
                <a:spcPts val="0"/>
              </a:spcAft>
              <a:buNone/>
            </a:pPr>
            <a:r>
              <a:t/>
            </a:r>
            <a:endParaRPr sz="300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Query</a:t>
            </a:r>
            <a:endParaRPr/>
          </a:p>
        </p:txBody>
      </p:sp>
      <p:sp>
        <p:nvSpPr>
          <p:cNvPr id="495" name="Google Shape;495;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2000"/>
              <a:t>7</a:t>
            </a:r>
            <a:r>
              <a:rPr b="1" lang="en" sz="2000"/>
              <a:t> Main Queries we worked on: </a:t>
            </a:r>
            <a:endParaRPr b="1" sz="2000"/>
          </a:p>
          <a:p>
            <a:pPr indent="-332744" lvl="0" marL="457200" rtl="0" algn="l">
              <a:lnSpc>
                <a:spcPct val="115000"/>
              </a:lnSpc>
              <a:spcBef>
                <a:spcPts val="1200"/>
              </a:spcBef>
              <a:spcAft>
                <a:spcPts val="0"/>
              </a:spcAft>
              <a:buSzPct val="100000"/>
              <a:buChar char="●"/>
            </a:pPr>
            <a:r>
              <a:rPr lang="en" sz="2116"/>
              <a:t>Insert</a:t>
            </a:r>
            <a:endParaRPr sz="2116"/>
          </a:p>
          <a:p>
            <a:pPr indent="-332744" lvl="0" marL="457200" rtl="0" algn="l">
              <a:lnSpc>
                <a:spcPct val="115000"/>
              </a:lnSpc>
              <a:spcBef>
                <a:spcPts val="0"/>
              </a:spcBef>
              <a:spcAft>
                <a:spcPts val="0"/>
              </a:spcAft>
              <a:buSzPct val="100000"/>
              <a:buChar char="●"/>
            </a:pPr>
            <a:r>
              <a:rPr lang="en" sz="2116"/>
              <a:t>Select</a:t>
            </a:r>
            <a:endParaRPr sz="2116"/>
          </a:p>
          <a:p>
            <a:pPr indent="-332744" lvl="0" marL="457200" rtl="0" algn="l">
              <a:lnSpc>
                <a:spcPct val="115000"/>
              </a:lnSpc>
              <a:spcBef>
                <a:spcPts val="0"/>
              </a:spcBef>
              <a:spcAft>
                <a:spcPts val="0"/>
              </a:spcAft>
              <a:buSzPct val="100000"/>
              <a:buChar char="●"/>
            </a:pPr>
            <a:r>
              <a:rPr lang="en" sz="2116"/>
              <a:t>Select_version</a:t>
            </a:r>
            <a:endParaRPr sz="2116"/>
          </a:p>
          <a:p>
            <a:pPr indent="-332744" lvl="0" marL="457200" rtl="0" algn="l">
              <a:lnSpc>
                <a:spcPct val="115000"/>
              </a:lnSpc>
              <a:spcBef>
                <a:spcPts val="0"/>
              </a:spcBef>
              <a:spcAft>
                <a:spcPts val="0"/>
              </a:spcAft>
              <a:buSzPct val="100000"/>
              <a:buChar char="●"/>
            </a:pPr>
            <a:r>
              <a:rPr lang="en" sz="2116"/>
              <a:t>Update</a:t>
            </a:r>
            <a:endParaRPr sz="2116"/>
          </a:p>
          <a:p>
            <a:pPr indent="-332744" lvl="0" marL="457200" rtl="0" algn="l">
              <a:lnSpc>
                <a:spcPct val="115000"/>
              </a:lnSpc>
              <a:spcBef>
                <a:spcPts val="0"/>
              </a:spcBef>
              <a:spcAft>
                <a:spcPts val="0"/>
              </a:spcAft>
              <a:buSzPct val="100000"/>
              <a:buChar char="●"/>
            </a:pPr>
            <a:r>
              <a:rPr lang="en" sz="2116"/>
              <a:t>Sum</a:t>
            </a:r>
            <a:endParaRPr sz="2116"/>
          </a:p>
          <a:p>
            <a:pPr indent="-332744" lvl="0" marL="457200" rtl="0" algn="l">
              <a:lnSpc>
                <a:spcPct val="115000"/>
              </a:lnSpc>
              <a:spcBef>
                <a:spcPts val="0"/>
              </a:spcBef>
              <a:spcAft>
                <a:spcPts val="0"/>
              </a:spcAft>
              <a:buSzPct val="100000"/>
              <a:buChar char="●"/>
            </a:pPr>
            <a:r>
              <a:rPr lang="en" sz="2116"/>
              <a:t>Sum_version</a:t>
            </a:r>
            <a:endParaRPr sz="2116"/>
          </a:p>
          <a:p>
            <a:pPr indent="-332744" lvl="0" marL="457200" rtl="0" algn="l">
              <a:lnSpc>
                <a:spcPct val="115000"/>
              </a:lnSpc>
              <a:spcBef>
                <a:spcPts val="0"/>
              </a:spcBef>
              <a:spcAft>
                <a:spcPts val="0"/>
              </a:spcAft>
              <a:buSzPct val="100000"/>
              <a:buChar char="●"/>
            </a:pPr>
            <a:r>
              <a:rPr lang="en" sz="2116"/>
              <a:t>Delete</a:t>
            </a:r>
            <a:endParaRPr sz="2116"/>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INSERT</a:t>
            </a:r>
            <a:endParaRPr/>
          </a:p>
        </p:txBody>
      </p:sp>
      <p:sp>
        <p:nvSpPr>
          <p:cNvPr id="501" name="Google Shape;501;p23"/>
          <p:cNvSpPr txBox="1"/>
          <p:nvPr>
            <p:ph idx="1" type="body"/>
          </p:nvPr>
        </p:nvSpPr>
        <p:spPr>
          <a:xfrm>
            <a:off x="1297500" y="1567550"/>
            <a:ext cx="30681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-&gt; Checks if PageRange and current BasePage have capacity. If not, add! </a:t>
            </a:r>
            <a:endParaRPr/>
          </a:p>
          <a:p>
            <a:pPr indent="0" lvl="0" marL="0" rtl="0" algn="l">
              <a:spcBef>
                <a:spcPts val="1200"/>
              </a:spcBef>
              <a:spcAft>
                <a:spcPts val="0"/>
              </a:spcAft>
              <a:buNone/>
            </a:pPr>
            <a:r>
              <a:rPr lang="en"/>
              <a:t>-&gt; Creates an RID with the current pagerange, current basepage, and record number. </a:t>
            </a:r>
            <a:endParaRPr/>
          </a:p>
          <a:p>
            <a:pPr indent="0" lvl="0" marL="0" rtl="0" algn="l">
              <a:spcBef>
                <a:spcPts val="1200"/>
              </a:spcBef>
              <a:spcAft>
                <a:spcPts val="0"/>
              </a:spcAft>
              <a:buNone/>
            </a:pPr>
            <a:r>
              <a:rPr lang="en"/>
              <a:t>-&gt; Stores indirection, start time, and schema encoding in arrays in the BasePage object. </a:t>
            </a:r>
            <a:endParaRPr/>
          </a:p>
          <a:p>
            <a:pPr indent="0" lvl="0" marL="0" rtl="0" algn="l">
              <a:spcBef>
                <a:spcPts val="1200"/>
              </a:spcBef>
              <a:spcAft>
                <a:spcPts val="1200"/>
              </a:spcAft>
              <a:buNone/>
            </a:pPr>
            <a:r>
              <a:rPr lang="en"/>
              <a:t>-&gt; Finally, adds the pair(key:rid) to the Index Btree. </a:t>
            </a:r>
            <a:endParaRPr/>
          </a:p>
        </p:txBody>
      </p:sp>
      <p:sp>
        <p:nvSpPr>
          <p:cNvPr id="502" name="Google Shape;502;p23"/>
          <p:cNvSpPr/>
          <p:nvPr/>
        </p:nvSpPr>
        <p:spPr>
          <a:xfrm>
            <a:off x="5028300" y="1496775"/>
            <a:ext cx="510300" cy="2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3" name="Google Shape;503;p23"/>
          <p:cNvSpPr/>
          <p:nvPr/>
        </p:nvSpPr>
        <p:spPr>
          <a:xfrm>
            <a:off x="6717900" y="1496775"/>
            <a:ext cx="510300" cy="2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4" name="Google Shape;504;p23"/>
          <p:cNvSpPr/>
          <p:nvPr/>
        </p:nvSpPr>
        <p:spPr>
          <a:xfrm>
            <a:off x="5691000" y="1496775"/>
            <a:ext cx="874500" cy="2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5" name="Google Shape;505;p23"/>
          <p:cNvSpPr/>
          <p:nvPr/>
        </p:nvSpPr>
        <p:spPr>
          <a:xfrm>
            <a:off x="7380600" y="1496775"/>
            <a:ext cx="510300" cy="2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6" name="Google Shape;506;p23"/>
          <p:cNvSpPr/>
          <p:nvPr/>
        </p:nvSpPr>
        <p:spPr>
          <a:xfrm>
            <a:off x="4365600" y="1496775"/>
            <a:ext cx="510300" cy="2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7" name="Google Shape;507;p23"/>
          <p:cNvSpPr/>
          <p:nvPr/>
        </p:nvSpPr>
        <p:spPr>
          <a:xfrm>
            <a:off x="8498550" y="1496775"/>
            <a:ext cx="510300" cy="2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8" name="Google Shape;508;p23"/>
          <p:cNvSpPr txBox="1"/>
          <p:nvPr/>
        </p:nvSpPr>
        <p:spPr>
          <a:xfrm>
            <a:off x="4334850" y="1182650"/>
            <a:ext cx="571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RID</a:t>
            </a:r>
            <a:endParaRPr sz="1300">
              <a:solidFill>
                <a:schemeClr val="lt1"/>
              </a:solidFill>
              <a:latin typeface="Lato"/>
              <a:ea typeface="Lato"/>
              <a:cs typeface="Lato"/>
              <a:sym typeface="Lato"/>
            </a:endParaRPr>
          </a:p>
        </p:txBody>
      </p:sp>
      <p:sp>
        <p:nvSpPr>
          <p:cNvPr id="509" name="Google Shape;509;p23"/>
          <p:cNvSpPr txBox="1"/>
          <p:nvPr/>
        </p:nvSpPr>
        <p:spPr>
          <a:xfrm>
            <a:off x="4906650" y="1182650"/>
            <a:ext cx="1001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Encoding</a:t>
            </a:r>
            <a:endParaRPr sz="1300">
              <a:solidFill>
                <a:schemeClr val="lt1"/>
              </a:solidFill>
              <a:latin typeface="Lato"/>
              <a:ea typeface="Lato"/>
              <a:cs typeface="Lato"/>
              <a:sym typeface="Lato"/>
            </a:endParaRPr>
          </a:p>
        </p:txBody>
      </p:sp>
      <p:sp>
        <p:nvSpPr>
          <p:cNvPr id="510" name="Google Shape;510;p23"/>
          <p:cNvSpPr txBox="1"/>
          <p:nvPr/>
        </p:nvSpPr>
        <p:spPr>
          <a:xfrm>
            <a:off x="5660250" y="1182650"/>
            <a:ext cx="111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Indirection</a:t>
            </a:r>
            <a:endParaRPr sz="1300">
              <a:solidFill>
                <a:schemeClr val="lt1"/>
              </a:solidFill>
              <a:latin typeface="Lato"/>
              <a:ea typeface="Lato"/>
              <a:cs typeface="Lato"/>
              <a:sym typeface="Lato"/>
            </a:endParaRPr>
          </a:p>
        </p:txBody>
      </p:sp>
      <p:sp>
        <p:nvSpPr>
          <p:cNvPr id="511" name="Google Shape;511;p23"/>
          <p:cNvSpPr txBox="1"/>
          <p:nvPr/>
        </p:nvSpPr>
        <p:spPr>
          <a:xfrm>
            <a:off x="6626600" y="1198100"/>
            <a:ext cx="874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Lato"/>
                <a:ea typeface="Lato"/>
                <a:cs typeface="Lato"/>
                <a:sym typeface="Lato"/>
              </a:rPr>
              <a:t>Start time</a:t>
            </a:r>
            <a:endParaRPr sz="1100">
              <a:solidFill>
                <a:schemeClr val="lt1"/>
              </a:solidFill>
              <a:latin typeface="Lato"/>
              <a:ea typeface="Lato"/>
              <a:cs typeface="Lato"/>
              <a:sym typeface="Lato"/>
            </a:endParaRPr>
          </a:p>
        </p:txBody>
      </p:sp>
      <p:sp>
        <p:nvSpPr>
          <p:cNvPr id="512" name="Google Shape;512;p23"/>
          <p:cNvSpPr txBox="1"/>
          <p:nvPr/>
        </p:nvSpPr>
        <p:spPr>
          <a:xfrm>
            <a:off x="7939575" y="1307850"/>
            <a:ext cx="510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Lato"/>
                <a:ea typeface="Lato"/>
                <a:cs typeface="Lato"/>
                <a:sym typeface="Lato"/>
              </a:rPr>
              <a:t>…..</a:t>
            </a:r>
            <a:endParaRPr sz="2200">
              <a:solidFill>
                <a:schemeClr val="lt1"/>
              </a:solidFill>
              <a:latin typeface="Lato"/>
              <a:ea typeface="Lato"/>
              <a:cs typeface="Lato"/>
              <a:sym typeface="Lato"/>
            </a:endParaRPr>
          </a:p>
        </p:txBody>
      </p:sp>
      <p:sp>
        <p:nvSpPr>
          <p:cNvPr id="513" name="Google Shape;513;p23"/>
          <p:cNvSpPr txBox="1"/>
          <p:nvPr/>
        </p:nvSpPr>
        <p:spPr>
          <a:xfrm>
            <a:off x="7349850" y="1182650"/>
            <a:ext cx="874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Page 0</a:t>
            </a:r>
            <a:endParaRPr sz="1300">
              <a:solidFill>
                <a:schemeClr val="lt1"/>
              </a:solidFill>
              <a:latin typeface="Lato"/>
              <a:ea typeface="Lato"/>
              <a:cs typeface="Lato"/>
              <a:sym typeface="Lato"/>
            </a:endParaRPr>
          </a:p>
        </p:txBody>
      </p:sp>
      <p:sp>
        <p:nvSpPr>
          <p:cNvPr id="514" name="Google Shape;514;p23"/>
          <p:cNvSpPr txBox="1"/>
          <p:nvPr/>
        </p:nvSpPr>
        <p:spPr>
          <a:xfrm>
            <a:off x="8407500" y="1182650"/>
            <a:ext cx="72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Page N</a:t>
            </a:r>
            <a:endParaRPr sz="1300">
              <a:solidFill>
                <a:schemeClr val="lt1"/>
              </a:solidFill>
              <a:latin typeface="Lato"/>
              <a:ea typeface="Lato"/>
              <a:cs typeface="Lato"/>
              <a:sym typeface="Lato"/>
            </a:endParaRPr>
          </a:p>
        </p:txBody>
      </p:sp>
      <p:sp>
        <p:nvSpPr>
          <p:cNvPr id="515" name="Google Shape;515;p23"/>
          <p:cNvSpPr txBox="1"/>
          <p:nvPr/>
        </p:nvSpPr>
        <p:spPr>
          <a:xfrm>
            <a:off x="5408850" y="2925525"/>
            <a:ext cx="3753300" cy="384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516" name="Google Shape;516;p23"/>
          <p:cNvSpPr txBox="1"/>
          <p:nvPr/>
        </p:nvSpPr>
        <p:spPr>
          <a:xfrm>
            <a:off x="4278150" y="1423425"/>
            <a:ext cx="4866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Lato"/>
                <a:ea typeface="Lato"/>
                <a:cs typeface="Lato"/>
                <a:sym typeface="Lato"/>
              </a:rPr>
              <a:t>Tuple         0000         Tuple RID          16:37        Data                        Data</a:t>
            </a:r>
            <a:endParaRPr sz="1300">
              <a:solidFill>
                <a:schemeClr val="dk1"/>
              </a:solidFill>
              <a:latin typeface="Lato"/>
              <a:ea typeface="Lato"/>
              <a:cs typeface="Lato"/>
              <a:sym typeface="Lato"/>
            </a:endParaRPr>
          </a:p>
        </p:txBody>
      </p:sp>
      <p:cxnSp>
        <p:nvCxnSpPr>
          <p:cNvPr id="517" name="Google Shape;517;p23"/>
          <p:cNvCxnSpPr/>
          <p:nvPr/>
        </p:nvCxnSpPr>
        <p:spPr>
          <a:xfrm>
            <a:off x="6705450" y="2018400"/>
            <a:ext cx="11400" cy="1236000"/>
          </a:xfrm>
          <a:prstGeom prst="straightConnector1">
            <a:avLst/>
          </a:prstGeom>
          <a:noFill/>
          <a:ln cap="flat" cmpd="sng" w="9525">
            <a:solidFill>
              <a:schemeClr val="dk2"/>
            </a:solidFill>
            <a:prstDash val="solid"/>
            <a:round/>
            <a:headEnd len="med" w="med" type="none"/>
            <a:tailEnd len="med" w="med" type="triangle"/>
          </a:ln>
        </p:spPr>
      </p:cxnSp>
      <p:sp>
        <p:nvSpPr>
          <p:cNvPr id="518" name="Google Shape;518;p23"/>
          <p:cNvSpPr txBox="1"/>
          <p:nvPr/>
        </p:nvSpPr>
        <p:spPr>
          <a:xfrm>
            <a:off x="5538600" y="3821350"/>
            <a:ext cx="2535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Insert Primary Key and Map it to Base RID in Index BTree</a:t>
            </a:r>
            <a:endParaRPr sz="1300">
              <a:solidFill>
                <a:schemeClr val="lt1"/>
              </a:solidFill>
              <a:latin typeface="Lato"/>
              <a:ea typeface="Lato"/>
              <a:cs typeface="Lato"/>
              <a:sym typeface="Lato"/>
            </a:endParaRPr>
          </a:p>
        </p:txBody>
      </p:sp>
      <p:sp>
        <p:nvSpPr>
          <p:cNvPr id="519" name="Google Shape;519;p23"/>
          <p:cNvSpPr txBox="1"/>
          <p:nvPr/>
        </p:nvSpPr>
        <p:spPr>
          <a:xfrm>
            <a:off x="5409000" y="3322400"/>
            <a:ext cx="375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Lato"/>
                <a:ea typeface="Lato"/>
                <a:cs typeface="Lato"/>
                <a:sym typeface="Lato"/>
              </a:rPr>
              <a:t>KEY -&gt; BASE RID TUPLE</a:t>
            </a:r>
            <a:endParaRPr b="1" sz="18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 &amp; Select_version</a:t>
            </a:r>
            <a:endParaRPr/>
          </a:p>
        </p:txBody>
      </p:sp>
      <p:sp>
        <p:nvSpPr>
          <p:cNvPr id="525" name="Google Shape;525;p24"/>
          <p:cNvSpPr txBox="1"/>
          <p:nvPr>
            <p:ph idx="1" type="body"/>
          </p:nvPr>
        </p:nvSpPr>
        <p:spPr>
          <a:xfrm>
            <a:off x="1297500" y="1567550"/>
            <a:ext cx="32745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-&gt; Find the RID by giving the primary key to the locate() function in Index</a:t>
            </a:r>
            <a:endParaRPr/>
          </a:p>
          <a:p>
            <a:pPr indent="0" lvl="0" marL="0" rtl="0" algn="l">
              <a:spcBef>
                <a:spcPts val="1200"/>
              </a:spcBef>
              <a:spcAft>
                <a:spcPts val="0"/>
              </a:spcAft>
              <a:buNone/>
            </a:pPr>
            <a:r>
              <a:rPr lang="en"/>
              <a:t>-&gt; Set RID to the Indirection Column(Latest Version)</a:t>
            </a:r>
            <a:endParaRPr/>
          </a:p>
          <a:p>
            <a:pPr indent="0" lvl="0" marL="0" rtl="0" algn="l">
              <a:spcBef>
                <a:spcPts val="1200"/>
              </a:spcBef>
              <a:spcAft>
                <a:spcPts val="0"/>
              </a:spcAft>
              <a:buNone/>
            </a:pPr>
            <a:r>
              <a:rPr lang="en"/>
              <a:t>-&gt; Split the RID tuple to get the physical location of the record</a:t>
            </a:r>
            <a:endParaRPr/>
          </a:p>
          <a:p>
            <a:pPr indent="0" lvl="0" marL="0" rtl="0" algn="l">
              <a:spcBef>
                <a:spcPts val="1200"/>
              </a:spcBef>
              <a:spcAft>
                <a:spcPts val="0"/>
              </a:spcAft>
              <a:buNone/>
            </a:pPr>
            <a:r>
              <a:rPr lang="en"/>
              <a:t>-&gt;Return an array of records</a:t>
            </a:r>
            <a:endParaRPr/>
          </a:p>
          <a:p>
            <a:pPr indent="0" lvl="0" marL="0" rtl="0" algn="l">
              <a:spcBef>
                <a:spcPts val="1200"/>
              </a:spcBef>
              <a:spcAft>
                <a:spcPts val="1200"/>
              </a:spcAft>
              <a:buNone/>
            </a:pPr>
            <a:r>
              <a:rPr lang="en"/>
              <a:t>-&gt; Similar implementation for select_version, change is keep running a while loop on indirection column till relative version is zero</a:t>
            </a:r>
            <a:endParaRPr/>
          </a:p>
        </p:txBody>
      </p:sp>
      <p:sp>
        <p:nvSpPr>
          <p:cNvPr id="526" name="Google Shape;526;p24"/>
          <p:cNvSpPr/>
          <p:nvPr/>
        </p:nvSpPr>
        <p:spPr>
          <a:xfrm>
            <a:off x="6372650" y="268975"/>
            <a:ext cx="1054500" cy="53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7" name="Google Shape;527;p24"/>
          <p:cNvSpPr txBox="1"/>
          <p:nvPr/>
        </p:nvSpPr>
        <p:spPr>
          <a:xfrm>
            <a:off x="6372650" y="289225"/>
            <a:ext cx="1202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Lato"/>
                <a:ea typeface="Lato"/>
                <a:cs typeface="Lato"/>
                <a:sym typeface="Lato"/>
              </a:rPr>
              <a:t> </a:t>
            </a:r>
            <a:r>
              <a:rPr lang="en" sz="2000">
                <a:solidFill>
                  <a:schemeClr val="dk1"/>
                </a:solidFill>
                <a:latin typeface="Lato"/>
                <a:ea typeface="Lato"/>
                <a:cs typeface="Lato"/>
                <a:sym typeface="Lato"/>
              </a:rPr>
              <a:t>  </a:t>
            </a:r>
            <a:r>
              <a:rPr lang="en" sz="2000">
                <a:solidFill>
                  <a:schemeClr val="dk1"/>
                </a:solidFill>
                <a:latin typeface="Lato"/>
                <a:ea typeface="Lato"/>
                <a:cs typeface="Lato"/>
                <a:sym typeface="Lato"/>
              </a:rPr>
              <a:t>KEY </a:t>
            </a:r>
            <a:endParaRPr sz="1300">
              <a:solidFill>
                <a:schemeClr val="dk1"/>
              </a:solidFill>
              <a:latin typeface="Lato"/>
              <a:ea typeface="Lato"/>
              <a:cs typeface="Lato"/>
              <a:sym typeface="Lato"/>
            </a:endParaRPr>
          </a:p>
        </p:txBody>
      </p:sp>
      <p:sp>
        <p:nvSpPr>
          <p:cNvPr id="528" name="Google Shape;528;p24"/>
          <p:cNvSpPr/>
          <p:nvPr/>
        </p:nvSpPr>
        <p:spPr>
          <a:xfrm>
            <a:off x="6264800" y="1179300"/>
            <a:ext cx="12702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9" name="Google Shape;529;p24"/>
          <p:cNvSpPr txBox="1"/>
          <p:nvPr/>
        </p:nvSpPr>
        <p:spPr>
          <a:xfrm>
            <a:off x="6264800" y="1147500"/>
            <a:ext cx="2897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Lato"/>
                <a:ea typeface="Lato"/>
                <a:cs typeface="Lato"/>
                <a:sym typeface="Lato"/>
              </a:rPr>
              <a:t>Index: BTree</a:t>
            </a:r>
            <a:endParaRPr sz="1300">
              <a:solidFill>
                <a:schemeClr val="dk1"/>
              </a:solidFill>
              <a:latin typeface="Lato"/>
              <a:ea typeface="Lato"/>
              <a:cs typeface="Lato"/>
              <a:sym typeface="Lato"/>
            </a:endParaRPr>
          </a:p>
        </p:txBody>
      </p:sp>
      <p:cxnSp>
        <p:nvCxnSpPr>
          <p:cNvPr id="530" name="Google Shape;530;p24"/>
          <p:cNvCxnSpPr>
            <a:stCxn id="527" idx="2"/>
          </p:cNvCxnSpPr>
          <p:nvPr/>
        </p:nvCxnSpPr>
        <p:spPr>
          <a:xfrm>
            <a:off x="6973700" y="781825"/>
            <a:ext cx="11400" cy="363600"/>
          </a:xfrm>
          <a:prstGeom prst="straightConnector1">
            <a:avLst/>
          </a:prstGeom>
          <a:noFill/>
          <a:ln cap="flat" cmpd="sng" w="9525">
            <a:solidFill>
              <a:schemeClr val="dk2"/>
            </a:solidFill>
            <a:prstDash val="solid"/>
            <a:round/>
            <a:headEnd len="med" w="med" type="none"/>
            <a:tailEnd len="med" w="med" type="triangle"/>
          </a:ln>
        </p:spPr>
      </p:cxnSp>
      <p:sp>
        <p:nvSpPr>
          <p:cNvPr id="531" name="Google Shape;531;p24"/>
          <p:cNvSpPr/>
          <p:nvPr/>
        </p:nvSpPr>
        <p:spPr>
          <a:xfrm>
            <a:off x="5510900" y="1859650"/>
            <a:ext cx="963900" cy="38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Base RID</a:t>
            </a:r>
            <a:endParaRPr>
              <a:latin typeface="Lato"/>
              <a:ea typeface="Lato"/>
              <a:cs typeface="Lato"/>
              <a:sym typeface="Lato"/>
            </a:endParaRPr>
          </a:p>
        </p:txBody>
      </p:sp>
      <p:sp>
        <p:nvSpPr>
          <p:cNvPr id="532" name="Google Shape;532;p24"/>
          <p:cNvSpPr/>
          <p:nvPr/>
        </p:nvSpPr>
        <p:spPr>
          <a:xfrm>
            <a:off x="7413700" y="1859650"/>
            <a:ext cx="1054500" cy="38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Latest RID</a:t>
            </a:r>
            <a:endParaRPr>
              <a:latin typeface="Lato"/>
              <a:ea typeface="Lato"/>
              <a:cs typeface="Lato"/>
              <a:sym typeface="Lato"/>
            </a:endParaRPr>
          </a:p>
        </p:txBody>
      </p:sp>
      <p:sp>
        <p:nvSpPr>
          <p:cNvPr id="533" name="Google Shape;533;p24"/>
          <p:cNvSpPr/>
          <p:nvPr/>
        </p:nvSpPr>
        <p:spPr>
          <a:xfrm>
            <a:off x="7427150" y="3177700"/>
            <a:ext cx="1054500" cy="49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Relative RID</a:t>
            </a:r>
            <a:endParaRPr>
              <a:latin typeface="Lato"/>
              <a:ea typeface="Lato"/>
              <a:cs typeface="Lato"/>
              <a:sym typeface="Lato"/>
            </a:endParaRPr>
          </a:p>
        </p:txBody>
      </p:sp>
      <p:sp>
        <p:nvSpPr>
          <p:cNvPr id="534" name="Google Shape;534;p24"/>
          <p:cNvSpPr txBox="1"/>
          <p:nvPr/>
        </p:nvSpPr>
        <p:spPr>
          <a:xfrm>
            <a:off x="7699375" y="2318575"/>
            <a:ext cx="1553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Set to Indirection multiple times for sum Version</a:t>
            </a:r>
            <a:endParaRPr sz="1300">
              <a:solidFill>
                <a:schemeClr val="lt1"/>
              </a:solidFill>
              <a:latin typeface="Lato"/>
              <a:ea typeface="Lato"/>
              <a:cs typeface="Lato"/>
              <a:sym typeface="Lato"/>
            </a:endParaRPr>
          </a:p>
        </p:txBody>
      </p:sp>
      <p:cxnSp>
        <p:nvCxnSpPr>
          <p:cNvPr id="535" name="Google Shape;535;p24"/>
          <p:cNvCxnSpPr/>
          <p:nvPr/>
        </p:nvCxnSpPr>
        <p:spPr>
          <a:xfrm flipH="1">
            <a:off x="6225300" y="1530800"/>
            <a:ext cx="442200" cy="294900"/>
          </a:xfrm>
          <a:prstGeom prst="straightConnector1">
            <a:avLst/>
          </a:prstGeom>
          <a:noFill/>
          <a:ln cap="flat" cmpd="sng" w="9525">
            <a:solidFill>
              <a:schemeClr val="dk2"/>
            </a:solidFill>
            <a:prstDash val="solid"/>
            <a:round/>
            <a:headEnd len="med" w="med" type="none"/>
            <a:tailEnd len="med" w="med" type="triangle"/>
          </a:ln>
        </p:spPr>
      </p:cxnSp>
      <p:cxnSp>
        <p:nvCxnSpPr>
          <p:cNvPr id="536" name="Google Shape;536;p24"/>
          <p:cNvCxnSpPr>
            <a:stCxn id="531" idx="3"/>
            <a:endCxn id="532" idx="1"/>
          </p:cNvCxnSpPr>
          <p:nvPr/>
        </p:nvCxnSpPr>
        <p:spPr>
          <a:xfrm>
            <a:off x="6474800" y="2052100"/>
            <a:ext cx="939000" cy="0"/>
          </a:xfrm>
          <a:prstGeom prst="straightConnector1">
            <a:avLst/>
          </a:prstGeom>
          <a:noFill/>
          <a:ln cap="flat" cmpd="sng" w="9525">
            <a:solidFill>
              <a:schemeClr val="dk2"/>
            </a:solidFill>
            <a:prstDash val="solid"/>
            <a:round/>
            <a:headEnd len="med" w="med" type="none"/>
            <a:tailEnd len="med" w="med" type="triangle"/>
          </a:ln>
        </p:spPr>
      </p:cxnSp>
      <p:cxnSp>
        <p:nvCxnSpPr>
          <p:cNvPr id="537" name="Google Shape;537;p24"/>
          <p:cNvCxnSpPr/>
          <p:nvPr/>
        </p:nvCxnSpPr>
        <p:spPr>
          <a:xfrm flipH="1">
            <a:off x="7687725" y="2256525"/>
            <a:ext cx="300" cy="873000"/>
          </a:xfrm>
          <a:prstGeom prst="straightConnector1">
            <a:avLst/>
          </a:prstGeom>
          <a:noFill/>
          <a:ln cap="flat" cmpd="sng" w="9525">
            <a:solidFill>
              <a:schemeClr val="dk2"/>
            </a:solidFill>
            <a:prstDash val="solid"/>
            <a:round/>
            <a:headEnd len="med" w="med" type="none"/>
            <a:tailEnd len="med" w="med" type="triangle"/>
          </a:ln>
        </p:spPr>
      </p:cxnSp>
      <p:sp>
        <p:nvSpPr>
          <p:cNvPr id="538" name="Google Shape;538;p24"/>
          <p:cNvSpPr/>
          <p:nvPr/>
        </p:nvSpPr>
        <p:spPr>
          <a:xfrm>
            <a:off x="5510900" y="2423925"/>
            <a:ext cx="1270200" cy="70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RID Tuple to Physical location</a:t>
            </a:r>
            <a:endParaRPr>
              <a:latin typeface="Lato"/>
              <a:ea typeface="Lato"/>
              <a:cs typeface="Lato"/>
              <a:sym typeface="Lato"/>
            </a:endParaRPr>
          </a:p>
        </p:txBody>
      </p:sp>
      <p:cxnSp>
        <p:nvCxnSpPr>
          <p:cNvPr id="539" name="Google Shape;539;p24"/>
          <p:cNvCxnSpPr>
            <a:stCxn id="533" idx="1"/>
            <a:endCxn id="538" idx="3"/>
          </p:cNvCxnSpPr>
          <p:nvPr/>
        </p:nvCxnSpPr>
        <p:spPr>
          <a:xfrm rot="10800000">
            <a:off x="6781250" y="2776600"/>
            <a:ext cx="645900" cy="647400"/>
          </a:xfrm>
          <a:prstGeom prst="straightConnector1">
            <a:avLst/>
          </a:prstGeom>
          <a:noFill/>
          <a:ln cap="flat" cmpd="sng" w="9525">
            <a:solidFill>
              <a:schemeClr val="dk2"/>
            </a:solidFill>
            <a:prstDash val="solid"/>
            <a:round/>
            <a:headEnd len="med" w="med" type="none"/>
            <a:tailEnd len="med" w="med" type="triangle"/>
          </a:ln>
        </p:spPr>
      </p:cxnSp>
      <p:cxnSp>
        <p:nvCxnSpPr>
          <p:cNvPr id="540" name="Google Shape;540;p24"/>
          <p:cNvCxnSpPr>
            <a:stCxn id="538" idx="2"/>
          </p:cNvCxnSpPr>
          <p:nvPr/>
        </p:nvCxnSpPr>
        <p:spPr>
          <a:xfrm>
            <a:off x="6146000" y="3129525"/>
            <a:ext cx="0" cy="839100"/>
          </a:xfrm>
          <a:prstGeom prst="straightConnector1">
            <a:avLst/>
          </a:prstGeom>
          <a:noFill/>
          <a:ln cap="flat" cmpd="sng" w="9525">
            <a:solidFill>
              <a:schemeClr val="dk2"/>
            </a:solidFill>
            <a:prstDash val="solid"/>
            <a:round/>
            <a:headEnd len="med" w="med" type="none"/>
            <a:tailEnd len="med" w="med" type="triangle"/>
          </a:ln>
        </p:spPr>
      </p:cxnSp>
      <p:sp>
        <p:nvSpPr>
          <p:cNvPr id="541" name="Google Shape;541;p24"/>
          <p:cNvSpPr/>
          <p:nvPr/>
        </p:nvSpPr>
        <p:spPr>
          <a:xfrm>
            <a:off x="4932600" y="3973600"/>
            <a:ext cx="2481000" cy="53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Return Record/ Array of records</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Update</a:t>
            </a:r>
            <a:endParaRPr/>
          </a:p>
        </p:txBody>
      </p:sp>
      <p:sp>
        <p:nvSpPr>
          <p:cNvPr id="547" name="Google Shape;547;p25"/>
          <p:cNvSpPr txBox="1"/>
          <p:nvPr>
            <p:ph idx="1" type="body"/>
          </p:nvPr>
        </p:nvSpPr>
        <p:spPr>
          <a:xfrm>
            <a:off x="1297500" y="1065425"/>
            <a:ext cx="77796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5"/>
              <a:buNone/>
            </a:pPr>
            <a:r>
              <a:rPr lang="en" sz="1315"/>
              <a:t>-&gt; Locate and get RID of record to be updated through index.py using .locate() and the primary key</a:t>
            </a:r>
            <a:endParaRPr sz="1315"/>
          </a:p>
          <a:p>
            <a:pPr indent="0" lvl="0" marL="0" rtl="0" algn="l">
              <a:lnSpc>
                <a:spcPct val="100000"/>
              </a:lnSpc>
              <a:spcBef>
                <a:spcPts val="1200"/>
              </a:spcBef>
              <a:spcAft>
                <a:spcPts val="0"/>
              </a:spcAft>
              <a:buSzPts val="605"/>
              <a:buNone/>
            </a:pPr>
            <a:r>
              <a:rPr lang="en" sz="1315"/>
              <a:t>-&gt; Use base RID to find that record’s indirection RID</a:t>
            </a:r>
            <a:endParaRPr sz="1315"/>
          </a:p>
          <a:p>
            <a:pPr indent="0" lvl="0" marL="0" rtl="0" algn="l">
              <a:lnSpc>
                <a:spcPct val="100000"/>
              </a:lnSpc>
              <a:spcBef>
                <a:spcPts val="1200"/>
              </a:spcBef>
              <a:spcAft>
                <a:spcPts val="0"/>
              </a:spcAft>
              <a:buSzPts val="605"/>
              <a:buNone/>
            </a:pPr>
            <a:r>
              <a:rPr lang="en" sz="1315"/>
              <a:t>-&gt; Check if any tail pages have been made, if not add one. Otherwise, if the current tail page has no capacity, add one.</a:t>
            </a:r>
            <a:endParaRPr sz="1315"/>
          </a:p>
          <a:p>
            <a:pPr indent="0" lvl="0" marL="0" rtl="0" algn="l">
              <a:lnSpc>
                <a:spcPct val="100000"/>
              </a:lnSpc>
              <a:spcBef>
                <a:spcPts val="1200"/>
              </a:spcBef>
              <a:spcAft>
                <a:spcPts val="0"/>
              </a:spcAft>
              <a:buSzPts val="605"/>
              <a:buNone/>
            </a:pPr>
            <a:r>
              <a:rPr lang="en" sz="1315"/>
              <a:t>-&gt; Insert updated data into Tail Page using .insertRecTP() #(this will add the schema_encoding data as well)</a:t>
            </a:r>
            <a:endParaRPr sz="1315"/>
          </a:p>
          <a:p>
            <a:pPr indent="0" lvl="0" marL="0" rtl="0" algn="l">
              <a:lnSpc>
                <a:spcPct val="100000"/>
              </a:lnSpc>
              <a:spcBef>
                <a:spcPts val="1200"/>
              </a:spcBef>
              <a:spcAft>
                <a:spcPts val="0"/>
              </a:spcAft>
              <a:buSzPts val="605"/>
              <a:buNone/>
            </a:pPr>
            <a:r>
              <a:rPr lang="en" sz="1315"/>
              <a:t>-&gt; Set the old indirection RID of the base record to the indirection RID of the Tail Page #(make the Tail Page point to the previous update)</a:t>
            </a:r>
            <a:endParaRPr sz="1315"/>
          </a:p>
          <a:p>
            <a:pPr indent="0" lvl="0" marL="0" rtl="0" algn="l">
              <a:lnSpc>
                <a:spcPct val="100000"/>
              </a:lnSpc>
              <a:spcBef>
                <a:spcPts val="1200"/>
              </a:spcBef>
              <a:spcAft>
                <a:spcPts val="0"/>
              </a:spcAft>
              <a:buSzPts val="605"/>
              <a:buNone/>
            </a:pPr>
            <a:r>
              <a:rPr lang="en" sz="1315"/>
              <a:t>-&gt; Create a new RID for the Tail Page consisting of the current Page Range index, the current Tail Page index, the current record index in the tail page, and ‘t’ to signify that it’s a tail page</a:t>
            </a:r>
            <a:endParaRPr sz="1315"/>
          </a:p>
          <a:p>
            <a:pPr indent="0" lvl="0" marL="0" rtl="0" algn="l">
              <a:lnSpc>
                <a:spcPct val="100000"/>
              </a:lnSpc>
              <a:spcBef>
                <a:spcPts val="1200"/>
              </a:spcBef>
              <a:spcAft>
                <a:spcPts val="0"/>
              </a:spcAft>
              <a:buSzPts val="605"/>
              <a:buNone/>
            </a:pPr>
            <a:r>
              <a:rPr lang="en" sz="1315"/>
              <a:t>-&gt; Set this new RID to the RID of the Tail Page and the indirection RID of the base record #(base record’s indirection RID now points to new updated record in Tail Page)</a:t>
            </a:r>
            <a:endParaRPr sz="1315"/>
          </a:p>
          <a:p>
            <a:pPr indent="0" lvl="0" marL="0" rtl="0" algn="l">
              <a:lnSpc>
                <a:spcPct val="100000"/>
              </a:lnSpc>
              <a:spcBef>
                <a:spcPts val="1200"/>
              </a:spcBef>
              <a:spcAft>
                <a:spcPts val="1200"/>
              </a:spcAft>
              <a:buSzPts val="605"/>
              <a:buNone/>
            </a:pPr>
            <a:r>
              <a:rPr lang="en" sz="1315"/>
              <a:t>-&gt; Iterate through the schema_encoding data for updated record and for every 1 in the data, check if the base record has a 1 in the same index for its schema_encoding data, and if not, change it to a 1 </a:t>
            </a:r>
            <a:endParaRPr sz="131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26"/>
          <p:cNvSpPr txBox="1"/>
          <p:nvPr>
            <p:ph type="title"/>
          </p:nvPr>
        </p:nvSpPr>
        <p:spPr>
          <a:xfrm>
            <a:off x="73200" y="387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Update (cont.)</a:t>
            </a:r>
            <a:endParaRPr/>
          </a:p>
        </p:txBody>
      </p:sp>
      <p:sp>
        <p:nvSpPr>
          <p:cNvPr id="553" name="Google Shape;553;p26"/>
          <p:cNvSpPr txBox="1"/>
          <p:nvPr/>
        </p:nvSpPr>
        <p:spPr>
          <a:xfrm>
            <a:off x="1215125" y="632775"/>
            <a:ext cx="1202100" cy="4926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Lato"/>
                <a:ea typeface="Lato"/>
                <a:cs typeface="Lato"/>
                <a:sym typeface="Lato"/>
              </a:rPr>
              <a:t>KEY </a:t>
            </a:r>
            <a:endParaRPr sz="1300">
              <a:solidFill>
                <a:schemeClr val="dk1"/>
              </a:solidFill>
              <a:latin typeface="Lato"/>
              <a:ea typeface="Lato"/>
              <a:cs typeface="Lato"/>
              <a:sym typeface="Lato"/>
            </a:endParaRPr>
          </a:p>
        </p:txBody>
      </p:sp>
      <p:cxnSp>
        <p:nvCxnSpPr>
          <p:cNvPr id="554" name="Google Shape;554;p26"/>
          <p:cNvCxnSpPr>
            <a:stCxn id="553" idx="2"/>
          </p:cNvCxnSpPr>
          <p:nvPr/>
        </p:nvCxnSpPr>
        <p:spPr>
          <a:xfrm>
            <a:off x="1816175" y="1125375"/>
            <a:ext cx="11400" cy="363600"/>
          </a:xfrm>
          <a:prstGeom prst="straightConnector1">
            <a:avLst/>
          </a:prstGeom>
          <a:noFill/>
          <a:ln cap="flat" cmpd="sng" w="9525">
            <a:solidFill>
              <a:schemeClr val="dk2"/>
            </a:solidFill>
            <a:prstDash val="solid"/>
            <a:round/>
            <a:headEnd len="med" w="med" type="none"/>
            <a:tailEnd len="med" w="med" type="triangle"/>
          </a:ln>
        </p:spPr>
      </p:cxnSp>
      <p:cxnSp>
        <p:nvCxnSpPr>
          <p:cNvPr id="555" name="Google Shape;555;p26"/>
          <p:cNvCxnSpPr/>
          <p:nvPr/>
        </p:nvCxnSpPr>
        <p:spPr>
          <a:xfrm flipH="1">
            <a:off x="1067775" y="1874350"/>
            <a:ext cx="442200" cy="294900"/>
          </a:xfrm>
          <a:prstGeom prst="straightConnector1">
            <a:avLst/>
          </a:prstGeom>
          <a:noFill/>
          <a:ln cap="flat" cmpd="sng" w="9525">
            <a:solidFill>
              <a:schemeClr val="dk2"/>
            </a:solidFill>
            <a:prstDash val="solid"/>
            <a:round/>
            <a:headEnd len="med" w="med" type="none"/>
            <a:tailEnd len="med" w="med" type="triangle"/>
          </a:ln>
        </p:spPr>
      </p:cxnSp>
      <p:sp>
        <p:nvSpPr>
          <p:cNvPr id="556" name="Google Shape;556;p26"/>
          <p:cNvSpPr txBox="1"/>
          <p:nvPr/>
        </p:nvSpPr>
        <p:spPr>
          <a:xfrm>
            <a:off x="1264775" y="1471838"/>
            <a:ext cx="1102800" cy="3849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highlight>
                  <a:schemeClr val="lt2"/>
                </a:highlight>
                <a:latin typeface="Lato"/>
                <a:ea typeface="Lato"/>
                <a:cs typeface="Lato"/>
                <a:sym typeface="Lato"/>
              </a:rPr>
              <a:t>Index: BTree</a:t>
            </a:r>
            <a:endParaRPr sz="1300">
              <a:solidFill>
                <a:schemeClr val="dk1"/>
              </a:solidFill>
              <a:highlight>
                <a:schemeClr val="lt2"/>
              </a:highlight>
              <a:latin typeface="Lato"/>
              <a:ea typeface="Lato"/>
              <a:cs typeface="Lato"/>
              <a:sym typeface="Lato"/>
            </a:endParaRPr>
          </a:p>
        </p:txBody>
      </p:sp>
      <p:sp>
        <p:nvSpPr>
          <p:cNvPr id="557" name="Google Shape;557;p26"/>
          <p:cNvSpPr/>
          <p:nvPr/>
        </p:nvSpPr>
        <p:spPr>
          <a:xfrm>
            <a:off x="353375" y="2186850"/>
            <a:ext cx="963900" cy="38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Base RID</a:t>
            </a:r>
            <a:endParaRPr>
              <a:latin typeface="Lato"/>
              <a:ea typeface="Lato"/>
              <a:cs typeface="Lato"/>
              <a:sym typeface="Lato"/>
            </a:endParaRPr>
          </a:p>
        </p:txBody>
      </p:sp>
      <p:sp>
        <p:nvSpPr>
          <p:cNvPr id="558" name="Google Shape;558;p26"/>
          <p:cNvSpPr/>
          <p:nvPr/>
        </p:nvSpPr>
        <p:spPr>
          <a:xfrm>
            <a:off x="2256175" y="2186850"/>
            <a:ext cx="1054500" cy="38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Latest RID</a:t>
            </a:r>
            <a:endParaRPr>
              <a:latin typeface="Lato"/>
              <a:ea typeface="Lato"/>
              <a:cs typeface="Lato"/>
              <a:sym typeface="Lato"/>
            </a:endParaRPr>
          </a:p>
        </p:txBody>
      </p:sp>
      <p:cxnSp>
        <p:nvCxnSpPr>
          <p:cNvPr id="559" name="Google Shape;559;p26"/>
          <p:cNvCxnSpPr>
            <a:stCxn id="557" idx="3"/>
            <a:endCxn id="558" idx="1"/>
          </p:cNvCxnSpPr>
          <p:nvPr/>
        </p:nvCxnSpPr>
        <p:spPr>
          <a:xfrm>
            <a:off x="1317275" y="2379300"/>
            <a:ext cx="939000" cy="0"/>
          </a:xfrm>
          <a:prstGeom prst="straightConnector1">
            <a:avLst/>
          </a:prstGeom>
          <a:noFill/>
          <a:ln cap="flat" cmpd="sng" w="9525">
            <a:solidFill>
              <a:schemeClr val="dk2"/>
            </a:solidFill>
            <a:prstDash val="solid"/>
            <a:round/>
            <a:headEnd len="med" w="med" type="none"/>
            <a:tailEnd len="med" w="med" type="triangle"/>
          </a:ln>
        </p:spPr>
      </p:cxnSp>
      <p:sp>
        <p:nvSpPr>
          <p:cNvPr id="560" name="Google Shape;560;p26"/>
          <p:cNvSpPr/>
          <p:nvPr/>
        </p:nvSpPr>
        <p:spPr>
          <a:xfrm>
            <a:off x="3520750" y="100525"/>
            <a:ext cx="2837700" cy="38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if len(pageRange.tailPages) == 0:</a:t>
            </a:r>
            <a:endParaRPr>
              <a:latin typeface="Lato"/>
              <a:ea typeface="Lato"/>
              <a:cs typeface="Lato"/>
              <a:sym typeface="Lato"/>
            </a:endParaRPr>
          </a:p>
        </p:txBody>
      </p:sp>
      <p:cxnSp>
        <p:nvCxnSpPr>
          <p:cNvPr id="561" name="Google Shape;561;p26"/>
          <p:cNvCxnSpPr>
            <a:endCxn id="562" idx="1"/>
          </p:cNvCxnSpPr>
          <p:nvPr/>
        </p:nvCxnSpPr>
        <p:spPr>
          <a:xfrm>
            <a:off x="6327125" y="455875"/>
            <a:ext cx="672000" cy="576300"/>
          </a:xfrm>
          <a:prstGeom prst="straightConnector1">
            <a:avLst/>
          </a:prstGeom>
          <a:noFill/>
          <a:ln cap="flat" cmpd="sng" w="9525">
            <a:solidFill>
              <a:schemeClr val="dk2"/>
            </a:solidFill>
            <a:prstDash val="solid"/>
            <a:round/>
            <a:headEnd len="med" w="med" type="none"/>
            <a:tailEnd len="med" w="med" type="triangle"/>
          </a:ln>
        </p:spPr>
      </p:cxnSp>
      <p:sp>
        <p:nvSpPr>
          <p:cNvPr id="562" name="Google Shape;562;p26"/>
          <p:cNvSpPr/>
          <p:nvPr/>
        </p:nvSpPr>
        <p:spPr>
          <a:xfrm>
            <a:off x="6999125" y="839725"/>
            <a:ext cx="2005500" cy="38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tailPage.add_tail_page()</a:t>
            </a:r>
            <a:endParaRPr>
              <a:latin typeface="Lato"/>
              <a:ea typeface="Lato"/>
              <a:cs typeface="Lato"/>
              <a:sym typeface="Lato"/>
            </a:endParaRPr>
          </a:p>
        </p:txBody>
      </p:sp>
      <p:sp>
        <p:nvSpPr>
          <p:cNvPr id="563" name="Google Shape;563;p26"/>
          <p:cNvSpPr txBox="1"/>
          <p:nvPr/>
        </p:nvSpPr>
        <p:spPr>
          <a:xfrm>
            <a:off x="6327125" y="100525"/>
            <a:ext cx="27864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Check if there are any tail pages yet.</a:t>
            </a:r>
            <a:endParaRPr sz="1300">
              <a:solidFill>
                <a:schemeClr val="lt1"/>
              </a:solidFill>
              <a:latin typeface="Lato"/>
              <a:ea typeface="Lato"/>
              <a:cs typeface="Lato"/>
              <a:sym typeface="Lato"/>
            </a:endParaRPr>
          </a:p>
        </p:txBody>
      </p:sp>
      <p:sp>
        <p:nvSpPr>
          <p:cNvPr id="564" name="Google Shape;564;p26"/>
          <p:cNvSpPr txBox="1"/>
          <p:nvPr/>
        </p:nvSpPr>
        <p:spPr>
          <a:xfrm>
            <a:off x="6524813" y="393775"/>
            <a:ext cx="4422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Yes</a:t>
            </a:r>
            <a:endParaRPr sz="1300">
              <a:solidFill>
                <a:schemeClr val="lt1"/>
              </a:solidFill>
              <a:latin typeface="Lato"/>
              <a:ea typeface="Lato"/>
              <a:cs typeface="Lato"/>
              <a:sym typeface="Lato"/>
            </a:endParaRPr>
          </a:p>
        </p:txBody>
      </p:sp>
      <p:cxnSp>
        <p:nvCxnSpPr>
          <p:cNvPr id="565" name="Google Shape;565;p26"/>
          <p:cNvCxnSpPr/>
          <p:nvPr/>
        </p:nvCxnSpPr>
        <p:spPr>
          <a:xfrm>
            <a:off x="3586950" y="491350"/>
            <a:ext cx="11400" cy="363600"/>
          </a:xfrm>
          <a:prstGeom prst="straightConnector1">
            <a:avLst/>
          </a:prstGeom>
          <a:noFill/>
          <a:ln cap="flat" cmpd="sng" w="9525">
            <a:solidFill>
              <a:schemeClr val="dk2"/>
            </a:solidFill>
            <a:prstDash val="solid"/>
            <a:round/>
            <a:headEnd len="med" w="med" type="none"/>
            <a:tailEnd len="med" w="med" type="triangle"/>
          </a:ln>
        </p:spPr>
      </p:cxnSp>
      <p:sp>
        <p:nvSpPr>
          <p:cNvPr id="566" name="Google Shape;566;p26"/>
          <p:cNvSpPr txBox="1"/>
          <p:nvPr/>
        </p:nvSpPr>
        <p:spPr>
          <a:xfrm>
            <a:off x="3586950" y="525700"/>
            <a:ext cx="4422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No</a:t>
            </a:r>
            <a:endParaRPr sz="1300">
              <a:solidFill>
                <a:schemeClr val="lt1"/>
              </a:solidFill>
              <a:latin typeface="Lato"/>
              <a:ea typeface="Lato"/>
              <a:cs typeface="Lato"/>
              <a:sym typeface="Lato"/>
            </a:endParaRPr>
          </a:p>
        </p:txBody>
      </p:sp>
      <p:sp>
        <p:nvSpPr>
          <p:cNvPr id="567" name="Google Shape;567;p26"/>
          <p:cNvSpPr/>
          <p:nvPr/>
        </p:nvSpPr>
        <p:spPr>
          <a:xfrm>
            <a:off x="2760350" y="860875"/>
            <a:ext cx="2897400" cy="38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if tailPage.hasCapacity() == FALSE:</a:t>
            </a:r>
            <a:endParaRPr>
              <a:latin typeface="Lato"/>
              <a:ea typeface="Lato"/>
              <a:cs typeface="Lato"/>
              <a:sym typeface="Lato"/>
            </a:endParaRPr>
          </a:p>
        </p:txBody>
      </p:sp>
      <p:cxnSp>
        <p:nvCxnSpPr>
          <p:cNvPr id="568" name="Google Shape;568;p26"/>
          <p:cNvCxnSpPr>
            <a:stCxn id="567" idx="3"/>
            <a:endCxn id="562" idx="1"/>
          </p:cNvCxnSpPr>
          <p:nvPr/>
        </p:nvCxnSpPr>
        <p:spPr>
          <a:xfrm flipH="1" rot="10800000">
            <a:off x="5657750" y="1032325"/>
            <a:ext cx="1341300" cy="21000"/>
          </a:xfrm>
          <a:prstGeom prst="straightConnector1">
            <a:avLst/>
          </a:prstGeom>
          <a:noFill/>
          <a:ln cap="flat" cmpd="sng" w="9525">
            <a:solidFill>
              <a:schemeClr val="dk2"/>
            </a:solidFill>
            <a:prstDash val="solid"/>
            <a:round/>
            <a:headEnd len="med" w="med" type="none"/>
            <a:tailEnd len="med" w="med" type="triangle"/>
          </a:ln>
        </p:spPr>
      </p:cxnSp>
      <p:sp>
        <p:nvSpPr>
          <p:cNvPr id="569" name="Google Shape;569;p26"/>
          <p:cNvSpPr txBox="1"/>
          <p:nvPr/>
        </p:nvSpPr>
        <p:spPr>
          <a:xfrm>
            <a:off x="6082613" y="749050"/>
            <a:ext cx="4422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Yes</a:t>
            </a:r>
            <a:endParaRPr sz="1300">
              <a:solidFill>
                <a:schemeClr val="lt1"/>
              </a:solidFill>
              <a:latin typeface="Lato"/>
              <a:ea typeface="Lato"/>
              <a:cs typeface="Lato"/>
              <a:sym typeface="Lato"/>
            </a:endParaRPr>
          </a:p>
        </p:txBody>
      </p:sp>
      <p:cxnSp>
        <p:nvCxnSpPr>
          <p:cNvPr id="570" name="Google Shape;570;p26"/>
          <p:cNvCxnSpPr>
            <a:stCxn id="567" idx="2"/>
            <a:endCxn id="571" idx="0"/>
          </p:cNvCxnSpPr>
          <p:nvPr/>
        </p:nvCxnSpPr>
        <p:spPr>
          <a:xfrm>
            <a:off x="4209050" y="1245775"/>
            <a:ext cx="1760700" cy="499200"/>
          </a:xfrm>
          <a:prstGeom prst="straightConnector1">
            <a:avLst/>
          </a:prstGeom>
          <a:noFill/>
          <a:ln cap="flat" cmpd="sng" w="9525">
            <a:solidFill>
              <a:schemeClr val="dk2"/>
            </a:solidFill>
            <a:prstDash val="solid"/>
            <a:round/>
            <a:headEnd len="med" w="med" type="none"/>
            <a:tailEnd len="med" w="med" type="triangle"/>
          </a:ln>
        </p:spPr>
      </p:cxnSp>
      <p:cxnSp>
        <p:nvCxnSpPr>
          <p:cNvPr id="572" name="Google Shape;572;p26"/>
          <p:cNvCxnSpPr>
            <a:stCxn id="562" idx="2"/>
            <a:endCxn id="571" idx="0"/>
          </p:cNvCxnSpPr>
          <p:nvPr/>
        </p:nvCxnSpPr>
        <p:spPr>
          <a:xfrm flipH="1">
            <a:off x="5969675" y="1224625"/>
            <a:ext cx="2032200" cy="520200"/>
          </a:xfrm>
          <a:prstGeom prst="straightConnector1">
            <a:avLst/>
          </a:prstGeom>
          <a:noFill/>
          <a:ln cap="flat" cmpd="sng" w="9525">
            <a:solidFill>
              <a:schemeClr val="dk2"/>
            </a:solidFill>
            <a:prstDash val="solid"/>
            <a:round/>
            <a:headEnd len="med" w="med" type="none"/>
            <a:tailEnd len="med" w="med" type="triangle"/>
          </a:ln>
        </p:spPr>
      </p:cxnSp>
      <p:sp>
        <p:nvSpPr>
          <p:cNvPr id="571" name="Google Shape;571;p26"/>
          <p:cNvSpPr/>
          <p:nvPr/>
        </p:nvSpPr>
        <p:spPr>
          <a:xfrm>
            <a:off x="4521000" y="1744950"/>
            <a:ext cx="2897400" cy="38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tailPage[i].insertRecTP()</a:t>
            </a:r>
            <a:endParaRPr>
              <a:latin typeface="Lato"/>
              <a:ea typeface="Lato"/>
              <a:cs typeface="Lato"/>
              <a:sym typeface="Lato"/>
            </a:endParaRPr>
          </a:p>
        </p:txBody>
      </p:sp>
      <p:cxnSp>
        <p:nvCxnSpPr>
          <p:cNvPr id="573" name="Google Shape;573;p26"/>
          <p:cNvCxnSpPr>
            <a:stCxn id="571" idx="2"/>
          </p:cNvCxnSpPr>
          <p:nvPr/>
        </p:nvCxnSpPr>
        <p:spPr>
          <a:xfrm>
            <a:off x="5969700" y="2129850"/>
            <a:ext cx="6900" cy="369600"/>
          </a:xfrm>
          <a:prstGeom prst="straightConnector1">
            <a:avLst/>
          </a:prstGeom>
          <a:noFill/>
          <a:ln cap="flat" cmpd="sng" w="9525">
            <a:solidFill>
              <a:schemeClr val="dk2"/>
            </a:solidFill>
            <a:prstDash val="solid"/>
            <a:round/>
            <a:headEnd len="med" w="med" type="none"/>
            <a:tailEnd len="med" w="med" type="triangle"/>
          </a:ln>
        </p:spPr>
      </p:cxnSp>
      <p:sp>
        <p:nvSpPr>
          <p:cNvPr id="574" name="Google Shape;574;p26"/>
          <p:cNvSpPr/>
          <p:nvPr/>
        </p:nvSpPr>
        <p:spPr>
          <a:xfrm>
            <a:off x="4469775" y="2505325"/>
            <a:ext cx="3426600" cy="38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tailPage[i].indirection.append(Latest RID)</a:t>
            </a:r>
            <a:endParaRPr>
              <a:latin typeface="Lato"/>
              <a:ea typeface="Lato"/>
              <a:cs typeface="Lato"/>
              <a:sym typeface="Lato"/>
            </a:endParaRPr>
          </a:p>
        </p:txBody>
      </p:sp>
      <p:cxnSp>
        <p:nvCxnSpPr>
          <p:cNvPr id="575" name="Google Shape;575;p26"/>
          <p:cNvCxnSpPr>
            <a:stCxn id="558" idx="3"/>
            <a:endCxn id="574" idx="1"/>
          </p:cNvCxnSpPr>
          <p:nvPr/>
        </p:nvCxnSpPr>
        <p:spPr>
          <a:xfrm>
            <a:off x="3310675" y="2379300"/>
            <a:ext cx="1159200" cy="318600"/>
          </a:xfrm>
          <a:prstGeom prst="straightConnector1">
            <a:avLst/>
          </a:prstGeom>
          <a:noFill/>
          <a:ln cap="flat" cmpd="sng" w="9525">
            <a:solidFill>
              <a:schemeClr val="dk2"/>
            </a:solidFill>
            <a:prstDash val="solid"/>
            <a:round/>
            <a:headEnd len="med" w="med" type="none"/>
            <a:tailEnd len="med" w="med" type="triangle"/>
          </a:ln>
        </p:spPr>
      </p:cxnSp>
      <p:sp>
        <p:nvSpPr>
          <p:cNvPr id="576" name="Google Shape;576;p26"/>
          <p:cNvSpPr txBox="1"/>
          <p:nvPr/>
        </p:nvSpPr>
        <p:spPr>
          <a:xfrm>
            <a:off x="7519625" y="1600225"/>
            <a:ext cx="15939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Inserts updated record data and appends schema_encoding data</a:t>
            </a:r>
            <a:endParaRPr sz="1000">
              <a:solidFill>
                <a:schemeClr val="lt1"/>
              </a:solidFill>
              <a:latin typeface="Lato"/>
              <a:ea typeface="Lato"/>
              <a:cs typeface="Lato"/>
              <a:sym typeface="Lato"/>
            </a:endParaRPr>
          </a:p>
        </p:txBody>
      </p:sp>
      <p:sp>
        <p:nvSpPr>
          <p:cNvPr id="577" name="Google Shape;577;p26"/>
          <p:cNvSpPr txBox="1"/>
          <p:nvPr/>
        </p:nvSpPr>
        <p:spPr>
          <a:xfrm>
            <a:off x="7650275" y="2220000"/>
            <a:ext cx="15939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Set previous update RID or base RID to indirection of new update record</a:t>
            </a:r>
            <a:endParaRPr sz="1000">
              <a:solidFill>
                <a:schemeClr val="lt1"/>
              </a:solidFill>
              <a:latin typeface="Lato"/>
              <a:ea typeface="Lato"/>
              <a:cs typeface="Lato"/>
              <a:sym typeface="Lato"/>
            </a:endParaRPr>
          </a:p>
        </p:txBody>
      </p:sp>
      <p:cxnSp>
        <p:nvCxnSpPr>
          <p:cNvPr id="578" name="Google Shape;578;p26"/>
          <p:cNvCxnSpPr>
            <a:stCxn id="574" idx="2"/>
            <a:endCxn id="579" idx="0"/>
          </p:cNvCxnSpPr>
          <p:nvPr/>
        </p:nvCxnSpPr>
        <p:spPr>
          <a:xfrm flipH="1">
            <a:off x="6090675" y="2890225"/>
            <a:ext cx="92400" cy="324300"/>
          </a:xfrm>
          <a:prstGeom prst="straightConnector1">
            <a:avLst/>
          </a:prstGeom>
          <a:noFill/>
          <a:ln cap="flat" cmpd="sng" w="9525">
            <a:solidFill>
              <a:schemeClr val="dk2"/>
            </a:solidFill>
            <a:prstDash val="solid"/>
            <a:round/>
            <a:headEnd len="med" w="med" type="none"/>
            <a:tailEnd len="med" w="med" type="triangle"/>
          </a:ln>
        </p:spPr>
      </p:cxnSp>
      <p:sp>
        <p:nvSpPr>
          <p:cNvPr id="580" name="Google Shape;580;p26"/>
          <p:cNvSpPr/>
          <p:nvPr/>
        </p:nvSpPr>
        <p:spPr>
          <a:xfrm>
            <a:off x="4408675" y="3975225"/>
            <a:ext cx="3037200" cy="38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tailPage[i].rid.append(updateRID)</a:t>
            </a:r>
            <a:endParaRPr>
              <a:latin typeface="Lato"/>
              <a:ea typeface="Lato"/>
              <a:cs typeface="Lato"/>
              <a:sym typeface="Lato"/>
            </a:endParaRPr>
          </a:p>
        </p:txBody>
      </p:sp>
      <p:sp>
        <p:nvSpPr>
          <p:cNvPr id="581" name="Google Shape;581;p26"/>
          <p:cNvSpPr txBox="1"/>
          <p:nvPr/>
        </p:nvSpPr>
        <p:spPr>
          <a:xfrm>
            <a:off x="7489275" y="3837688"/>
            <a:ext cx="15939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Create and append new update RID to tailPage RID column</a:t>
            </a:r>
            <a:endParaRPr sz="1000">
              <a:solidFill>
                <a:schemeClr val="lt1"/>
              </a:solidFill>
              <a:latin typeface="Lato"/>
              <a:ea typeface="Lato"/>
              <a:cs typeface="Lato"/>
              <a:sym typeface="Lato"/>
            </a:endParaRPr>
          </a:p>
        </p:txBody>
      </p:sp>
      <p:sp>
        <p:nvSpPr>
          <p:cNvPr id="579" name="Google Shape;579;p26"/>
          <p:cNvSpPr/>
          <p:nvPr/>
        </p:nvSpPr>
        <p:spPr>
          <a:xfrm>
            <a:off x="4572000" y="3214413"/>
            <a:ext cx="3037200" cy="38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updateRID = (page range index, tail page index, record index, ‘t’)</a:t>
            </a:r>
            <a:endParaRPr>
              <a:latin typeface="Lato"/>
              <a:ea typeface="Lato"/>
              <a:cs typeface="Lato"/>
              <a:sym typeface="Lato"/>
            </a:endParaRPr>
          </a:p>
        </p:txBody>
      </p:sp>
      <p:cxnSp>
        <p:nvCxnSpPr>
          <p:cNvPr id="582" name="Google Shape;582;p26"/>
          <p:cNvCxnSpPr>
            <a:stCxn id="579" idx="2"/>
            <a:endCxn id="580" idx="0"/>
          </p:cNvCxnSpPr>
          <p:nvPr/>
        </p:nvCxnSpPr>
        <p:spPr>
          <a:xfrm flipH="1">
            <a:off x="5927400" y="3599313"/>
            <a:ext cx="163200" cy="375900"/>
          </a:xfrm>
          <a:prstGeom prst="straightConnector1">
            <a:avLst/>
          </a:prstGeom>
          <a:noFill/>
          <a:ln cap="flat" cmpd="sng" w="9525">
            <a:solidFill>
              <a:schemeClr val="dk2"/>
            </a:solidFill>
            <a:prstDash val="solid"/>
            <a:round/>
            <a:headEnd len="med" w="med" type="none"/>
            <a:tailEnd len="med" w="med" type="triangle"/>
          </a:ln>
        </p:spPr>
      </p:cxnSp>
      <p:cxnSp>
        <p:nvCxnSpPr>
          <p:cNvPr id="583" name="Google Shape;583;p26"/>
          <p:cNvCxnSpPr>
            <a:stCxn id="580" idx="2"/>
            <a:endCxn id="584" idx="0"/>
          </p:cNvCxnSpPr>
          <p:nvPr/>
        </p:nvCxnSpPr>
        <p:spPr>
          <a:xfrm flipH="1">
            <a:off x="5732575" y="4360125"/>
            <a:ext cx="194700" cy="256800"/>
          </a:xfrm>
          <a:prstGeom prst="straightConnector1">
            <a:avLst/>
          </a:prstGeom>
          <a:noFill/>
          <a:ln cap="flat" cmpd="sng" w="9525">
            <a:solidFill>
              <a:schemeClr val="dk2"/>
            </a:solidFill>
            <a:prstDash val="solid"/>
            <a:round/>
            <a:headEnd len="med" w="med" type="none"/>
            <a:tailEnd len="med" w="med" type="triangle"/>
          </a:ln>
        </p:spPr>
      </p:cxnSp>
      <p:sp>
        <p:nvSpPr>
          <p:cNvPr id="585" name="Google Shape;585;p26"/>
          <p:cNvSpPr/>
          <p:nvPr/>
        </p:nvSpPr>
        <p:spPr>
          <a:xfrm>
            <a:off x="155525" y="2982200"/>
            <a:ext cx="3037200" cy="209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Using a for loop, iterate through each element of the schema_encoding data at the index of the update record. If there is a 1, check if the corresponding base record also has a 1 in the same position in its schema_encoding data. If not, change the base record’s data from 0 to 1.</a:t>
            </a:r>
            <a:endParaRPr>
              <a:latin typeface="Lato"/>
              <a:ea typeface="Lato"/>
              <a:cs typeface="Lato"/>
              <a:sym typeface="Lato"/>
            </a:endParaRPr>
          </a:p>
        </p:txBody>
      </p:sp>
      <p:sp>
        <p:nvSpPr>
          <p:cNvPr id="584" name="Google Shape;584;p26"/>
          <p:cNvSpPr/>
          <p:nvPr/>
        </p:nvSpPr>
        <p:spPr>
          <a:xfrm>
            <a:off x="4019225" y="4616875"/>
            <a:ext cx="3426600" cy="38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basePage</a:t>
            </a:r>
            <a:r>
              <a:rPr lang="en">
                <a:latin typeface="Lato"/>
                <a:ea typeface="Lato"/>
                <a:cs typeface="Lato"/>
                <a:sym typeface="Lato"/>
              </a:rPr>
              <a:t>[page Index].indirection[record index] = updateRID</a:t>
            </a:r>
            <a:endParaRPr>
              <a:latin typeface="Lato"/>
              <a:ea typeface="Lato"/>
              <a:cs typeface="Lato"/>
              <a:sym typeface="Lato"/>
            </a:endParaRPr>
          </a:p>
        </p:txBody>
      </p:sp>
      <p:sp>
        <p:nvSpPr>
          <p:cNvPr id="586" name="Google Shape;586;p26"/>
          <p:cNvSpPr txBox="1"/>
          <p:nvPr/>
        </p:nvSpPr>
        <p:spPr>
          <a:xfrm>
            <a:off x="7445875" y="4490650"/>
            <a:ext cx="16677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Also update basePage, so indirection for base record goes to updateRID</a:t>
            </a:r>
            <a:endParaRPr sz="1000">
              <a:solidFill>
                <a:schemeClr val="lt1"/>
              </a:solidFill>
              <a:latin typeface="Lato"/>
              <a:ea typeface="Lato"/>
              <a:cs typeface="Lato"/>
              <a:sym typeface="Lato"/>
            </a:endParaRPr>
          </a:p>
        </p:txBody>
      </p:sp>
      <p:cxnSp>
        <p:nvCxnSpPr>
          <p:cNvPr id="587" name="Google Shape;587;p26"/>
          <p:cNvCxnSpPr>
            <a:stCxn id="584" idx="1"/>
            <a:endCxn id="585" idx="3"/>
          </p:cNvCxnSpPr>
          <p:nvPr/>
        </p:nvCxnSpPr>
        <p:spPr>
          <a:xfrm rot="10800000">
            <a:off x="3192725" y="4030225"/>
            <a:ext cx="826500" cy="779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 and sum_version</a:t>
            </a:r>
            <a:endParaRPr/>
          </a:p>
        </p:txBody>
      </p:sp>
      <p:sp>
        <p:nvSpPr>
          <p:cNvPr id="593" name="Google Shape;593;p27"/>
          <p:cNvSpPr txBox="1"/>
          <p:nvPr>
            <p:ph idx="1" type="body"/>
          </p:nvPr>
        </p:nvSpPr>
        <p:spPr>
          <a:xfrm>
            <a:off x="1297500" y="1601575"/>
            <a:ext cx="32043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-&gt; Use index.locate_range() and pass the parameters. </a:t>
            </a:r>
            <a:endParaRPr/>
          </a:p>
          <a:p>
            <a:pPr indent="0" lvl="0" marL="0" rtl="0" algn="l">
              <a:spcBef>
                <a:spcPts val="1200"/>
              </a:spcBef>
              <a:spcAft>
                <a:spcPts val="0"/>
              </a:spcAft>
              <a:buNone/>
            </a:pPr>
            <a:r>
              <a:rPr lang="en"/>
              <a:t>-&gt; locate_range will use a btree function (tree.values(min,max)) to get rids. </a:t>
            </a:r>
            <a:endParaRPr/>
          </a:p>
          <a:p>
            <a:pPr indent="0" lvl="0" marL="0" rtl="0" algn="l">
              <a:spcBef>
                <a:spcPts val="1200"/>
              </a:spcBef>
              <a:spcAft>
                <a:spcPts val="0"/>
              </a:spcAft>
              <a:buNone/>
            </a:pPr>
            <a:r>
              <a:rPr lang="en"/>
              <a:t>-&gt; Function will return a list of rids. </a:t>
            </a:r>
            <a:endParaRPr/>
          </a:p>
          <a:p>
            <a:pPr indent="0" lvl="0" marL="0" rtl="0" algn="l">
              <a:spcBef>
                <a:spcPts val="1200"/>
              </a:spcBef>
              <a:spcAft>
                <a:spcPts val="0"/>
              </a:spcAft>
              <a:buNone/>
            </a:pPr>
            <a:r>
              <a:rPr lang="en"/>
              <a:t>-&gt; Iterate through the rids to </a:t>
            </a:r>
            <a:r>
              <a:rPr lang="en"/>
              <a:t>fetch</a:t>
            </a:r>
            <a:r>
              <a:rPr lang="en"/>
              <a:t> column data. </a:t>
            </a:r>
            <a:endParaRPr/>
          </a:p>
          <a:p>
            <a:pPr indent="0" lvl="0" marL="0" rtl="0" algn="l">
              <a:spcBef>
                <a:spcPts val="1200"/>
              </a:spcBef>
              <a:spcAft>
                <a:spcPts val="0"/>
              </a:spcAft>
              <a:buNone/>
            </a:pPr>
            <a:r>
              <a:rPr lang="en"/>
              <a:t>-&gt; Return sum of column 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594" name="Google Shape;594;p27"/>
          <p:cNvSpPr/>
          <p:nvPr/>
        </p:nvSpPr>
        <p:spPr>
          <a:xfrm>
            <a:off x="6174200" y="1307850"/>
            <a:ext cx="1814400" cy="58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Index.locate_range()</a:t>
            </a:r>
            <a:endParaRPr>
              <a:latin typeface="Lato"/>
              <a:ea typeface="Lato"/>
              <a:cs typeface="Lato"/>
              <a:sym typeface="Lato"/>
            </a:endParaRPr>
          </a:p>
        </p:txBody>
      </p:sp>
      <p:sp>
        <p:nvSpPr>
          <p:cNvPr id="595" name="Google Shape;595;p27"/>
          <p:cNvSpPr/>
          <p:nvPr/>
        </p:nvSpPr>
        <p:spPr>
          <a:xfrm>
            <a:off x="6282050" y="663750"/>
            <a:ext cx="1598700" cy="37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Parameters</a:t>
            </a:r>
            <a:endParaRPr>
              <a:latin typeface="Lato"/>
              <a:ea typeface="Lato"/>
              <a:cs typeface="Lato"/>
              <a:sym typeface="Lato"/>
            </a:endParaRPr>
          </a:p>
        </p:txBody>
      </p:sp>
      <p:sp>
        <p:nvSpPr>
          <p:cNvPr id="596" name="Google Shape;596;p27"/>
          <p:cNvSpPr/>
          <p:nvPr/>
        </p:nvSpPr>
        <p:spPr>
          <a:xfrm>
            <a:off x="6520100" y="2163750"/>
            <a:ext cx="1122600" cy="58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List of Rids</a:t>
            </a:r>
            <a:endParaRPr>
              <a:latin typeface="Lato"/>
              <a:ea typeface="Lato"/>
              <a:cs typeface="Lato"/>
              <a:sym typeface="Lato"/>
            </a:endParaRPr>
          </a:p>
        </p:txBody>
      </p:sp>
      <p:cxnSp>
        <p:nvCxnSpPr>
          <p:cNvPr id="597" name="Google Shape;597;p27"/>
          <p:cNvCxnSpPr>
            <a:stCxn id="595" idx="2"/>
            <a:endCxn id="594" idx="0"/>
          </p:cNvCxnSpPr>
          <p:nvPr/>
        </p:nvCxnSpPr>
        <p:spPr>
          <a:xfrm>
            <a:off x="7081400" y="1037850"/>
            <a:ext cx="0" cy="270000"/>
          </a:xfrm>
          <a:prstGeom prst="straightConnector1">
            <a:avLst/>
          </a:prstGeom>
          <a:noFill/>
          <a:ln cap="flat" cmpd="sng" w="9525">
            <a:solidFill>
              <a:schemeClr val="dk2"/>
            </a:solidFill>
            <a:prstDash val="solid"/>
            <a:round/>
            <a:headEnd len="med" w="med" type="none"/>
            <a:tailEnd len="med" w="med" type="triangle"/>
          </a:ln>
        </p:spPr>
      </p:cxnSp>
      <p:cxnSp>
        <p:nvCxnSpPr>
          <p:cNvPr id="598" name="Google Shape;598;p27"/>
          <p:cNvCxnSpPr>
            <a:stCxn id="594" idx="2"/>
            <a:endCxn id="596" idx="0"/>
          </p:cNvCxnSpPr>
          <p:nvPr/>
        </p:nvCxnSpPr>
        <p:spPr>
          <a:xfrm>
            <a:off x="7081400" y="1893750"/>
            <a:ext cx="0" cy="270000"/>
          </a:xfrm>
          <a:prstGeom prst="straightConnector1">
            <a:avLst/>
          </a:prstGeom>
          <a:noFill/>
          <a:ln cap="flat" cmpd="sng" w="9525">
            <a:solidFill>
              <a:schemeClr val="dk2"/>
            </a:solidFill>
            <a:prstDash val="solid"/>
            <a:round/>
            <a:headEnd len="med" w="med" type="none"/>
            <a:tailEnd len="med" w="med" type="triangle"/>
          </a:ln>
        </p:spPr>
      </p:cxnSp>
      <p:sp>
        <p:nvSpPr>
          <p:cNvPr id="599" name="Google Shape;599;p27"/>
          <p:cNvSpPr/>
          <p:nvPr/>
        </p:nvSpPr>
        <p:spPr>
          <a:xfrm>
            <a:off x="6123200" y="3367950"/>
            <a:ext cx="1916400" cy="58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Return Sum of Data</a:t>
            </a:r>
            <a:endParaRPr>
              <a:latin typeface="Lato"/>
              <a:ea typeface="Lato"/>
              <a:cs typeface="Lato"/>
              <a:sym typeface="Lato"/>
            </a:endParaRPr>
          </a:p>
        </p:txBody>
      </p:sp>
      <p:cxnSp>
        <p:nvCxnSpPr>
          <p:cNvPr id="600" name="Google Shape;600;p27"/>
          <p:cNvCxnSpPr>
            <a:stCxn id="596" idx="2"/>
            <a:endCxn id="599" idx="0"/>
          </p:cNvCxnSpPr>
          <p:nvPr/>
        </p:nvCxnSpPr>
        <p:spPr>
          <a:xfrm>
            <a:off x="7081400" y="2749650"/>
            <a:ext cx="0" cy="618300"/>
          </a:xfrm>
          <a:prstGeom prst="straightConnector1">
            <a:avLst/>
          </a:prstGeom>
          <a:noFill/>
          <a:ln cap="flat" cmpd="sng" w="9525">
            <a:solidFill>
              <a:schemeClr val="dk2"/>
            </a:solidFill>
            <a:prstDash val="solid"/>
            <a:round/>
            <a:headEnd len="med" w="med" type="none"/>
            <a:tailEnd len="med" w="med" type="triangle"/>
          </a:ln>
        </p:spPr>
      </p:cxnSp>
      <p:sp>
        <p:nvSpPr>
          <p:cNvPr id="601" name="Google Shape;601;p27"/>
          <p:cNvSpPr txBox="1"/>
          <p:nvPr/>
        </p:nvSpPr>
        <p:spPr>
          <a:xfrm>
            <a:off x="7245650" y="2749650"/>
            <a:ext cx="1916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Iterate, Fetch column data and sum it</a:t>
            </a:r>
            <a:endParaRPr sz="1300">
              <a:solidFill>
                <a:schemeClr val="lt1"/>
              </a:solidFill>
              <a:latin typeface="Lato"/>
              <a:ea typeface="Lato"/>
              <a:cs typeface="Lato"/>
              <a:sym typeface="Lato"/>
            </a:endParaRPr>
          </a:p>
        </p:txBody>
      </p:sp>
      <p:sp>
        <p:nvSpPr>
          <p:cNvPr id="602" name="Google Shape;602;p27"/>
          <p:cNvSpPr txBox="1"/>
          <p:nvPr/>
        </p:nvSpPr>
        <p:spPr>
          <a:xfrm>
            <a:off x="7087050" y="3594550"/>
            <a:ext cx="2075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603" name="Google Shape;603;p27"/>
          <p:cNvSpPr txBox="1"/>
          <p:nvPr/>
        </p:nvSpPr>
        <p:spPr>
          <a:xfrm>
            <a:off x="7177800" y="1836300"/>
            <a:ext cx="1893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Use Btree function</a:t>
            </a:r>
            <a:endParaRPr sz="1300">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Delete</a:t>
            </a:r>
            <a:endParaRPr/>
          </a:p>
        </p:txBody>
      </p:sp>
      <p:sp>
        <p:nvSpPr>
          <p:cNvPr id="609" name="Google Shape;609;p28"/>
          <p:cNvSpPr txBox="1"/>
          <p:nvPr>
            <p:ph idx="1" type="body"/>
          </p:nvPr>
        </p:nvSpPr>
        <p:spPr>
          <a:xfrm>
            <a:off x="1116075" y="1567550"/>
            <a:ext cx="3097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-&gt; Followed Milestone guidelines and kept it simple. </a:t>
            </a:r>
            <a:endParaRPr/>
          </a:p>
          <a:p>
            <a:pPr indent="0" lvl="0" marL="0" rtl="0" algn="l">
              <a:spcBef>
                <a:spcPts val="1200"/>
              </a:spcBef>
              <a:spcAft>
                <a:spcPts val="0"/>
              </a:spcAft>
              <a:buNone/>
            </a:pPr>
            <a:r>
              <a:rPr lang="en"/>
              <a:t>-&gt; Just set indirection column to [”empty”]</a:t>
            </a:r>
            <a:endParaRPr/>
          </a:p>
          <a:p>
            <a:pPr indent="0" lvl="0" marL="0" rtl="0" algn="l">
              <a:spcBef>
                <a:spcPts val="1200"/>
              </a:spcBef>
              <a:spcAft>
                <a:spcPts val="0"/>
              </a:spcAft>
              <a:buNone/>
            </a:pPr>
            <a:r>
              <a:rPr lang="en"/>
              <a:t>-&gt; Implement </a:t>
            </a:r>
            <a:r>
              <a:rPr lang="en"/>
              <a:t>error checks in other functions to see beforehand if the indirection column is [“empty”] or not. </a:t>
            </a:r>
            <a:endParaRPr/>
          </a:p>
          <a:p>
            <a:pPr indent="0" lvl="0" marL="0" rtl="0" algn="l">
              <a:spcBef>
                <a:spcPts val="1200"/>
              </a:spcBef>
              <a:spcAft>
                <a:spcPts val="1200"/>
              </a:spcAft>
              <a:buNone/>
            </a:pPr>
            <a:r>
              <a:rPr lang="en"/>
              <a:t>-&gt; Remove data during merge(task for milestone 2)</a:t>
            </a:r>
            <a:endParaRPr/>
          </a:p>
        </p:txBody>
      </p:sp>
      <p:sp>
        <p:nvSpPr>
          <p:cNvPr id="610" name="Google Shape;610;p28"/>
          <p:cNvSpPr/>
          <p:nvPr/>
        </p:nvSpPr>
        <p:spPr>
          <a:xfrm>
            <a:off x="4963425" y="1689550"/>
            <a:ext cx="510300" cy="2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1" name="Google Shape;611;p28"/>
          <p:cNvSpPr/>
          <p:nvPr/>
        </p:nvSpPr>
        <p:spPr>
          <a:xfrm>
            <a:off x="6653025" y="1689550"/>
            <a:ext cx="510300" cy="2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2" name="Google Shape;612;p28"/>
          <p:cNvSpPr/>
          <p:nvPr/>
        </p:nvSpPr>
        <p:spPr>
          <a:xfrm>
            <a:off x="5626125" y="1689550"/>
            <a:ext cx="874500" cy="2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3" name="Google Shape;613;p28"/>
          <p:cNvSpPr/>
          <p:nvPr/>
        </p:nvSpPr>
        <p:spPr>
          <a:xfrm>
            <a:off x="7315725" y="1689550"/>
            <a:ext cx="510300" cy="2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4" name="Google Shape;614;p28"/>
          <p:cNvSpPr/>
          <p:nvPr/>
        </p:nvSpPr>
        <p:spPr>
          <a:xfrm>
            <a:off x="4300725" y="1689550"/>
            <a:ext cx="510300" cy="2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5" name="Google Shape;615;p28"/>
          <p:cNvSpPr/>
          <p:nvPr/>
        </p:nvSpPr>
        <p:spPr>
          <a:xfrm>
            <a:off x="8433675" y="1689550"/>
            <a:ext cx="510300" cy="2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6" name="Google Shape;616;p28"/>
          <p:cNvSpPr txBox="1"/>
          <p:nvPr/>
        </p:nvSpPr>
        <p:spPr>
          <a:xfrm>
            <a:off x="4269975" y="1375425"/>
            <a:ext cx="571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RID</a:t>
            </a:r>
            <a:endParaRPr sz="1300">
              <a:solidFill>
                <a:schemeClr val="lt1"/>
              </a:solidFill>
              <a:latin typeface="Lato"/>
              <a:ea typeface="Lato"/>
              <a:cs typeface="Lato"/>
              <a:sym typeface="Lato"/>
            </a:endParaRPr>
          </a:p>
        </p:txBody>
      </p:sp>
      <p:sp>
        <p:nvSpPr>
          <p:cNvPr id="617" name="Google Shape;617;p28"/>
          <p:cNvSpPr txBox="1"/>
          <p:nvPr/>
        </p:nvSpPr>
        <p:spPr>
          <a:xfrm>
            <a:off x="4841775" y="1375425"/>
            <a:ext cx="1001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Encoding</a:t>
            </a:r>
            <a:endParaRPr sz="1300">
              <a:solidFill>
                <a:schemeClr val="lt1"/>
              </a:solidFill>
              <a:latin typeface="Lato"/>
              <a:ea typeface="Lato"/>
              <a:cs typeface="Lato"/>
              <a:sym typeface="Lato"/>
            </a:endParaRPr>
          </a:p>
        </p:txBody>
      </p:sp>
      <p:sp>
        <p:nvSpPr>
          <p:cNvPr id="618" name="Google Shape;618;p28"/>
          <p:cNvSpPr txBox="1"/>
          <p:nvPr/>
        </p:nvSpPr>
        <p:spPr>
          <a:xfrm>
            <a:off x="5595375" y="1375425"/>
            <a:ext cx="111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Indirection</a:t>
            </a:r>
            <a:endParaRPr sz="1300">
              <a:solidFill>
                <a:schemeClr val="lt1"/>
              </a:solidFill>
              <a:latin typeface="Lato"/>
              <a:ea typeface="Lato"/>
              <a:cs typeface="Lato"/>
              <a:sym typeface="Lato"/>
            </a:endParaRPr>
          </a:p>
        </p:txBody>
      </p:sp>
      <p:sp>
        <p:nvSpPr>
          <p:cNvPr id="619" name="Google Shape;619;p28"/>
          <p:cNvSpPr txBox="1"/>
          <p:nvPr/>
        </p:nvSpPr>
        <p:spPr>
          <a:xfrm>
            <a:off x="6561725" y="1390875"/>
            <a:ext cx="874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Lato"/>
                <a:ea typeface="Lato"/>
                <a:cs typeface="Lato"/>
                <a:sym typeface="Lato"/>
              </a:rPr>
              <a:t>Start time</a:t>
            </a:r>
            <a:endParaRPr sz="1100">
              <a:solidFill>
                <a:schemeClr val="lt1"/>
              </a:solidFill>
              <a:latin typeface="Lato"/>
              <a:ea typeface="Lato"/>
              <a:cs typeface="Lato"/>
              <a:sym typeface="Lato"/>
            </a:endParaRPr>
          </a:p>
        </p:txBody>
      </p:sp>
      <p:sp>
        <p:nvSpPr>
          <p:cNvPr id="620" name="Google Shape;620;p28"/>
          <p:cNvSpPr txBox="1"/>
          <p:nvPr/>
        </p:nvSpPr>
        <p:spPr>
          <a:xfrm>
            <a:off x="7874700" y="1500625"/>
            <a:ext cx="510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Lato"/>
                <a:ea typeface="Lato"/>
                <a:cs typeface="Lato"/>
                <a:sym typeface="Lato"/>
              </a:rPr>
              <a:t>…..</a:t>
            </a:r>
            <a:endParaRPr sz="2200">
              <a:solidFill>
                <a:schemeClr val="lt1"/>
              </a:solidFill>
              <a:latin typeface="Lato"/>
              <a:ea typeface="Lato"/>
              <a:cs typeface="Lato"/>
              <a:sym typeface="Lato"/>
            </a:endParaRPr>
          </a:p>
        </p:txBody>
      </p:sp>
      <p:sp>
        <p:nvSpPr>
          <p:cNvPr id="621" name="Google Shape;621;p28"/>
          <p:cNvSpPr txBox="1"/>
          <p:nvPr/>
        </p:nvSpPr>
        <p:spPr>
          <a:xfrm>
            <a:off x="7284975" y="1375425"/>
            <a:ext cx="874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Page 0</a:t>
            </a:r>
            <a:endParaRPr sz="1300">
              <a:solidFill>
                <a:schemeClr val="lt1"/>
              </a:solidFill>
              <a:latin typeface="Lato"/>
              <a:ea typeface="Lato"/>
              <a:cs typeface="Lato"/>
              <a:sym typeface="Lato"/>
            </a:endParaRPr>
          </a:p>
        </p:txBody>
      </p:sp>
      <p:sp>
        <p:nvSpPr>
          <p:cNvPr id="622" name="Google Shape;622;p28"/>
          <p:cNvSpPr txBox="1"/>
          <p:nvPr/>
        </p:nvSpPr>
        <p:spPr>
          <a:xfrm>
            <a:off x="8342625" y="1375425"/>
            <a:ext cx="72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Page N</a:t>
            </a:r>
            <a:endParaRPr sz="1300">
              <a:solidFill>
                <a:schemeClr val="lt1"/>
              </a:solidFill>
              <a:latin typeface="Lato"/>
              <a:ea typeface="Lato"/>
              <a:cs typeface="Lato"/>
              <a:sym typeface="Lato"/>
            </a:endParaRPr>
          </a:p>
        </p:txBody>
      </p:sp>
      <p:sp>
        <p:nvSpPr>
          <p:cNvPr id="623" name="Google Shape;623;p28"/>
          <p:cNvSpPr txBox="1"/>
          <p:nvPr/>
        </p:nvSpPr>
        <p:spPr>
          <a:xfrm>
            <a:off x="4213275" y="1616200"/>
            <a:ext cx="4866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Lato"/>
                <a:ea typeface="Lato"/>
                <a:cs typeface="Lato"/>
                <a:sym typeface="Lato"/>
              </a:rPr>
              <a:t>Tuple         0000         Tuple RID          16:37        Data                        Data</a:t>
            </a:r>
            <a:endParaRPr sz="1300">
              <a:solidFill>
                <a:schemeClr val="dk1"/>
              </a:solidFill>
              <a:latin typeface="Lato"/>
              <a:ea typeface="Lato"/>
              <a:cs typeface="Lato"/>
              <a:sym typeface="Lato"/>
            </a:endParaRPr>
          </a:p>
        </p:txBody>
      </p:sp>
      <p:sp>
        <p:nvSpPr>
          <p:cNvPr id="624" name="Google Shape;624;p28"/>
          <p:cNvSpPr/>
          <p:nvPr/>
        </p:nvSpPr>
        <p:spPr>
          <a:xfrm>
            <a:off x="4963425" y="3282025"/>
            <a:ext cx="510300" cy="2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5" name="Google Shape;625;p28"/>
          <p:cNvSpPr/>
          <p:nvPr/>
        </p:nvSpPr>
        <p:spPr>
          <a:xfrm>
            <a:off x="6653025" y="3282025"/>
            <a:ext cx="510300" cy="2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6" name="Google Shape;626;p28"/>
          <p:cNvSpPr/>
          <p:nvPr/>
        </p:nvSpPr>
        <p:spPr>
          <a:xfrm>
            <a:off x="5626125" y="3282025"/>
            <a:ext cx="874500" cy="2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7" name="Google Shape;627;p28"/>
          <p:cNvSpPr/>
          <p:nvPr/>
        </p:nvSpPr>
        <p:spPr>
          <a:xfrm>
            <a:off x="7315725" y="3282025"/>
            <a:ext cx="510300" cy="2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8" name="Google Shape;628;p28"/>
          <p:cNvSpPr/>
          <p:nvPr/>
        </p:nvSpPr>
        <p:spPr>
          <a:xfrm>
            <a:off x="4300725" y="3282025"/>
            <a:ext cx="510300" cy="2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9" name="Google Shape;629;p28"/>
          <p:cNvSpPr/>
          <p:nvPr/>
        </p:nvSpPr>
        <p:spPr>
          <a:xfrm>
            <a:off x="8433675" y="3282025"/>
            <a:ext cx="510300" cy="2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0" name="Google Shape;630;p28"/>
          <p:cNvSpPr txBox="1"/>
          <p:nvPr/>
        </p:nvSpPr>
        <p:spPr>
          <a:xfrm>
            <a:off x="4269975" y="2967900"/>
            <a:ext cx="571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RID</a:t>
            </a:r>
            <a:endParaRPr sz="1300">
              <a:solidFill>
                <a:schemeClr val="lt1"/>
              </a:solidFill>
              <a:latin typeface="Lato"/>
              <a:ea typeface="Lato"/>
              <a:cs typeface="Lato"/>
              <a:sym typeface="Lato"/>
            </a:endParaRPr>
          </a:p>
        </p:txBody>
      </p:sp>
      <p:sp>
        <p:nvSpPr>
          <p:cNvPr id="631" name="Google Shape;631;p28"/>
          <p:cNvSpPr txBox="1"/>
          <p:nvPr/>
        </p:nvSpPr>
        <p:spPr>
          <a:xfrm>
            <a:off x="4841775" y="2967900"/>
            <a:ext cx="1001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Encoding</a:t>
            </a:r>
            <a:endParaRPr sz="1300">
              <a:solidFill>
                <a:schemeClr val="lt1"/>
              </a:solidFill>
              <a:latin typeface="Lato"/>
              <a:ea typeface="Lato"/>
              <a:cs typeface="Lato"/>
              <a:sym typeface="Lato"/>
            </a:endParaRPr>
          </a:p>
        </p:txBody>
      </p:sp>
      <p:sp>
        <p:nvSpPr>
          <p:cNvPr id="632" name="Google Shape;632;p28"/>
          <p:cNvSpPr txBox="1"/>
          <p:nvPr/>
        </p:nvSpPr>
        <p:spPr>
          <a:xfrm>
            <a:off x="5595375" y="2967900"/>
            <a:ext cx="111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Indirection</a:t>
            </a:r>
            <a:endParaRPr sz="1300">
              <a:solidFill>
                <a:schemeClr val="lt1"/>
              </a:solidFill>
              <a:latin typeface="Lato"/>
              <a:ea typeface="Lato"/>
              <a:cs typeface="Lato"/>
              <a:sym typeface="Lato"/>
            </a:endParaRPr>
          </a:p>
        </p:txBody>
      </p:sp>
      <p:sp>
        <p:nvSpPr>
          <p:cNvPr id="633" name="Google Shape;633;p28"/>
          <p:cNvSpPr txBox="1"/>
          <p:nvPr/>
        </p:nvSpPr>
        <p:spPr>
          <a:xfrm>
            <a:off x="6561725" y="2983350"/>
            <a:ext cx="874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Lato"/>
                <a:ea typeface="Lato"/>
                <a:cs typeface="Lato"/>
                <a:sym typeface="Lato"/>
              </a:rPr>
              <a:t>Start time</a:t>
            </a:r>
            <a:endParaRPr sz="1100">
              <a:solidFill>
                <a:schemeClr val="lt1"/>
              </a:solidFill>
              <a:latin typeface="Lato"/>
              <a:ea typeface="Lato"/>
              <a:cs typeface="Lato"/>
              <a:sym typeface="Lato"/>
            </a:endParaRPr>
          </a:p>
        </p:txBody>
      </p:sp>
      <p:sp>
        <p:nvSpPr>
          <p:cNvPr id="634" name="Google Shape;634;p28"/>
          <p:cNvSpPr txBox="1"/>
          <p:nvPr/>
        </p:nvSpPr>
        <p:spPr>
          <a:xfrm>
            <a:off x="7874700" y="3093100"/>
            <a:ext cx="510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Lato"/>
                <a:ea typeface="Lato"/>
                <a:cs typeface="Lato"/>
                <a:sym typeface="Lato"/>
              </a:rPr>
              <a:t>…..</a:t>
            </a:r>
            <a:endParaRPr sz="2200">
              <a:solidFill>
                <a:schemeClr val="lt1"/>
              </a:solidFill>
              <a:latin typeface="Lato"/>
              <a:ea typeface="Lato"/>
              <a:cs typeface="Lato"/>
              <a:sym typeface="Lato"/>
            </a:endParaRPr>
          </a:p>
        </p:txBody>
      </p:sp>
      <p:sp>
        <p:nvSpPr>
          <p:cNvPr id="635" name="Google Shape;635;p28"/>
          <p:cNvSpPr txBox="1"/>
          <p:nvPr/>
        </p:nvSpPr>
        <p:spPr>
          <a:xfrm>
            <a:off x="7284975" y="2967900"/>
            <a:ext cx="874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Page 0</a:t>
            </a:r>
            <a:endParaRPr sz="1300">
              <a:solidFill>
                <a:schemeClr val="lt1"/>
              </a:solidFill>
              <a:latin typeface="Lato"/>
              <a:ea typeface="Lato"/>
              <a:cs typeface="Lato"/>
              <a:sym typeface="Lato"/>
            </a:endParaRPr>
          </a:p>
        </p:txBody>
      </p:sp>
      <p:sp>
        <p:nvSpPr>
          <p:cNvPr id="636" name="Google Shape;636;p28"/>
          <p:cNvSpPr txBox="1"/>
          <p:nvPr/>
        </p:nvSpPr>
        <p:spPr>
          <a:xfrm>
            <a:off x="8342625" y="2967900"/>
            <a:ext cx="72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Page N</a:t>
            </a:r>
            <a:endParaRPr sz="1300">
              <a:solidFill>
                <a:schemeClr val="lt1"/>
              </a:solidFill>
              <a:latin typeface="Lato"/>
              <a:ea typeface="Lato"/>
              <a:cs typeface="Lato"/>
              <a:sym typeface="Lato"/>
            </a:endParaRPr>
          </a:p>
        </p:txBody>
      </p:sp>
      <p:sp>
        <p:nvSpPr>
          <p:cNvPr id="637" name="Google Shape;637;p28"/>
          <p:cNvSpPr txBox="1"/>
          <p:nvPr/>
        </p:nvSpPr>
        <p:spPr>
          <a:xfrm>
            <a:off x="4213275" y="3208675"/>
            <a:ext cx="4866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Lato"/>
                <a:ea typeface="Lato"/>
                <a:cs typeface="Lato"/>
                <a:sym typeface="Lato"/>
              </a:rPr>
              <a:t>Tuple         0000        [“empty”]            16:37        Data                        Data</a:t>
            </a:r>
            <a:endParaRPr sz="1300">
              <a:solidFill>
                <a:schemeClr val="dk1"/>
              </a:solidFill>
              <a:latin typeface="Lato"/>
              <a:ea typeface="Lato"/>
              <a:cs typeface="Lato"/>
              <a:sym typeface="Lato"/>
            </a:endParaRPr>
          </a:p>
        </p:txBody>
      </p:sp>
      <p:cxnSp>
        <p:nvCxnSpPr>
          <p:cNvPr id="638" name="Google Shape;638;p28"/>
          <p:cNvCxnSpPr>
            <a:stCxn id="623" idx="2"/>
          </p:cNvCxnSpPr>
          <p:nvPr/>
        </p:nvCxnSpPr>
        <p:spPr>
          <a:xfrm>
            <a:off x="6646275" y="2001100"/>
            <a:ext cx="21300" cy="822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Testing on 10k, 100k, and 1M Records</a:t>
            </a:r>
            <a:endParaRPr/>
          </a:p>
        </p:txBody>
      </p:sp>
      <p:pic>
        <p:nvPicPr>
          <p:cNvPr id="644" name="Google Shape;644;p29"/>
          <p:cNvPicPr preferRelativeResize="0"/>
          <p:nvPr/>
        </p:nvPicPr>
        <p:blipFill>
          <a:blip r:embed="rId3">
            <a:alphaModFix/>
          </a:blip>
          <a:stretch>
            <a:fillRect/>
          </a:stretch>
        </p:blipFill>
        <p:spPr>
          <a:xfrm>
            <a:off x="221524" y="1004249"/>
            <a:ext cx="5014500" cy="1317750"/>
          </a:xfrm>
          <a:prstGeom prst="rect">
            <a:avLst/>
          </a:prstGeom>
          <a:noFill/>
          <a:ln>
            <a:noFill/>
          </a:ln>
        </p:spPr>
      </p:pic>
      <p:pic>
        <p:nvPicPr>
          <p:cNvPr id="645" name="Google Shape;645;p29"/>
          <p:cNvPicPr preferRelativeResize="0"/>
          <p:nvPr/>
        </p:nvPicPr>
        <p:blipFill>
          <a:blip r:embed="rId4">
            <a:alphaModFix/>
          </a:blip>
          <a:stretch>
            <a:fillRect/>
          </a:stretch>
        </p:blipFill>
        <p:spPr>
          <a:xfrm>
            <a:off x="3543300" y="2323050"/>
            <a:ext cx="5600700" cy="1400175"/>
          </a:xfrm>
          <a:prstGeom prst="rect">
            <a:avLst/>
          </a:prstGeom>
          <a:noFill/>
          <a:ln>
            <a:noFill/>
          </a:ln>
        </p:spPr>
      </p:pic>
      <p:pic>
        <p:nvPicPr>
          <p:cNvPr id="646" name="Google Shape;646;p29"/>
          <p:cNvPicPr preferRelativeResize="0"/>
          <p:nvPr/>
        </p:nvPicPr>
        <p:blipFill>
          <a:blip r:embed="rId5">
            <a:alphaModFix/>
          </a:blip>
          <a:stretch>
            <a:fillRect/>
          </a:stretch>
        </p:blipFill>
        <p:spPr>
          <a:xfrm>
            <a:off x="297963" y="3724263"/>
            <a:ext cx="5362575" cy="1419225"/>
          </a:xfrm>
          <a:prstGeom prst="rect">
            <a:avLst/>
          </a:prstGeom>
          <a:noFill/>
          <a:ln>
            <a:noFill/>
          </a:ln>
        </p:spPr>
      </p:pic>
      <p:sp>
        <p:nvSpPr>
          <p:cNvPr id="647" name="Google Shape;647;p29"/>
          <p:cNvSpPr txBox="1"/>
          <p:nvPr/>
        </p:nvSpPr>
        <p:spPr>
          <a:xfrm>
            <a:off x="6023100" y="1380525"/>
            <a:ext cx="3149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lt1"/>
                </a:solidFill>
                <a:latin typeface="Lato"/>
                <a:ea typeface="Lato"/>
                <a:cs typeface="Lato"/>
                <a:sym typeface="Lato"/>
              </a:rPr>
              <a:t>10k</a:t>
            </a:r>
            <a:endParaRPr sz="2700">
              <a:solidFill>
                <a:schemeClr val="lt1"/>
              </a:solidFill>
              <a:latin typeface="Lato"/>
              <a:ea typeface="Lato"/>
              <a:cs typeface="Lato"/>
              <a:sym typeface="Lato"/>
            </a:endParaRPr>
          </a:p>
        </p:txBody>
      </p:sp>
      <p:sp>
        <p:nvSpPr>
          <p:cNvPr id="648" name="Google Shape;648;p29"/>
          <p:cNvSpPr txBox="1"/>
          <p:nvPr/>
        </p:nvSpPr>
        <p:spPr>
          <a:xfrm>
            <a:off x="578550" y="2674050"/>
            <a:ext cx="6764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lt1"/>
                </a:solidFill>
                <a:latin typeface="Lato"/>
                <a:ea typeface="Lato"/>
                <a:cs typeface="Lato"/>
                <a:sym typeface="Lato"/>
              </a:rPr>
              <a:t>100K</a:t>
            </a:r>
            <a:endParaRPr sz="2900">
              <a:solidFill>
                <a:schemeClr val="lt1"/>
              </a:solidFill>
              <a:latin typeface="Lato"/>
              <a:ea typeface="Lato"/>
              <a:cs typeface="Lato"/>
              <a:sym typeface="Lato"/>
            </a:endParaRPr>
          </a:p>
        </p:txBody>
      </p:sp>
      <p:sp>
        <p:nvSpPr>
          <p:cNvPr id="649" name="Google Shape;649;p29"/>
          <p:cNvSpPr txBox="1"/>
          <p:nvPr/>
        </p:nvSpPr>
        <p:spPr>
          <a:xfrm>
            <a:off x="6340600" y="4214525"/>
            <a:ext cx="2831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lt1"/>
                </a:solidFill>
                <a:latin typeface="Lato"/>
                <a:ea typeface="Lato"/>
                <a:cs typeface="Lato"/>
                <a:sym typeface="Lato"/>
              </a:rPr>
              <a:t>1M</a:t>
            </a:r>
            <a:endParaRPr sz="27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30"/>
          <p:cNvSpPr txBox="1"/>
          <p:nvPr>
            <p:ph type="title"/>
          </p:nvPr>
        </p:nvSpPr>
        <p:spPr>
          <a:xfrm>
            <a:off x="3443100" y="2231700"/>
            <a:ext cx="2257800" cy="68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p:nvPr/>
        </p:nvSpPr>
        <p:spPr>
          <a:xfrm>
            <a:off x="3278675" y="697550"/>
            <a:ext cx="5495700" cy="38751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 name="Google Shape;141;p14"/>
          <p:cNvSpPr/>
          <p:nvPr/>
        </p:nvSpPr>
        <p:spPr>
          <a:xfrm>
            <a:off x="6061825" y="908925"/>
            <a:ext cx="2489525" cy="15853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 name="Google Shape;142;p14"/>
          <p:cNvSpPr txBox="1"/>
          <p:nvPr>
            <p:ph idx="1" type="body"/>
          </p:nvPr>
        </p:nvSpPr>
        <p:spPr>
          <a:xfrm>
            <a:off x="1027425" y="1425875"/>
            <a:ext cx="2415600" cy="29112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0"/>
              </a:spcAft>
              <a:buNone/>
            </a:pPr>
            <a:r>
              <a:rPr lang="en" sz="1600">
                <a:latin typeface="Montserrat"/>
                <a:ea typeface="Montserrat"/>
                <a:cs typeface="Montserrat"/>
                <a:sym typeface="Montserrat"/>
              </a:rPr>
              <a:t>Attributes:</a:t>
            </a:r>
            <a:endParaRPr sz="1600">
              <a:latin typeface="Montserrat"/>
              <a:ea typeface="Montserrat"/>
              <a:cs typeface="Montserrat"/>
              <a:sym typeface="Montserrat"/>
            </a:endParaRPr>
          </a:p>
          <a:p>
            <a:pPr indent="0" lvl="0" marL="0" rtl="0" algn="l">
              <a:lnSpc>
                <a:spcPct val="70000"/>
              </a:lnSpc>
              <a:spcBef>
                <a:spcPts val="1200"/>
              </a:spcBef>
              <a:spcAft>
                <a:spcPts val="0"/>
              </a:spcAft>
              <a:buNone/>
            </a:pPr>
            <a:r>
              <a:rPr lang="en" sz="1600">
                <a:latin typeface="Montserrat"/>
                <a:ea typeface="Montserrat"/>
                <a:cs typeface="Montserrat"/>
                <a:sym typeface="Montserrat"/>
              </a:rPr>
              <a:t>Name</a:t>
            </a:r>
            <a:endParaRPr sz="1600">
              <a:latin typeface="Montserrat"/>
              <a:ea typeface="Montserrat"/>
              <a:cs typeface="Montserrat"/>
              <a:sym typeface="Montserrat"/>
            </a:endParaRPr>
          </a:p>
          <a:p>
            <a:pPr indent="0" lvl="0" marL="0" rtl="0" algn="l">
              <a:lnSpc>
                <a:spcPct val="70000"/>
              </a:lnSpc>
              <a:spcBef>
                <a:spcPts val="1200"/>
              </a:spcBef>
              <a:spcAft>
                <a:spcPts val="0"/>
              </a:spcAft>
              <a:buNone/>
            </a:pPr>
            <a:r>
              <a:rPr lang="en" sz="1600">
                <a:latin typeface="Montserrat"/>
                <a:ea typeface="Montserrat"/>
                <a:cs typeface="Montserrat"/>
                <a:sym typeface="Montserrat"/>
              </a:rPr>
              <a:t>Key</a:t>
            </a:r>
            <a:endParaRPr sz="1600">
              <a:latin typeface="Montserrat"/>
              <a:ea typeface="Montserrat"/>
              <a:cs typeface="Montserrat"/>
              <a:sym typeface="Montserrat"/>
            </a:endParaRPr>
          </a:p>
          <a:p>
            <a:pPr indent="0" lvl="0" marL="0" rtl="0" algn="l">
              <a:lnSpc>
                <a:spcPct val="70000"/>
              </a:lnSpc>
              <a:spcBef>
                <a:spcPts val="1200"/>
              </a:spcBef>
              <a:spcAft>
                <a:spcPts val="0"/>
              </a:spcAft>
              <a:buNone/>
            </a:pPr>
            <a:r>
              <a:rPr lang="en" sz="1600">
                <a:latin typeface="Montserrat"/>
                <a:ea typeface="Montserrat"/>
                <a:cs typeface="Montserrat"/>
                <a:sym typeface="Montserrat"/>
              </a:rPr>
              <a:t>Num_columns</a:t>
            </a:r>
            <a:endParaRPr sz="1600">
              <a:latin typeface="Montserrat"/>
              <a:ea typeface="Montserrat"/>
              <a:cs typeface="Montserrat"/>
              <a:sym typeface="Montserrat"/>
            </a:endParaRPr>
          </a:p>
          <a:p>
            <a:pPr indent="0" lvl="0" marL="0" rtl="0" algn="l">
              <a:lnSpc>
                <a:spcPct val="70000"/>
              </a:lnSpc>
              <a:spcBef>
                <a:spcPts val="1200"/>
              </a:spcBef>
              <a:spcAft>
                <a:spcPts val="0"/>
              </a:spcAft>
              <a:buNone/>
            </a:pPr>
            <a:r>
              <a:rPr lang="en" sz="1600">
                <a:latin typeface="Montserrat"/>
                <a:ea typeface="Montserrat"/>
                <a:cs typeface="Montserrat"/>
                <a:sym typeface="Montserrat"/>
              </a:rPr>
              <a:t>Page_range[]</a:t>
            </a:r>
            <a:endParaRPr sz="1600">
              <a:latin typeface="Montserrat"/>
              <a:ea typeface="Montserrat"/>
              <a:cs typeface="Montserrat"/>
              <a:sym typeface="Montserrat"/>
            </a:endParaRPr>
          </a:p>
          <a:p>
            <a:pPr indent="0" lvl="0" marL="0" rtl="0" algn="l">
              <a:lnSpc>
                <a:spcPct val="70000"/>
              </a:lnSpc>
              <a:spcBef>
                <a:spcPts val="1200"/>
              </a:spcBef>
              <a:spcAft>
                <a:spcPts val="0"/>
              </a:spcAft>
              <a:buNone/>
            </a:pPr>
            <a:r>
              <a:rPr lang="en" sz="1600">
                <a:latin typeface="Montserrat"/>
                <a:ea typeface="Montserrat"/>
                <a:cs typeface="Montserrat"/>
                <a:sym typeface="Montserrat"/>
              </a:rPr>
              <a:t>Index</a:t>
            </a:r>
            <a:endParaRPr sz="1600">
              <a:latin typeface="Montserrat"/>
              <a:ea typeface="Montserrat"/>
              <a:cs typeface="Montserrat"/>
              <a:sym typeface="Montserrat"/>
            </a:endParaRPr>
          </a:p>
          <a:p>
            <a:pPr indent="0" lvl="0" marL="0" rtl="0" algn="l">
              <a:lnSpc>
                <a:spcPct val="70000"/>
              </a:lnSpc>
              <a:spcBef>
                <a:spcPts val="1200"/>
              </a:spcBef>
              <a:spcAft>
                <a:spcPts val="0"/>
              </a:spcAft>
              <a:buNone/>
            </a:pPr>
            <a:r>
              <a:rPr lang="en" sz="1600">
                <a:latin typeface="Montserrat"/>
                <a:ea typeface="Montserrat"/>
                <a:cs typeface="Montserrat"/>
                <a:sym typeface="Montserrat"/>
              </a:rPr>
              <a:t>curPageRange</a:t>
            </a:r>
            <a:endParaRPr sz="1600">
              <a:latin typeface="Montserrat"/>
              <a:ea typeface="Montserrat"/>
              <a:cs typeface="Montserrat"/>
              <a:sym typeface="Montserrat"/>
            </a:endParaRPr>
          </a:p>
          <a:p>
            <a:pPr indent="0" lvl="0" marL="0" rtl="0" algn="l">
              <a:lnSpc>
                <a:spcPct val="70000"/>
              </a:lnSpc>
              <a:spcBef>
                <a:spcPts val="1200"/>
              </a:spcBef>
              <a:spcAft>
                <a:spcPts val="0"/>
              </a:spcAft>
              <a:buNone/>
            </a:pPr>
            <a:r>
              <a:rPr lang="en" sz="1600">
                <a:latin typeface="Montserrat"/>
                <a:ea typeface="Montserrat"/>
                <a:cs typeface="Montserrat"/>
                <a:sym typeface="Montserrat"/>
              </a:rPr>
              <a:t>curBP</a:t>
            </a:r>
            <a:endParaRPr sz="1600">
              <a:latin typeface="Montserrat"/>
              <a:ea typeface="Montserrat"/>
              <a:cs typeface="Montserrat"/>
              <a:sym typeface="Montserrat"/>
            </a:endParaRPr>
          </a:p>
          <a:p>
            <a:pPr indent="0" lvl="0" marL="0" rtl="0" algn="l">
              <a:lnSpc>
                <a:spcPct val="70000"/>
              </a:lnSpc>
              <a:spcBef>
                <a:spcPts val="1200"/>
              </a:spcBef>
              <a:spcAft>
                <a:spcPts val="0"/>
              </a:spcAft>
              <a:buNone/>
            </a:pPr>
            <a:r>
              <a:rPr lang="en" sz="1600">
                <a:latin typeface="Montserrat"/>
                <a:ea typeface="Montserrat"/>
                <a:cs typeface="Montserrat"/>
                <a:sym typeface="Montserrat"/>
              </a:rPr>
              <a:t>curRecord</a:t>
            </a:r>
            <a:endParaRPr sz="1600">
              <a:latin typeface="Montserrat"/>
              <a:ea typeface="Montserrat"/>
              <a:cs typeface="Montserrat"/>
              <a:sym typeface="Montserrat"/>
            </a:endParaRPr>
          </a:p>
          <a:p>
            <a:pPr indent="0" lvl="0" marL="0" rtl="0" algn="l">
              <a:lnSpc>
                <a:spcPct val="70000"/>
              </a:lnSpc>
              <a:spcBef>
                <a:spcPts val="1200"/>
              </a:spcBef>
              <a:spcAft>
                <a:spcPts val="0"/>
              </a:spcAft>
              <a:buNone/>
            </a:pPr>
            <a:r>
              <a:rPr lang="en" sz="1600">
                <a:latin typeface="Montserrat"/>
                <a:ea typeface="Montserrat"/>
                <a:cs typeface="Montserrat"/>
                <a:sym typeface="Montserrat"/>
              </a:rPr>
              <a:t>CreateBP_RID()</a:t>
            </a:r>
            <a:endParaRPr sz="1600">
              <a:latin typeface="Montserrat"/>
              <a:ea typeface="Montserrat"/>
              <a:cs typeface="Montserrat"/>
              <a:sym typeface="Montserrat"/>
            </a:endParaRPr>
          </a:p>
          <a:p>
            <a:pPr indent="0" lvl="0" marL="0" rtl="0" algn="l">
              <a:lnSpc>
                <a:spcPct val="70000"/>
              </a:lnSpc>
              <a:spcBef>
                <a:spcPts val="1200"/>
              </a:spcBef>
              <a:spcAft>
                <a:spcPts val="1200"/>
              </a:spcAft>
              <a:buNone/>
            </a:pPr>
            <a:r>
              <a:t/>
            </a:r>
            <a:endParaRPr sz="1600">
              <a:latin typeface="Montserrat"/>
              <a:ea typeface="Montserrat"/>
              <a:cs typeface="Montserrat"/>
              <a:sym typeface="Montserrat"/>
            </a:endParaRPr>
          </a:p>
        </p:txBody>
      </p:sp>
      <p:sp>
        <p:nvSpPr>
          <p:cNvPr id="143" name="Google Shape;143;p14"/>
          <p:cNvSpPr txBox="1"/>
          <p:nvPr>
            <p:ph type="title"/>
          </p:nvPr>
        </p:nvSpPr>
        <p:spPr>
          <a:xfrm>
            <a:off x="710325" y="28425"/>
            <a:ext cx="27327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Table</a:t>
            </a:r>
            <a:endParaRPr sz="3000"/>
          </a:p>
        </p:txBody>
      </p:sp>
      <p:sp>
        <p:nvSpPr>
          <p:cNvPr id="144" name="Google Shape;144;p14"/>
          <p:cNvSpPr/>
          <p:nvPr/>
        </p:nvSpPr>
        <p:spPr>
          <a:xfrm>
            <a:off x="6142232" y="975200"/>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a:t>
            </a:r>
            <a:endParaRPr sz="1000">
              <a:latin typeface="Lato"/>
              <a:ea typeface="Lato"/>
              <a:cs typeface="Lato"/>
              <a:sym typeface="Lato"/>
            </a:endParaRPr>
          </a:p>
        </p:txBody>
      </p:sp>
      <p:sp>
        <p:nvSpPr>
          <p:cNvPr id="145" name="Google Shape;145;p14"/>
          <p:cNvSpPr/>
          <p:nvPr/>
        </p:nvSpPr>
        <p:spPr>
          <a:xfrm>
            <a:off x="7994436" y="975200"/>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Bp4</a:t>
            </a:r>
            <a:endParaRPr sz="1000">
              <a:latin typeface="Lato"/>
              <a:ea typeface="Lato"/>
              <a:cs typeface="Lato"/>
              <a:sym typeface="Lato"/>
            </a:endParaRPr>
          </a:p>
        </p:txBody>
      </p:sp>
      <p:sp>
        <p:nvSpPr>
          <p:cNvPr id="146" name="Google Shape;146;p14"/>
          <p:cNvSpPr/>
          <p:nvPr/>
        </p:nvSpPr>
        <p:spPr>
          <a:xfrm>
            <a:off x="7377034" y="975200"/>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Bp3</a:t>
            </a:r>
            <a:endParaRPr sz="1000">
              <a:latin typeface="Lato"/>
              <a:ea typeface="Lato"/>
              <a:cs typeface="Lato"/>
              <a:sym typeface="Lato"/>
            </a:endParaRPr>
          </a:p>
        </p:txBody>
      </p:sp>
      <p:sp>
        <p:nvSpPr>
          <p:cNvPr id="147" name="Google Shape;147;p14"/>
          <p:cNvSpPr/>
          <p:nvPr/>
        </p:nvSpPr>
        <p:spPr>
          <a:xfrm>
            <a:off x="6759633" y="975200"/>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Bp2</a:t>
            </a:r>
            <a:endParaRPr sz="1000">
              <a:latin typeface="Lato"/>
              <a:ea typeface="Lato"/>
              <a:cs typeface="Lato"/>
              <a:sym typeface="Lato"/>
            </a:endParaRPr>
          </a:p>
        </p:txBody>
      </p:sp>
      <p:sp>
        <p:nvSpPr>
          <p:cNvPr id="148" name="Google Shape;148;p14"/>
          <p:cNvSpPr/>
          <p:nvPr/>
        </p:nvSpPr>
        <p:spPr>
          <a:xfrm>
            <a:off x="6142232" y="1164475"/>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Bp5</a:t>
            </a:r>
            <a:endParaRPr sz="1000">
              <a:latin typeface="Lato"/>
              <a:ea typeface="Lato"/>
              <a:cs typeface="Lato"/>
              <a:sym typeface="Lato"/>
            </a:endParaRPr>
          </a:p>
        </p:txBody>
      </p:sp>
      <p:sp>
        <p:nvSpPr>
          <p:cNvPr id="149" name="Google Shape;149;p14"/>
          <p:cNvSpPr/>
          <p:nvPr/>
        </p:nvSpPr>
        <p:spPr>
          <a:xfrm>
            <a:off x="7994436" y="1164475"/>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Bp8</a:t>
            </a:r>
            <a:endParaRPr sz="1000">
              <a:latin typeface="Lato"/>
              <a:ea typeface="Lato"/>
              <a:cs typeface="Lato"/>
              <a:sym typeface="Lato"/>
            </a:endParaRPr>
          </a:p>
        </p:txBody>
      </p:sp>
      <p:sp>
        <p:nvSpPr>
          <p:cNvPr id="150" name="Google Shape;150;p14"/>
          <p:cNvSpPr/>
          <p:nvPr/>
        </p:nvSpPr>
        <p:spPr>
          <a:xfrm>
            <a:off x="7377034" y="1164475"/>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Bp7</a:t>
            </a:r>
            <a:endParaRPr sz="1000">
              <a:latin typeface="Lato"/>
              <a:ea typeface="Lato"/>
              <a:cs typeface="Lato"/>
              <a:sym typeface="Lato"/>
            </a:endParaRPr>
          </a:p>
        </p:txBody>
      </p:sp>
      <p:sp>
        <p:nvSpPr>
          <p:cNvPr id="151" name="Google Shape;151;p14"/>
          <p:cNvSpPr/>
          <p:nvPr/>
        </p:nvSpPr>
        <p:spPr>
          <a:xfrm>
            <a:off x="6759633" y="1164475"/>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Bp6</a:t>
            </a:r>
            <a:endParaRPr sz="1000">
              <a:latin typeface="Lato"/>
              <a:ea typeface="Lato"/>
              <a:cs typeface="Lato"/>
              <a:sym typeface="Lato"/>
            </a:endParaRPr>
          </a:p>
        </p:txBody>
      </p:sp>
      <p:sp>
        <p:nvSpPr>
          <p:cNvPr id="152" name="Google Shape;152;p14"/>
          <p:cNvSpPr/>
          <p:nvPr/>
        </p:nvSpPr>
        <p:spPr>
          <a:xfrm>
            <a:off x="6142232" y="1353751"/>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Bp9</a:t>
            </a:r>
            <a:endParaRPr sz="1000">
              <a:latin typeface="Lato"/>
              <a:ea typeface="Lato"/>
              <a:cs typeface="Lato"/>
              <a:sym typeface="Lato"/>
            </a:endParaRPr>
          </a:p>
        </p:txBody>
      </p:sp>
      <p:sp>
        <p:nvSpPr>
          <p:cNvPr id="153" name="Google Shape;153;p14"/>
          <p:cNvSpPr/>
          <p:nvPr/>
        </p:nvSpPr>
        <p:spPr>
          <a:xfrm>
            <a:off x="7994436" y="1353751"/>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Bp12</a:t>
            </a:r>
            <a:endParaRPr sz="1000">
              <a:latin typeface="Lato"/>
              <a:ea typeface="Lato"/>
              <a:cs typeface="Lato"/>
              <a:sym typeface="Lato"/>
            </a:endParaRPr>
          </a:p>
        </p:txBody>
      </p:sp>
      <p:sp>
        <p:nvSpPr>
          <p:cNvPr id="154" name="Google Shape;154;p14"/>
          <p:cNvSpPr/>
          <p:nvPr/>
        </p:nvSpPr>
        <p:spPr>
          <a:xfrm>
            <a:off x="7377034" y="1353751"/>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Bp11</a:t>
            </a:r>
            <a:endParaRPr sz="1000">
              <a:latin typeface="Lato"/>
              <a:ea typeface="Lato"/>
              <a:cs typeface="Lato"/>
              <a:sym typeface="Lato"/>
            </a:endParaRPr>
          </a:p>
        </p:txBody>
      </p:sp>
      <p:sp>
        <p:nvSpPr>
          <p:cNvPr id="155" name="Google Shape;155;p14"/>
          <p:cNvSpPr/>
          <p:nvPr/>
        </p:nvSpPr>
        <p:spPr>
          <a:xfrm>
            <a:off x="6759633" y="1353751"/>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Bp10</a:t>
            </a:r>
            <a:endParaRPr sz="1000">
              <a:latin typeface="Lato"/>
              <a:ea typeface="Lato"/>
              <a:cs typeface="Lato"/>
              <a:sym typeface="Lato"/>
            </a:endParaRPr>
          </a:p>
        </p:txBody>
      </p:sp>
      <p:sp>
        <p:nvSpPr>
          <p:cNvPr id="156" name="Google Shape;156;p14"/>
          <p:cNvSpPr/>
          <p:nvPr/>
        </p:nvSpPr>
        <p:spPr>
          <a:xfrm>
            <a:off x="6142232" y="1543026"/>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Bp13</a:t>
            </a:r>
            <a:endParaRPr sz="1000">
              <a:latin typeface="Lato"/>
              <a:ea typeface="Lato"/>
              <a:cs typeface="Lato"/>
              <a:sym typeface="Lato"/>
            </a:endParaRPr>
          </a:p>
        </p:txBody>
      </p:sp>
      <p:sp>
        <p:nvSpPr>
          <p:cNvPr id="157" name="Google Shape;157;p14"/>
          <p:cNvSpPr/>
          <p:nvPr/>
        </p:nvSpPr>
        <p:spPr>
          <a:xfrm>
            <a:off x="7994436" y="1543026"/>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Bp16</a:t>
            </a:r>
            <a:endParaRPr sz="1000">
              <a:latin typeface="Lato"/>
              <a:ea typeface="Lato"/>
              <a:cs typeface="Lato"/>
              <a:sym typeface="Lato"/>
            </a:endParaRPr>
          </a:p>
        </p:txBody>
      </p:sp>
      <p:sp>
        <p:nvSpPr>
          <p:cNvPr id="158" name="Google Shape;158;p14"/>
          <p:cNvSpPr/>
          <p:nvPr/>
        </p:nvSpPr>
        <p:spPr>
          <a:xfrm>
            <a:off x="7377034" y="1543026"/>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Bp15</a:t>
            </a:r>
            <a:endParaRPr sz="1000">
              <a:latin typeface="Lato"/>
              <a:ea typeface="Lato"/>
              <a:cs typeface="Lato"/>
              <a:sym typeface="Lato"/>
            </a:endParaRPr>
          </a:p>
        </p:txBody>
      </p:sp>
      <p:sp>
        <p:nvSpPr>
          <p:cNvPr id="159" name="Google Shape;159;p14"/>
          <p:cNvSpPr/>
          <p:nvPr/>
        </p:nvSpPr>
        <p:spPr>
          <a:xfrm>
            <a:off x="6759633" y="1543026"/>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Bp14</a:t>
            </a:r>
            <a:endParaRPr sz="1000">
              <a:latin typeface="Lato"/>
              <a:ea typeface="Lato"/>
              <a:cs typeface="Lato"/>
              <a:sym typeface="Lato"/>
            </a:endParaRPr>
          </a:p>
        </p:txBody>
      </p:sp>
      <p:sp>
        <p:nvSpPr>
          <p:cNvPr id="160" name="Google Shape;160;p14"/>
          <p:cNvSpPr/>
          <p:nvPr/>
        </p:nvSpPr>
        <p:spPr>
          <a:xfrm>
            <a:off x="6152698" y="1775891"/>
            <a:ext cx="487500" cy="156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Tp1</a:t>
            </a:r>
            <a:endParaRPr sz="1000">
              <a:latin typeface="Lato"/>
              <a:ea typeface="Lato"/>
              <a:cs typeface="Lato"/>
              <a:sym typeface="Lato"/>
            </a:endParaRPr>
          </a:p>
        </p:txBody>
      </p:sp>
      <p:sp>
        <p:nvSpPr>
          <p:cNvPr id="161" name="Google Shape;161;p14"/>
          <p:cNvSpPr/>
          <p:nvPr/>
        </p:nvSpPr>
        <p:spPr>
          <a:xfrm>
            <a:off x="7989026" y="1775891"/>
            <a:ext cx="487500" cy="156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Tp4</a:t>
            </a:r>
            <a:endParaRPr sz="1000">
              <a:latin typeface="Lato"/>
              <a:ea typeface="Lato"/>
              <a:cs typeface="Lato"/>
              <a:sym typeface="Lato"/>
            </a:endParaRPr>
          </a:p>
        </p:txBody>
      </p:sp>
      <p:sp>
        <p:nvSpPr>
          <p:cNvPr id="162" name="Google Shape;162;p14"/>
          <p:cNvSpPr/>
          <p:nvPr/>
        </p:nvSpPr>
        <p:spPr>
          <a:xfrm>
            <a:off x="7376917" y="1775891"/>
            <a:ext cx="487500" cy="156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Tp3</a:t>
            </a:r>
            <a:endParaRPr sz="1000">
              <a:latin typeface="Lato"/>
              <a:ea typeface="Lato"/>
              <a:cs typeface="Lato"/>
              <a:sym typeface="Lato"/>
            </a:endParaRPr>
          </a:p>
        </p:txBody>
      </p:sp>
      <p:sp>
        <p:nvSpPr>
          <p:cNvPr id="163" name="Google Shape;163;p14"/>
          <p:cNvSpPr/>
          <p:nvPr/>
        </p:nvSpPr>
        <p:spPr>
          <a:xfrm>
            <a:off x="6764807" y="1775891"/>
            <a:ext cx="487500" cy="156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Tp2</a:t>
            </a:r>
            <a:endParaRPr sz="1000">
              <a:latin typeface="Lato"/>
              <a:ea typeface="Lato"/>
              <a:cs typeface="Lato"/>
              <a:sym typeface="Lato"/>
            </a:endParaRPr>
          </a:p>
        </p:txBody>
      </p:sp>
      <p:sp>
        <p:nvSpPr>
          <p:cNvPr id="164" name="Google Shape;164;p14"/>
          <p:cNvSpPr/>
          <p:nvPr/>
        </p:nvSpPr>
        <p:spPr>
          <a:xfrm>
            <a:off x="6764807" y="2008755"/>
            <a:ext cx="487500" cy="156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Tp6</a:t>
            </a:r>
            <a:endParaRPr sz="1000">
              <a:latin typeface="Lato"/>
              <a:ea typeface="Lato"/>
              <a:cs typeface="Lato"/>
              <a:sym typeface="Lato"/>
            </a:endParaRPr>
          </a:p>
        </p:txBody>
      </p:sp>
      <p:sp>
        <p:nvSpPr>
          <p:cNvPr id="165" name="Google Shape;165;p14"/>
          <p:cNvSpPr/>
          <p:nvPr/>
        </p:nvSpPr>
        <p:spPr>
          <a:xfrm>
            <a:off x="6152698" y="2008755"/>
            <a:ext cx="487500" cy="156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Tp5</a:t>
            </a:r>
            <a:endParaRPr sz="1000">
              <a:latin typeface="Lato"/>
              <a:ea typeface="Lato"/>
              <a:cs typeface="Lato"/>
              <a:sym typeface="Lato"/>
            </a:endParaRPr>
          </a:p>
        </p:txBody>
      </p:sp>
      <p:cxnSp>
        <p:nvCxnSpPr>
          <p:cNvPr id="166" name="Google Shape;166;p14"/>
          <p:cNvCxnSpPr/>
          <p:nvPr/>
        </p:nvCxnSpPr>
        <p:spPr>
          <a:xfrm flipH="1" rot="10800000">
            <a:off x="2491900" y="2881800"/>
            <a:ext cx="681300" cy="11700"/>
          </a:xfrm>
          <a:prstGeom prst="straightConnector1">
            <a:avLst/>
          </a:prstGeom>
          <a:noFill/>
          <a:ln cap="flat" cmpd="sng" w="9525">
            <a:solidFill>
              <a:schemeClr val="dk2"/>
            </a:solidFill>
            <a:prstDash val="solid"/>
            <a:round/>
            <a:headEnd len="med" w="med" type="none"/>
            <a:tailEnd len="med" w="med" type="triangle"/>
          </a:ln>
        </p:spPr>
      </p:cxnSp>
      <p:sp>
        <p:nvSpPr>
          <p:cNvPr id="167" name="Google Shape;167;p14"/>
          <p:cNvSpPr/>
          <p:nvPr/>
        </p:nvSpPr>
        <p:spPr>
          <a:xfrm>
            <a:off x="6061825" y="2663750"/>
            <a:ext cx="2489525" cy="15853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 name="Google Shape;168;p14"/>
          <p:cNvSpPr/>
          <p:nvPr/>
        </p:nvSpPr>
        <p:spPr>
          <a:xfrm>
            <a:off x="6108770" y="2730025"/>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a:t>
            </a:r>
            <a:endParaRPr sz="1000">
              <a:latin typeface="Lato"/>
              <a:ea typeface="Lato"/>
              <a:cs typeface="Lato"/>
              <a:sym typeface="Lato"/>
            </a:endParaRPr>
          </a:p>
        </p:txBody>
      </p:sp>
      <p:sp>
        <p:nvSpPr>
          <p:cNvPr id="169" name="Google Shape;169;p14"/>
          <p:cNvSpPr/>
          <p:nvPr/>
        </p:nvSpPr>
        <p:spPr>
          <a:xfrm>
            <a:off x="7986700" y="2730025"/>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Bp4</a:t>
            </a:r>
            <a:endParaRPr sz="1000">
              <a:latin typeface="Lato"/>
              <a:ea typeface="Lato"/>
              <a:cs typeface="Lato"/>
              <a:sym typeface="Lato"/>
            </a:endParaRPr>
          </a:p>
        </p:txBody>
      </p:sp>
      <p:sp>
        <p:nvSpPr>
          <p:cNvPr id="170" name="Google Shape;170;p14"/>
          <p:cNvSpPr/>
          <p:nvPr/>
        </p:nvSpPr>
        <p:spPr>
          <a:xfrm>
            <a:off x="7360724" y="2730025"/>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Bp3</a:t>
            </a:r>
            <a:endParaRPr sz="1000">
              <a:latin typeface="Lato"/>
              <a:ea typeface="Lato"/>
              <a:cs typeface="Lato"/>
              <a:sym typeface="Lato"/>
            </a:endParaRPr>
          </a:p>
        </p:txBody>
      </p:sp>
      <p:sp>
        <p:nvSpPr>
          <p:cNvPr id="171" name="Google Shape;171;p14"/>
          <p:cNvSpPr/>
          <p:nvPr/>
        </p:nvSpPr>
        <p:spPr>
          <a:xfrm>
            <a:off x="6734747" y="2730025"/>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Bp2</a:t>
            </a:r>
            <a:endParaRPr sz="1000">
              <a:latin typeface="Lato"/>
              <a:ea typeface="Lato"/>
              <a:cs typeface="Lato"/>
              <a:sym typeface="Lato"/>
            </a:endParaRPr>
          </a:p>
        </p:txBody>
      </p:sp>
      <p:sp>
        <p:nvSpPr>
          <p:cNvPr id="172" name="Google Shape;172;p14"/>
          <p:cNvSpPr/>
          <p:nvPr/>
        </p:nvSpPr>
        <p:spPr>
          <a:xfrm>
            <a:off x="6108770" y="2919300"/>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Bp5</a:t>
            </a:r>
            <a:endParaRPr sz="1000">
              <a:latin typeface="Lato"/>
              <a:ea typeface="Lato"/>
              <a:cs typeface="Lato"/>
              <a:sym typeface="Lato"/>
            </a:endParaRPr>
          </a:p>
        </p:txBody>
      </p:sp>
      <p:sp>
        <p:nvSpPr>
          <p:cNvPr id="173" name="Google Shape;173;p14"/>
          <p:cNvSpPr/>
          <p:nvPr/>
        </p:nvSpPr>
        <p:spPr>
          <a:xfrm>
            <a:off x="7986700" y="2919300"/>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Bp8</a:t>
            </a:r>
            <a:endParaRPr sz="1000">
              <a:latin typeface="Lato"/>
              <a:ea typeface="Lato"/>
              <a:cs typeface="Lato"/>
              <a:sym typeface="Lato"/>
            </a:endParaRPr>
          </a:p>
        </p:txBody>
      </p:sp>
      <p:sp>
        <p:nvSpPr>
          <p:cNvPr id="174" name="Google Shape;174;p14"/>
          <p:cNvSpPr/>
          <p:nvPr/>
        </p:nvSpPr>
        <p:spPr>
          <a:xfrm>
            <a:off x="7360724" y="2919300"/>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Bp7</a:t>
            </a:r>
            <a:endParaRPr sz="1000">
              <a:latin typeface="Lato"/>
              <a:ea typeface="Lato"/>
              <a:cs typeface="Lato"/>
              <a:sym typeface="Lato"/>
            </a:endParaRPr>
          </a:p>
        </p:txBody>
      </p:sp>
      <p:sp>
        <p:nvSpPr>
          <p:cNvPr id="175" name="Google Shape;175;p14"/>
          <p:cNvSpPr/>
          <p:nvPr/>
        </p:nvSpPr>
        <p:spPr>
          <a:xfrm>
            <a:off x="6734747" y="2919300"/>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Bp6</a:t>
            </a:r>
            <a:endParaRPr sz="1000">
              <a:latin typeface="Lato"/>
              <a:ea typeface="Lato"/>
              <a:cs typeface="Lato"/>
              <a:sym typeface="Lato"/>
            </a:endParaRPr>
          </a:p>
        </p:txBody>
      </p:sp>
      <p:sp>
        <p:nvSpPr>
          <p:cNvPr id="176" name="Google Shape;176;p14"/>
          <p:cNvSpPr/>
          <p:nvPr/>
        </p:nvSpPr>
        <p:spPr>
          <a:xfrm>
            <a:off x="6108770" y="3108576"/>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Bp9</a:t>
            </a:r>
            <a:endParaRPr sz="1000">
              <a:latin typeface="Lato"/>
              <a:ea typeface="Lato"/>
              <a:cs typeface="Lato"/>
              <a:sym typeface="Lato"/>
            </a:endParaRPr>
          </a:p>
        </p:txBody>
      </p:sp>
      <p:sp>
        <p:nvSpPr>
          <p:cNvPr id="177" name="Google Shape;177;p14"/>
          <p:cNvSpPr/>
          <p:nvPr/>
        </p:nvSpPr>
        <p:spPr>
          <a:xfrm>
            <a:off x="7986700" y="3108576"/>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Bp12</a:t>
            </a:r>
            <a:endParaRPr sz="1000">
              <a:latin typeface="Lato"/>
              <a:ea typeface="Lato"/>
              <a:cs typeface="Lato"/>
              <a:sym typeface="Lato"/>
            </a:endParaRPr>
          </a:p>
        </p:txBody>
      </p:sp>
      <p:sp>
        <p:nvSpPr>
          <p:cNvPr id="178" name="Google Shape;178;p14"/>
          <p:cNvSpPr/>
          <p:nvPr/>
        </p:nvSpPr>
        <p:spPr>
          <a:xfrm>
            <a:off x="7360724" y="3108576"/>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Bp11</a:t>
            </a:r>
            <a:endParaRPr sz="1000">
              <a:latin typeface="Lato"/>
              <a:ea typeface="Lato"/>
              <a:cs typeface="Lato"/>
              <a:sym typeface="Lato"/>
            </a:endParaRPr>
          </a:p>
        </p:txBody>
      </p:sp>
      <p:sp>
        <p:nvSpPr>
          <p:cNvPr id="179" name="Google Shape;179;p14"/>
          <p:cNvSpPr/>
          <p:nvPr/>
        </p:nvSpPr>
        <p:spPr>
          <a:xfrm>
            <a:off x="6734747" y="3108576"/>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Bp10</a:t>
            </a:r>
            <a:endParaRPr sz="1000">
              <a:latin typeface="Lato"/>
              <a:ea typeface="Lato"/>
              <a:cs typeface="Lato"/>
              <a:sym typeface="Lato"/>
            </a:endParaRPr>
          </a:p>
        </p:txBody>
      </p:sp>
      <p:sp>
        <p:nvSpPr>
          <p:cNvPr id="180" name="Google Shape;180;p14"/>
          <p:cNvSpPr/>
          <p:nvPr/>
        </p:nvSpPr>
        <p:spPr>
          <a:xfrm>
            <a:off x="6108770" y="3297851"/>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Bp13</a:t>
            </a:r>
            <a:endParaRPr sz="1000">
              <a:latin typeface="Lato"/>
              <a:ea typeface="Lato"/>
              <a:cs typeface="Lato"/>
              <a:sym typeface="Lato"/>
            </a:endParaRPr>
          </a:p>
        </p:txBody>
      </p:sp>
      <p:sp>
        <p:nvSpPr>
          <p:cNvPr id="181" name="Google Shape;181;p14"/>
          <p:cNvSpPr/>
          <p:nvPr/>
        </p:nvSpPr>
        <p:spPr>
          <a:xfrm>
            <a:off x="7986700" y="3297851"/>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Bp16</a:t>
            </a:r>
            <a:endParaRPr sz="1000">
              <a:latin typeface="Lato"/>
              <a:ea typeface="Lato"/>
              <a:cs typeface="Lato"/>
              <a:sym typeface="Lato"/>
            </a:endParaRPr>
          </a:p>
        </p:txBody>
      </p:sp>
      <p:sp>
        <p:nvSpPr>
          <p:cNvPr id="182" name="Google Shape;182;p14"/>
          <p:cNvSpPr/>
          <p:nvPr/>
        </p:nvSpPr>
        <p:spPr>
          <a:xfrm>
            <a:off x="7360724" y="3297851"/>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Bp15</a:t>
            </a:r>
            <a:endParaRPr sz="1000">
              <a:latin typeface="Lato"/>
              <a:ea typeface="Lato"/>
              <a:cs typeface="Lato"/>
              <a:sym typeface="Lato"/>
            </a:endParaRPr>
          </a:p>
        </p:txBody>
      </p:sp>
      <p:sp>
        <p:nvSpPr>
          <p:cNvPr id="183" name="Google Shape;183;p14"/>
          <p:cNvSpPr/>
          <p:nvPr/>
        </p:nvSpPr>
        <p:spPr>
          <a:xfrm>
            <a:off x="6734747" y="3297851"/>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Bp14</a:t>
            </a:r>
            <a:endParaRPr sz="1000">
              <a:latin typeface="Lato"/>
              <a:ea typeface="Lato"/>
              <a:cs typeface="Lato"/>
              <a:sym typeface="Lato"/>
            </a:endParaRPr>
          </a:p>
        </p:txBody>
      </p:sp>
      <p:sp>
        <p:nvSpPr>
          <p:cNvPr id="184" name="Google Shape;184;p14"/>
          <p:cNvSpPr/>
          <p:nvPr/>
        </p:nvSpPr>
        <p:spPr>
          <a:xfrm>
            <a:off x="6119382" y="3530716"/>
            <a:ext cx="494400" cy="156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Tp1</a:t>
            </a:r>
            <a:endParaRPr sz="1000">
              <a:latin typeface="Lato"/>
              <a:ea typeface="Lato"/>
              <a:cs typeface="Lato"/>
              <a:sym typeface="Lato"/>
            </a:endParaRPr>
          </a:p>
        </p:txBody>
      </p:sp>
      <p:sp>
        <p:nvSpPr>
          <p:cNvPr id="185" name="Google Shape;185;p14"/>
          <p:cNvSpPr/>
          <p:nvPr/>
        </p:nvSpPr>
        <p:spPr>
          <a:xfrm>
            <a:off x="7981215" y="3530716"/>
            <a:ext cx="494400" cy="156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Tp4</a:t>
            </a:r>
            <a:endParaRPr sz="1000">
              <a:latin typeface="Lato"/>
              <a:ea typeface="Lato"/>
              <a:cs typeface="Lato"/>
              <a:sym typeface="Lato"/>
            </a:endParaRPr>
          </a:p>
        </p:txBody>
      </p:sp>
      <p:sp>
        <p:nvSpPr>
          <p:cNvPr id="186" name="Google Shape;186;p14"/>
          <p:cNvSpPr/>
          <p:nvPr/>
        </p:nvSpPr>
        <p:spPr>
          <a:xfrm>
            <a:off x="7360604" y="3530716"/>
            <a:ext cx="494400" cy="156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Tp3</a:t>
            </a:r>
            <a:endParaRPr sz="1000">
              <a:latin typeface="Lato"/>
              <a:ea typeface="Lato"/>
              <a:cs typeface="Lato"/>
              <a:sym typeface="Lato"/>
            </a:endParaRPr>
          </a:p>
        </p:txBody>
      </p:sp>
      <p:sp>
        <p:nvSpPr>
          <p:cNvPr id="187" name="Google Shape;187;p14"/>
          <p:cNvSpPr/>
          <p:nvPr/>
        </p:nvSpPr>
        <p:spPr>
          <a:xfrm>
            <a:off x="6739993" y="3530716"/>
            <a:ext cx="494400" cy="156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Tp2</a:t>
            </a:r>
            <a:endParaRPr sz="1000">
              <a:latin typeface="Lato"/>
              <a:ea typeface="Lato"/>
              <a:cs typeface="Lato"/>
              <a:sym typeface="Lato"/>
            </a:endParaRPr>
          </a:p>
        </p:txBody>
      </p:sp>
      <p:sp>
        <p:nvSpPr>
          <p:cNvPr id="188" name="Google Shape;188;p14"/>
          <p:cNvSpPr/>
          <p:nvPr/>
        </p:nvSpPr>
        <p:spPr>
          <a:xfrm>
            <a:off x="6739993" y="3763580"/>
            <a:ext cx="494400" cy="156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Tp6</a:t>
            </a:r>
            <a:endParaRPr sz="1000">
              <a:latin typeface="Lato"/>
              <a:ea typeface="Lato"/>
              <a:cs typeface="Lato"/>
              <a:sym typeface="Lato"/>
            </a:endParaRPr>
          </a:p>
        </p:txBody>
      </p:sp>
      <p:sp>
        <p:nvSpPr>
          <p:cNvPr id="189" name="Google Shape;189;p14"/>
          <p:cNvSpPr/>
          <p:nvPr/>
        </p:nvSpPr>
        <p:spPr>
          <a:xfrm>
            <a:off x="6119382" y="3763580"/>
            <a:ext cx="494400" cy="156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Tp5</a:t>
            </a:r>
            <a:endParaRPr sz="1000">
              <a:latin typeface="Lato"/>
              <a:ea typeface="Lato"/>
              <a:cs typeface="Lato"/>
              <a:sym typeface="Lato"/>
            </a:endParaRPr>
          </a:p>
        </p:txBody>
      </p:sp>
      <p:sp>
        <p:nvSpPr>
          <p:cNvPr id="190" name="Google Shape;190;p14"/>
          <p:cNvSpPr/>
          <p:nvPr/>
        </p:nvSpPr>
        <p:spPr>
          <a:xfrm>
            <a:off x="3443025" y="942525"/>
            <a:ext cx="2489525" cy="15853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 name="Google Shape;191;p14"/>
          <p:cNvSpPr/>
          <p:nvPr/>
        </p:nvSpPr>
        <p:spPr>
          <a:xfrm>
            <a:off x="3523432" y="1008800"/>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a:t>
            </a:r>
            <a:endParaRPr sz="1000">
              <a:latin typeface="Lato"/>
              <a:ea typeface="Lato"/>
              <a:cs typeface="Lato"/>
              <a:sym typeface="Lato"/>
            </a:endParaRPr>
          </a:p>
        </p:txBody>
      </p:sp>
      <p:sp>
        <p:nvSpPr>
          <p:cNvPr id="192" name="Google Shape;192;p14"/>
          <p:cNvSpPr/>
          <p:nvPr/>
        </p:nvSpPr>
        <p:spPr>
          <a:xfrm>
            <a:off x="5375636" y="1008800"/>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Bp4</a:t>
            </a:r>
            <a:endParaRPr sz="1000">
              <a:latin typeface="Lato"/>
              <a:ea typeface="Lato"/>
              <a:cs typeface="Lato"/>
              <a:sym typeface="Lato"/>
            </a:endParaRPr>
          </a:p>
        </p:txBody>
      </p:sp>
      <p:sp>
        <p:nvSpPr>
          <p:cNvPr id="193" name="Google Shape;193;p14"/>
          <p:cNvSpPr/>
          <p:nvPr/>
        </p:nvSpPr>
        <p:spPr>
          <a:xfrm>
            <a:off x="4758234" y="1008800"/>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Bp3</a:t>
            </a:r>
            <a:endParaRPr sz="1000">
              <a:latin typeface="Lato"/>
              <a:ea typeface="Lato"/>
              <a:cs typeface="Lato"/>
              <a:sym typeface="Lato"/>
            </a:endParaRPr>
          </a:p>
        </p:txBody>
      </p:sp>
      <p:sp>
        <p:nvSpPr>
          <p:cNvPr id="194" name="Google Shape;194;p14"/>
          <p:cNvSpPr/>
          <p:nvPr/>
        </p:nvSpPr>
        <p:spPr>
          <a:xfrm>
            <a:off x="4140833" y="1008800"/>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Bp2</a:t>
            </a:r>
            <a:endParaRPr sz="1000">
              <a:latin typeface="Lato"/>
              <a:ea typeface="Lato"/>
              <a:cs typeface="Lato"/>
              <a:sym typeface="Lato"/>
            </a:endParaRPr>
          </a:p>
        </p:txBody>
      </p:sp>
      <p:sp>
        <p:nvSpPr>
          <p:cNvPr id="195" name="Google Shape;195;p14"/>
          <p:cNvSpPr/>
          <p:nvPr/>
        </p:nvSpPr>
        <p:spPr>
          <a:xfrm>
            <a:off x="3523432" y="1198075"/>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Bp5</a:t>
            </a:r>
            <a:endParaRPr sz="1000">
              <a:latin typeface="Lato"/>
              <a:ea typeface="Lato"/>
              <a:cs typeface="Lato"/>
              <a:sym typeface="Lato"/>
            </a:endParaRPr>
          </a:p>
        </p:txBody>
      </p:sp>
      <p:sp>
        <p:nvSpPr>
          <p:cNvPr id="196" name="Google Shape;196;p14"/>
          <p:cNvSpPr/>
          <p:nvPr/>
        </p:nvSpPr>
        <p:spPr>
          <a:xfrm>
            <a:off x="5375636" y="1198075"/>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Bp8</a:t>
            </a:r>
            <a:endParaRPr sz="1000">
              <a:latin typeface="Lato"/>
              <a:ea typeface="Lato"/>
              <a:cs typeface="Lato"/>
              <a:sym typeface="Lato"/>
            </a:endParaRPr>
          </a:p>
        </p:txBody>
      </p:sp>
      <p:sp>
        <p:nvSpPr>
          <p:cNvPr id="197" name="Google Shape;197;p14"/>
          <p:cNvSpPr/>
          <p:nvPr/>
        </p:nvSpPr>
        <p:spPr>
          <a:xfrm>
            <a:off x="4758234" y="1198075"/>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Bp7</a:t>
            </a:r>
            <a:endParaRPr sz="1000">
              <a:latin typeface="Lato"/>
              <a:ea typeface="Lato"/>
              <a:cs typeface="Lato"/>
              <a:sym typeface="Lato"/>
            </a:endParaRPr>
          </a:p>
        </p:txBody>
      </p:sp>
      <p:sp>
        <p:nvSpPr>
          <p:cNvPr id="198" name="Google Shape;198;p14"/>
          <p:cNvSpPr/>
          <p:nvPr/>
        </p:nvSpPr>
        <p:spPr>
          <a:xfrm>
            <a:off x="4140833" y="1198075"/>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Bp6</a:t>
            </a:r>
            <a:endParaRPr sz="1000">
              <a:latin typeface="Lato"/>
              <a:ea typeface="Lato"/>
              <a:cs typeface="Lato"/>
              <a:sym typeface="Lato"/>
            </a:endParaRPr>
          </a:p>
        </p:txBody>
      </p:sp>
      <p:sp>
        <p:nvSpPr>
          <p:cNvPr id="199" name="Google Shape;199;p14"/>
          <p:cNvSpPr/>
          <p:nvPr/>
        </p:nvSpPr>
        <p:spPr>
          <a:xfrm>
            <a:off x="3523432" y="1387351"/>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Bp9</a:t>
            </a:r>
            <a:endParaRPr sz="1000">
              <a:latin typeface="Lato"/>
              <a:ea typeface="Lato"/>
              <a:cs typeface="Lato"/>
              <a:sym typeface="Lato"/>
            </a:endParaRPr>
          </a:p>
        </p:txBody>
      </p:sp>
      <p:sp>
        <p:nvSpPr>
          <p:cNvPr id="200" name="Google Shape;200;p14"/>
          <p:cNvSpPr/>
          <p:nvPr/>
        </p:nvSpPr>
        <p:spPr>
          <a:xfrm>
            <a:off x="5375636" y="1387351"/>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Bp12</a:t>
            </a:r>
            <a:endParaRPr sz="1000">
              <a:latin typeface="Lato"/>
              <a:ea typeface="Lato"/>
              <a:cs typeface="Lato"/>
              <a:sym typeface="Lato"/>
            </a:endParaRPr>
          </a:p>
        </p:txBody>
      </p:sp>
      <p:sp>
        <p:nvSpPr>
          <p:cNvPr id="201" name="Google Shape;201;p14"/>
          <p:cNvSpPr/>
          <p:nvPr/>
        </p:nvSpPr>
        <p:spPr>
          <a:xfrm>
            <a:off x="4758234" y="1387351"/>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Bp11</a:t>
            </a:r>
            <a:endParaRPr sz="1000">
              <a:latin typeface="Lato"/>
              <a:ea typeface="Lato"/>
              <a:cs typeface="Lato"/>
              <a:sym typeface="Lato"/>
            </a:endParaRPr>
          </a:p>
        </p:txBody>
      </p:sp>
      <p:sp>
        <p:nvSpPr>
          <p:cNvPr id="202" name="Google Shape;202;p14"/>
          <p:cNvSpPr/>
          <p:nvPr/>
        </p:nvSpPr>
        <p:spPr>
          <a:xfrm>
            <a:off x="4140833" y="1387351"/>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Bp10</a:t>
            </a:r>
            <a:endParaRPr sz="1000">
              <a:latin typeface="Lato"/>
              <a:ea typeface="Lato"/>
              <a:cs typeface="Lato"/>
              <a:sym typeface="Lato"/>
            </a:endParaRPr>
          </a:p>
        </p:txBody>
      </p:sp>
      <p:sp>
        <p:nvSpPr>
          <p:cNvPr id="203" name="Google Shape;203;p14"/>
          <p:cNvSpPr/>
          <p:nvPr/>
        </p:nvSpPr>
        <p:spPr>
          <a:xfrm>
            <a:off x="3523432" y="1576626"/>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Bp13</a:t>
            </a:r>
            <a:endParaRPr sz="1000">
              <a:latin typeface="Lato"/>
              <a:ea typeface="Lato"/>
              <a:cs typeface="Lato"/>
              <a:sym typeface="Lato"/>
            </a:endParaRPr>
          </a:p>
        </p:txBody>
      </p:sp>
      <p:sp>
        <p:nvSpPr>
          <p:cNvPr id="204" name="Google Shape;204;p14"/>
          <p:cNvSpPr/>
          <p:nvPr/>
        </p:nvSpPr>
        <p:spPr>
          <a:xfrm>
            <a:off x="5375636" y="1576626"/>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Bp16</a:t>
            </a:r>
            <a:endParaRPr sz="1000">
              <a:latin typeface="Lato"/>
              <a:ea typeface="Lato"/>
              <a:cs typeface="Lato"/>
              <a:sym typeface="Lato"/>
            </a:endParaRPr>
          </a:p>
        </p:txBody>
      </p:sp>
      <p:sp>
        <p:nvSpPr>
          <p:cNvPr id="205" name="Google Shape;205;p14"/>
          <p:cNvSpPr/>
          <p:nvPr/>
        </p:nvSpPr>
        <p:spPr>
          <a:xfrm>
            <a:off x="4758234" y="1576626"/>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Bp15</a:t>
            </a:r>
            <a:endParaRPr sz="1000">
              <a:latin typeface="Lato"/>
              <a:ea typeface="Lato"/>
              <a:cs typeface="Lato"/>
              <a:sym typeface="Lato"/>
            </a:endParaRPr>
          </a:p>
        </p:txBody>
      </p:sp>
      <p:sp>
        <p:nvSpPr>
          <p:cNvPr id="206" name="Google Shape;206;p14"/>
          <p:cNvSpPr/>
          <p:nvPr/>
        </p:nvSpPr>
        <p:spPr>
          <a:xfrm>
            <a:off x="4140833" y="1576626"/>
            <a:ext cx="4971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Bp14</a:t>
            </a:r>
            <a:endParaRPr sz="1000">
              <a:latin typeface="Lato"/>
              <a:ea typeface="Lato"/>
              <a:cs typeface="Lato"/>
              <a:sym typeface="Lato"/>
            </a:endParaRPr>
          </a:p>
        </p:txBody>
      </p:sp>
      <p:sp>
        <p:nvSpPr>
          <p:cNvPr id="207" name="Google Shape;207;p14"/>
          <p:cNvSpPr/>
          <p:nvPr/>
        </p:nvSpPr>
        <p:spPr>
          <a:xfrm>
            <a:off x="3533898" y="1809491"/>
            <a:ext cx="487500" cy="156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Tp1</a:t>
            </a:r>
            <a:endParaRPr sz="1000">
              <a:latin typeface="Lato"/>
              <a:ea typeface="Lato"/>
              <a:cs typeface="Lato"/>
              <a:sym typeface="Lato"/>
            </a:endParaRPr>
          </a:p>
        </p:txBody>
      </p:sp>
      <p:sp>
        <p:nvSpPr>
          <p:cNvPr id="208" name="Google Shape;208;p14"/>
          <p:cNvSpPr/>
          <p:nvPr/>
        </p:nvSpPr>
        <p:spPr>
          <a:xfrm>
            <a:off x="5370226" y="1809491"/>
            <a:ext cx="487500" cy="156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Tp4</a:t>
            </a:r>
            <a:endParaRPr sz="1000">
              <a:latin typeface="Lato"/>
              <a:ea typeface="Lato"/>
              <a:cs typeface="Lato"/>
              <a:sym typeface="Lato"/>
            </a:endParaRPr>
          </a:p>
        </p:txBody>
      </p:sp>
      <p:sp>
        <p:nvSpPr>
          <p:cNvPr id="209" name="Google Shape;209;p14"/>
          <p:cNvSpPr/>
          <p:nvPr/>
        </p:nvSpPr>
        <p:spPr>
          <a:xfrm>
            <a:off x="4758117" y="1809491"/>
            <a:ext cx="487500" cy="156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Tp3</a:t>
            </a:r>
            <a:endParaRPr sz="1000">
              <a:latin typeface="Lato"/>
              <a:ea typeface="Lato"/>
              <a:cs typeface="Lato"/>
              <a:sym typeface="Lato"/>
            </a:endParaRPr>
          </a:p>
        </p:txBody>
      </p:sp>
      <p:sp>
        <p:nvSpPr>
          <p:cNvPr id="210" name="Google Shape;210;p14"/>
          <p:cNvSpPr/>
          <p:nvPr/>
        </p:nvSpPr>
        <p:spPr>
          <a:xfrm>
            <a:off x="4146007" y="1809491"/>
            <a:ext cx="487500" cy="156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Tp2</a:t>
            </a:r>
            <a:endParaRPr sz="1000">
              <a:latin typeface="Lato"/>
              <a:ea typeface="Lato"/>
              <a:cs typeface="Lato"/>
              <a:sym typeface="Lato"/>
            </a:endParaRPr>
          </a:p>
        </p:txBody>
      </p:sp>
      <p:sp>
        <p:nvSpPr>
          <p:cNvPr id="211" name="Google Shape;211;p14"/>
          <p:cNvSpPr/>
          <p:nvPr/>
        </p:nvSpPr>
        <p:spPr>
          <a:xfrm>
            <a:off x="4146007" y="2042355"/>
            <a:ext cx="487500" cy="156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Tp6</a:t>
            </a:r>
            <a:endParaRPr sz="1000">
              <a:latin typeface="Lato"/>
              <a:ea typeface="Lato"/>
              <a:cs typeface="Lato"/>
              <a:sym typeface="Lato"/>
            </a:endParaRPr>
          </a:p>
        </p:txBody>
      </p:sp>
      <p:sp>
        <p:nvSpPr>
          <p:cNvPr id="212" name="Google Shape;212;p14"/>
          <p:cNvSpPr/>
          <p:nvPr/>
        </p:nvSpPr>
        <p:spPr>
          <a:xfrm>
            <a:off x="3533898" y="2042355"/>
            <a:ext cx="487500" cy="156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Tp5</a:t>
            </a:r>
            <a:endParaRPr sz="1000">
              <a:latin typeface="Lato"/>
              <a:ea typeface="Lato"/>
              <a:cs typeface="Lato"/>
              <a:sym typeface="Lato"/>
            </a:endParaRPr>
          </a:p>
        </p:txBody>
      </p:sp>
      <p:sp>
        <p:nvSpPr>
          <p:cNvPr id="213" name="Google Shape;213;p14"/>
          <p:cNvSpPr/>
          <p:nvPr/>
        </p:nvSpPr>
        <p:spPr>
          <a:xfrm>
            <a:off x="3443025" y="2697350"/>
            <a:ext cx="2489525" cy="15853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 name="Google Shape;214;p14"/>
          <p:cNvSpPr/>
          <p:nvPr/>
        </p:nvSpPr>
        <p:spPr>
          <a:xfrm>
            <a:off x="3489970" y="2763625"/>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a:t>
            </a:r>
            <a:endParaRPr sz="1000">
              <a:latin typeface="Lato"/>
              <a:ea typeface="Lato"/>
              <a:cs typeface="Lato"/>
              <a:sym typeface="Lato"/>
            </a:endParaRPr>
          </a:p>
        </p:txBody>
      </p:sp>
      <p:sp>
        <p:nvSpPr>
          <p:cNvPr id="215" name="Google Shape;215;p14"/>
          <p:cNvSpPr/>
          <p:nvPr/>
        </p:nvSpPr>
        <p:spPr>
          <a:xfrm>
            <a:off x="5367900" y="2763625"/>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Bp4</a:t>
            </a:r>
            <a:endParaRPr sz="1000">
              <a:latin typeface="Lato"/>
              <a:ea typeface="Lato"/>
              <a:cs typeface="Lato"/>
              <a:sym typeface="Lato"/>
            </a:endParaRPr>
          </a:p>
        </p:txBody>
      </p:sp>
      <p:sp>
        <p:nvSpPr>
          <p:cNvPr id="216" name="Google Shape;216;p14"/>
          <p:cNvSpPr/>
          <p:nvPr/>
        </p:nvSpPr>
        <p:spPr>
          <a:xfrm>
            <a:off x="4741924" y="2763625"/>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Bp3</a:t>
            </a:r>
            <a:endParaRPr sz="1000">
              <a:latin typeface="Lato"/>
              <a:ea typeface="Lato"/>
              <a:cs typeface="Lato"/>
              <a:sym typeface="Lato"/>
            </a:endParaRPr>
          </a:p>
        </p:txBody>
      </p:sp>
      <p:sp>
        <p:nvSpPr>
          <p:cNvPr id="217" name="Google Shape;217;p14"/>
          <p:cNvSpPr/>
          <p:nvPr/>
        </p:nvSpPr>
        <p:spPr>
          <a:xfrm>
            <a:off x="4115947" y="2763625"/>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Bp2</a:t>
            </a:r>
            <a:endParaRPr sz="1000">
              <a:latin typeface="Lato"/>
              <a:ea typeface="Lato"/>
              <a:cs typeface="Lato"/>
              <a:sym typeface="Lato"/>
            </a:endParaRPr>
          </a:p>
        </p:txBody>
      </p:sp>
      <p:sp>
        <p:nvSpPr>
          <p:cNvPr id="218" name="Google Shape;218;p14"/>
          <p:cNvSpPr/>
          <p:nvPr/>
        </p:nvSpPr>
        <p:spPr>
          <a:xfrm>
            <a:off x="3489970" y="2952900"/>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Bp5</a:t>
            </a:r>
            <a:endParaRPr sz="1000">
              <a:latin typeface="Lato"/>
              <a:ea typeface="Lato"/>
              <a:cs typeface="Lato"/>
              <a:sym typeface="Lato"/>
            </a:endParaRPr>
          </a:p>
        </p:txBody>
      </p:sp>
      <p:sp>
        <p:nvSpPr>
          <p:cNvPr id="219" name="Google Shape;219;p14"/>
          <p:cNvSpPr/>
          <p:nvPr/>
        </p:nvSpPr>
        <p:spPr>
          <a:xfrm>
            <a:off x="5367900" y="2952900"/>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Bp8</a:t>
            </a:r>
            <a:endParaRPr sz="1000">
              <a:latin typeface="Lato"/>
              <a:ea typeface="Lato"/>
              <a:cs typeface="Lato"/>
              <a:sym typeface="Lato"/>
            </a:endParaRPr>
          </a:p>
        </p:txBody>
      </p:sp>
      <p:sp>
        <p:nvSpPr>
          <p:cNvPr id="220" name="Google Shape;220;p14"/>
          <p:cNvSpPr/>
          <p:nvPr/>
        </p:nvSpPr>
        <p:spPr>
          <a:xfrm>
            <a:off x="4741924" y="2952900"/>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Bp7</a:t>
            </a:r>
            <a:endParaRPr sz="1000">
              <a:latin typeface="Lato"/>
              <a:ea typeface="Lato"/>
              <a:cs typeface="Lato"/>
              <a:sym typeface="Lato"/>
            </a:endParaRPr>
          </a:p>
        </p:txBody>
      </p:sp>
      <p:sp>
        <p:nvSpPr>
          <p:cNvPr id="221" name="Google Shape;221;p14"/>
          <p:cNvSpPr/>
          <p:nvPr/>
        </p:nvSpPr>
        <p:spPr>
          <a:xfrm>
            <a:off x="4115947" y="2952900"/>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Bp6</a:t>
            </a:r>
            <a:endParaRPr sz="1000">
              <a:latin typeface="Lato"/>
              <a:ea typeface="Lato"/>
              <a:cs typeface="Lato"/>
              <a:sym typeface="Lato"/>
            </a:endParaRPr>
          </a:p>
        </p:txBody>
      </p:sp>
      <p:sp>
        <p:nvSpPr>
          <p:cNvPr id="222" name="Google Shape;222;p14"/>
          <p:cNvSpPr/>
          <p:nvPr/>
        </p:nvSpPr>
        <p:spPr>
          <a:xfrm>
            <a:off x="3489970" y="3142176"/>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Bp9</a:t>
            </a:r>
            <a:endParaRPr sz="1000">
              <a:latin typeface="Lato"/>
              <a:ea typeface="Lato"/>
              <a:cs typeface="Lato"/>
              <a:sym typeface="Lato"/>
            </a:endParaRPr>
          </a:p>
        </p:txBody>
      </p:sp>
      <p:sp>
        <p:nvSpPr>
          <p:cNvPr id="223" name="Google Shape;223;p14"/>
          <p:cNvSpPr/>
          <p:nvPr/>
        </p:nvSpPr>
        <p:spPr>
          <a:xfrm>
            <a:off x="5367900" y="3142176"/>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Bp12</a:t>
            </a:r>
            <a:endParaRPr sz="1000">
              <a:latin typeface="Lato"/>
              <a:ea typeface="Lato"/>
              <a:cs typeface="Lato"/>
              <a:sym typeface="Lato"/>
            </a:endParaRPr>
          </a:p>
        </p:txBody>
      </p:sp>
      <p:sp>
        <p:nvSpPr>
          <p:cNvPr id="224" name="Google Shape;224;p14"/>
          <p:cNvSpPr/>
          <p:nvPr/>
        </p:nvSpPr>
        <p:spPr>
          <a:xfrm>
            <a:off x="4741924" y="3142176"/>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Bp11</a:t>
            </a:r>
            <a:endParaRPr sz="1000">
              <a:latin typeface="Lato"/>
              <a:ea typeface="Lato"/>
              <a:cs typeface="Lato"/>
              <a:sym typeface="Lato"/>
            </a:endParaRPr>
          </a:p>
        </p:txBody>
      </p:sp>
      <p:sp>
        <p:nvSpPr>
          <p:cNvPr id="225" name="Google Shape;225;p14"/>
          <p:cNvSpPr/>
          <p:nvPr/>
        </p:nvSpPr>
        <p:spPr>
          <a:xfrm>
            <a:off x="4115947" y="3142176"/>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Bp10</a:t>
            </a:r>
            <a:endParaRPr sz="1000">
              <a:latin typeface="Lato"/>
              <a:ea typeface="Lato"/>
              <a:cs typeface="Lato"/>
              <a:sym typeface="Lato"/>
            </a:endParaRPr>
          </a:p>
        </p:txBody>
      </p:sp>
      <p:sp>
        <p:nvSpPr>
          <p:cNvPr id="226" name="Google Shape;226;p14"/>
          <p:cNvSpPr/>
          <p:nvPr/>
        </p:nvSpPr>
        <p:spPr>
          <a:xfrm>
            <a:off x="3489970" y="3331451"/>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Bp13</a:t>
            </a:r>
            <a:endParaRPr sz="1000">
              <a:latin typeface="Lato"/>
              <a:ea typeface="Lato"/>
              <a:cs typeface="Lato"/>
              <a:sym typeface="Lato"/>
            </a:endParaRPr>
          </a:p>
        </p:txBody>
      </p:sp>
      <p:sp>
        <p:nvSpPr>
          <p:cNvPr id="227" name="Google Shape;227;p14"/>
          <p:cNvSpPr/>
          <p:nvPr/>
        </p:nvSpPr>
        <p:spPr>
          <a:xfrm>
            <a:off x="5367900" y="3331451"/>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Bp16</a:t>
            </a:r>
            <a:endParaRPr sz="1000">
              <a:latin typeface="Lato"/>
              <a:ea typeface="Lato"/>
              <a:cs typeface="Lato"/>
              <a:sym typeface="Lato"/>
            </a:endParaRPr>
          </a:p>
        </p:txBody>
      </p:sp>
      <p:sp>
        <p:nvSpPr>
          <p:cNvPr id="228" name="Google Shape;228;p14"/>
          <p:cNvSpPr/>
          <p:nvPr/>
        </p:nvSpPr>
        <p:spPr>
          <a:xfrm>
            <a:off x="4741924" y="3331451"/>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Bp15</a:t>
            </a:r>
            <a:endParaRPr sz="1000">
              <a:latin typeface="Lato"/>
              <a:ea typeface="Lato"/>
              <a:cs typeface="Lato"/>
              <a:sym typeface="Lato"/>
            </a:endParaRPr>
          </a:p>
        </p:txBody>
      </p:sp>
      <p:sp>
        <p:nvSpPr>
          <p:cNvPr id="229" name="Google Shape;229;p14"/>
          <p:cNvSpPr/>
          <p:nvPr/>
        </p:nvSpPr>
        <p:spPr>
          <a:xfrm>
            <a:off x="4115947" y="3331451"/>
            <a:ext cx="504300" cy="15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Bp14</a:t>
            </a:r>
            <a:endParaRPr sz="1000">
              <a:latin typeface="Lato"/>
              <a:ea typeface="Lato"/>
              <a:cs typeface="Lato"/>
              <a:sym typeface="Lato"/>
            </a:endParaRPr>
          </a:p>
        </p:txBody>
      </p:sp>
      <p:sp>
        <p:nvSpPr>
          <p:cNvPr id="230" name="Google Shape;230;p14"/>
          <p:cNvSpPr/>
          <p:nvPr/>
        </p:nvSpPr>
        <p:spPr>
          <a:xfrm>
            <a:off x="3500582" y="3564316"/>
            <a:ext cx="494400" cy="156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Tp1</a:t>
            </a:r>
            <a:endParaRPr sz="1000">
              <a:latin typeface="Lato"/>
              <a:ea typeface="Lato"/>
              <a:cs typeface="Lato"/>
              <a:sym typeface="Lato"/>
            </a:endParaRPr>
          </a:p>
        </p:txBody>
      </p:sp>
      <p:sp>
        <p:nvSpPr>
          <p:cNvPr id="231" name="Google Shape;231;p14"/>
          <p:cNvSpPr/>
          <p:nvPr/>
        </p:nvSpPr>
        <p:spPr>
          <a:xfrm>
            <a:off x="5362415" y="3564316"/>
            <a:ext cx="494400" cy="156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Tp4</a:t>
            </a:r>
            <a:endParaRPr sz="1000">
              <a:latin typeface="Lato"/>
              <a:ea typeface="Lato"/>
              <a:cs typeface="Lato"/>
              <a:sym typeface="Lato"/>
            </a:endParaRPr>
          </a:p>
        </p:txBody>
      </p:sp>
      <p:sp>
        <p:nvSpPr>
          <p:cNvPr id="232" name="Google Shape;232;p14"/>
          <p:cNvSpPr/>
          <p:nvPr/>
        </p:nvSpPr>
        <p:spPr>
          <a:xfrm>
            <a:off x="4741804" y="3564316"/>
            <a:ext cx="494400" cy="156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Tp3</a:t>
            </a:r>
            <a:endParaRPr sz="1000">
              <a:latin typeface="Lato"/>
              <a:ea typeface="Lato"/>
              <a:cs typeface="Lato"/>
              <a:sym typeface="Lato"/>
            </a:endParaRPr>
          </a:p>
        </p:txBody>
      </p:sp>
      <p:sp>
        <p:nvSpPr>
          <p:cNvPr id="233" name="Google Shape;233;p14"/>
          <p:cNvSpPr/>
          <p:nvPr/>
        </p:nvSpPr>
        <p:spPr>
          <a:xfrm>
            <a:off x="4121193" y="3564316"/>
            <a:ext cx="494400" cy="156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Tp2</a:t>
            </a:r>
            <a:endParaRPr sz="1000">
              <a:latin typeface="Lato"/>
              <a:ea typeface="Lato"/>
              <a:cs typeface="Lato"/>
              <a:sym typeface="Lato"/>
            </a:endParaRPr>
          </a:p>
        </p:txBody>
      </p:sp>
      <p:sp>
        <p:nvSpPr>
          <p:cNvPr id="234" name="Google Shape;234;p14"/>
          <p:cNvSpPr/>
          <p:nvPr/>
        </p:nvSpPr>
        <p:spPr>
          <a:xfrm>
            <a:off x="4121193" y="3797180"/>
            <a:ext cx="494400" cy="156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Tp6</a:t>
            </a:r>
            <a:endParaRPr sz="1000">
              <a:latin typeface="Lato"/>
              <a:ea typeface="Lato"/>
              <a:cs typeface="Lato"/>
              <a:sym typeface="Lato"/>
            </a:endParaRPr>
          </a:p>
        </p:txBody>
      </p:sp>
      <p:sp>
        <p:nvSpPr>
          <p:cNvPr id="235" name="Google Shape;235;p14"/>
          <p:cNvSpPr/>
          <p:nvPr/>
        </p:nvSpPr>
        <p:spPr>
          <a:xfrm>
            <a:off x="3500582" y="3797180"/>
            <a:ext cx="494400" cy="156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Tp5</a:t>
            </a:r>
            <a:endParaRPr sz="1000">
              <a:latin typeface="Lato"/>
              <a:ea typeface="Lato"/>
              <a:cs typeface="Lato"/>
              <a:sym typeface="Lato"/>
            </a:endParaRPr>
          </a:p>
        </p:txBody>
      </p:sp>
      <p:sp>
        <p:nvSpPr>
          <p:cNvPr id="236" name="Google Shape;236;p14"/>
          <p:cNvSpPr txBox="1"/>
          <p:nvPr/>
        </p:nvSpPr>
        <p:spPr>
          <a:xfrm>
            <a:off x="3936300" y="2165350"/>
            <a:ext cx="1374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Lato"/>
                <a:ea typeface="Lato"/>
                <a:cs typeface="Lato"/>
                <a:sym typeface="Lato"/>
              </a:rPr>
              <a:t>Page Range 1 </a:t>
            </a:r>
            <a:endParaRPr sz="1300">
              <a:solidFill>
                <a:schemeClr val="dk1"/>
              </a:solidFill>
              <a:latin typeface="Lato"/>
              <a:ea typeface="Lato"/>
              <a:cs typeface="Lato"/>
              <a:sym typeface="Lato"/>
            </a:endParaRPr>
          </a:p>
        </p:txBody>
      </p:sp>
      <p:sp>
        <p:nvSpPr>
          <p:cNvPr id="237" name="Google Shape;237;p14"/>
          <p:cNvSpPr txBox="1"/>
          <p:nvPr/>
        </p:nvSpPr>
        <p:spPr>
          <a:xfrm>
            <a:off x="6640200" y="2151275"/>
            <a:ext cx="15354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Page Range 2</a:t>
            </a:r>
            <a:endParaRPr sz="1300">
              <a:solidFill>
                <a:schemeClr val="dk1"/>
              </a:solidFill>
              <a:latin typeface="Lato"/>
              <a:ea typeface="Lato"/>
              <a:cs typeface="Lato"/>
              <a:sym typeface="Lato"/>
            </a:endParaRPr>
          </a:p>
        </p:txBody>
      </p:sp>
      <p:sp>
        <p:nvSpPr>
          <p:cNvPr id="238" name="Google Shape;238;p14"/>
          <p:cNvSpPr txBox="1"/>
          <p:nvPr/>
        </p:nvSpPr>
        <p:spPr>
          <a:xfrm>
            <a:off x="4143450" y="3899275"/>
            <a:ext cx="16911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Page range 3 </a:t>
            </a:r>
            <a:endParaRPr sz="1300">
              <a:solidFill>
                <a:schemeClr val="dk1"/>
              </a:solidFill>
              <a:latin typeface="Lato"/>
              <a:ea typeface="Lato"/>
              <a:cs typeface="Lato"/>
              <a:sym typeface="Lato"/>
            </a:endParaRPr>
          </a:p>
        </p:txBody>
      </p:sp>
      <p:sp>
        <p:nvSpPr>
          <p:cNvPr id="239" name="Google Shape;239;p14"/>
          <p:cNvSpPr txBox="1"/>
          <p:nvPr/>
        </p:nvSpPr>
        <p:spPr>
          <a:xfrm>
            <a:off x="6613775" y="3879500"/>
            <a:ext cx="2545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Lato"/>
                <a:ea typeface="Lato"/>
                <a:cs typeface="Lato"/>
                <a:sym typeface="Lato"/>
              </a:rPr>
              <a:t>Page Range 4</a:t>
            </a:r>
            <a:endParaRPr sz="1300">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In Table Design </a:t>
            </a:r>
            <a:endParaRPr/>
          </a:p>
        </p:txBody>
      </p:sp>
      <p:sp>
        <p:nvSpPr>
          <p:cNvPr id="245" name="Google Shape;245;p15"/>
          <p:cNvSpPr txBox="1"/>
          <p:nvPr>
            <p:ph idx="1" type="body"/>
          </p:nvPr>
        </p:nvSpPr>
        <p:spPr>
          <a:xfrm>
            <a:off x="1297500" y="12030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-&gt; Chose not to implement page_directory and make the RID the physical location instead. </a:t>
            </a:r>
            <a:endParaRPr sz="1500"/>
          </a:p>
          <a:p>
            <a:pPr indent="0" lvl="0" marL="0" rtl="0" algn="l">
              <a:spcBef>
                <a:spcPts val="1200"/>
              </a:spcBef>
              <a:spcAft>
                <a:spcPts val="0"/>
              </a:spcAft>
              <a:buNone/>
            </a:pPr>
            <a:r>
              <a:rPr lang="en" sz="1500"/>
              <a:t>Pros: </a:t>
            </a:r>
            <a:endParaRPr sz="1500"/>
          </a:p>
          <a:p>
            <a:pPr indent="0" lvl="0" marL="0" rtl="0" algn="l">
              <a:spcBef>
                <a:spcPts val="1200"/>
              </a:spcBef>
              <a:spcAft>
                <a:spcPts val="0"/>
              </a:spcAft>
              <a:buNone/>
            </a:pPr>
            <a:r>
              <a:rPr lang="en" sz="1500"/>
              <a:t>-&gt; Faster for milestone 1 as there is no need to access a dictionary after obtaining the rid</a:t>
            </a:r>
            <a:endParaRPr sz="1500"/>
          </a:p>
          <a:p>
            <a:pPr indent="0" lvl="0" marL="0" rtl="0" algn="l">
              <a:spcBef>
                <a:spcPts val="1200"/>
              </a:spcBef>
              <a:spcAft>
                <a:spcPts val="0"/>
              </a:spcAft>
              <a:buNone/>
            </a:pPr>
            <a:r>
              <a:rPr lang="en" sz="1500"/>
              <a:t>Cons: </a:t>
            </a:r>
            <a:endParaRPr sz="1500"/>
          </a:p>
          <a:p>
            <a:pPr indent="0" lvl="0" marL="0" rtl="0" algn="l">
              <a:spcBef>
                <a:spcPts val="1200"/>
              </a:spcBef>
              <a:spcAft>
                <a:spcPts val="0"/>
              </a:spcAft>
              <a:buNone/>
            </a:pPr>
            <a:r>
              <a:rPr lang="en" sz="1500"/>
              <a:t>-&gt; Might cause some design issues in upcoming milestones</a:t>
            </a:r>
            <a:endParaRPr sz="1500"/>
          </a:p>
          <a:p>
            <a:pPr indent="0" lvl="0" marL="0" rtl="0" algn="l">
              <a:spcBef>
                <a:spcPts val="1200"/>
              </a:spcBef>
              <a:spcAft>
                <a:spcPts val="0"/>
              </a:spcAft>
              <a:buNone/>
            </a:pPr>
            <a:r>
              <a:rPr lang="en" sz="1500"/>
              <a:t>Actions to be taken: </a:t>
            </a:r>
            <a:endParaRPr sz="1500"/>
          </a:p>
          <a:p>
            <a:pPr indent="0" lvl="0" marL="0" rtl="0" algn="l">
              <a:spcBef>
                <a:spcPts val="1200"/>
              </a:spcBef>
              <a:spcAft>
                <a:spcPts val="1200"/>
              </a:spcAft>
              <a:buNone/>
            </a:pPr>
            <a:r>
              <a:rPr lang="en" sz="1500"/>
              <a:t>Implement page directory if a task is not doable in upcoming milestones without it.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Pages</a:t>
            </a:r>
            <a:endParaRPr sz="3000"/>
          </a:p>
        </p:txBody>
      </p:sp>
      <p:sp>
        <p:nvSpPr>
          <p:cNvPr id="251" name="Google Shape;251;p16"/>
          <p:cNvSpPr txBox="1"/>
          <p:nvPr>
            <p:ph idx="1" type="body"/>
          </p:nvPr>
        </p:nvSpPr>
        <p:spPr>
          <a:xfrm>
            <a:off x="1297500" y="1567550"/>
            <a:ext cx="35898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125"/>
              <a:t>Core Component: Page = {</a:t>
            </a:r>
            <a:endParaRPr sz="1125"/>
          </a:p>
          <a:p>
            <a:pPr indent="0" lvl="0" marL="0" rtl="0" algn="l">
              <a:lnSpc>
                <a:spcPct val="95000"/>
              </a:lnSpc>
              <a:spcBef>
                <a:spcPts val="1200"/>
              </a:spcBef>
              <a:spcAft>
                <a:spcPts val="0"/>
              </a:spcAft>
              <a:buSzPts val="275"/>
              <a:buNone/>
            </a:pPr>
            <a:r>
              <a:rPr lang="en" sz="1125"/>
              <a:t>num_records = 0</a:t>
            </a:r>
            <a:endParaRPr sz="1125"/>
          </a:p>
          <a:p>
            <a:pPr indent="0" lvl="0" marL="0" rtl="0" algn="l">
              <a:lnSpc>
                <a:spcPct val="95000"/>
              </a:lnSpc>
              <a:spcBef>
                <a:spcPts val="1200"/>
              </a:spcBef>
              <a:spcAft>
                <a:spcPts val="0"/>
              </a:spcAft>
              <a:buSzPts val="275"/>
              <a:buNone/>
            </a:pPr>
            <a:r>
              <a:rPr lang="en" sz="1125"/>
              <a:t>data = bytearray(4096)</a:t>
            </a:r>
            <a:endParaRPr sz="1125"/>
          </a:p>
          <a:p>
            <a:pPr indent="0" lvl="0" marL="0" rtl="0" algn="l">
              <a:lnSpc>
                <a:spcPct val="95000"/>
              </a:lnSpc>
              <a:spcBef>
                <a:spcPts val="1200"/>
              </a:spcBef>
              <a:spcAft>
                <a:spcPts val="0"/>
              </a:spcAft>
              <a:buSzPts val="275"/>
              <a:buNone/>
            </a:pPr>
            <a:r>
              <a:rPr lang="en" sz="1125"/>
              <a:t>def has_capacity(self)</a:t>
            </a:r>
            <a:endParaRPr sz="1125"/>
          </a:p>
          <a:p>
            <a:pPr indent="0" lvl="0" marL="0" rtl="0" algn="l">
              <a:lnSpc>
                <a:spcPct val="95000"/>
              </a:lnSpc>
              <a:spcBef>
                <a:spcPts val="1200"/>
              </a:spcBef>
              <a:spcAft>
                <a:spcPts val="0"/>
              </a:spcAft>
              <a:buSzPts val="275"/>
              <a:buNone/>
            </a:pPr>
            <a:r>
              <a:rPr lang="en" sz="1125"/>
              <a:t>def write(self, value):</a:t>
            </a:r>
            <a:endParaRPr sz="1125"/>
          </a:p>
          <a:p>
            <a:pPr indent="0" lvl="0" marL="0" rtl="0" algn="l">
              <a:lnSpc>
                <a:spcPct val="95000"/>
              </a:lnSpc>
              <a:spcBef>
                <a:spcPts val="1200"/>
              </a:spcBef>
              <a:spcAft>
                <a:spcPts val="0"/>
              </a:spcAft>
              <a:buSzPts val="275"/>
              <a:buNone/>
            </a:pPr>
            <a:r>
              <a:rPr lang="en" sz="1125"/>
              <a:t>def find_value(self,value):</a:t>
            </a:r>
            <a:endParaRPr sz="1125"/>
          </a:p>
          <a:p>
            <a:pPr indent="0" lvl="0" marL="0" rtl="0" algn="l">
              <a:lnSpc>
                <a:spcPct val="95000"/>
              </a:lnSpc>
              <a:spcBef>
                <a:spcPts val="1200"/>
              </a:spcBef>
              <a:spcAft>
                <a:spcPts val="0"/>
              </a:spcAft>
              <a:buSzPts val="275"/>
              <a:buNone/>
            </a:pPr>
            <a:r>
              <a:rPr lang="en" sz="1125"/>
              <a:t>def get_value(self, index):</a:t>
            </a:r>
            <a:endParaRPr sz="1125"/>
          </a:p>
          <a:p>
            <a:pPr indent="0" lvl="0" marL="0" rtl="0" algn="l">
              <a:lnSpc>
                <a:spcPct val="95000"/>
              </a:lnSpc>
              <a:spcBef>
                <a:spcPts val="1200"/>
              </a:spcBef>
              <a:spcAft>
                <a:spcPts val="0"/>
              </a:spcAft>
              <a:buSzPts val="275"/>
              <a:buNone/>
            </a:pPr>
            <a:r>
              <a:rPr lang="en" sz="1125"/>
              <a:t>}</a:t>
            </a:r>
            <a:endParaRPr sz="1125"/>
          </a:p>
          <a:p>
            <a:pPr indent="0" lvl="0" marL="0" rtl="0" algn="l">
              <a:lnSpc>
                <a:spcPct val="95000"/>
              </a:lnSpc>
              <a:spcBef>
                <a:spcPts val="1200"/>
              </a:spcBef>
              <a:spcAft>
                <a:spcPts val="1200"/>
              </a:spcAft>
              <a:buSzPts val="275"/>
              <a:buNone/>
            </a:pPr>
            <a:r>
              <a:rPr lang="en" sz="1125"/>
              <a:t>-&gt; Fundamental basis for Basepage and Tailpage. </a:t>
            </a:r>
            <a:endParaRPr sz="1125"/>
          </a:p>
        </p:txBody>
      </p:sp>
      <p:sp>
        <p:nvSpPr>
          <p:cNvPr id="252" name="Google Shape;252;p16"/>
          <p:cNvSpPr/>
          <p:nvPr/>
        </p:nvSpPr>
        <p:spPr>
          <a:xfrm>
            <a:off x="7497300" y="1326300"/>
            <a:ext cx="839100" cy="36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0</a:t>
            </a:r>
            <a:endParaRPr>
              <a:latin typeface="Lato"/>
              <a:ea typeface="Lato"/>
              <a:cs typeface="Lato"/>
              <a:sym typeface="Lato"/>
            </a:endParaRPr>
          </a:p>
        </p:txBody>
      </p:sp>
      <p:sp>
        <p:nvSpPr>
          <p:cNvPr id="253" name="Google Shape;253;p16"/>
          <p:cNvSpPr/>
          <p:nvPr/>
        </p:nvSpPr>
        <p:spPr>
          <a:xfrm>
            <a:off x="7497300" y="1700075"/>
            <a:ext cx="839100" cy="36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254" name="Google Shape;254;p16"/>
          <p:cNvSpPr/>
          <p:nvPr/>
        </p:nvSpPr>
        <p:spPr>
          <a:xfrm>
            <a:off x="7497300" y="2090250"/>
            <a:ext cx="839100" cy="36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255" name="Google Shape;255;p16"/>
          <p:cNvSpPr/>
          <p:nvPr/>
        </p:nvSpPr>
        <p:spPr>
          <a:xfrm>
            <a:off x="7497300" y="4535300"/>
            <a:ext cx="839100" cy="36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511</a:t>
            </a:r>
            <a:endParaRPr>
              <a:latin typeface="Lato"/>
              <a:ea typeface="Lato"/>
              <a:cs typeface="Lato"/>
              <a:sym typeface="Lato"/>
            </a:endParaRPr>
          </a:p>
        </p:txBody>
      </p:sp>
      <p:sp>
        <p:nvSpPr>
          <p:cNvPr id="256" name="Google Shape;256;p16"/>
          <p:cNvSpPr/>
          <p:nvPr/>
        </p:nvSpPr>
        <p:spPr>
          <a:xfrm>
            <a:off x="7497300" y="3206450"/>
            <a:ext cx="839100" cy="36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257" name="Google Shape;257;p16"/>
          <p:cNvSpPr/>
          <p:nvPr/>
        </p:nvSpPr>
        <p:spPr>
          <a:xfrm>
            <a:off x="7497300" y="2854200"/>
            <a:ext cx="839100" cy="36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258" name="Google Shape;258;p16"/>
          <p:cNvSpPr/>
          <p:nvPr/>
        </p:nvSpPr>
        <p:spPr>
          <a:xfrm>
            <a:off x="7497300" y="2453263"/>
            <a:ext cx="839100" cy="36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259" name="Google Shape;259;p16"/>
          <p:cNvSpPr txBox="1"/>
          <p:nvPr/>
        </p:nvSpPr>
        <p:spPr>
          <a:xfrm>
            <a:off x="7775100" y="3573050"/>
            <a:ext cx="2835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260" name="Google Shape;260;p16"/>
          <p:cNvSpPr txBox="1"/>
          <p:nvPr/>
        </p:nvSpPr>
        <p:spPr>
          <a:xfrm>
            <a:off x="4785175" y="2222500"/>
            <a:ext cx="4377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Page.data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(bytearray)</a:t>
            </a:r>
            <a:endParaRPr sz="1300">
              <a:solidFill>
                <a:schemeClr val="lt1"/>
              </a:solidFill>
              <a:latin typeface="Lato"/>
              <a:ea typeface="Lato"/>
              <a:cs typeface="Lato"/>
              <a:sym typeface="Lato"/>
            </a:endParaRPr>
          </a:p>
        </p:txBody>
      </p:sp>
      <p:cxnSp>
        <p:nvCxnSpPr>
          <p:cNvPr id="261" name="Google Shape;261;p16"/>
          <p:cNvCxnSpPr/>
          <p:nvPr/>
        </p:nvCxnSpPr>
        <p:spPr>
          <a:xfrm>
            <a:off x="5726350" y="2437950"/>
            <a:ext cx="941100" cy="0"/>
          </a:xfrm>
          <a:prstGeom prst="straightConnector1">
            <a:avLst/>
          </a:prstGeom>
          <a:noFill/>
          <a:ln cap="flat" cmpd="sng" w="9525">
            <a:solidFill>
              <a:schemeClr val="dk2"/>
            </a:solidFill>
            <a:prstDash val="solid"/>
            <a:round/>
            <a:headEnd len="med" w="med" type="none"/>
            <a:tailEnd len="med" w="med" type="triangle"/>
          </a:ln>
        </p:spPr>
      </p:cxnSp>
      <p:cxnSp>
        <p:nvCxnSpPr>
          <p:cNvPr id="262" name="Google Shape;262;p16"/>
          <p:cNvCxnSpPr/>
          <p:nvPr/>
        </p:nvCxnSpPr>
        <p:spPr>
          <a:xfrm>
            <a:off x="5624275" y="3481150"/>
            <a:ext cx="1247400" cy="0"/>
          </a:xfrm>
          <a:prstGeom prst="straightConnector1">
            <a:avLst/>
          </a:prstGeom>
          <a:noFill/>
          <a:ln cap="flat" cmpd="sng" w="9525">
            <a:solidFill>
              <a:schemeClr val="dk2"/>
            </a:solidFill>
            <a:prstDash val="solid"/>
            <a:round/>
            <a:headEnd len="med" w="med" type="none"/>
            <a:tailEnd len="med" w="med" type="triangle"/>
          </a:ln>
        </p:spPr>
      </p:cxnSp>
      <p:sp>
        <p:nvSpPr>
          <p:cNvPr id="263" name="Google Shape;263;p16"/>
          <p:cNvSpPr txBox="1"/>
          <p:nvPr/>
        </p:nvSpPr>
        <p:spPr>
          <a:xfrm>
            <a:off x="4572000" y="3206450"/>
            <a:ext cx="4590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Each record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is 8 bytes</a:t>
            </a:r>
            <a:endParaRPr sz="13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 Pages</a:t>
            </a:r>
            <a:endParaRPr/>
          </a:p>
        </p:txBody>
      </p:sp>
      <p:sp>
        <p:nvSpPr>
          <p:cNvPr id="269" name="Google Shape;269;p17"/>
          <p:cNvSpPr/>
          <p:nvPr/>
        </p:nvSpPr>
        <p:spPr>
          <a:xfrm>
            <a:off x="3803025" y="6060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RID</a:t>
            </a:r>
            <a:endParaRPr>
              <a:latin typeface="Lato"/>
              <a:ea typeface="Lato"/>
              <a:cs typeface="Lato"/>
              <a:sym typeface="Lato"/>
            </a:endParaRPr>
          </a:p>
        </p:txBody>
      </p:sp>
      <p:sp>
        <p:nvSpPr>
          <p:cNvPr id="270" name="Google Shape;270;p17"/>
          <p:cNvSpPr/>
          <p:nvPr/>
        </p:nvSpPr>
        <p:spPr>
          <a:xfrm>
            <a:off x="4572000" y="6060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TIME</a:t>
            </a:r>
            <a:endParaRPr>
              <a:latin typeface="Lato"/>
              <a:ea typeface="Lato"/>
              <a:cs typeface="Lato"/>
              <a:sym typeface="Lato"/>
            </a:endParaRPr>
          </a:p>
        </p:txBody>
      </p:sp>
      <p:sp>
        <p:nvSpPr>
          <p:cNvPr id="271" name="Google Shape;271;p17"/>
          <p:cNvSpPr/>
          <p:nvPr/>
        </p:nvSpPr>
        <p:spPr>
          <a:xfrm>
            <a:off x="5340975" y="6060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SCHEMA</a:t>
            </a:r>
            <a:endParaRPr sz="800">
              <a:latin typeface="Lato"/>
              <a:ea typeface="Lato"/>
              <a:cs typeface="Lato"/>
              <a:sym typeface="Lato"/>
            </a:endParaRPr>
          </a:p>
        </p:txBody>
      </p:sp>
      <p:sp>
        <p:nvSpPr>
          <p:cNvPr id="272" name="Google Shape;272;p17"/>
          <p:cNvSpPr/>
          <p:nvPr/>
        </p:nvSpPr>
        <p:spPr>
          <a:xfrm>
            <a:off x="6109950" y="6060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latin typeface="Lato"/>
                <a:ea typeface="Lato"/>
                <a:cs typeface="Lato"/>
                <a:sym typeface="Lato"/>
              </a:rPr>
              <a:t>INDIRECTION</a:t>
            </a:r>
            <a:endParaRPr sz="500">
              <a:latin typeface="Lato"/>
              <a:ea typeface="Lato"/>
              <a:cs typeface="Lato"/>
              <a:sym typeface="Lato"/>
            </a:endParaRPr>
          </a:p>
        </p:txBody>
      </p:sp>
      <p:sp>
        <p:nvSpPr>
          <p:cNvPr id="273" name="Google Shape;273;p17"/>
          <p:cNvSpPr/>
          <p:nvPr/>
        </p:nvSpPr>
        <p:spPr>
          <a:xfrm>
            <a:off x="6878925" y="6060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P1</a:t>
            </a:r>
            <a:endParaRPr>
              <a:latin typeface="Lato"/>
              <a:ea typeface="Lato"/>
              <a:cs typeface="Lato"/>
              <a:sym typeface="Lato"/>
            </a:endParaRPr>
          </a:p>
        </p:txBody>
      </p:sp>
      <p:sp>
        <p:nvSpPr>
          <p:cNvPr id="274" name="Google Shape;274;p17"/>
          <p:cNvSpPr/>
          <p:nvPr/>
        </p:nvSpPr>
        <p:spPr>
          <a:xfrm>
            <a:off x="8416875" y="6060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Pn</a:t>
            </a:r>
            <a:endParaRPr>
              <a:latin typeface="Lato"/>
              <a:ea typeface="Lato"/>
              <a:cs typeface="Lato"/>
              <a:sym typeface="Lato"/>
            </a:endParaRPr>
          </a:p>
        </p:txBody>
      </p:sp>
      <p:sp>
        <p:nvSpPr>
          <p:cNvPr id="275" name="Google Shape;275;p17"/>
          <p:cNvSpPr/>
          <p:nvPr/>
        </p:nvSpPr>
        <p:spPr>
          <a:xfrm>
            <a:off x="7647900" y="6060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t>
            </a:r>
            <a:endParaRPr>
              <a:latin typeface="Lato"/>
              <a:ea typeface="Lato"/>
              <a:cs typeface="Lato"/>
              <a:sym typeface="Lato"/>
            </a:endParaRPr>
          </a:p>
        </p:txBody>
      </p:sp>
      <p:sp>
        <p:nvSpPr>
          <p:cNvPr id="276" name="Google Shape;276;p17"/>
          <p:cNvSpPr/>
          <p:nvPr/>
        </p:nvSpPr>
        <p:spPr>
          <a:xfrm>
            <a:off x="3803025" y="9821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7" name="Google Shape;277;p17"/>
          <p:cNvSpPr/>
          <p:nvPr/>
        </p:nvSpPr>
        <p:spPr>
          <a:xfrm>
            <a:off x="3803025" y="14029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8" name="Google Shape;278;p17"/>
          <p:cNvSpPr/>
          <p:nvPr/>
        </p:nvSpPr>
        <p:spPr>
          <a:xfrm>
            <a:off x="3803025" y="18237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 name="Google Shape;279;p17"/>
          <p:cNvSpPr/>
          <p:nvPr/>
        </p:nvSpPr>
        <p:spPr>
          <a:xfrm>
            <a:off x="3803025" y="22445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 name="Google Shape;280;p17"/>
          <p:cNvSpPr/>
          <p:nvPr/>
        </p:nvSpPr>
        <p:spPr>
          <a:xfrm>
            <a:off x="3803025" y="26653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 name="Google Shape;281;p17"/>
          <p:cNvSpPr/>
          <p:nvPr/>
        </p:nvSpPr>
        <p:spPr>
          <a:xfrm>
            <a:off x="3803025" y="30861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 name="Google Shape;282;p17"/>
          <p:cNvSpPr/>
          <p:nvPr/>
        </p:nvSpPr>
        <p:spPr>
          <a:xfrm>
            <a:off x="3803025" y="35069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 name="Google Shape;283;p17"/>
          <p:cNvSpPr/>
          <p:nvPr/>
        </p:nvSpPr>
        <p:spPr>
          <a:xfrm>
            <a:off x="3803025" y="39277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 name="Google Shape;284;p17"/>
          <p:cNvSpPr/>
          <p:nvPr/>
        </p:nvSpPr>
        <p:spPr>
          <a:xfrm>
            <a:off x="3803025" y="43485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 name="Google Shape;285;p17"/>
          <p:cNvSpPr/>
          <p:nvPr/>
        </p:nvSpPr>
        <p:spPr>
          <a:xfrm>
            <a:off x="3803025" y="47693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MAX 512</a:t>
            </a:r>
            <a:endParaRPr sz="1000">
              <a:latin typeface="Lato"/>
              <a:ea typeface="Lato"/>
              <a:cs typeface="Lato"/>
              <a:sym typeface="Lato"/>
            </a:endParaRPr>
          </a:p>
        </p:txBody>
      </p:sp>
      <p:sp>
        <p:nvSpPr>
          <p:cNvPr id="286" name="Google Shape;286;p17"/>
          <p:cNvSpPr/>
          <p:nvPr/>
        </p:nvSpPr>
        <p:spPr>
          <a:xfrm>
            <a:off x="4572000" y="9821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 name="Google Shape;287;p17"/>
          <p:cNvSpPr/>
          <p:nvPr/>
        </p:nvSpPr>
        <p:spPr>
          <a:xfrm>
            <a:off x="4572000" y="14029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 name="Google Shape;288;p17"/>
          <p:cNvSpPr/>
          <p:nvPr/>
        </p:nvSpPr>
        <p:spPr>
          <a:xfrm>
            <a:off x="4572000" y="18237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 name="Google Shape;289;p17"/>
          <p:cNvSpPr/>
          <p:nvPr/>
        </p:nvSpPr>
        <p:spPr>
          <a:xfrm>
            <a:off x="4572000" y="22445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 name="Google Shape;290;p17"/>
          <p:cNvSpPr/>
          <p:nvPr/>
        </p:nvSpPr>
        <p:spPr>
          <a:xfrm>
            <a:off x="4572000" y="26653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 name="Google Shape;291;p17"/>
          <p:cNvSpPr/>
          <p:nvPr/>
        </p:nvSpPr>
        <p:spPr>
          <a:xfrm>
            <a:off x="4572000" y="30861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 name="Google Shape;292;p17"/>
          <p:cNvSpPr/>
          <p:nvPr/>
        </p:nvSpPr>
        <p:spPr>
          <a:xfrm>
            <a:off x="4572000" y="35069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 name="Google Shape;293;p17"/>
          <p:cNvSpPr/>
          <p:nvPr/>
        </p:nvSpPr>
        <p:spPr>
          <a:xfrm>
            <a:off x="4572000" y="39277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 name="Google Shape;294;p17"/>
          <p:cNvSpPr/>
          <p:nvPr/>
        </p:nvSpPr>
        <p:spPr>
          <a:xfrm>
            <a:off x="4572000" y="43485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 name="Google Shape;295;p17"/>
          <p:cNvSpPr/>
          <p:nvPr/>
        </p:nvSpPr>
        <p:spPr>
          <a:xfrm>
            <a:off x="4572000" y="47693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MAX 512</a:t>
            </a:r>
            <a:endParaRPr>
              <a:latin typeface="Lato"/>
              <a:ea typeface="Lato"/>
              <a:cs typeface="Lato"/>
              <a:sym typeface="Lato"/>
            </a:endParaRPr>
          </a:p>
        </p:txBody>
      </p:sp>
      <p:sp>
        <p:nvSpPr>
          <p:cNvPr id="296" name="Google Shape;296;p17"/>
          <p:cNvSpPr/>
          <p:nvPr/>
        </p:nvSpPr>
        <p:spPr>
          <a:xfrm>
            <a:off x="5340975" y="9821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 name="Google Shape;297;p17"/>
          <p:cNvSpPr/>
          <p:nvPr/>
        </p:nvSpPr>
        <p:spPr>
          <a:xfrm>
            <a:off x="5340975" y="14029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 name="Google Shape;298;p17"/>
          <p:cNvSpPr/>
          <p:nvPr/>
        </p:nvSpPr>
        <p:spPr>
          <a:xfrm>
            <a:off x="5340975" y="18237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 name="Google Shape;299;p17"/>
          <p:cNvSpPr/>
          <p:nvPr/>
        </p:nvSpPr>
        <p:spPr>
          <a:xfrm>
            <a:off x="5340975" y="22445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 name="Google Shape;300;p17"/>
          <p:cNvSpPr/>
          <p:nvPr/>
        </p:nvSpPr>
        <p:spPr>
          <a:xfrm>
            <a:off x="5340975" y="26653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 name="Google Shape;301;p17"/>
          <p:cNvSpPr/>
          <p:nvPr/>
        </p:nvSpPr>
        <p:spPr>
          <a:xfrm>
            <a:off x="5340975" y="30861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 name="Google Shape;302;p17"/>
          <p:cNvSpPr/>
          <p:nvPr/>
        </p:nvSpPr>
        <p:spPr>
          <a:xfrm>
            <a:off x="5340975" y="35069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 name="Google Shape;303;p17"/>
          <p:cNvSpPr/>
          <p:nvPr/>
        </p:nvSpPr>
        <p:spPr>
          <a:xfrm>
            <a:off x="5340975" y="39277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 name="Google Shape;304;p17"/>
          <p:cNvSpPr/>
          <p:nvPr/>
        </p:nvSpPr>
        <p:spPr>
          <a:xfrm>
            <a:off x="5340975" y="43485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 name="Google Shape;305;p17"/>
          <p:cNvSpPr/>
          <p:nvPr/>
        </p:nvSpPr>
        <p:spPr>
          <a:xfrm>
            <a:off x="5340975" y="47693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MAX 512</a:t>
            </a:r>
            <a:endParaRPr>
              <a:latin typeface="Lato"/>
              <a:ea typeface="Lato"/>
              <a:cs typeface="Lato"/>
              <a:sym typeface="Lato"/>
            </a:endParaRPr>
          </a:p>
        </p:txBody>
      </p:sp>
      <p:sp>
        <p:nvSpPr>
          <p:cNvPr id="306" name="Google Shape;306;p17"/>
          <p:cNvSpPr/>
          <p:nvPr/>
        </p:nvSpPr>
        <p:spPr>
          <a:xfrm>
            <a:off x="6109950" y="9821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 name="Google Shape;307;p17"/>
          <p:cNvSpPr/>
          <p:nvPr/>
        </p:nvSpPr>
        <p:spPr>
          <a:xfrm>
            <a:off x="6109950" y="14029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 name="Google Shape;308;p17"/>
          <p:cNvSpPr/>
          <p:nvPr/>
        </p:nvSpPr>
        <p:spPr>
          <a:xfrm>
            <a:off x="6109950" y="18237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 name="Google Shape;309;p17"/>
          <p:cNvSpPr/>
          <p:nvPr/>
        </p:nvSpPr>
        <p:spPr>
          <a:xfrm>
            <a:off x="6109950" y="22445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 name="Google Shape;310;p17"/>
          <p:cNvSpPr/>
          <p:nvPr/>
        </p:nvSpPr>
        <p:spPr>
          <a:xfrm>
            <a:off x="6109950" y="26653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 name="Google Shape;311;p17"/>
          <p:cNvSpPr/>
          <p:nvPr/>
        </p:nvSpPr>
        <p:spPr>
          <a:xfrm>
            <a:off x="6109950" y="30861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 name="Google Shape;312;p17"/>
          <p:cNvSpPr/>
          <p:nvPr/>
        </p:nvSpPr>
        <p:spPr>
          <a:xfrm>
            <a:off x="6109950" y="35069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 name="Google Shape;313;p17"/>
          <p:cNvSpPr/>
          <p:nvPr/>
        </p:nvSpPr>
        <p:spPr>
          <a:xfrm>
            <a:off x="6109950" y="39277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 name="Google Shape;314;p17"/>
          <p:cNvSpPr/>
          <p:nvPr/>
        </p:nvSpPr>
        <p:spPr>
          <a:xfrm>
            <a:off x="6109950" y="43485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 name="Google Shape;315;p17"/>
          <p:cNvSpPr/>
          <p:nvPr/>
        </p:nvSpPr>
        <p:spPr>
          <a:xfrm>
            <a:off x="6109950" y="47693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MAX 512</a:t>
            </a:r>
            <a:endParaRPr>
              <a:latin typeface="Lato"/>
              <a:ea typeface="Lato"/>
              <a:cs typeface="Lato"/>
              <a:sym typeface="Lato"/>
            </a:endParaRPr>
          </a:p>
        </p:txBody>
      </p:sp>
      <p:sp>
        <p:nvSpPr>
          <p:cNvPr id="316" name="Google Shape;316;p17"/>
          <p:cNvSpPr/>
          <p:nvPr/>
        </p:nvSpPr>
        <p:spPr>
          <a:xfrm>
            <a:off x="6878925" y="9821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 name="Google Shape;317;p17"/>
          <p:cNvSpPr/>
          <p:nvPr/>
        </p:nvSpPr>
        <p:spPr>
          <a:xfrm>
            <a:off x="6878925" y="14029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 name="Google Shape;318;p17"/>
          <p:cNvSpPr/>
          <p:nvPr/>
        </p:nvSpPr>
        <p:spPr>
          <a:xfrm>
            <a:off x="6878925" y="18237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 name="Google Shape;319;p17"/>
          <p:cNvSpPr/>
          <p:nvPr/>
        </p:nvSpPr>
        <p:spPr>
          <a:xfrm>
            <a:off x="6878925" y="22445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0" name="Google Shape;320;p17"/>
          <p:cNvSpPr/>
          <p:nvPr/>
        </p:nvSpPr>
        <p:spPr>
          <a:xfrm>
            <a:off x="6878925" y="26653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 name="Google Shape;321;p17"/>
          <p:cNvSpPr/>
          <p:nvPr/>
        </p:nvSpPr>
        <p:spPr>
          <a:xfrm>
            <a:off x="6878925" y="30861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 name="Google Shape;322;p17"/>
          <p:cNvSpPr/>
          <p:nvPr/>
        </p:nvSpPr>
        <p:spPr>
          <a:xfrm>
            <a:off x="6878925" y="35069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 name="Google Shape;323;p17"/>
          <p:cNvSpPr/>
          <p:nvPr/>
        </p:nvSpPr>
        <p:spPr>
          <a:xfrm>
            <a:off x="6878925" y="39277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 name="Google Shape;324;p17"/>
          <p:cNvSpPr/>
          <p:nvPr/>
        </p:nvSpPr>
        <p:spPr>
          <a:xfrm>
            <a:off x="6878925" y="43485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 name="Google Shape;325;p17"/>
          <p:cNvSpPr/>
          <p:nvPr/>
        </p:nvSpPr>
        <p:spPr>
          <a:xfrm>
            <a:off x="6878925" y="47693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MAX 512</a:t>
            </a:r>
            <a:endParaRPr>
              <a:latin typeface="Lato"/>
              <a:ea typeface="Lato"/>
              <a:cs typeface="Lato"/>
              <a:sym typeface="Lato"/>
            </a:endParaRPr>
          </a:p>
        </p:txBody>
      </p:sp>
      <p:sp>
        <p:nvSpPr>
          <p:cNvPr id="326" name="Google Shape;326;p17"/>
          <p:cNvSpPr/>
          <p:nvPr/>
        </p:nvSpPr>
        <p:spPr>
          <a:xfrm>
            <a:off x="8416875" y="9821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 name="Google Shape;327;p17"/>
          <p:cNvSpPr/>
          <p:nvPr/>
        </p:nvSpPr>
        <p:spPr>
          <a:xfrm>
            <a:off x="8416875" y="14029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 name="Google Shape;328;p17"/>
          <p:cNvSpPr/>
          <p:nvPr/>
        </p:nvSpPr>
        <p:spPr>
          <a:xfrm>
            <a:off x="8416875" y="18237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9" name="Google Shape;329;p17"/>
          <p:cNvSpPr/>
          <p:nvPr/>
        </p:nvSpPr>
        <p:spPr>
          <a:xfrm>
            <a:off x="8416875" y="22445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0" name="Google Shape;330;p17"/>
          <p:cNvSpPr/>
          <p:nvPr/>
        </p:nvSpPr>
        <p:spPr>
          <a:xfrm>
            <a:off x="8416875" y="26653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1" name="Google Shape;331;p17"/>
          <p:cNvSpPr/>
          <p:nvPr/>
        </p:nvSpPr>
        <p:spPr>
          <a:xfrm>
            <a:off x="8416875" y="30861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2" name="Google Shape;332;p17"/>
          <p:cNvSpPr/>
          <p:nvPr/>
        </p:nvSpPr>
        <p:spPr>
          <a:xfrm>
            <a:off x="8416875" y="35069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3" name="Google Shape;333;p17"/>
          <p:cNvSpPr/>
          <p:nvPr/>
        </p:nvSpPr>
        <p:spPr>
          <a:xfrm>
            <a:off x="8416875" y="39277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4" name="Google Shape;334;p17"/>
          <p:cNvSpPr/>
          <p:nvPr/>
        </p:nvSpPr>
        <p:spPr>
          <a:xfrm>
            <a:off x="8416875" y="43485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5" name="Google Shape;335;p17"/>
          <p:cNvSpPr/>
          <p:nvPr/>
        </p:nvSpPr>
        <p:spPr>
          <a:xfrm>
            <a:off x="8416875" y="47693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MAX 512</a:t>
            </a:r>
            <a:endParaRPr>
              <a:latin typeface="Lato"/>
              <a:ea typeface="Lato"/>
              <a:cs typeface="Lato"/>
              <a:sym typeface="Lato"/>
            </a:endParaRPr>
          </a:p>
        </p:txBody>
      </p:sp>
      <p:cxnSp>
        <p:nvCxnSpPr>
          <p:cNvPr id="336" name="Google Shape;336;p17"/>
          <p:cNvCxnSpPr>
            <a:endCxn id="269" idx="1"/>
          </p:cNvCxnSpPr>
          <p:nvPr/>
        </p:nvCxnSpPr>
        <p:spPr>
          <a:xfrm flipH="1" rot="10800000">
            <a:off x="3013725" y="753450"/>
            <a:ext cx="789300" cy="463500"/>
          </a:xfrm>
          <a:prstGeom prst="curvedConnector3">
            <a:avLst>
              <a:gd fmla="val 50000" name="adj1"/>
            </a:avLst>
          </a:prstGeom>
          <a:noFill/>
          <a:ln cap="flat" cmpd="sng" w="19050">
            <a:solidFill>
              <a:srgbClr val="FF0000"/>
            </a:solidFill>
            <a:prstDash val="solid"/>
            <a:round/>
            <a:headEnd len="med" w="med" type="none"/>
            <a:tailEnd len="med" w="med" type="none"/>
          </a:ln>
        </p:spPr>
      </p:cxnSp>
      <p:cxnSp>
        <p:nvCxnSpPr>
          <p:cNvPr id="337" name="Google Shape;337;p17"/>
          <p:cNvCxnSpPr>
            <a:endCxn id="270" idx="0"/>
          </p:cNvCxnSpPr>
          <p:nvPr/>
        </p:nvCxnSpPr>
        <p:spPr>
          <a:xfrm flipH="1" rot="10800000">
            <a:off x="2781750" y="606000"/>
            <a:ext cx="2107800" cy="973200"/>
          </a:xfrm>
          <a:prstGeom prst="curvedConnector4">
            <a:avLst>
              <a:gd fmla="val 42467" name="adj1"/>
              <a:gd fmla="val 124468" name="adj2"/>
            </a:avLst>
          </a:prstGeom>
          <a:noFill/>
          <a:ln cap="flat" cmpd="sng" w="19050">
            <a:solidFill>
              <a:srgbClr val="9900FF"/>
            </a:solidFill>
            <a:prstDash val="solid"/>
            <a:round/>
            <a:headEnd len="med" w="med" type="none"/>
            <a:tailEnd len="med" w="med" type="none"/>
          </a:ln>
        </p:spPr>
      </p:cxnSp>
      <p:cxnSp>
        <p:nvCxnSpPr>
          <p:cNvPr id="338" name="Google Shape;338;p17"/>
          <p:cNvCxnSpPr>
            <a:endCxn id="271" idx="1"/>
          </p:cNvCxnSpPr>
          <p:nvPr/>
        </p:nvCxnSpPr>
        <p:spPr>
          <a:xfrm flipH="1" rot="10800000">
            <a:off x="3288975" y="753450"/>
            <a:ext cx="2052000" cy="1202400"/>
          </a:xfrm>
          <a:prstGeom prst="curvedConnector3">
            <a:avLst>
              <a:gd fmla="val 50000" name="adj1"/>
            </a:avLst>
          </a:prstGeom>
          <a:noFill/>
          <a:ln cap="flat" cmpd="sng" w="19050">
            <a:solidFill>
              <a:srgbClr val="00FF00"/>
            </a:solidFill>
            <a:prstDash val="solid"/>
            <a:round/>
            <a:headEnd len="med" w="med" type="none"/>
            <a:tailEnd len="med" w="med" type="none"/>
          </a:ln>
        </p:spPr>
      </p:cxnSp>
      <p:cxnSp>
        <p:nvCxnSpPr>
          <p:cNvPr id="339" name="Google Shape;339;p17"/>
          <p:cNvCxnSpPr>
            <a:endCxn id="272" idx="2"/>
          </p:cNvCxnSpPr>
          <p:nvPr/>
        </p:nvCxnSpPr>
        <p:spPr>
          <a:xfrm flipH="1" rot="10800000">
            <a:off x="2796300" y="900900"/>
            <a:ext cx="3631200" cy="1424700"/>
          </a:xfrm>
          <a:prstGeom prst="curvedConnector2">
            <a:avLst/>
          </a:prstGeom>
          <a:noFill/>
          <a:ln cap="flat" cmpd="sng" w="19050">
            <a:solidFill>
              <a:srgbClr val="00FFFF"/>
            </a:solidFill>
            <a:prstDash val="solid"/>
            <a:round/>
            <a:headEnd len="med" w="med" type="none"/>
            <a:tailEnd len="med" w="med" type="none"/>
          </a:ln>
        </p:spPr>
      </p:cxnSp>
      <p:cxnSp>
        <p:nvCxnSpPr>
          <p:cNvPr id="340" name="Google Shape;340;p17"/>
          <p:cNvCxnSpPr>
            <a:endCxn id="273" idx="2"/>
          </p:cNvCxnSpPr>
          <p:nvPr/>
        </p:nvCxnSpPr>
        <p:spPr>
          <a:xfrm flipH="1" rot="10800000">
            <a:off x="2455875" y="900900"/>
            <a:ext cx="4740600" cy="1830300"/>
          </a:xfrm>
          <a:prstGeom prst="curvedConnector2">
            <a:avLst/>
          </a:prstGeom>
          <a:noFill/>
          <a:ln cap="flat" cmpd="sng" w="19050">
            <a:solidFill>
              <a:srgbClr val="FFFF00"/>
            </a:solidFill>
            <a:prstDash val="solid"/>
            <a:round/>
            <a:headEnd len="med" w="med" type="none"/>
            <a:tailEnd len="med" w="med" type="none"/>
          </a:ln>
        </p:spPr>
      </p:cxnSp>
      <p:cxnSp>
        <p:nvCxnSpPr>
          <p:cNvPr id="341" name="Google Shape;341;p17"/>
          <p:cNvCxnSpPr>
            <a:endCxn id="274" idx="2"/>
          </p:cNvCxnSpPr>
          <p:nvPr/>
        </p:nvCxnSpPr>
        <p:spPr>
          <a:xfrm flipH="1" rot="10800000">
            <a:off x="2470425" y="900900"/>
            <a:ext cx="6264000" cy="1830300"/>
          </a:xfrm>
          <a:prstGeom prst="curvedConnector2">
            <a:avLst/>
          </a:prstGeom>
          <a:noFill/>
          <a:ln cap="flat" cmpd="sng" w="19050">
            <a:solidFill>
              <a:srgbClr val="FFFF00"/>
            </a:solidFill>
            <a:prstDash val="solid"/>
            <a:round/>
            <a:headEnd len="med" w="med" type="none"/>
            <a:tailEnd len="med" w="med" type="none"/>
          </a:ln>
        </p:spPr>
      </p:cxnSp>
      <p:sp>
        <p:nvSpPr>
          <p:cNvPr id="342" name="Google Shape;342;p17"/>
          <p:cNvSpPr txBox="1"/>
          <p:nvPr>
            <p:ph idx="1" type="body"/>
          </p:nvPr>
        </p:nvSpPr>
        <p:spPr>
          <a:xfrm>
            <a:off x="1297500" y="1000400"/>
            <a:ext cx="7975200" cy="37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self.rid = [None] * 512</a:t>
            </a:r>
            <a:endParaRPr/>
          </a:p>
          <a:p>
            <a:pPr indent="0" lvl="0" marL="0" rtl="0" algn="l">
              <a:spcBef>
                <a:spcPts val="1200"/>
              </a:spcBef>
              <a:spcAft>
                <a:spcPts val="0"/>
              </a:spcAft>
              <a:buNone/>
            </a:pPr>
            <a:r>
              <a:rPr lang="en"/>
              <a:t>self.start_time = []</a:t>
            </a:r>
            <a:endParaRPr/>
          </a:p>
          <a:p>
            <a:pPr indent="0" lvl="0" marL="0" rtl="0" algn="l">
              <a:spcBef>
                <a:spcPts val="1200"/>
              </a:spcBef>
              <a:spcAft>
                <a:spcPts val="0"/>
              </a:spcAft>
              <a:buNone/>
            </a:pPr>
            <a:r>
              <a:rPr lang="en"/>
              <a:t>self.schema_encoding = []</a:t>
            </a:r>
            <a:endParaRPr/>
          </a:p>
          <a:p>
            <a:pPr indent="0" lvl="0" marL="0" rtl="0" algn="l">
              <a:spcBef>
                <a:spcPts val="1200"/>
              </a:spcBef>
              <a:spcAft>
                <a:spcPts val="0"/>
              </a:spcAft>
              <a:buNone/>
            </a:pPr>
            <a:r>
              <a:rPr lang="en"/>
              <a:t>self.indirection = []</a:t>
            </a:r>
            <a:endParaRPr/>
          </a:p>
          <a:p>
            <a:pPr indent="0" lvl="0" marL="0" rtl="0" algn="l">
              <a:spcBef>
                <a:spcPts val="1200"/>
              </a:spcBef>
              <a:spcAft>
                <a:spcPts val="0"/>
              </a:spcAft>
              <a:buNone/>
            </a:pPr>
            <a:r>
              <a:rPr lang="en"/>
              <a:t>self.pages = []</a:t>
            </a:r>
            <a:endParaRPr/>
          </a:p>
          <a:p>
            <a:pPr indent="0" lvl="0" marL="0" rtl="0" algn="l">
              <a:spcBef>
                <a:spcPts val="1200"/>
              </a:spcBef>
              <a:spcAft>
                <a:spcPts val="0"/>
              </a:spcAft>
              <a:buNone/>
            </a:pPr>
            <a:r>
              <a:rPr lang="en"/>
              <a:t>self.num_records = 0</a:t>
            </a:r>
            <a:endParaRPr/>
          </a:p>
          <a:p>
            <a:pPr indent="0" lvl="0" marL="0" rtl="0" algn="l">
              <a:spcBef>
                <a:spcPts val="1200"/>
              </a:spcBef>
              <a:spcAft>
                <a:spcPts val="0"/>
              </a:spcAft>
              <a:buNone/>
            </a:pPr>
            <a:r>
              <a:rPr lang="en"/>
              <a:t>self.num_cols = numCols</a:t>
            </a:r>
            <a:endParaRPr/>
          </a:p>
          <a:p>
            <a:pPr indent="0" lvl="0" marL="0" rtl="0" algn="l">
              <a:spcBef>
                <a:spcPts val="1200"/>
              </a:spcBef>
              <a:spcAft>
                <a:spcPts val="0"/>
              </a:spcAft>
              <a:buNone/>
            </a:pPr>
            <a:r>
              <a:rPr lang="en"/>
              <a:t>def has_capacity():</a:t>
            </a:r>
            <a:endParaRPr/>
          </a:p>
          <a:p>
            <a:pPr indent="0" lvl="0" marL="0" rtl="0" algn="l">
              <a:spcBef>
                <a:spcPts val="1200"/>
              </a:spcBef>
              <a:spcAft>
                <a:spcPts val="0"/>
              </a:spcAft>
              <a:buNone/>
            </a:pPr>
            <a:r>
              <a:rPr lang="en">
                <a:solidFill>
                  <a:schemeClr val="dk1"/>
                </a:solidFill>
                <a:highlight>
                  <a:schemeClr val="lt1"/>
                </a:highlight>
              </a:rPr>
              <a:t>d</a:t>
            </a:r>
            <a:r>
              <a:rPr lang="en">
                <a:solidFill>
                  <a:schemeClr val="dk1"/>
                </a:solidFill>
                <a:highlight>
                  <a:schemeClr val="lt1"/>
                </a:highlight>
              </a:rPr>
              <a:t>ef insertRecBP(self, RID, start_time, schema_encoding, indirection, *columns):</a:t>
            </a:r>
            <a:endParaRPr>
              <a:solidFill>
                <a:schemeClr val="dk1"/>
              </a:solidFill>
              <a:highlight>
                <a:schemeClr val="lt1"/>
              </a:highlight>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Tail Pages</a:t>
            </a:r>
            <a:endParaRPr/>
          </a:p>
        </p:txBody>
      </p:sp>
      <p:sp>
        <p:nvSpPr>
          <p:cNvPr id="348" name="Google Shape;348;p18"/>
          <p:cNvSpPr txBox="1"/>
          <p:nvPr>
            <p:ph idx="1" type="body"/>
          </p:nvPr>
        </p:nvSpPr>
        <p:spPr>
          <a:xfrm>
            <a:off x="1299525" y="161920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self.rid = []</a:t>
            </a:r>
            <a:endParaRPr/>
          </a:p>
          <a:p>
            <a:pPr indent="0" lvl="0" marL="0" rtl="0" algn="l">
              <a:spcBef>
                <a:spcPts val="1200"/>
              </a:spcBef>
              <a:spcAft>
                <a:spcPts val="0"/>
              </a:spcAft>
              <a:buNone/>
            </a:pPr>
            <a:r>
              <a:rPr lang="en"/>
              <a:t>self.schema_encoding = []</a:t>
            </a:r>
            <a:endParaRPr/>
          </a:p>
          <a:p>
            <a:pPr indent="0" lvl="0" marL="0" rtl="0" algn="l">
              <a:spcBef>
                <a:spcPts val="1200"/>
              </a:spcBef>
              <a:spcAft>
                <a:spcPts val="0"/>
              </a:spcAft>
              <a:buNone/>
            </a:pPr>
            <a:r>
              <a:rPr lang="en"/>
              <a:t>self.indirection = []</a:t>
            </a:r>
            <a:endParaRPr/>
          </a:p>
          <a:p>
            <a:pPr indent="0" lvl="0" marL="0" rtl="0" algn="l">
              <a:spcBef>
                <a:spcPts val="1200"/>
              </a:spcBef>
              <a:spcAft>
                <a:spcPts val="0"/>
              </a:spcAft>
              <a:buNone/>
            </a:pPr>
            <a:r>
              <a:rPr lang="en"/>
              <a:t>self.pages = []</a:t>
            </a:r>
            <a:endParaRPr/>
          </a:p>
          <a:p>
            <a:pPr indent="0" lvl="0" marL="0" rtl="0" algn="l">
              <a:spcBef>
                <a:spcPts val="1200"/>
              </a:spcBef>
              <a:spcAft>
                <a:spcPts val="0"/>
              </a:spcAft>
              <a:buNone/>
            </a:pPr>
            <a:r>
              <a:rPr lang="en"/>
              <a:t>self.num_records = 0</a:t>
            </a:r>
            <a:endParaRPr/>
          </a:p>
          <a:p>
            <a:pPr indent="0" lvl="0" marL="0" rtl="0" algn="l">
              <a:spcBef>
                <a:spcPts val="1200"/>
              </a:spcBef>
              <a:spcAft>
                <a:spcPts val="0"/>
              </a:spcAft>
              <a:buNone/>
            </a:pPr>
            <a:r>
              <a:rPr lang="en"/>
              <a:t> def has_capacity(self):</a:t>
            </a:r>
            <a:endParaRPr/>
          </a:p>
          <a:p>
            <a:pPr indent="0" lvl="0" marL="0" rtl="0" algn="l">
              <a:spcBef>
                <a:spcPts val="1200"/>
              </a:spcBef>
              <a:spcAft>
                <a:spcPts val="0"/>
              </a:spcAft>
              <a:buNone/>
            </a:pPr>
            <a:r>
              <a:rPr lang="en"/>
              <a:t> def insertRecTP(self, *columns):</a:t>
            </a:r>
            <a:endParaRPr/>
          </a:p>
          <a:p>
            <a:pPr indent="0" lvl="0" marL="0" rtl="0" algn="l">
              <a:spcBef>
                <a:spcPts val="1200"/>
              </a:spcBef>
              <a:spcAft>
                <a:spcPts val="1200"/>
              </a:spcAft>
              <a:buNone/>
            </a:pPr>
            <a:r>
              <a:t/>
            </a:r>
            <a:endParaRPr/>
          </a:p>
        </p:txBody>
      </p:sp>
      <p:sp>
        <p:nvSpPr>
          <p:cNvPr id="349" name="Google Shape;349;p18"/>
          <p:cNvSpPr/>
          <p:nvPr/>
        </p:nvSpPr>
        <p:spPr>
          <a:xfrm>
            <a:off x="3803025" y="6060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RID</a:t>
            </a:r>
            <a:endParaRPr>
              <a:latin typeface="Lato"/>
              <a:ea typeface="Lato"/>
              <a:cs typeface="Lato"/>
              <a:sym typeface="Lato"/>
            </a:endParaRPr>
          </a:p>
        </p:txBody>
      </p:sp>
      <p:sp>
        <p:nvSpPr>
          <p:cNvPr id="350" name="Google Shape;350;p18"/>
          <p:cNvSpPr/>
          <p:nvPr/>
        </p:nvSpPr>
        <p:spPr>
          <a:xfrm>
            <a:off x="4572000" y="5836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SCHEMA</a:t>
            </a:r>
            <a:endParaRPr sz="800">
              <a:latin typeface="Lato"/>
              <a:ea typeface="Lato"/>
              <a:cs typeface="Lato"/>
              <a:sym typeface="Lato"/>
            </a:endParaRPr>
          </a:p>
        </p:txBody>
      </p:sp>
      <p:sp>
        <p:nvSpPr>
          <p:cNvPr id="351" name="Google Shape;351;p18"/>
          <p:cNvSpPr/>
          <p:nvPr/>
        </p:nvSpPr>
        <p:spPr>
          <a:xfrm>
            <a:off x="3803025" y="9821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2" name="Google Shape;352;p18"/>
          <p:cNvSpPr/>
          <p:nvPr/>
        </p:nvSpPr>
        <p:spPr>
          <a:xfrm>
            <a:off x="3803025" y="14029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3" name="Google Shape;353;p18"/>
          <p:cNvSpPr/>
          <p:nvPr/>
        </p:nvSpPr>
        <p:spPr>
          <a:xfrm>
            <a:off x="3803025" y="18237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4" name="Google Shape;354;p18"/>
          <p:cNvSpPr/>
          <p:nvPr/>
        </p:nvSpPr>
        <p:spPr>
          <a:xfrm>
            <a:off x="3803025" y="22445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5" name="Google Shape;355;p18"/>
          <p:cNvSpPr/>
          <p:nvPr/>
        </p:nvSpPr>
        <p:spPr>
          <a:xfrm>
            <a:off x="3803025" y="26653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6" name="Google Shape;356;p18"/>
          <p:cNvSpPr/>
          <p:nvPr/>
        </p:nvSpPr>
        <p:spPr>
          <a:xfrm>
            <a:off x="3803025" y="30861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7" name="Google Shape;357;p18"/>
          <p:cNvSpPr/>
          <p:nvPr/>
        </p:nvSpPr>
        <p:spPr>
          <a:xfrm>
            <a:off x="3803025" y="35069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8" name="Google Shape;358;p18"/>
          <p:cNvSpPr/>
          <p:nvPr/>
        </p:nvSpPr>
        <p:spPr>
          <a:xfrm>
            <a:off x="3803025" y="39277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9" name="Google Shape;359;p18"/>
          <p:cNvSpPr/>
          <p:nvPr/>
        </p:nvSpPr>
        <p:spPr>
          <a:xfrm>
            <a:off x="3803025" y="43485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0" name="Google Shape;360;p18"/>
          <p:cNvSpPr/>
          <p:nvPr/>
        </p:nvSpPr>
        <p:spPr>
          <a:xfrm>
            <a:off x="3803025" y="476930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MAX 512</a:t>
            </a:r>
            <a:endParaRPr sz="1000">
              <a:latin typeface="Lato"/>
              <a:ea typeface="Lato"/>
              <a:cs typeface="Lato"/>
              <a:sym typeface="Lato"/>
            </a:endParaRPr>
          </a:p>
        </p:txBody>
      </p:sp>
      <p:sp>
        <p:nvSpPr>
          <p:cNvPr id="361" name="Google Shape;361;p18"/>
          <p:cNvSpPr/>
          <p:nvPr/>
        </p:nvSpPr>
        <p:spPr>
          <a:xfrm>
            <a:off x="4572000" y="9597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2" name="Google Shape;362;p18"/>
          <p:cNvSpPr/>
          <p:nvPr/>
        </p:nvSpPr>
        <p:spPr>
          <a:xfrm>
            <a:off x="4572000" y="13805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3" name="Google Shape;363;p18"/>
          <p:cNvSpPr/>
          <p:nvPr/>
        </p:nvSpPr>
        <p:spPr>
          <a:xfrm>
            <a:off x="4572000" y="18013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4" name="Google Shape;364;p18"/>
          <p:cNvSpPr/>
          <p:nvPr/>
        </p:nvSpPr>
        <p:spPr>
          <a:xfrm>
            <a:off x="4572000" y="22221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5" name="Google Shape;365;p18"/>
          <p:cNvSpPr/>
          <p:nvPr/>
        </p:nvSpPr>
        <p:spPr>
          <a:xfrm>
            <a:off x="4572000" y="26429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6" name="Google Shape;366;p18"/>
          <p:cNvSpPr/>
          <p:nvPr/>
        </p:nvSpPr>
        <p:spPr>
          <a:xfrm>
            <a:off x="4572000" y="30637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7" name="Google Shape;367;p18"/>
          <p:cNvSpPr/>
          <p:nvPr/>
        </p:nvSpPr>
        <p:spPr>
          <a:xfrm>
            <a:off x="4572000" y="34845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8" name="Google Shape;368;p18"/>
          <p:cNvSpPr/>
          <p:nvPr/>
        </p:nvSpPr>
        <p:spPr>
          <a:xfrm>
            <a:off x="4572000" y="39053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9" name="Google Shape;369;p18"/>
          <p:cNvSpPr/>
          <p:nvPr/>
        </p:nvSpPr>
        <p:spPr>
          <a:xfrm>
            <a:off x="4572000" y="43261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0" name="Google Shape;370;p18"/>
          <p:cNvSpPr/>
          <p:nvPr/>
        </p:nvSpPr>
        <p:spPr>
          <a:xfrm>
            <a:off x="4572000" y="47469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MAX 512</a:t>
            </a:r>
            <a:endParaRPr sz="1000">
              <a:latin typeface="Lato"/>
              <a:ea typeface="Lato"/>
              <a:cs typeface="Lato"/>
              <a:sym typeface="Lato"/>
            </a:endParaRPr>
          </a:p>
        </p:txBody>
      </p:sp>
      <p:sp>
        <p:nvSpPr>
          <p:cNvPr id="371" name="Google Shape;371;p18"/>
          <p:cNvSpPr/>
          <p:nvPr/>
        </p:nvSpPr>
        <p:spPr>
          <a:xfrm>
            <a:off x="3803025" y="5836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RID</a:t>
            </a:r>
            <a:endParaRPr>
              <a:latin typeface="Lato"/>
              <a:ea typeface="Lato"/>
              <a:cs typeface="Lato"/>
              <a:sym typeface="Lato"/>
            </a:endParaRPr>
          </a:p>
        </p:txBody>
      </p:sp>
      <p:sp>
        <p:nvSpPr>
          <p:cNvPr id="372" name="Google Shape;372;p18"/>
          <p:cNvSpPr/>
          <p:nvPr/>
        </p:nvSpPr>
        <p:spPr>
          <a:xfrm>
            <a:off x="3803025" y="9597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3" name="Google Shape;373;p18"/>
          <p:cNvSpPr/>
          <p:nvPr/>
        </p:nvSpPr>
        <p:spPr>
          <a:xfrm>
            <a:off x="3803025" y="13805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4" name="Google Shape;374;p18"/>
          <p:cNvSpPr/>
          <p:nvPr/>
        </p:nvSpPr>
        <p:spPr>
          <a:xfrm>
            <a:off x="3803025" y="18013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5" name="Google Shape;375;p18"/>
          <p:cNvSpPr/>
          <p:nvPr/>
        </p:nvSpPr>
        <p:spPr>
          <a:xfrm>
            <a:off x="3803025" y="22221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6" name="Google Shape;376;p18"/>
          <p:cNvSpPr/>
          <p:nvPr/>
        </p:nvSpPr>
        <p:spPr>
          <a:xfrm>
            <a:off x="3803025" y="26429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7" name="Google Shape;377;p18"/>
          <p:cNvSpPr/>
          <p:nvPr/>
        </p:nvSpPr>
        <p:spPr>
          <a:xfrm>
            <a:off x="3803025" y="30637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8" name="Google Shape;378;p18"/>
          <p:cNvSpPr/>
          <p:nvPr/>
        </p:nvSpPr>
        <p:spPr>
          <a:xfrm>
            <a:off x="3803025" y="34845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9" name="Google Shape;379;p18"/>
          <p:cNvSpPr/>
          <p:nvPr/>
        </p:nvSpPr>
        <p:spPr>
          <a:xfrm>
            <a:off x="3803025" y="39053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0" name="Google Shape;380;p18"/>
          <p:cNvSpPr/>
          <p:nvPr/>
        </p:nvSpPr>
        <p:spPr>
          <a:xfrm>
            <a:off x="3803025" y="43261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1" name="Google Shape;381;p18"/>
          <p:cNvSpPr/>
          <p:nvPr/>
        </p:nvSpPr>
        <p:spPr>
          <a:xfrm>
            <a:off x="3803025" y="47469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MAX 512</a:t>
            </a:r>
            <a:endParaRPr sz="1000">
              <a:latin typeface="Lato"/>
              <a:ea typeface="Lato"/>
              <a:cs typeface="Lato"/>
              <a:sym typeface="Lato"/>
            </a:endParaRPr>
          </a:p>
        </p:txBody>
      </p:sp>
      <p:sp>
        <p:nvSpPr>
          <p:cNvPr id="382" name="Google Shape;382;p18"/>
          <p:cNvSpPr/>
          <p:nvPr/>
        </p:nvSpPr>
        <p:spPr>
          <a:xfrm>
            <a:off x="5340975" y="5836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latin typeface="Lato"/>
                <a:ea typeface="Lato"/>
                <a:cs typeface="Lato"/>
                <a:sym typeface="Lato"/>
              </a:rPr>
              <a:t>INDIRECTION</a:t>
            </a:r>
            <a:endParaRPr sz="500">
              <a:latin typeface="Lato"/>
              <a:ea typeface="Lato"/>
              <a:cs typeface="Lato"/>
              <a:sym typeface="Lato"/>
            </a:endParaRPr>
          </a:p>
        </p:txBody>
      </p:sp>
      <p:sp>
        <p:nvSpPr>
          <p:cNvPr id="383" name="Google Shape;383;p18"/>
          <p:cNvSpPr/>
          <p:nvPr/>
        </p:nvSpPr>
        <p:spPr>
          <a:xfrm>
            <a:off x="5340975" y="9597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4" name="Google Shape;384;p18"/>
          <p:cNvSpPr/>
          <p:nvPr/>
        </p:nvSpPr>
        <p:spPr>
          <a:xfrm>
            <a:off x="5340975" y="13805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5" name="Google Shape;385;p18"/>
          <p:cNvSpPr/>
          <p:nvPr/>
        </p:nvSpPr>
        <p:spPr>
          <a:xfrm>
            <a:off x="5340975" y="18013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6" name="Google Shape;386;p18"/>
          <p:cNvSpPr/>
          <p:nvPr/>
        </p:nvSpPr>
        <p:spPr>
          <a:xfrm>
            <a:off x="5340975" y="22221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7" name="Google Shape;387;p18"/>
          <p:cNvSpPr/>
          <p:nvPr/>
        </p:nvSpPr>
        <p:spPr>
          <a:xfrm>
            <a:off x="5340975" y="26429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8" name="Google Shape;388;p18"/>
          <p:cNvSpPr/>
          <p:nvPr/>
        </p:nvSpPr>
        <p:spPr>
          <a:xfrm>
            <a:off x="5340975" y="30637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9" name="Google Shape;389;p18"/>
          <p:cNvSpPr/>
          <p:nvPr/>
        </p:nvSpPr>
        <p:spPr>
          <a:xfrm>
            <a:off x="5340975" y="34845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0" name="Google Shape;390;p18"/>
          <p:cNvSpPr/>
          <p:nvPr/>
        </p:nvSpPr>
        <p:spPr>
          <a:xfrm>
            <a:off x="5340975" y="39053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1" name="Google Shape;391;p18"/>
          <p:cNvSpPr/>
          <p:nvPr/>
        </p:nvSpPr>
        <p:spPr>
          <a:xfrm>
            <a:off x="5340975" y="43261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2" name="Google Shape;392;p18"/>
          <p:cNvSpPr/>
          <p:nvPr/>
        </p:nvSpPr>
        <p:spPr>
          <a:xfrm>
            <a:off x="5340975" y="47469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MAX 512</a:t>
            </a:r>
            <a:endParaRPr sz="1000">
              <a:latin typeface="Lato"/>
              <a:ea typeface="Lato"/>
              <a:cs typeface="Lato"/>
              <a:sym typeface="Lato"/>
            </a:endParaRPr>
          </a:p>
        </p:txBody>
      </p:sp>
      <p:sp>
        <p:nvSpPr>
          <p:cNvPr id="393" name="Google Shape;393;p18"/>
          <p:cNvSpPr/>
          <p:nvPr/>
        </p:nvSpPr>
        <p:spPr>
          <a:xfrm>
            <a:off x="6109950" y="5836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P1</a:t>
            </a:r>
            <a:endParaRPr>
              <a:latin typeface="Lato"/>
              <a:ea typeface="Lato"/>
              <a:cs typeface="Lato"/>
              <a:sym typeface="Lato"/>
            </a:endParaRPr>
          </a:p>
        </p:txBody>
      </p:sp>
      <p:sp>
        <p:nvSpPr>
          <p:cNvPr id="394" name="Google Shape;394;p18"/>
          <p:cNvSpPr/>
          <p:nvPr/>
        </p:nvSpPr>
        <p:spPr>
          <a:xfrm>
            <a:off x="6109950" y="9597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5" name="Google Shape;395;p18"/>
          <p:cNvSpPr/>
          <p:nvPr/>
        </p:nvSpPr>
        <p:spPr>
          <a:xfrm>
            <a:off x="6109950" y="13805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6" name="Google Shape;396;p18"/>
          <p:cNvSpPr/>
          <p:nvPr/>
        </p:nvSpPr>
        <p:spPr>
          <a:xfrm>
            <a:off x="6109950" y="18013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7" name="Google Shape;397;p18"/>
          <p:cNvSpPr/>
          <p:nvPr/>
        </p:nvSpPr>
        <p:spPr>
          <a:xfrm>
            <a:off x="6109950" y="22221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8" name="Google Shape;398;p18"/>
          <p:cNvSpPr/>
          <p:nvPr/>
        </p:nvSpPr>
        <p:spPr>
          <a:xfrm>
            <a:off x="6109950" y="26429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9" name="Google Shape;399;p18"/>
          <p:cNvSpPr/>
          <p:nvPr/>
        </p:nvSpPr>
        <p:spPr>
          <a:xfrm>
            <a:off x="6109950" y="30637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0" name="Google Shape;400;p18"/>
          <p:cNvSpPr/>
          <p:nvPr/>
        </p:nvSpPr>
        <p:spPr>
          <a:xfrm>
            <a:off x="6109950" y="34845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1" name="Google Shape;401;p18"/>
          <p:cNvSpPr/>
          <p:nvPr/>
        </p:nvSpPr>
        <p:spPr>
          <a:xfrm>
            <a:off x="6109950" y="39053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2" name="Google Shape;402;p18"/>
          <p:cNvSpPr/>
          <p:nvPr/>
        </p:nvSpPr>
        <p:spPr>
          <a:xfrm>
            <a:off x="6109950" y="43261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3" name="Google Shape;403;p18"/>
          <p:cNvSpPr/>
          <p:nvPr/>
        </p:nvSpPr>
        <p:spPr>
          <a:xfrm>
            <a:off x="6109950" y="47469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MAX 512</a:t>
            </a:r>
            <a:endParaRPr sz="1000">
              <a:latin typeface="Lato"/>
              <a:ea typeface="Lato"/>
              <a:cs typeface="Lato"/>
              <a:sym typeface="Lato"/>
            </a:endParaRPr>
          </a:p>
        </p:txBody>
      </p:sp>
      <p:sp>
        <p:nvSpPr>
          <p:cNvPr id="404" name="Google Shape;404;p18"/>
          <p:cNvSpPr/>
          <p:nvPr/>
        </p:nvSpPr>
        <p:spPr>
          <a:xfrm>
            <a:off x="6878925" y="5836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P2</a:t>
            </a:r>
            <a:endParaRPr>
              <a:latin typeface="Lato"/>
              <a:ea typeface="Lato"/>
              <a:cs typeface="Lato"/>
              <a:sym typeface="Lato"/>
            </a:endParaRPr>
          </a:p>
        </p:txBody>
      </p:sp>
      <p:sp>
        <p:nvSpPr>
          <p:cNvPr id="405" name="Google Shape;405;p18"/>
          <p:cNvSpPr/>
          <p:nvPr/>
        </p:nvSpPr>
        <p:spPr>
          <a:xfrm>
            <a:off x="6878925" y="9597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6" name="Google Shape;406;p18"/>
          <p:cNvSpPr/>
          <p:nvPr/>
        </p:nvSpPr>
        <p:spPr>
          <a:xfrm>
            <a:off x="6878925" y="13805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7" name="Google Shape;407;p18"/>
          <p:cNvSpPr/>
          <p:nvPr/>
        </p:nvSpPr>
        <p:spPr>
          <a:xfrm>
            <a:off x="6878925" y="18013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8" name="Google Shape;408;p18"/>
          <p:cNvSpPr/>
          <p:nvPr/>
        </p:nvSpPr>
        <p:spPr>
          <a:xfrm>
            <a:off x="6878925" y="22221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9" name="Google Shape;409;p18"/>
          <p:cNvSpPr/>
          <p:nvPr/>
        </p:nvSpPr>
        <p:spPr>
          <a:xfrm>
            <a:off x="6878925" y="26429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0" name="Google Shape;410;p18"/>
          <p:cNvSpPr/>
          <p:nvPr/>
        </p:nvSpPr>
        <p:spPr>
          <a:xfrm>
            <a:off x="6878925" y="30637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1" name="Google Shape;411;p18"/>
          <p:cNvSpPr/>
          <p:nvPr/>
        </p:nvSpPr>
        <p:spPr>
          <a:xfrm>
            <a:off x="6878925" y="34845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2" name="Google Shape;412;p18"/>
          <p:cNvSpPr/>
          <p:nvPr/>
        </p:nvSpPr>
        <p:spPr>
          <a:xfrm>
            <a:off x="6878925" y="39053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3" name="Google Shape;413;p18"/>
          <p:cNvSpPr/>
          <p:nvPr/>
        </p:nvSpPr>
        <p:spPr>
          <a:xfrm>
            <a:off x="6878925" y="43261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4" name="Google Shape;414;p18"/>
          <p:cNvSpPr/>
          <p:nvPr/>
        </p:nvSpPr>
        <p:spPr>
          <a:xfrm>
            <a:off x="6878925" y="47469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MAX 512</a:t>
            </a:r>
            <a:endParaRPr sz="1000">
              <a:latin typeface="Lato"/>
              <a:ea typeface="Lato"/>
              <a:cs typeface="Lato"/>
              <a:sym typeface="Lato"/>
            </a:endParaRPr>
          </a:p>
        </p:txBody>
      </p:sp>
      <p:sp>
        <p:nvSpPr>
          <p:cNvPr id="415" name="Google Shape;415;p18"/>
          <p:cNvSpPr/>
          <p:nvPr/>
        </p:nvSpPr>
        <p:spPr>
          <a:xfrm>
            <a:off x="7647900" y="5836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t>
            </a:r>
            <a:endParaRPr>
              <a:latin typeface="Lato"/>
              <a:ea typeface="Lato"/>
              <a:cs typeface="Lato"/>
              <a:sym typeface="Lato"/>
            </a:endParaRPr>
          </a:p>
        </p:txBody>
      </p:sp>
      <p:sp>
        <p:nvSpPr>
          <p:cNvPr id="416" name="Google Shape;416;p18"/>
          <p:cNvSpPr/>
          <p:nvPr/>
        </p:nvSpPr>
        <p:spPr>
          <a:xfrm>
            <a:off x="8416875" y="5836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Pn</a:t>
            </a:r>
            <a:endParaRPr>
              <a:latin typeface="Lato"/>
              <a:ea typeface="Lato"/>
              <a:cs typeface="Lato"/>
              <a:sym typeface="Lato"/>
            </a:endParaRPr>
          </a:p>
        </p:txBody>
      </p:sp>
      <p:sp>
        <p:nvSpPr>
          <p:cNvPr id="417" name="Google Shape;417;p18"/>
          <p:cNvSpPr/>
          <p:nvPr/>
        </p:nvSpPr>
        <p:spPr>
          <a:xfrm>
            <a:off x="8416875" y="9597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8" name="Google Shape;418;p18"/>
          <p:cNvSpPr/>
          <p:nvPr/>
        </p:nvSpPr>
        <p:spPr>
          <a:xfrm>
            <a:off x="8416875" y="13805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9" name="Google Shape;419;p18"/>
          <p:cNvSpPr/>
          <p:nvPr/>
        </p:nvSpPr>
        <p:spPr>
          <a:xfrm>
            <a:off x="8416875" y="18013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0" name="Google Shape;420;p18"/>
          <p:cNvSpPr/>
          <p:nvPr/>
        </p:nvSpPr>
        <p:spPr>
          <a:xfrm>
            <a:off x="8416875" y="22221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1" name="Google Shape;421;p18"/>
          <p:cNvSpPr/>
          <p:nvPr/>
        </p:nvSpPr>
        <p:spPr>
          <a:xfrm>
            <a:off x="8416875" y="26429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2" name="Google Shape;422;p18"/>
          <p:cNvSpPr/>
          <p:nvPr/>
        </p:nvSpPr>
        <p:spPr>
          <a:xfrm>
            <a:off x="8416875" y="30637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3" name="Google Shape;423;p18"/>
          <p:cNvSpPr/>
          <p:nvPr/>
        </p:nvSpPr>
        <p:spPr>
          <a:xfrm>
            <a:off x="8416875" y="34845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4" name="Google Shape;424;p18"/>
          <p:cNvSpPr/>
          <p:nvPr/>
        </p:nvSpPr>
        <p:spPr>
          <a:xfrm>
            <a:off x="8416875" y="39053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5" name="Google Shape;425;p18"/>
          <p:cNvSpPr/>
          <p:nvPr/>
        </p:nvSpPr>
        <p:spPr>
          <a:xfrm>
            <a:off x="8416875" y="43261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6" name="Google Shape;426;p18"/>
          <p:cNvSpPr/>
          <p:nvPr/>
        </p:nvSpPr>
        <p:spPr>
          <a:xfrm>
            <a:off x="8416875" y="4746950"/>
            <a:ext cx="635100" cy="2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MAX 512</a:t>
            </a:r>
            <a:endParaRPr sz="1000">
              <a:latin typeface="Lato"/>
              <a:ea typeface="Lato"/>
              <a:cs typeface="Lato"/>
              <a:sym typeface="Lato"/>
            </a:endParaRPr>
          </a:p>
        </p:txBody>
      </p:sp>
      <p:cxnSp>
        <p:nvCxnSpPr>
          <p:cNvPr id="427" name="Google Shape;427;p18"/>
          <p:cNvCxnSpPr>
            <a:endCxn id="371" idx="1"/>
          </p:cNvCxnSpPr>
          <p:nvPr/>
        </p:nvCxnSpPr>
        <p:spPr>
          <a:xfrm flipH="1" rot="10800000">
            <a:off x="2202225" y="731100"/>
            <a:ext cx="1600800" cy="1036500"/>
          </a:xfrm>
          <a:prstGeom prst="curvedConnector3">
            <a:avLst>
              <a:gd fmla="val 50000" name="adj1"/>
            </a:avLst>
          </a:prstGeom>
          <a:noFill/>
          <a:ln cap="flat" cmpd="sng" w="19050">
            <a:solidFill>
              <a:srgbClr val="FF0000"/>
            </a:solidFill>
            <a:prstDash val="solid"/>
            <a:round/>
            <a:headEnd len="med" w="med" type="none"/>
            <a:tailEnd len="med" w="med" type="none"/>
          </a:ln>
        </p:spPr>
      </p:cxnSp>
      <p:cxnSp>
        <p:nvCxnSpPr>
          <p:cNvPr id="428" name="Google Shape;428;p18"/>
          <p:cNvCxnSpPr>
            <a:endCxn id="350" idx="2"/>
          </p:cNvCxnSpPr>
          <p:nvPr/>
        </p:nvCxnSpPr>
        <p:spPr>
          <a:xfrm flipH="1" rot="10800000">
            <a:off x="3281550" y="878550"/>
            <a:ext cx="1608000" cy="1251300"/>
          </a:xfrm>
          <a:prstGeom prst="curvedConnector2">
            <a:avLst/>
          </a:prstGeom>
          <a:noFill/>
          <a:ln cap="flat" cmpd="sng" w="19050">
            <a:solidFill>
              <a:srgbClr val="00FF00"/>
            </a:solidFill>
            <a:prstDash val="solid"/>
            <a:round/>
            <a:headEnd len="med" w="med" type="none"/>
            <a:tailEnd len="med" w="med" type="none"/>
          </a:ln>
        </p:spPr>
      </p:cxnSp>
      <p:cxnSp>
        <p:nvCxnSpPr>
          <p:cNvPr id="429" name="Google Shape;429;p18"/>
          <p:cNvCxnSpPr>
            <a:endCxn id="382" idx="2"/>
          </p:cNvCxnSpPr>
          <p:nvPr/>
        </p:nvCxnSpPr>
        <p:spPr>
          <a:xfrm flipH="1" rot="10800000">
            <a:off x="2774625" y="878550"/>
            <a:ext cx="2883900" cy="1638600"/>
          </a:xfrm>
          <a:prstGeom prst="curvedConnector2">
            <a:avLst/>
          </a:prstGeom>
          <a:noFill/>
          <a:ln cap="flat" cmpd="sng" w="19050">
            <a:solidFill>
              <a:srgbClr val="00FFFF"/>
            </a:solidFill>
            <a:prstDash val="solid"/>
            <a:round/>
            <a:headEnd len="med" w="med" type="none"/>
            <a:tailEnd len="med" w="med" type="none"/>
          </a:ln>
        </p:spPr>
      </p:cxnSp>
      <p:cxnSp>
        <p:nvCxnSpPr>
          <p:cNvPr id="430" name="Google Shape;430;p18"/>
          <p:cNvCxnSpPr>
            <a:endCxn id="393" idx="2"/>
          </p:cNvCxnSpPr>
          <p:nvPr/>
        </p:nvCxnSpPr>
        <p:spPr>
          <a:xfrm flipH="1" rot="10800000">
            <a:off x="2427000" y="878550"/>
            <a:ext cx="4000500" cy="2026500"/>
          </a:xfrm>
          <a:prstGeom prst="curvedConnector2">
            <a:avLst/>
          </a:prstGeom>
          <a:noFill/>
          <a:ln cap="flat" cmpd="sng" w="19050">
            <a:solidFill>
              <a:srgbClr val="FFFF00"/>
            </a:solidFill>
            <a:prstDash val="solid"/>
            <a:round/>
            <a:headEnd len="med" w="med" type="none"/>
            <a:tailEnd len="med" w="med" type="none"/>
          </a:ln>
        </p:spPr>
      </p:cxnSp>
      <p:cxnSp>
        <p:nvCxnSpPr>
          <p:cNvPr id="431" name="Google Shape;431;p18"/>
          <p:cNvCxnSpPr>
            <a:endCxn id="404" idx="2"/>
          </p:cNvCxnSpPr>
          <p:nvPr/>
        </p:nvCxnSpPr>
        <p:spPr>
          <a:xfrm flipH="1" rot="10800000">
            <a:off x="2441475" y="878550"/>
            <a:ext cx="4755000" cy="2033700"/>
          </a:xfrm>
          <a:prstGeom prst="curvedConnector2">
            <a:avLst/>
          </a:prstGeom>
          <a:noFill/>
          <a:ln cap="flat" cmpd="sng" w="19050">
            <a:solidFill>
              <a:srgbClr val="FFFF00"/>
            </a:solidFill>
            <a:prstDash val="solid"/>
            <a:round/>
            <a:headEnd len="med" w="med" type="none"/>
            <a:tailEnd len="med" w="med" type="none"/>
          </a:ln>
        </p:spPr>
      </p:cxnSp>
      <p:cxnSp>
        <p:nvCxnSpPr>
          <p:cNvPr id="432" name="Google Shape;432;p18"/>
          <p:cNvCxnSpPr>
            <a:endCxn id="416" idx="2"/>
          </p:cNvCxnSpPr>
          <p:nvPr/>
        </p:nvCxnSpPr>
        <p:spPr>
          <a:xfrm flipH="1" rot="10800000">
            <a:off x="2462925" y="878550"/>
            <a:ext cx="6271500" cy="2055300"/>
          </a:xfrm>
          <a:prstGeom prst="curvedConnector2">
            <a:avLst/>
          </a:prstGeom>
          <a:noFill/>
          <a:ln cap="flat" cmpd="sng" w="19050">
            <a:solidFill>
              <a:srgbClr val="FFFF00"/>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PageRange</a:t>
            </a:r>
            <a:endParaRPr/>
          </a:p>
        </p:txBody>
      </p:sp>
      <p:sp>
        <p:nvSpPr>
          <p:cNvPr id="438" name="Google Shape;438;p19"/>
          <p:cNvSpPr txBox="1"/>
          <p:nvPr>
            <p:ph idx="1" type="body"/>
          </p:nvPr>
        </p:nvSpPr>
        <p:spPr>
          <a:xfrm>
            <a:off x="1297500" y="1567550"/>
            <a:ext cx="28755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self.num_base_pages = 0</a:t>
            </a:r>
            <a:endParaRPr/>
          </a:p>
          <a:p>
            <a:pPr indent="0" lvl="0" marL="0" rtl="0" algn="l">
              <a:spcBef>
                <a:spcPts val="1200"/>
              </a:spcBef>
              <a:spcAft>
                <a:spcPts val="0"/>
              </a:spcAft>
              <a:buNone/>
            </a:pPr>
            <a:r>
              <a:rPr lang="en"/>
              <a:t>self.num_tail_pages = 0</a:t>
            </a:r>
            <a:endParaRPr/>
          </a:p>
          <a:p>
            <a:pPr indent="0" lvl="0" marL="0" rtl="0" algn="l">
              <a:spcBef>
                <a:spcPts val="1200"/>
              </a:spcBef>
              <a:spcAft>
                <a:spcPts val="0"/>
              </a:spcAft>
              <a:buNone/>
            </a:pPr>
            <a:r>
              <a:rPr lang="en"/>
              <a:t>self.basePages = [16]</a:t>
            </a:r>
            <a:endParaRPr/>
          </a:p>
          <a:p>
            <a:pPr indent="0" lvl="0" marL="0" rtl="0" algn="l">
              <a:spcBef>
                <a:spcPts val="1200"/>
              </a:spcBef>
              <a:spcAft>
                <a:spcPts val="0"/>
              </a:spcAft>
              <a:buNone/>
            </a:pPr>
            <a:r>
              <a:rPr lang="en"/>
              <a:t>self.tailPages = []</a:t>
            </a:r>
            <a:endParaRPr/>
          </a:p>
          <a:p>
            <a:pPr indent="0" lvl="0" marL="0" rtl="0" algn="l">
              <a:spcBef>
                <a:spcPts val="1200"/>
              </a:spcBef>
              <a:spcAft>
                <a:spcPts val="0"/>
              </a:spcAft>
              <a:buNone/>
            </a:pPr>
            <a:r>
              <a:rPr lang="en"/>
              <a:t>def has_capacity(self):</a:t>
            </a:r>
            <a:endParaRPr/>
          </a:p>
          <a:p>
            <a:pPr indent="0" lvl="0" marL="0" rtl="0" algn="l">
              <a:spcBef>
                <a:spcPts val="1200"/>
              </a:spcBef>
              <a:spcAft>
                <a:spcPts val="0"/>
              </a:spcAft>
              <a:buNone/>
            </a:pPr>
            <a:r>
              <a:rPr lang="en"/>
              <a:t>def add_tail_page(self, numCols):</a:t>
            </a:r>
            <a:endParaRPr/>
          </a:p>
          <a:p>
            <a:pPr indent="0" lvl="0" marL="0" rtl="0" algn="l">
              <a:spcBef>
                <a:spcPts val="1200"/>
              </a:spcBef>
              <a:spcAft>
                <a:spcPts val="0"/>
              </a:spcAft>
              <a:buNone/>
            </a:pPr>
            <a:r>
              <a:rPr lang="en"/>
              <a:t>def add_base_page(self, numCols):</a:t>
            </a:r>
            <a:endParaRPr/>
          </a:p>
          <a:p>
            <a:pPr indent="0" lvl="0" marL="0" rtl="0" algn="l">
              <a:spcBef>
                <a:spcPts val="1200"/>
              </a:spcBef>
              <a:spcAft>
                <a:spcPts val="1200"/>
              </a:spcAft>
              <a:buNone/>
            </a:pPr>
            <a:r>
              <a:t/>
            </a:r>
            <a:endParaRPr/>
          </a:p>
        </p:txBody>
      </p:sp>
      <p:sp>
        <p:nvSpPr>
          <p:cNvPr id="439" name="Google Shape;439;p19"/>
          <p:cNvSpPr/>
          <p:nvPr/>
        </p:nvSpPr>
        <p:spPr>
          <a:xfrm>
            <a:off x="5338800" y="975200"/>
            <a:ext cx="635100" cy="29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Bp1</a:t>
            </a:r>
            <a:endParaRPr>
              <a:latin typeface="Lato"/>
              <a:ea typeface="Lato"/>
              <a:cs typeface="Lato"/>
              <a:sym typeface="Lato"/>
            </a:endParaRPr>
          </a:p>
        </p:txBody>
      </p:sp>
      <p:sp>
        <p:nvSpPr>
          <p:cNvPr id="440" name="Google Shape;440;p19"/>
          <p:cNvSpPr/>
          <p:nvPr/>
        </p:nvSpPr>
        <p:spPr>
          <a:xfrm>
            <a:off x="7701300" y="975200"/>
            <a:ext cx="635100" cy="29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Bp4</a:t>
            </a:r>
            <a:endParaRPr>
              <a:latin typeface="Lato"/>
              <a:ea typeface="Lato"/>
              <a:cs typeface="Lato"/>
              <a:sym typeface="Lato"/>
            </a:endParaRPr>
          </a:p>
        </p:txBody>
      </p:sp>
      <p:sp>
        <p:nvSpPr>
          <p:cNvPr id="441" name="Google Shape;441;p19"/>
          <p:cNvSpPr/>
          <p:nvPr/>
        </p:nvSpPr>
        <p:spPr>
          <a:xfrm>
            <a:off x="6913800" y="975200"/>
            <a:ext cx="635100" cy="29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Bp3</a:t>
            </a:r>
            <a:endParaRPr>
              <a:latin typeface="Lato"/>
              <a:ea typeface="Lato"/>
              <a:cs typeface="Lato"/>
              <a:sym typeface="Lato"/>
            </a:endParaRPr>
          </a:p>
        </p:txBody>
      </p:sp>
      <p:sp>
        <p:nvSpPr>
          <p:cNvPr id="442" name="Google Shape;442;p19"/>
          <p:cNvSpPr/>
          <p:nvPr/>
        </p:nvSpPr>
        <p:spPr>
          <a:xfrm>
            <a:off x="6126300" y="975200"/>
            <a:ext cx="635100" cy="29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Bp2</a:t>
            </a:r>
            <a:endParaRPr>
              <a:latin typeface="Lato"/>
              <a:ea typeface="Lato"/>
              <a:cs typeface="Lato"/>
              <a:sym typeface="Lato"/>
            </a:endParaRPr>
          </a:p>
        </p:txBody>
      </p:sp>
      <p:sp>
        <p:nvSpPr>
          <p:cNvPr id="443" name="Google Shape;443;p19"/>
          <p:cNvSpPr/>
          <p:nvPr/>
        </p:nvSpPr>
        <p:spPr>
          <a:xfrm>
            <a:off x="5338800" y="1331700"/>
            <a:ext cx="635100" cy="29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Bp5</a:t>
            </a:r>
            <a:endParaRPr>
              <a:latin typeface="Lato"/>
              <a:ea typeface="Lato"/>
              <a:cs typeface="Lato"/>
              <a:sym typeface="Lato"/>
            </a:endParaRPr>
          </a:p>
        </p:txBody>
      </p:sp>
      <p:sp>
        <p:nvSpPr>
          <p:cNvPr id="444" name="Google Shape;444;p19"/>
          <p:cNvSpPr/>
          <p:nvPr/>
        </p:nvSpPr>
        <p:spPr>
          <a:xfrm>
            <a:off x="7701300" y="1331700"/>
            <a:ext cx="635100" cy="29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Bp8</a:t>
            </a:r>
            <a:endParaRPr>
              <a:latin typeface="Lato"/>
              <a:ea typeface="Lato"/>
              <a:cs typeface="Lato"/>
              <a:sym typeface="Lato"/>
            </a:endParaRPr>
          </a:p>
        </p:txBody>
      </p:sp>
      <p:sp>
        <p:nvSpPr>
          <p:cNvPr id="445" name="Google Shape;445;p19"/>
          <p:cNvSpPr/>
          <p:nvPr/>
        </p:nvSpPr>
        <p:spPr>
          <a:xfrm>
            <a:off x="6913800" y="1331700"/>
            <a:ext cx="635100" cy="29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Bp7</a:t>
            </a:r>
            <a:endParaRPr>
              <a:latin typeface="Lato"/>
              <a:ea typeface="Lato"/>
              <a:cs typeface="Lato"/>
              <a:sym typeface="Lato"/>
            </a:endParaRPr>
          </a:p>
        </p:txBody>
      </p:sp>
      <p:sp>
        <p:nvSpPr>
          <p:cNvPr id="446" name="Google Shape;446;p19"/>
          <p:cNvSpPr/>
          <p:nvPr/>
        </p:nvSpPr>
        <p:spPr>
          <a:xfrm>
            <a:off x="6126300" y="1331700"/>
            <a:ext cx="635100" cy="29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Bp6</a:t>
            </a:r>
            <a:endParaRPr>
              <a:latin typeface="Lato"/>
              <a:ea typeface="Lato"/>
              <a:cs typeface="Lato"/>
              <a:sym typeface="Lato"/>
            </a:endParaRPr>
          </a:p>
        </p:txBody>
      </p:sp>
      <p:sp>
        <p:nvSpPr>
          <p:cNvPr id="447" name="Google Shape;447;p19"/>
          <p:cNvSpPr/>
          <p:nvPr/>
        </p:nvSpPr>
        <p:spPr>
          <a:xfrm>
            <a:off x="5338800" y="1688200"/>
            <a:ext cx="635100" cy="29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Bp9</a:t>
            </a:r>
            <a:endParaRPr>
              <a:latin typeface="Lato"/>
              <a:ea typeface="Lato"/>
              <a:cs typeface="Lato"/>
              <a:sym typeface="Lato"/>
            </a:endParaRPr>
          </a:p>
        </p:txBody>
      </p:sp>
      <p:sp>
        <p:nvSpPr>
          <p:cNvPr id="448" name="Google Shape;448;p19"/>
          <p:cNvSpPr/>
          <p:nvPr/>
        </p:nvSpPr>
        <p:spPr>
          <a:xfrm>
            <a:off x="7701300" y="1688200"/>
            <a:ext cx="635100" cy="29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Bp12</a:t>
            </a:r>
            <a:endParaRPr>
              <a:latin typeface="Lato"/>
              <a:ea typeface="Lato"/>
              <a:cs typeface="Lato"/>
              <a:sym typeface="Lato"/>
            </a:endParaRPr>
          </a:p>
        </p:txBody>
      </p:sp>
      <p:sp>
        <p:nvSpPr>
          <p:cNvPr id="449" name="Google Shape;449;p19"/>
          <p:cNvSpPr/>
          <p:nvPr/>
        </p:nvSpPr>
        <p:spPr>
          <a:xfrm>
            <a:off x="6913800" y="1688200"/>
            <a:ext cx="635100" cy="29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Bp11</a:t>
            </a:r>
            <a:endParaRPr>
              <a:latin typeface="Lato"/>
              <a:ea typeface="Lato"/>
              <a:cs typeface="Lato"/>
              <a:sym typeface="Lato"/>
            </a:endParaRPr>
          </a:p>
        </p:txBody>
      </p:sp>
      <p:sp>
        <p:nvSpPr>
          <p:cNvPr id="450" name="Google Shape;450;p19"/>
          <p:cNvSpPr/>
          <p:nvPr/>
        </p:nvSpPr>
        <p:spPr>
          <a:xfrm>
            <a:off x="6126300" y="1688200"/>
            <a:ext cx="635100" cy="29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Bp10</a:t>
            </a:r>
            <a:endParaRPr>
              <a:latin typeface="Lato"/>
              <a:ea typeface="Lato"/>
              <a:cs typeface="Lato"/>
              <a:sym typeface="Lato"/>
            </a:endParaRPr>
          </a:p>
        </p:txBody>
      </p:sp>
      <p:sp>
        <p:nvSpPr>
          <p:cNvPr id="451" name="Google Shape;451;p19"/>
          <p:cNvSpPr/>
          <p:nvPr/>
        </p:nvSpPr>
        <p:spPr>
          <a:xfrm>
            <a:off x="5338800" y="2044700"/>
            <a:ext cx="635100" cy="29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Bp13</a:t>
            </a:r>
            <a:endParaRPr>
              <a:latin typeface="Lato"/>
              <a:ea typeface="Lato"/>
              <a:cs typeface="Lato"/>
              <a:sym typeface="Lato"/>
            </a:endParaRPr>
          </a:p>
        </p:txBody>
      </p:sp>
      <p:sp>
        <p:nvSpPr>
          <p:cNvPr id="452" name="Google Shape;452;p19"/>
          <p:cNvSpPr/>
          <p:nvPr/>
        </p:nvSpPr>
        <p:spPr>
          <a:xfrm>
            <a:off x="7701300" y="2044700"/>
            <a:ext cx="635100" cy="29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Bp16</a:t>
            </a:r>
            <a:endParaRPr>
              <a:latin typeface="Lato"/>
              <a:ea typeface="Lato"/>
              <a:cs typeface="Lato"/>
              <a:sym typeface="Lato"/>
            </a:endParaRPr>
          </a:p>
        </p:txBody>
      </p:sp>
      <p:sp>
        <p:nvSpPr>
          <p:cNvPr id="453" name="Google Shape;453;p19"/>
          <p:cNvSpPr/>
          <p:nvPr/>
        </p:nvSpPr>
        <p:spPr>
          <a:xfrm>
            <a:off x="6913800" y="2044700"/>
            <a:ext cx="635100" cy="29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Bp15</a:t>
            </a:r>
            <a:endParaRPr>
              <a:latin typeface="Lato"/>
              <a:ea typeface="Lato"/>
              <a:cs typeface="Lato"/>
              <a:sym typeface="Lato"/>
            </a:endParaRPr>
          </a:p>
        </p:txBody>
      </p:sp>
      <p:sp>
        <p:nvSpPr>
          <p:cNvPr id="454" name="Google Shape;454;p19"/>
          <p:cNvSpPr/>
          <p:nvPr/>
        </p:nvSpPr>
        <p:spPr>
          <a:xfrm>
            <a:off x="6126300" y="2044700"/>
            <a:ext cx="635100" cy="29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Bp14</a:t>
            </a:r>
            <a:endParaRPr>
              <a:latin typeface="Lato"/>
              <a:ea typeface="Lato"/>
              <a:cs typeface="Lato"/>
              <a:sym typeface="Lato"/>
            </a:endParaRPr>
          </a:p>
        </p:txBody>
      </p:sp>
      <p:cxnSp>
        <p:nvCxnSpPr>
          <p:cNvPr id="455" name="Google Shape;455;p19"/>
          <p:cNvCxnSpPr/>
          <p:nvPr/>
        </p:nvCxnSpPr>
        <p:spPr>
          <a:xfrm flipH="1" rot="10800000">
            <a:off x="2938125" y="1587550"/>
            <a:ext cx="2289300" cy="8832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456" name="Google Shape;456;p19"/>
          <p:cNvSpPr/>
          <p:nvPr/>
        </p:nvSpPr>
        <p:spPr>
          <a:xfrm>
            <a:off x="5352150" y="2483300"/>
            <a:ext cx="621900" cy="294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Tp1</a:t>
            </a:r>
            <a:endParaRPr>
              <a:latin typeface="Lato"/>
              <a:ea typeface="Lato"/>
              <a:cs typeface="Lato"/>
              <a:sym typeface="Lato"/>
            </a:endParaRPr>
          </a:p>
        </p:txBody>
      </p:sp>
      <p:sp>
        <p:nvSpPr>
          <p:cNvPr id="457" name="Google Shape;457;p19"/>
          <p:cNvSpPr/>
          <p:nvPr/>
        </p:nvSpPr>
        <p:spPr>
          <a:xfrm>
            <a:off x="7694400" y="2483300"/>
            <a:ext cx="621900" cy="294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Tp4</a:t>
            </a:r>
            <a:endParaRPr>
              <a:latin typeface="Lato"/>
              <a:ea typeface="Lato"/>
              <a:cs typeface="Lato"/>
              <a:sym typeface="Lato"/>
            </a:endParaRPr>
          </a:p>
        </p:txBody>
      </p:sp>
      <p:sp>
        <p:nvSpPr>
          <p:cNvPr id="458" name="Google Shape;458;p19"/>
          <p:cNvSpPr/>
          <p:nvPr/>
        </p:nvSpPr>
        <p:spPr>
          <a:xfrm>
            <a:off x="6913650" y="2483300"/>
            <a:ext cx="621900" cy="294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Tp3</a:t>
            </a:r>
            <a:endParaRPr>
              <a:latin typeface="Lato"/>
              <a:ea typeface="Lato"/>
              <a:cs typeface="Lato"/>
              <a:sym typeface="Lato"/>
            </a:endParaRPr>
          </a:p>
        </p:txBody>
      </p:sp>
      <p:sp>
        <p:nvSpPr>
          <p:cNvPr id="459" name="Google Shape;459;p19"/>
          <p:cNvSpPr/>
          <p:nvPr/>
        </p:nvSpPr>
        <p:spPr>
          <a:xfrm>
            <a:off x="6132900" y="2483300"/>
            <a:ext cx="621900" cy="294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Tp2</a:t>
            </a:r>
            <a:endParaRPr>
              <a:latin typeface="Lato"/>
              <a:ea typeface="Lato"/>
              <a:cs typeface="Lato"/>
              <a:sym typeface="Lato"/>
            </a:endParaRPr>
          </a:p>
        </p:txBody>
      </p:sp>
      <p:sp>
        <p:nvSpPr>
          <p:cNvPr id="460" name="Google Shape;460;p19"/>
          <p:cNvSpPr/>
          <p:nvPr/>
        </p:nvSpPr>
        <p:spPr>
          <a:xfrm>
            <a:off x="6132900" y="2921900"/>
            <a:ext cx="621900" cy="294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Tp6</a:t>
            </a:r>
            <a:endParaRPr>
              <a:latin typeface="Lato"/>
              <a:ea typeface="Lato"/>
              <a:cs typeface="Lato"/>
              <a:sym typeface="Lato"/>
            </a:endParaRPr>
          </a:p>
        </p:txBody>
      </p:sp>
      <p:sp>
        <p:nvSpPr>
          <p:cNvPr id="461" name="Google Shape;461;p19"/>
          <p:cNvSpPr/>
          <p:nvPr/>
        </p:nvSpPr>
        <p:spPr>
          <a:xfrm>
            <a:off x="5352150" y="2921900"/>
            <a:ext cx="621900" cy="294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Tp5</a:t>
            </a:r>
            <a:endParaRPr>
              <a:latin typeface="Lato"/>
              <a:ea typeface="Lato"/>
              <a:cs typeface="Lato"/>
              <a:sym typeface="Lato"/>
            </a:endParaRPr>
          </a:p>
        </p:txBody>
      </p:sp>
      <p:cxnSp>
        <p:nvCxnSpPr>
          <p:cNvPr id="462" name="Google Shape;462;p19"/>
          <p:cNvCxnSpPr/>
          <p:nvPr/>
        </p:nvCxnSpPr>
        <p:spPr>
          <a:xfrm flipH="1" rot="10800000">
            <a:off x="2642050" y="2823600"/>
            <a:ext cx="2596800" cy="33900"/>
          </a:xfrm>
          <a:prstGeom prst="curved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RID</a:t>
            </a:r>
            <a:endParaRPr sz="3000"/>
          </a:p>
        </p:txBody>
      </p:sp>
      <p:sp>
        <p:nvSpPr>
          <p:cNvPr id="468" name="Google Shape;468;p20"/>
          <p:cNvSpPr txBox="1"/>
          <p:nvPr>
            <p:ph idx="1" type="body"/>
          </p:nvPr>
        </p:nvSpPr>
        <p:spPr>
          <a:xfrm>
            <a:off x="1297500" y="1567550"/>
            <a:ext cx="3521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Tuple with 4 values</a:t>
            </a:r>
            <a:endParaRPr/>
          </a:p>
          <a:p>
            <a:pPr indent="0" lvl="0" marL="0" rtl="0" algn="l">
              <a:spcBef>
                <a:spcPts val="1200"/>
              </a:spcBef>
              <a:spcAft>
                <a:spcPts val="0"/>
              </a:spcAft>
              <a:buNone/>
            </a:pPr>
            <a:r>
              <a:rPr lang="en"/>
              <a:t>RID[0] = index in pageRange[] of table</a:t>
            </a:r>
            <a:endParaRPr/>
          </a:p>
          <a:p>
            <a:pPr indent="0" lvl="0" marL="0" rtl="0" algn="l">
              <a:spcBef>
                <a:spcPts val="1200"/>
              </a:spcBef>
              <a:spcAft>
                <a:spcPts val="0"/>
              </a:spcAft>
              <a:buNone/>
            </a:pPr>
            <a:r>
              <a:rPr lang="en"/>
              <a:t>RID[1] = index in base/</a:t>
            </a:r>
            <a:r>
              <a:rPr lang="en"/>
              <a:t>tail Pages</a:t>
            </a:r>
            <a:r>
              <a:rPr lang="en"/>
              <a:t> of pageRange</a:t>
            </a:r>
            <a:endParaRPr/>
          </a:p>
          <a:p>
            <a:pPr indent="0" lvl="0" marL="0" rtl="0" algn="l">
              <a:spcBef>
                <a:spcPts val="1200"/>
              </a:spcBef>
              <a:spcAft>
                <a:spcPts val="0"/>
              </a:spcAft>
              <a:buNone/>
            </a:pPr>
            <a:r>
              <a:rPr lang="en"/>
              <a:t>RID[2] = row of the base/tail page</a:t>
            </a:r>
            <a:endParaRPr/>
          </a:p>
          <a:p>
            <a:pPr indent="0" lvl="0" marL="0" rtl="0" algn="l">
              <a:spcBef>
                <a:spcPts val="1200"/>
              </a:spcBef>
              <a:spcAft>
                <a:spcPts val="0"/>
              </a:spcAft>
              <a:buNone/>
            </a:pPr>
            <a:r>
              <a:rPr lang="en"/>
              <a:t>RID[3] = b or t, for basepage or tailpage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469" name="Google Shape;469;p20"/>
          <p:cNvSpPr/>
          <p:nvPr/>
        </p:nvSpPr>
        <p:spPr>
          <a:xfrm>
            <a:off x="5295450" y="1576150"/>
            <a:ext cx="657600" cy="30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01</a:t>
            </a:r>
            <a:endParaRPr>
              <a:latin typeface="Lato"/>
              <a:ea typeface="Lato"/>
              <a:cs typeface="Lato"/>
              <a:sym typeface="Lato"/>
            </a:endParaRPr>
          </a:p>
        </p:txBody>
      </p:sp>
      <p:sp>
        <p:nvSpPr>
          <p:cNvPr id="470" name="Google Shape;470;p20"/>
          <p:cNvSpPr/>
          <p:nvPr/>
        </p:nvSpPr>
        <p:spPr>
          <a:xfrm>
            <a:off x="8182650" y="1576150"/>
            <a:ext cx="657600" cy="30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
        <p:nvSpPr>
          <p:cNvPr id="471" name="Google Shape;471;p20"/>
          <p:cNvSpPr/>
          <p:nvPr/>
        </p:nvSpPr>
        <p:spPr>
          <a:xfrm>
            <a:off x="7220250" y="1576150"/>
            <a:ext cx="657600" cy="30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287</a:t>
            </a:r>
            <a:endParaRPr>
              <a:latin typeface="Lato"/>
              <a:ea typeface="Lato"/>
              <a:cs typeface="Lato"/>
              <a:sym typeface="Lato"/>
            </a:endParaRPr>
          </a:p>
        </p:txBody>
      </p:sp>
      <p:sp>
        <p:nvSpPr>
          <p:cNvPr id="472" name="Google Shape;472;p20"/>
          <p:cNvSpPr/>
          <p:nvPr/>
        </p:nvSpPr>
        <p:spPr>
          <a:xfrm>
            <a:off x="6257850" y="1576150"/>
            <a:ext cx="657600" cy="30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05</a:t>
            </a:r>
            <a:endParaRPr>
              <a:latin typeface="Lato"/>
              <a:ea typeface="Lato"/>
              <a:cs typeface="Lato"/>
              <a:sym typeface="Lato"/>
            </a:endParaRPr>
          </a:p>
        </p:txBody>
      </p:sp>
      <p:sp>
        <p:nvSpPr>
          <p:cNvPr id="473" name="Google Shape;473;p20"/>
          <p:cNvSpPr txBox="1"/>
          <p:nvPr/>
        </p:nvSpPr>
        <p:spPr>
          <a:xfrm>
            <a:off x="5232150" y="1224650"/>
            <a:ext cx="35217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pageRange     PageNo.           RowNo.             b/t </a:t>
            </a:r>
            <a:endParaRPr sz="13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79" name="Google Shape;479;p21"/>
          <p:cNvSpPr txBox="1"/>
          <p:nvPr>
            <p:ph idx="1" type="body"/>
          </p:nvPr>
        </p:nvSpPr>
        <p:spPr>
          <a:xfrm>
            <a:off x="1297500" y="1417400"/>
            <a:ext cx="3907200" cy="277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Goal: key -&gt; RID</a:t>
            </a:r>
            <a:endParaRPr/>
          </a:p>
          <a:p>
            <a:pPr indent="0" lvl="0" marL="0" rtl="0" algn="l">
              <a:spcBef>
                <a:spcPts val="1200"/>
              </a:spcBef>
              <a:spcAft>
                <a:spcPts val="0"/>
              </a:spcAft>
              <a:buNone/>
            </a:pPr>
            <a:r>
              <a:rPr lang="en"/>
              <a:t>-&gt; The key is stored in the first column of the record</a:t>
            </a:r>
            <a:endParaRPr/>
          </a:p>
          <a:p>
            <a:pPr indent="0" lvl="0" marL="0" rtl="0" algn="l">
              <a:spcBef>
                <a:spcPts val="1200"/>
              </a:spcBef>
              <a:spcAft>
                <a:spcPts val="0"/>
              </a:spcAft>
              <a:buNone/>
            </a:pPr>
            <a:r>
              <a:rPr lang="en"/>
              <a:t>-&gt; Generate RID based on location</a:t>
            </a:r>
            <a:endParaRPr/>
          </a:p>
          <a:p>
            <a:pPr indent="0" lvl="0" marL="0" rtl="0" algn="l">
              <a:spcBef>
                <a:spcPts val="1200"/>
              </a:spcBef>
              <a:spcAft>
                <a:spcPts val="0"/>
              </a:spcAft>
              <a:buNone/>
            </a:pPr>
            <a:r>
              <a:rPr lang="en"/>
              <a:t>-&gt; Each key is mapped to its Base RID tuple</a:t>
            </a:r>
            <a:endParaRPr/>
          </a:p>
          <a:p>
            <a:pPr indent="0" lvl="0" marL="0" rtl="0" algn="l">
              <a:spcBef>
                <a:spcPts val="1200"/>
              </a:spcBef>
              <a:spcAft>
                <a:spcPts val="0"/>
              </a:spcAft>
              <a:buNone/>
            </a:pPr>
            <a:r>
              <a:rPr lang="en"/>
              <a:t>-&gt; Index is updated </a:t>
            </a:r>
            <a:r>
              <a:rPr b="1" lang="en"/>
              <a:t>only </a:t>
            </a:r>
            <a:r>
              <a:rPr lang="en"/>
              <a:t> when insert is called. </a:t>
            </a:r>
            <a:endParaRPr/>
          </a:p>
          <a:p>
            <a:pPr indent="0" lvl="0" marL="0" rtl="0" algn="l">
              <a:spcBef>
                <a:spcPts val="1200"/>
              </a:spcBef>
              <a:spcAft>
                <a:spcPts val="0"/>
              </a:spcAft>
              <a:buNone/>
            </a:pPr>
            <a:r>
              <a:rPr lang="en"/>
              <a:t>-&gt; Implemented  a BTree using a library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480" name="Google Shape;480;p21"/>
          <p:cNvSpPr txBox="1"/>
          <p:nvPr/>
        </p:nvSpPr>
        <p:spPr>
          <a:xfrm>
            <a:off x="5408850" y="2925525"/>
            <a:ext cx="3753300" cy="384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cxnSp>
        <p:nvCxnSpPr>
          <p:cNvPr id="481" name="Google Shape;481;p21"/>
          <p:cNvCxnSpPr/>
          <p:nvPr/>
        </p:nvCxnSpPr>
        <p:spPr>
          <a:xfrm>
            <a:off x="7001950" y="2664563"/>
            <a:ext cx="3900" cy="600900"/>
          </a:xfrm>
          <a:prstGeom prst="straightConnector1">
            <a:avLst/>
          </a:prstGeom>
          <a:noFill/>
          <a:ln cap="flat" cmpd="sng" w="9525">
            <a:solidFill>
              <a:schemeClr val="dk2"/>
            </a:solidFill>
            <a:prstDash val="solid"/>
            <a:round/>
            <a:headEnd len="med" w="med" type="none"/>
            <a:tailEnd len="med" w="med" type="triangle"/>
          </a:ln>
        </p:spPr>
      </p:cxnSp>
      <p:sp>
        <p:nvSpPr>
          <p:cNvPr id="482" name="Google Shape;482;p21"/>
          <p:cNvSpPr txBox="1"/>
          <p:nvPr/>
        </p:nvSpPr>
        <p:spPr>
          <a:xfrm>
            <a:off x="5948500" y="3821375"/>
            <a:ext cx="2535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Insert Primary Key and Map it to Base RID in Index BTree</a:t>
            </a:r>
            <a:endParaRPr sz="1300">
              <a:solidFill>
                <a:schemeClr val="lt1"/>
              </a:solidFill>
              <a:latin typeface="Lato"/>
              <a:ea typeface="Lato"/>
              <a:cs typeface="Lato"/>
              <a:sym typeface="Lato"/>
            </a:endParaRPr>
          </a:p>
        </p:txBody>
      </p:sp>
      <p:sp>
        <p:nvSpPr>
          <p:cNvPr id="483" name="Google Shape;483;p21"/>
          <p:cNvSpPr txBox="1"/>
          <p:nvPr/>
        </p:nvSpPr>
        <p:spPr>
          <a:xfrm>
            <a:off x="5818900" y="3322425"/>
            <a:ext cx="375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Lato"/>
                <a:ea typeface="Lato"/>
                <a:cs typeface="Lato"/>
                <a:sym typeface="Lato"/>
              </a:rPr>
              <a:t>KEY -&gt; BASE RID TUPLE</a:t>
            </a:r>
            <a:endParaRPr b="1" sz="1800">
              <a:solidFill>
                <a:schemeClr val="lt1"/>
              </a:solidFill>
              <a:latin typeface="Lato"/>
              <a:ea typeface="Lato"/>
              <a:cs typeface="Lato"/>
              <a:sym typeface="Lato"/>
            </a:endParaRPr>
          </a:p>
        </p:txBody>
      </p:sp>
      <p:sp>
        <p:nvSpPr>
          <p:cNvPr id="484" name="Google Shape;484;p21"/>
          <p:cNvSpPr txBox="1"/>
          <p:nvPr/>
        </p:nvSpPr>
        <p:spPr>
          <a:xfrm>
            <a:off x="5204725" y="1224650"/>
            <a:ext cx="11400" cy="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485" name="Google Shape;485;p21"/>
          <p:cNvSpPr txBox="1"/>
          <p:nvPr/>
        </p:nvSpPr>
        <p:spPr>
          <a:xfrm>
            <a:off x="5818900" y="498875"/>
            <a:ext cx="27216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lt1"/>
              </a:solidFill>
              <a:latin typeface="Lato"/>
              <a:ea typeface="Lato"/>
              <a:cs typeface="Lato"/>
              <a:sym typeface="Lato"/>
            </a:endParaRPr>
          </a:p>
        </p:txBody>
      </p:sp>
      <p:sp>
        <p:nvSpPr>
          <p:cNvPr id="486" name="Google Shape;486;p21"/>
          <p:cNvSpPr txBox="1"/>
          <p:nvPr/>
        </p:nvSpPr>
        <p:spPr>
          <a:xfrm>
            <a:off x="5818900" y="2022625"/>
            <a:ext cx="237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cxnSp>
        <p:nvCxnSpPr>
          <p:cNvPr id="487" name="Google Shape;487;p21"/>
          <p:cNvCxnSpPr/>
          <p:nvPr/>
        </p:nvCxnSpPr>
        <p:spPr>
          <a:xfrm>
            <a:off x="6999700" y="942025"/>
            <a:ext cx="8400" cy="1080600"/>
          </a:xfrm>
          <a:prstGeom prst="straightConnector1">
            <a:avLst/>
          </a:prstGeom>
          <a:noFill/>
          <a:ln cap="flat" cmpd="sng" w="9525">
            <a:solidFill>
              <a:schemeClr val="dk2"/>
            </a:solidFill>
            <a:prstDash val="solid"/>
            <a:round/>
            <a:headEnd len="med" w="med" type="none"/>
            <a:tailEnd len="med" w="med" type="triangle"/>
          </a:ln>
        </p:spPr>
      </p:cxnSp>
      <p:sp>
        <p:nvSpPr>
          <p:cNvPr id="488" name="Google Shape;488;p21"/>
          <p:cNvSpPr/>
          <p:nvPr/>
        </p:nvSpPr>
        <p:spPr>
          <a:xfrm>
            <a:off x="6021150" y="498875"/>
            <a:ext cx="2097900" cy="52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Lato"/>
                <a:ea typeface="Lato"/>
                <a:cs typeface="Lato"/>
                <a:sym typeface="Lato"/>
              </a:rPr>
              <a:t>Query.insert(key, …) </a:t>
            </a:r>
            <a:endParaRPr>
              <a:solidFill>
                <a:schemeClr val="dk1"/>
              </a:solidFill>
              <a:latin typeface="Lato"/>
              <a:ea typeface="Lato"/>
              <a:cs typeface="Lato"/>
              <a:sym typeface="Lato"/>
            </a:endParaRPr>
          </a:p>
        </p:txBody>
      </p:sp>
      <p:sp>
        <p:nvSpPr>
          <p:cNvPr id="489" name="Google Shape;489;p21"/>
          <p:cNvSpPr/>
          <p:nvPr/>
        </p:nvSpPr>
        <p:spPr>
          <a:xfrm>
            <a:off x="5839725" y="2007050"/>
            <a:ext cx="2347200" cy="46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Create RID tuple based on location of record</a:t>
            </a:r>
            <a:endParaRPr>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