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399" r:id="rId2"/>
    <p:sldId id="400" r:id="rId3"/>
    <p:sldId id="402" r:id="rId4"/>
    <p:sldId id="403" r:id="rId5"/>
    <p:sldId id="418" r:id="rId6"/>
    <p:sldId id="404" r:id="rId7"/>
    <p:sldId id="405" r:id="rId8"/>
    <p:sldId id="406" r:id="rId9"/>
    <p:sldId id="407" r:id="rId10"/>
    <p:sldId id="408" r:id="rId11"/>
    <p:sldId id="419" r:id="rId12"/>
    <p:sldId id="421" r:id="rId13"/>
    <p:sldId id="420" r:id="rId14"/>
    <p:sldId id="409" r:id="rId15"/>
    <p:sldId id="423" r:id="rId16"/>
    <p:sldId id="410" r:id="rId17"/>
    <p:sldId id="411" r:id="rId18"/>
    <p:sldId id="412" r:id="rId19"/>
    <p:sldId id="422" r:id="rId20"/>
    <p:sldId id="424" r:id="rId21"/>
    <p:sldId id="413" r:id="rId22"/>
    <p:sldId id="414" r:id="rId23"/>
    <p:sldId id="415" r:id="rId24"/>
    <p:sldId id="416" r:id="rId25"/>
    <p:sldId id="41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C1A55"/>
    <a:srgbClr val="810C85"/>
    <a:srgbClr val="52525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8B918-7657-3985-2338-ADBF96DAE3F7}" v="1" dt="2023-08-25T08:31:25.254"/>
    <p1510:client id="{03D73373-A254-3069-B2D7-E6EE117804D6}" v="2" dt="2023-09-16T12:50:30.138"/>
    <p1510:client id="{04073C84-5926-E799-9BF8-87AADF2A61DC}" v="1" dt="2023-07-17T19:15:36.929"/>
    <p1510:client id="{05568D65-5818-2160-20E1-0569A861CED2}" v="2" dt="2023-08-23T18:09:28.571"/>
    <p1510:client id="{076C70EE-0739-D02D-ACBC-33DCF41C7B10}" v="3" dt="2023-10-29T09:34:24.614"/>
    <p1510:client id="{085E46D6-6F99-8903-364F-CA60ABF6BAC9}" v="111" dt="2023-07-04T15:22:41.027"/>
    <p1510:client id="{0BF9614E-2718-1CBA-500B-54EA928A7D99}" v="182" dt="2023-10-29T17:35:59.624"/>
    <p1510:client id="{0D5F2452-71D1-87CB-C821-746342E496DB}" v="40" dt="2023-07-20T16:20:20.330"/>
    <p1510:client id="{0EF290D7-876F-F1A2-9F63-5885AA7145C3}" v="166" dt="2023-09-23T18:37:42.205"/>
    <p1510:client id="{0EF2E259-F795-2B47-BF1E-86E04B0F7524}" v="17" dt="2023-09-05T11:01:35.527"/>
    <p1510:client id="{0FD762B9-6C2F-52CB-985C-C6CDD016FD8E}" v="8" dt="2023-10-12T13:35:12.604"/>
    <p1510:client id="{110654AD-403A-FC6C-EBA4-39D7400BA83F}" v="15" dt="2023-08-23T20:23:03.078"/>
    <p1510:client id="{12D47847-4F9C-F2F4-1CEE-9E12AA134A76}" v="134" dt="2023-09-14T04:46:55.905"/>
    <p1510:client id="{12E438C0-4350-5F33-F82B-9CEB83269C5E}" v="1306" dt="2023-08-22T20:30:49.892"/>
    <p1510:client id="{1389C6E2-2FA2-DA58-2EA5-A4121AFE4EAF}" v="3" dt="2023-10-12T13:37:49.396"/>
    <p1510:client id="{155BEBC4-E8ED-4BED-AE5B-4069113657D8}" v="12" dt="2023-10-27T17:08:32.357"/>
    <p1510:client id="{1717F33F-65C2-1576-E800-B423464A4057}" v="2" dt="2023-06-27T10:13:00.875"/>
    <p1510:client id="{1C652C73-8F7F-733F-CEF8-AF879594B80D}" v="2" dt="2023-09-05T11:13:57.807"/>
    <p1510:client id="{1D2BDDE1-F164-FAC7-E6D6-52EA058BAF5A}" v="12" dt="2023-07-15T09:13:26.509"/>
    <p1510:client id="{1ED1FFA1-DA0A-7121-0A9E-4EF3461C53C0}" v="1" dt="2023-07-10T12:16:35.960"/>
    <p1510:client id="{1ED5711F-8B7A-D8E3-DF8C-AF78FC1E26EF}" v="5" dt="2023-06-18T14:57:22.019"/>
    <p1510:client id="{1F491B9D-D7F6-DC26-9C6F-E453B97C4A6B}" v="201" dt="2023-04-07T11:58:31.044"/>
    <p1510:client id="{21EA73D3-18AF-CD3C-400E-76B46F0D2207}" v="9" dt="2023-10-27T16:45:48.587"/>
    <p1510:client id="{248EB24C-D1BC-9BB6-7A89-5396A895558D}" v="275" dt="2023-04-28T06:13:32.802"/>
    <p1510:client id="{25548DC3-E0A3-B413-7151-78FA93EADECB}" v="4" dt="2023-06-10T10:56:28.946"/>
    <p1510:client id="{25E2D73E-0D0C-C720-7CB9-CD1F1CE726E0}" v="146" dt="2023-06-01T08:38:17.340"/>
    <p1510:client id="{264B61BC-D9F4-662D-F259-37B6FF454510}" v="26" dt="2023-04-29T07:41:58.014"/>
    <p1510:client id="{265C427B-C5EB-673C-6D08-54317E5838B9}" v="1" dt="2023-08-24T18:57:46.697"/>
    <p1510:client id="{283A84BF-2E48-BB45-8F21-27427F76A129}" v="49" dt="2023-07-14T21:31:10.016"/>
    <p1510:client id="{28D7E9A8-4AC4-8D57-4E54-656718FEC121}" v="3" dt="2023-08-22T18:55:50.045"/>
    <p1510:client id="{2AEFA6C1-E4C2-49CC-94C3-9B034BC441FA}" v="3" dt="2023-04-14T18:32:49.249"/>
    <p1510:client id="{2C83BEFA-51FA-A7A4-2ED9-9F5556142868}" v="1" dt="2023-10-24T20:08:14.645"/>
    <p1510:client id="{3231D9BC-2059-89B4-3A1F-6BD834F4529C}" v="30" dt="2023-06-19T15:44:36.256"/>
    <p1510:client id="{3256D2D3-CFB8-62AE-6FFB-3AEC480DBF66}" v="1" dt="2023-07-12T13:48:28.638"/>
    <p1510:client id="{329B9C75-B963-4AFA-2118-B2D327F351EC}" v="651" dt="2023-10-29T15:13:55.763"/>
    <p1510:client id="{3527545B-2E62-C4A5-5B2F-9CFCB6D46843}" v="2" dt="2023-07-08T09:47:46.225"/>
    <p1510:client id="{35664164-8999-7D11-72C3-58DC981765DE}" v="3" dt="2023-06-16T18:32:18.042"/>
    <p1510:client id="{38D2ED3A-5828-9B5B-2C46-C0F5BC1E7BC6}" v="25" dt="2023-11-04T05:22:33.027"/>
    <p1510:client id="{396C7D46-3FE4-5487-55C0-7869DDBA8AE6}" v="330" dt="2023-11-15T10:16:37.553"/>
    <p1510:client id="{3AEA49E4-0D6B-9F78-11D3-5E8350C1C536}" v="2" dt="2023-04-07T07:48:51.199"/>
    <p1510:client id="{3BCD08FE-4DE2-F10A-8E9F-284CA95D5D25}" v="83" dt="2023-10-28T16:42:24.842"/>
    <p1510:client id="{3D60B06F-AB27-C95A-E380-3413773FF059}" v="2" dt="2023-10-26T16:04:03.003"/>
    <p1510:client id="{3D63CB4B-F9D0-86AC-EC3E-C496E3BAA35D}" v="2" dt="2023-09-16T08:16:07.792"/>
    <p1510:client id="{3DBDF0A7-A304-4E8B-92F6-BDBC1787FA1D}" v="13" dt="2023-08-23T13:20:46.597"/>
    <p1510:client id="{3DEF95E6-4860-48BC-8E54-174BF42F3042}" v="1" dt="2023-09-30T09:51:19.459"/>
    <p1510:client id="{3E9BCDF7-12CE-D6F9-8C33-7E6944672896}" v="292" dt="2023-07-16T05:50:40.464"/>
    <p1510:client id="{40F3FDE0-57BE-671B-1A5B-20722EAF56A7}" v="590" dt="2023-04-29T05:05:26.750"/>
    <p1510:client id="{419503B3-C2D4-537E-BF7D-51274A0F27E2}" v="1615" dt="2023-07-15T00:19:30.878"/>
    <p1510:client id="{41D421BC-09B9-D339-26C4-4C7BB53433AE}" v="62" dt="2023-06-21T15:31:06.175"/>
    <p1510:client id="{424D052B-0E23-E8C7-DE1D-00D0E0FBECFD}" v="4" dt="2023-06-22T15:26:51.873"/>
    <p1510:client id="{42E563C3-8448-8A05-D5CD-E41AD2207B84}" v="3" dt="2023-10-28T13:21:26.469"/>
    <p1510:client id="{4639802C-09C4-BEC2-02C3-18FF1A6F92D2}" v="20" dt="2023-06-16T03:26:29.805"/>
    <p1510:client id="{46EE0326-6DD7-88A6-D782-0459D9D7C273}" v="3" dt="2023-09-30T09:29:44.525"/>
    <p1510:client id="{48CB7606-B896-3D7B-57E6-BDF9E048D685}" v="4" dt="2023-10-22T05:59:44.344"/>
    <p1510:client id="{4E6F5ACA-5BCE-8A95-A97F-5E8EAFBAE2FC}" v="140" dt="2023-05-29T08:34:21.089"/>
    <p1510:client id="{4F1889FE-B7C2-BEEC-A846-B3A3A0E9D55F}" v="6" dt="2023-07-15T17:30:51.796"/>
    <p1510:client id="{5046E6F3-8FA2-49EB-9A40-A842EF692600}" v="1" dt="2023-10-03T15:46:49.902"/>
    <p1510:client id="{507B701A-47E5-0F4F-A539-0D338E71CD90}" v="3" dt="2023-06-21T08:28:54.844"/>
    <p1510:client id="{50AD6EFE-F1D2-4BD1-91C7-7A7D881F319C}" v="1" dt="2023-07-09T13:57:21.325"/>
    <p1510:client id="{52446B4D-6BB6-41DE-CA45-4D1F29CC0C7F}" v="2" dt="2023-10-12T05:51:14.409"/>
    <p1510:client id="{52E11AA3-A2F0-986A-19FE-10F6097FD45A}" v="4" dt="2023-07-15T14:53:05.893"/>
    <p1510:client id="{53F09B3E-584E-C93D-ADDF-360E73E3B258}" v="846" dt="2023-06-03T19:39:43.251"/>
    <p1510:client id="{5444D50F-F976-FBF0-0632-03B63E07E82F}" v="51" dt="2023-11-06T13:36:59.744"/>
    <p1510:client id="{567AE550-5207-4B6F-9DEE-9A506F3D470C}" v="25" dt="2023-07-15T17:38:46.983"/>
    <p1510:client id="{593F7A1C-5B71-9D02-18BD-BABF46B58ECA}" v="53" dt="2023-10-28T16:44:12.553"/>
    <p1510:client id="{5A859A3F-0EC5-3DA1-365B-3311B2C78B0E}" v="11" dt="2023-08-24T16:16:26.986"/>
    <p1510:client id="{5B3DA8A8-B8DB-EB1E-813B-AE9DB6D497B4}" v="10" dt="2023-11-13T13:42:02.278"/>
    <p1510:client id="{5BC66F06-CDE0-67EF-CF61-D26495F38F75}" v="83" dt="2023-05-27T08:55:53.560"/>
    <p1510:client id="{5C8F0DFF-E476-AF23-163E-DDEFF1766C13}" v="1454" dt="2023-10-29T14:28:52.186"/>
    <p1510:client id="{5D2A8F5A-FB72-8D2F-9253-032B889AA82E}" v="1" dt="2023-07-12T06:30:44.902"/>
    <p1510:client id="{5F12AAE9-A9C6-CA7D-9B20-93B2BBA700B0}" v="3" dt="2023-11-03T09:39:35.649"/>
    <p1510:client id="{5F3B6FBD-52BE-324D-033C-E7A277091016}" v="632" dt="2023-09-14T21:49:44.484"/>
    <p1510:client id="{648373AD-CBF2-2B98-457F-4C541EC36E30}" v="139" dt="2023-06-21T09:51:53.721"/>
    <p1510:client id="{64E2D6B0-B75A-AF11-0F41-A5F3FC527C26}" v="245" dt="2023-10-30T15:41:08.851"/>
    <p1510:client id="{66194EFB-2228-0C71-037B-215F513543AC}" v="1" dt="2023-08-07T16:05:58.081"/>
    <p1510:client id="{665135F3-7766-7E02-069E-313BFE4B69B7}" v="46" dt="2023-08-26T08:59:02.938"/>
    <p1510:client id="{669CBE4D-287E-A883-995E-F7E6DC973DF4}" v="3" dt="2023-08-25T13:04:18.468"/>
    <p1510:client id="{677260D2-FABE-42D8-94CB-EEAACBF52F3E}" v="1" dt="2023-11-07T09:21:16.065"/>
    <p1510:client id="{679CEF35-2E64-F8F5-6729-28703C2A65A4}" v="666" dt="2023-06-16T18:09:29.290"/>
    <p1510:client id="{693FFC2E-CFBC-139F-1D4A-BF6B9E10E436}" v="211" dt="2023-06-23T16:50:42.790"/>
    <p1510:client id="{69661C2A-3347-4B4D-B86E-2C66CBDA0EF2}" v="347" dt="2023-10-29T16:20:52.970"/>
    <p1510:client id="{69910428-5F23-AC80-CDC3-FA2FC5CF6F90}" v="7" dt="2023-07-16T01:51:23.873"/>
    <p1510:client id="{6B121905-D36A-630C-6010-FC1B864E466F}" v="1" dt="2023-11-01T03:45:51.002"/>
    <p1510:client id="{6B2A96F2-571F-8D55-F44D-DFB46786AFDE}" v="952" dt="2023-06-21T08:19:39.690"/>
    <p1510:client id="{6BB3BF74-B298-4F11-142F-F2F23BB80CA3}" v="5" dt="2023-10-28T16:38:01.158"/>
    <p1510:client id="{6C0AA7E7-B2AC-19B3-D932-80EEC480C900}" v="3" dt="2023-11-06T17:37:51.130"/>
    <p1510:client id="{6CF80389-5956-4E84-6380-F0CE9E807ECF}" v="2" dt="2023-08-29T04:28:35.525"/>
    <p1510:client id="{6D1DDAE0-B46B-11AC-982A-F3C32195FA87}" v="87" dt="2023-06-22T12:18:23.582"/>
    <p1510:client id="{6F070989-95D9-339C-49BC-138F0E60CE94}" v="3" dt="2023-09-14T20:26:11.890"/>
    <p1510:client id="{70247F20-3788-6973-F9DD-8753543A5BDC}" v="254" dt="2023-06-20T14:13:18.163"/>
    <p1510:client id="{712742D3-B74E-B698-5926-DB1D0E7AE419}" v="1601" dt="2023-06-19T15:42:01.346"/>
    <p1510:client id="{71FC2BA9-F019-0E13-B887-603167192011}" v="1" dt="2023-11-06T17:14:37.743"/>
    <p1510:client id="{72403744-3DDE-B864-E357-90699CAA9613}" v="1" dt="2023-06-16T10:20:53.258"/>
    <p1510:client id="{724EB632-8887-4FD1-B371-E5E7A263ACBA}" v="1" dt="2023-10-27T11:27:28.359"/>
    <p1510:client id="{728B17C5-8426-F867-A344-D1C321ED2DB2}" v="2" dt="2023-07-02T10:46:11.876"/>
    <p1510:client id="{745DD044-936C-0F4F-D1FD-A6C715F4FEF7}" v="1218" dt="2023-06-22T14:22:14.084"/>
    <p1510:client id="{74814F14-A0FF-6A05-124D-1E3D71AAEF7E}" v="8" dt="2023-10-28T08:35:54.625"/>
    <p1510:client id="{74A4A6BE-B01F-EC1A-932D-1E68B62EDB84}" v="2" dt="2023-06-02T07:03:37.630"/>
    <p1510:client id="{75ED9A75-8466-449B-FE84-07C08A8CD51A}" v="580" dt="2023-06-21T10:46:27.787"/>
    <p1510:client id="{75F17DB9-9572-2D5B-B2D8-EA01041966DC}" v="9" dt="2023-07-15T17:26:21.874"/>
    <p1510:client id="{766052AD-6FE5-7971-B3A0-CC910845170E}" v="25" dt="2023-09-18T12:29:37.406"/>
    <p1510:client id="{779343C5-84B8-09DE-E414-3F16164AE7F1}" v="2" dt="2023-09-28T14:30:15.164"/>
    <p1510:client id="{78A7FCA5-26A6-F166-3BD4-30A8A04ABC2F}" v="5" dt="2023-07-06T05:49:46.082"/>
    <p1510:client id="{7A918CE8-EB59-1CD4-CDDA-6A2279B26AE8}" v="1022" dt="2023-10-25T20:01:46.565"/>
    <p1510:client id="{7C31AB87-A516-9BF6-F1E1-47D94B145CFA}" v="1229" dt="2023-09-18T11:32:27.066"/>
    <p1510:client id="{7D4E69BF-E051-B9BF-37DA-5A5A43329996}" v="323" dt="2023-06-19T06:28:11.931"/>
    <p1510:client id="{7F7BB31C-BD1A-8165-EB1B-3299363CF5A5}" v="428" dt="2023-10-28T06:34:43.751"/>
    <p1510:client id="{8013DE10-7DAA-3A61-782D-B981CE70DD62}" v="1171" dt="2023-06-19T16:18:47.644"/>
    <p1510:client id="{81D7A593-40D7-7B4A-5D39-7C09CD10A3FC}" v="67" dt="2023-08-26T08:37:05.988"/>
    <p1510:client id="{82BCA7CA-A146-19C4-97E2-CF5AE64AE319}" v="3" dt="2023-06-18T07:47:19.140"/>
    <p1510:client id="{84138A4A-35B9-4E4D-922B-A94DDC794F5B}" v="685" dt="2023-07-15T14:54:58.988"/>
    <p1510:client id="{86FF1B0D-6EB9-D066-0E2C-0C09927B2B60}" v="44" dt="2023-05-31T18:58:10.815"/>
    <p1510:client id="{880C19E0-CADA-5149-5C69-672B0DB4F411}" v="545" dt="2023-06-16T18:12:39.053"/>
    <p1510:client id="{89932D80-4A03-E65D-C68A-E79BBFA7682C}" v="646" dt="2023-06-15T18:37:39.041"/>
    <p1510:client id="{89ACF988-2BA2-37B2-B4F4-0FBB5090FB76}" v="20" dt="2023-06-19T06:15:15.147"/>
    <p1510:client id="{8B8365F8-DC29-1DA1-A86D-FFFE58233C96}" v="1" dt="2023-09-14T20:24:09.844"/>
    <p1510:client id="{8BD1A612-7778-A310-634E-6D1FCA9E1646}" v="1" dt="2023-04-27T06:18:22.994"/>
    <p1510:client id="{8C5489A3-9D1D-31F7-93CC-A2AEE36B3BBF}" v="3" dt="2023-09-08T08:50:33.435"/>
    <p1510:client id="{8F09821E-568F-E373-D644-8863D6755C01}" v="2" dt="2023-08-24T13:45:46.581"/>
    <p1510:client id="{90293CCE-2690-FDA9-A86C-3E4A75346818}" v="1106" dt="2023-05-31T12:45:01.688"/>
    <p1510:client id="{90BB7EE7-39DB-E418-829C-E9772EDA0001}" v="18" dt="2023-04-25T09:58:56.558"/>
    <p1510:client id="{93C158BB-AFD7-E8E5-90C7-2C5E10FCCF07}" v="2" dt="2023-06-27T12:51:24.623"/>
    <p1510:client id="{97BC6318-D708-3ABF-7B5B-484C17DF329D}" v="2" dt="2023-06-24T06:05:44.106"/>
    <p1510:client id="{9846B870-CFC0-3D5B-6435-3A309B2BA61B}" v="3317" dt="2023-04-07T15:53:40.189"/>
    <p1510:client id="{98E0C963-C72B-9A1E-C513-9D66AB57EEAF}" v="104" dt="2023-10-27T08:39:27.054"/>
    <p1510:client id="{9A55318E-5AF5-8556-1B18-09C995816474}" v="8" dt="2023-09-15T07:57:52.258"/>
    <p1510:client id="{A21844FA-A730-FDEC-D593-7991C94D1165}" v="7" dt="2023-09-06T11:48:01.328"/>
    <p1510:client id="{A23C558A-7F71-14D2-D8D3-6427317A9BAC}" v="21" dt="2023-09-03T12:28:25.582"/>
    <p1510:client id="{A2AF8D8B-3C03-8664-DA33-C1559F472682}" v="52" dt="2023-10-26T12:48:07.643"/>
    <p1510:client id="{A46E2480-911C-06AA-D78E-8CDE65B0DC2B}" v="2" dt="2023-08-25T11:27:16.453"/>
    <p1510:client id="{A4C5F15D-8BF7-6DFC-1F8D-43946AD66DF0}" v="408" dt="2023-10-30T15:06:33.161"/>
    <p1510:client id="{A6041893-4830-2A13-0D38-F1C6C3AE723D}" v="50" dt="2023-08-26T10:11:03.587"/>
    <p1510:client id="{A75A3358-6F98-A982-B928-871024E8E6A4}" v="1" dt="2023-08-07T14:23:06.175"/>
    <p1510:client id="{A79D61C3-BDCD-CF9C-E5D6-22DF07C72D66}" v="19" dt="2023-08-07T17:27:42.415"/>
    <p1510:client id="{A8014772-1A6A-E2D1-6023-2498B6D2292A}" v="7" dt="2023-09-30T07:43:47.869"/>
    <p1510:client id="{A8A0F294-9714-CCF6-B801-B6F31E2BD8CD}" v="2089" dt="2023-10-27T15:50:16.401"/>
    <p1510:client id="{A93EEE7B-30CE-A002-4865-110304DCA8B5}" v="1" dt="2023-08-24T11:37:56.579"/>
    <p1510:client id="{AAEB9726-7A5E-00FD-D38C-4F31D167B849}" v="144" dt="2023-05-31T07:12:57.147"/>
    <p1510:client id="{ABC9C06A-7641-1FBB-9AE0-359E3CD3D728}" v="3" dt="2023-10-24T05:05:18.490"/>
    <p1510:client id="{ACCE091A-5CCB-CBDF-38D0-81998C82818A}" v="5" dt="2023-10-20T21:42:06.210"/>
    <p1510:client id="{ACCE8807-3AD9-172C-9FF7-97DEECE7CCCE}" v="786" dt="2023-04-08T08:43:41.967"/>
    <p1510:client id="{B119D9BC-7F64-CAE8-C959-03D89BB02311}" v="4" dt="2023-10-16T09:50:13.584"/>
    <p1510:client id="{B2653417-7798-9ACB-C974-239B1A4B2625}" v="702" dt="2023-08-18T18:50:43.741"/>
    <p1510:client id="{B5C71F00-790B-8F03-DC0A-855398DF947E}" v="126" dt="2023-09-14T20:43:39.038"/>
    <p1510:client id="{B7EBFCBB-5E19-32C3-AA47-C85D5AAFAFE3}" v="1" dt="2023-08-24T08:14:12.891"/>
    <p1510:client id="{B9F1AD16-F6C9-2F04-8263-39DAFACD0928}" v="1" dt="2023-06-18T08:17:35.502"/>
    <p1510:client id="{BA6AC8ED-A969-9383-BC69-7FE1410E856E}" v="42" dt="2023-09-15T12:44:27.311"/>
    <p1510:client id="{BF891625-EDF9-C172-E2C0-953A4979BCF8}" v="2" dt="2023-08-26T08:45:59.546"/>
    <p1510:client id="{C19AC5A8-F35B-0936-A238-E49E0A9D1BC8}" v="9" dt="2023-09-05T10:58:21.841"/>
    <p1510:client id="{C813AC16-32B6-1086-7648-A1F3B0B1184A}" v="2" dt="2023-09-13T20:45:23.372"/>
    <p1510:client id="{C83FC82C-B35C-BCC0-895C-939436D4E4BA}" v="6" dt="2023-05-03T13:38:48.754"/>
    <p1510:client id="{C8F41928-A299-30A5-B117-771C1C4A0C70}" v="933" dt="2023-10-21T10:48:29.908"/>
    <p1510:client id="{CD91C428-EFA8-40CC-81FF-DB4F74B2E3B8}" v="2" dt="2023-09-02T06:40:41.487"/>
    <p1510:client id="{CDDF02E5-8F24-4710-BD91-78150815500F}" v="2" dt="2023-08-24T09:26:59.864"/>
    <p1510:client id="{CE838C1E-23EA-42A9-B4EB-F3A1F397F1A1}" v="1" dt="2023-08-29T09:25:24.523"/>
    <p1510:client id="{CED9190D-6E6E-461D-9D56-316A93FC158C}" v="3" dt="2023-11-13T11:31:30.310"/>
    <p1510:client id="{CFFDA4C4-38D9-4C8B-9D7C-C4B232738EE3}" v="1" dt="2023-08-23T19:16:25.646"/>
    <p1510:client id="{D20282B0-2A63-5B8E-ED6E-21AC7D4BDCAC}" v="161" dt="2023-06-24T10:05:05.459"/>
    <p1510:client id="{D31E8A45-F9BF-E45F-F96B-5D157D3C78B3}" v="1" dt="2023-10-25T04:03:30.523"/>
    <p1510:client id="{D34AF5DB-962D-53E6-6113-361FE58CACEA}" v="77" dt="2023-07-15T11:48:28.615"/>
    <p1510:client id="{D54BA705-AE56-7F69-80CA-001158D7196F}" v="2" dt="2023-08-24T05:37:54.350"/>
    <p1510:client id="{D6CDC382-8C67-7704-3C02-B27EF57EE0B6}" v="80" dt="2023-11-07T09:29:25.997"/>
    <p1510:client id="{D7015620-9332-436F-C456-87E234F9C23B}" v="1" dt="2023-11-04T05:27:28.313"/>
    <p1510:client id="{D8A41C4F-C543-4A56-92B2-CDCAB177A673}" v="5" dt="2023-06-18T07:47:39.882"/>
    <p1510:client id="{DA15EFF0-2004-832E-3065-EA5ECBFD7C81}" v="29" dt="2023-08-18T18:33:18.933"/>
    <p1510:client id="{DA3BFAE4-F2AB-013D-E19A-625FAD7BE2CE}" v="2" dt="2023-07-15T09:48:46.459"/>
    <p1510:client id="{DC7B0770-6977-C93F-D594-738B048961A3}" v="26" dt="2023-08-07T11:02:36.523"/>
    <p1510:client id="{DC822938-F49D-9234-AC93-DED3FD1D3AA1}" v="205" dt="2023-06-20T12:14:47.297"/>
    <p1510:client id="{DFEA3101-7C69-415E-50C7-9056C2137F40}" v="1123" dt="2023-06-20T16:27:14.230"/>
    <p1510:client id="{E196BB94-06EE-8B4D-220C-DC923B0B6D8F}" v="15" dt="2023-09-29T13:49:11.633"/>
    <p1510:client id="{E1CEE96F-B41A-D1C6-08E1-6E5AC777A79C}" v="13" dt="2023-07-04T15:15:28.214"/>
    <p1510:client id="{E3DFE46F-2DD3-6007-A1AD-2413EF44EB54}" v="2" dt="2023-09-07T08:12:36.453"/>
    <p1510:client id="{E502D99D-CD23-97A8-A5AE-6693F95CD264}" v="38" dt="2023-07-15T17:43:37.810"/>
    <p1510:client id="{ECC9A431-25F2-5B17-C090-D66EAD382D19}" v="4" dt="2023-10-27T12:23:08.853"/>
    <p1510:client id="{ED811743-E555-8F5D-58C4-FCFD69D5BCF0}" v="5336" dt="2023-10-28T22:49:35.814"/>
    <p1510:client id="{EE883A4E-9CC7-9E8C-0748-2E47690B4BC3}" v="1" dt="2023-08-25T09:47:11.441"/>
    <p1510:client id="{F0786719-AFE6-9845-DFA4-5D7D44B80D92}" v="1" dt="2023-10-27T08:31:56.306"/>
    <p1510:client id="{F1D7512C-B04F-312B-0A01-7A27AC4E8DE0}" v="3" dt="2023-10-29T14:53:28.069"/>
    <p1510:client id="{F30A7B57-C6DA-ED34-9E28-674CF9621891}" v="2" dt="2023-06-18T06:52:41.222"/>
    <p1510:client id="{F50B0612-2969-BD45-C6AB-AF76B2524547}" v="1" dt="2023-08-07T17:35:00.030"/>
    <p1510:client id="{F799C06E-E861-F592-78B3-AF83AA9DBD99}" v="22" dt="2023-10-28T05:55:17.725"/>
    <p1510:client id="{F7B46B38-CAE5-5B47-2B6A-87517AA87439}" v="11" dt="2023-04-07T20:23:37.401"/>
    <p1510:client id="{FB3163B0-2C69-6FF8-4623-9FB98BDE3203}" v="2" dt="2023-08-23T16:12:55.186"/>
    <p1510:client id="{FBD392D4-E771-D390-EDCD-EC9998EB96FF}" v="5" dt="2023-06-23T07:42:11.627"/>
    <p1510:client id="{FC6E2CCB-3FB8-2D92-B9D4-6CE576EFDB18}" v="362" dt="2023-09-09T07:25:31.819"/>
    <p1510:client id="{FD19FF1F-33FD-EFB0-1C50-3B603BB3BB2F}" v="71" dt="2023-05-27T10:46:55.148"/>
    <p1510:client id="{FF6DFEB1-8561-5CDE-E356-AC0E86CA9A46}" v="2" dt="2023-10-11T17:59:24.6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787"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d41d6a69044f57f4c643a70c668809c060233706aa7abf4301dc3cbb37044801::" providerId="AD" clId="Web-{70247F20-3788-6973-F9DD-8753543A5BDC}"/>
    <pc:docChg chg="modSld">
      <pc:chgData name="Guest User" userId="S::urn:spo:anon#d41d6a69044f57f4c643a70c668809c060233706aa7abf4301dc3cbb37044801::" providerId="AD" clId="Web-{70247F20-3788-6973-F9DD-8753543A5BDC}" dt="2023-06-20T14:13:12.366" v="163" actId="20577"/>
      <pc:docMkLst>
        <pc:docMk/>
      </pc:docMkLst>
      <pc:sldChg chg="modSp">
        <pc:chgData name="Guest User" userId="S::urn:spo:anon#d41d6a69044f57f4c643a70c668809c060233706aa7abf4301dc3cbb37044801::" providerId="AD" clId="Web-{70247F20-3788-6973-F9DD-8753543A5BDC}" dt="2023-06-20T14:07:11.901" v="133" actId="20577"/>
        <pc:sldMkLst>
          <pc:docMk/>
          <pc:sldMk cId="2214311409" sldId="318"/>
        </pc:sldMkLst>
        <pc:spChg chg="mod">
          <ac:chgData name="Guest User" userId="S::urn:spo:anon#d41d6a69044f57f4c643a70c668809c060233706aa7abf4301dc3cbb37044801::" providerId="AD" clId="Web-{70247F20-3788-6973-F9DD-8753543A5BDC}" dt="2023-06-20T14:07:11.901" v="133" actId="20577"/>
          <ac:spMkLst>
            <pc:docMk/>
            <pc:sldMk cId="2214311409" sldId="318"/>
            <ac:spMk id="6" creationId="{2FCBF0B7-94AB-BD25-B9D7-E5A88529D971}"/>
          </ac:spMkLst>
        </pc:spChg>
      </pc:sldChg>
      <pc:sldChg chg="modSp">
        <pc:chgData name="Guest User" userId="S::urn:spo:anon#d41d6a69044f57f4c643a70c668809c060233706aa7abf4301dc3cbb37044801::" providerId="AD" clId="Web-{70247F20-3788-6973-F9DD-8753543A5BDC}" dt="2023-06-20T14:09:55.500" v="141" actId="20577"/>
        <pc:sldMkLst>
          <pc:docMk/>
          <pc:sldMk cId="1732964745" sldId="319"/>
        </pc:sldMkLst>
        <pc:spChg chg="mod">
          <ac:chgData name="Guest User" userId="S::urn:spo:anon#d41d6a69044f57f4c643a70c668809c060233706aa7abf4301dc3cbb37044801::" providerId="AD" clId="Web-{70247F20-3788-6973-F9DD-8753543A5BDC}" dt="2023-06-20T14:09:55.500" v="141" actId="20577"/>
          <ac:spMkLst>
            <pc:docMk/>
            <pc:sldMk cId="1732964745" sldId="319"/>
            <ac:spMk id="4" creationId="{D8BB6F84-0EBA-1549-F2EB-7497A63E3EB1}"/>
          </ac:spMkLst>
        </pc:spChg>
      </pc:sldChg>
      <pc:sldChg chg="modSp">
        <pc:chgData name="Guest User" userId="S::urn:spo:anon#d41d6a69044f57f4c643a70c668809c060233706aa7abf4301dc3cbb37044801::" providerId="AD" clId="Web-{70247F20-3788-6973-F9DD-8753543A5BDC}" dt="2023-06-20T14:04:45.458" v="120" actId="20577"/>
        <pc:sldMkLst>
          <pc:docMk/>
          <pc:sldMk cId="2191786966" sldId="320"/>
        </pc:sldMkLst>
        <pc:spChg chg="mod">
          <ac:chgData name="Guest User" userId="S::urn:spo:anon#d41d6a69044f57f4c643a70c668809c060233706aa7abf4301dc3cbb37044801::" providerId="AD" clId="Web-{70247F20-3788-6973-F9DD-8753543A5BDC}" dt="2023-06-20T14:04:45.458" v="120" actId="20577"/>
          <ac:spMkLst>
            <pc:docMk/>
            <pc:sldMk cId="2191786966" sldId="320"/>
            <ac:spMk id="6" creationId="{2FCBF0B7-94AB-BD25-B9D7-E5A88529D971}"/>
          </ac:spMkLst>
        </pc:spChg>
        <pc:spChg chg="mod">
          <ac:chgData name="Guest User" userId="S::urn:spo:anon#d41d6a69044f57f4c643a70c668809c060233706aa7abf4301dc3cbb37044801::" providerId="AD" clId="Web-{70247F20-3788-6973-F9DD-8753543A5BDC}" dt="2023-06-20T14:02:03.734" v="102" actId="1076"/>
          <ac:spMkLst>
            <pc:docMk/>
            <pc:sldMk cId="2191786966" sldId="320"/>
            <ac:spMk id="8" creationId="{E35BD990-E826-3680-13E0-410C1E9DDC10}"/>
          </ac:spMkLst>
        </pc:spChg>
      </pc:sldChg>
      <pc:sldChg chg="modSp">
        <pc:chgData name="Guest User" userId="S::urn:spo:anon#d41d6a69044f57f4c643a70c668809c060233706aa7abf4301dc3cbb37044801::" providerId="AD" clId="Web-{70247F20-3788-6973-F9DD-8753543A5BDC}" dt="2023-06-20T14:06:11.274" v="129" actId="20577"/>
        <pc:sldMkLst>
          <pc:docMk/>
          <pc:sldMk cId="855327567" sldId="321"/>
        </pc:sldMkLst>
        <pc:spChg chg="mod">
          <ac:chgData name="Guest User" userId="S::urn:spo:anon#d41d6a69044f57f4c643a70c668809c060233706aa7abf4301dc3cbb37044801::" providerId="AD" clId="Web-{70247F20-3788-6973-F9DD-8753543A5BDC}" dt="2023-06-20T14:06:11.274" v="129" actId="20577"/>
          <ac:spMkLst>
            <pc:docMk/>
            <pc:sldMk cId="855327567" sldId="321"/>
            <ac:spMk id="6" creationId="{2FCBF0B7-94AB-BD25-B9D7-E5A88529D971}"/>
          </ac:spMkLst>
        </pc:spChg>
      </pc:sldChg>
      <pc:sldChg chg="modSp">
        <pc:chgData name="Guest User" userId="S::urn:spo:anon#d41d6a69044f57f4c643a70c668809c060233706aa7abf4301dc3cbb37044801::" providerId="AD" clId="Web-{70247F20-3788-6973-F9DD-8753543A5BDC}" dt="2023-06-20T14:03:18.408" v="112" actId="20577"/>
        <pc:sldMkLst>
          <pc:docMk/>
          <pc:sldMk cId="450545381" sldId="323"/>
        </pc:sldMkLst>
        <pc:spChg chg="mod">
          <ac:chgData name="Guest User" userId="S::urn:spo:anon#d41d6a69044f57f4c643a70c668809c060233706aa7abf4301dc3cbb37044801::" providerId="AD" clId="Web-{70247F20-3788-6973-F9DD-8753543A5BDC}" dt="2023-06-20T14:03:18.408" v="112" actId="20577"/>
          <ac:spMkLst>
            <pc:docMk/>
            <pc:sldMk cId="450545381" sldId="323"/>
            <ac:spMk id="4" creationId="{B56E3493-F35C-66B7-19CB-C3B8BB301380}"/>
          </ac:spMkLst>
        </pc:spChg>
        <pc:spChg chg="mod">
          <ac:chgData name="Guest User" userId="S::urn:spo:anon#d41d6a69044f57f4c643a70c668809c060233706aa7abf4301dc3cbb37044801::" providerId="AD" clId="Web-{70247F20-3788-6973-F9DD-8753543A5BDC}" dt="2023-06-20T14:03:03.642" v="111" actId="20577"/>
          <ac:spMkLst>
            <pc:docMk/>
            <pc:sldMk cId="450545381" sldId="323"/>
            <ac:spMk id="8" creationId="{E35BD990-E826-3680-13E0-410C1E9DDC10}"/>
          </ac:spMkLst>
        </pc:spChg>
      </pc:sldChg>
      <pc:sldChg chg="modSp">
        <pc:chgData name="Guest User" userId="S::urn:spo:anon#d41d6a69044f57f4c643a70c668809c060233706aa7abf4301dc3cbb37044801::" providerId="AD" clId="Web-{70247F20-3788-6973-F9DD-8753543A5BDC}" dt="2023-06-20T14:13:12.366" v="163" actId="20577"/>
        <pc:sldMkLst>
          <pc:docMk/>
          <pc:sldMk cId="1560736688" sldId="324"/>
        </pc:sldMkLst>
        <pc:spChg chg="mod">
          <ac:chgData name="Guest User" userId="S::urn:spo:anon#d41d6a69044f57f4c643a70c668809c060233706aa7abf4301dc3cbb37044801::" providerId="AD" clId="Web-{70247F20-3788-6973-F9DD-8753543A5BDC}" dt="2023-06-20T14:04:08.738" v="116" actId="20577"/>
          <ac:spMkLst>
            <pc:docMk/>
            <pc:sldMk cId="1560736688" sldId="324"/>
            <ac:spMk id="3" creationId="{10C152EA-9336-F129-9AC2-17C67A0A6B96}"/>
          </ac:spMkLst>
        </pc:spChg>
        <pc:spChg chg="mod">
          <ac:chgData name="Guest User" userId="S::urn:spo:anon#d41d6a69044f57f4c643a70c668809c060233706aa7abf4301dc3cbb37044801::" providerId="AD" clId="Web-{70247F20-3788-6973-F9DD-8753543A5BDC}" dt="2023-06-20T14:13:12.366" v="163" actId="20577"/>
          <ac:spMkLst>
            <pc:docMk/>
            <pc:sldMk cId="1560736688" sldId="324"/>
            <ac:spMk id="9" creationId="{5668EF27-44EB-6FBF-5B48-711B97EE9677}"/>
          </ac:spMkLst>
        </pc:spChg>
      </pc:sldChg>
      <pc:sldChg chg="addSp delSp modSp">
        <pc:chgData name="Guest User" userId="S::urn:spo:anon#d41d6a69044f57f4c643a70c668809c060233706aa7abf4301dc3cbb37044801::" providerId="AD" clId="Web-{70247F20-3788-6973-F9DD-8753543A5BDC}" dt="2023-06-20T14:12:54.897" v="162" actId="20577"/>
        <pc:sldMkLst>
          <pc:docMk/>
          <pc:sldMk cId="2250602425" sldId="325"/>
        </pc:sldMkLst>
        <pc:spChg chg="mod">
          <ac:chgData name="Guest User" userId="S::urn:spo:anon#d41d6a69044f57f4c643a70c668809c060233706aa7abf4301dc3cbb37044801::" providerId="AD" clId="Web-{70247F20-3788-6973-F9DD-8753543A5BDC}" dt="2023-06-20T14:12:54.897" v="162" actId="20577"/>
          <ac:spMkLst>
            <pc:docMk/>
            <pc:sldMk cId="2250602425" sldId="325"/>
            <ac:spMk id="3" creationId="{29B8C2F9-F4A8-371D-D303-58C892D846B5}"/>
          </ac:spMkLst>
        </pc:spChg>
        <pc:spChg chg="mod">
          <ac:chgData name="Guest User" userId="S::urn:spo:anon#d41d6a69044f57f4c643a70c668809c060233706aa7abf4301dc3cbb37044801::" providerId="AD" clId="Web-{70247F20-3788-6973-F9DD-8753543A5BDC}" dt="2023-06-20T14:04:28.973" v="118"/>
          <ac:spMkLst>
            <pc:docMk/>
            <pc:sldMk cId="2250602425" sldId="325"/>
            <ac:spMk id="8" creationId="{E35BD990-E826-3680-13E0-410C1E9DDC10}"/>
          </ac:spMkLst>
        </pc:spChg>
        <pc:inkChg chg="add del">
          <ac:chgData name="Guest User" userId="S::urn:spo:anon#d41d6a69044f57f4c643a70c668809c060233706aa7abf4301dc3cbb37044801::" providerId="AD" clId="Web-{70247F20-3788-6973-F9DD-8753543A5BDC}" dt="2023-06-20T13:52:33.059" v="13"/>
          <ac:inkMkLst>
            <pc:docMk/>
            <pc:sldMk cId="2250602425" sldId="325"/>
            <ac:inkMk id="4" creationId="{0A014D0F-B13C-6981-CC1B-1113E5FBB2A6}"/>
          </ac:inkMkLst>
        </pc:inkChg>
        <pc:inkChg chg="add del">
          <ac:chgData name="Guest User" userId="S::urn:spo:anon#d41d6a69044f57f4c643a70c668809c060233706aa7abf4301dc3cbb37044801::" providerId="AD" clId="Web-{70247F20-3788-6973-F9DD-8753543A5BDC}" dt="2023-06-20T13:52:40.481" v="15"/>
          <ac:inkMkLst>
            <pc:docMk/>
            <pc:sldMk cId="2250602425" sldId="325"/>
            <ac:inkMk id="5" creationId="{87C9EEF2-4811-70B3-0D96-A7C395D4B4DC}"/>
          </ac:inkMkLst>
        </pc:inkChg>
        <pc:inkChg chg="add del">
          <ac:chgData name="Guest User" userId="S::urn:spo:anon#d41d6a69044f57f4c643a70c668809c060233706aa7abf4301dc3cbb37044801::" providerId="AD" clId="Web-{70247F20-3788-6973-F9DD-8753543A5BDC}" dt="2023-06-20T13:53:00.513" v="17"/>
          <ac:inkMkLst>
            <pc:docMk/>
            <pc:sldMk cId="2250602425" sldId="325"/>
            <ac:inkMk id="9" creationId="{6B4956B8-D708-03E0-4978-5FA7D274A4CE}"/>
          </ac:inkMkLst>
        </pc:inkChg>
      </pc:sldChg>
      <pc:sldChg chg="addSp delSp modSp addAnim delAnim">
        <pc:chgData name="Guest User" userId="S::urn:spo:anon#d41d6a69044f57f4c643a70c668809c060233706aa7abf4301dc3cbb37044801::" providerId="AD" clId="Web-{70247F20-3788-6973-F9DD-8753543A5BDC}" dt="2023-06-20T13:52:08.995" v="11" actId="20577"/>
        <pc:sldMkLst>
          <pc:docMk/>
          <pc:sldMk cId="1460273554" sldId="327"/>
        </pc:sldMkLst>
        <pc:spChg chg="mod">
          <ac:chgData name="Guest User" userId="S::urn:spo:anon#d41d6a69044f57f4c643a70c668809c060233706aa7abf4301dc3cbb37044801::" providerId="AD" clId="Web-{70247F20-3788-6973-F9DD-8753543A5BDC}" dt="2023-06-20T13:52:08.995" v="11" actId="20577"/>
          <ac:spMkLst>
            <pc:docMk/>
            <pc:sldMk cId="1460273554" sldId="327"/>
            <ac:spMk id="4" creationId="{B56E3493-F35C-66B7-19CB-C3B8BB301380}"/>
          </ac:spMkLst>
        </pc:spChg>
        <pc:inkChg chg="add del">
          <ac:chgData name="Guest User" userId="S::urn:spo:anon#d41d6a69044f57f4c643a70c668809c060233706aa7abf4301dc3cbb37044801::" providerId="AD" clId="Web-{70247F20-3788-6973-F9DD-8753543A5BDC}" dt="2023-06-20T13:51:27.791" v="4"/>
          <ac:inkMkLst>
            <pc:docMk/>
            <pc:sldMk cId="1460273554" sldId="327"/>
            <ac:inkMk id="3" creationId="{EEE88204-396E-E785-1BC1-2D0B57E5309C}"/>
          </ac:inkMkLst>
        </pc:inkChg>
        <pc:inkChg chg="add del">
          <ac:chgData name="Guest User" userId="S::urn:spo:anon#d41d6a69044f57f4c643a70c668809c060233706aa7abf4301dc3cbb37044801::" providerId="AD" clId="Web-{70247F20-3788-6973-F9DD-8753543A5BDC}" dt="2023-06-20T13:51:32.572" v="6"/>
          <ac:inkMkLst>
            <pc:docMk/>
            <pc:sldMk cId="1460273554" sldId="327"/>
            <ac:inkMk id="5" creationId="{7C3EF7DE-F9DC-AA88-CA0F-D51D3E1A1BC2}"/>
          </ac:inkMkLst>
        </pc:inkChg>
        <pc:inkChg chg="add del">
          <ac:chgData name="Guest User" userId="S::urn:spo:anon#d41d6a69044f57f4c643a70c668809c060233706aa7abf4301dc3cbb37044801::" providerId="AD" clId="Web-{70247F20-3788-6973-F9DD-8753543A5BDC}" dt="2023-06-20T13:51:42.995" v="8"/>
          <ac:inkMkLst>
            <pc:docMk/>
            <pc:sldMk cId="1460273554" sldId="327"/>
            <ac:inkMk id="9" creationId="{65E34B26-1915-A317-687D-281174B4E56A}"/>
          </ac:inkMkLst>
        </pc:inkChg>
      </pc:sldChg>
    </pc:docChg>
  </pc:docChgLst>
  <pc:docChgLst>
    <pc:chgData name="aryanvaishnav300@gmail.com" userId="S::aryanvaishnav300_gmail.com#ext#@bostoninstituteofanalyti399.onmicrosoft.com::b3eda448-30c5-4cdf-a1ed-6a4cdb3c21f3" providerId="AD" clId="Web-{E3DFE46F-2DD3-6007-A1AD-2413EF44EB54}"/>
    <pc:docChg chg="modSld">
      <pc:chgData name="aryanvaishnav300@gmail.com" userId="S::aryanvaishnav300_gmail.com#ext#@bostoninstituteofanalyti399.onmicrosoft.com::b3eda448-30c5-4cdf-a1ed-6a4cdb3c21f3" providerId="AD" clId="Web-{E3DFE46F-2DD3-6007-A1AD-2413EF44EB54}" dt="2023-09-07T08:12:36.453" v="1" actId="1076"/>
      <pc:docMkLst>
        <pc:docMk/>
      </pc:docMkLst>
      <pc:sldChg chg="modSp">
        <pc:chgData name="aryanvaishnav300@gmail.com" userId="S::aryanvaishnav300_gmail.com#ext#@bostoninstituteofanalyti399.onmicrosoft.com::b3eda448-30c5-4cdf-a1ed-6a4cdb3c21f3" providerId="AD" clId="Web-{E3DFE46F-2DD3-6007-A1AD-2413EF44EB54}" dt="2023-09-07T08:12:36.453" v="1" actId="1076"/>
        <pc:sldMkLst>
          <pc:docMk/>
          <pc:sldMk cId="4099306829" sldId="356"/>
        </pc:sldMkLst>
        <pc:picChg chg="mod">
          <ac:chgData name="aryanvaishnav300@gmail.com" userId="S::aryanvaishnav300_gmail.com#ext#@bostoninstituteofanalyti399.onmicrosoft.com::b3eda448-30c5-4cdf-a1ed-6a4cdb3c21f3" providerId="AD" clId="Web-{E3DFE46F-2DD3-6007-A1AD-2413EF44EB54}" dt="2023-09-07T08:12:36.453" v="1" actId="1076"/>
          <ac:picMkLst>
            <pc:docMk/>
            <pc:sldMk cId="4099306829" sldId="356"/>
            <ac:picMk id="2" creationId="{BDB90223-5D15-41E3-9664-BD96C3BD25A2}"/>
          </ac:picMkLst>
        </pc:picChg>
      </pc:sldChg>
    </pc:docChg>
  </pc:docChgLst>
  <pc:docChgLst>
    <pc:chgData name="bkarbhari10@gmail.com" userId="S::bkarbhari10_gmail.com#ext#@bostoninstituteofanalyti399.onmicrosoft.com::d40a9093-7b34-4357-b014-3e4d7ea245a8" providerId="AD" clId="Web-{78A7FCA5-26A6-F166-3BD4-30A8A04ABC2F}"/>
    <pc:docChg chg="modSld">
      <pc:chgData name="bkarbhari10@gmail.com" userId="S::bkarbhari10_gmail.com#ext#@bostoninstituteofanalyti399.onmicrosoft.com::d40a9093-7b34-4357-b014-3e4d7ea245a8" providerId="AD" clId="Web-{78A7FCA5-26A6-F166-3BD4-30A8A04ABC2F}" dt="2023-07-06T05:49:46.082" v="4" actId="20577"/>
      <pc:docMkLst>
        <pc:docMk/>
      </pc:docMkLst>
      <pc:sldChg chg="modSp">
        <pc:chgData name="bkarbhari10@gmail.com" userId="S::bkarbhari10_gmail.com#ext#@bostoninstituteofanalyti399.onmicrosoft.com::d40a9093-7b34-4357-b014-3e4d7ea245a8" providerId="AD" clId="Web-{78A7FCA5-26A6-F166-3BD4-30A8A04ABC2F}" dt="2023-07-06T05:49:46.082" v="4" actId="20577"/>
        <pc:sldMkLst>
          <pc:docMk/>
          <pc:sldMk cId="2348246817" sldId="337"/>
        </pc:sldMkLst>
        <pc:spChg chg="mod">
          <ac:chgData name="bkarbhari10@gmail.com" userId="S::bkarbhari10_gmail.com#ext#@bostoninstituteofanalyti399.onmicrosoft.com::d40a9093-7b34-4357-b014-3e4d7ea245a8" providerId="AD" clId="Web-{78A7FCA5-26A6-F166-3BD4-30A8A04ABC2F}" dt="2023-07-06T05:49:46.082" v="4" actId="20577"/>
          <ac:spMkLst>
            <pc:docMk/>
            <pc:sldMk cId="2348246817" sldId="337"/>
            <ac:spMk id="89" creationId="{B56E3493-F35C-66B7-19CB-C3B8BB301380}"/>
          </ac:spMkLst>
        </pc:spChg>
      </pc:sldChg>
    </pc:docChg>
  </pc:docChgLst>
  <pc:docChgLst>
    <pc:chgData name="Guest User" userId="S::urn:spo:anon#d41d6a69044f57f4c643a70c668809c060233706aa7abf4301dc3cbb37044801::" providerId="AD" clId="Web-{3DBDF0A7-A304-4E8B-92F6-BDBC1787FA1D}"/>
    <pc:docChg chg="modSld">
      <pc:chgData name="Guest User" userId="S::urn:spo:anon#d41d6a69044f57f4c643a70c668809c060233706aa7abf4301dc3cbb37044801::" providerId="AD" clId="Web-{3DBDF0A7-A304-4E8B-92F6-BDBC1787FA1D}" dt="2023-08-23T13:20:46.597" v="12"/>
      <pc:docMkLst>
        <pc:docMk/>
      </pc:docMkLst>
      <pc:sldChg chg="modTransition addAnim modAnim">
        <pc:chgData name="Guest User" userId="S::urn:spo:anon#d41d6a69044f57f4c643a70c668809c060233706aa7abf4301dc3cbb37044801::" providerId="AD" clId="Web-{3DBDF0A7-A304-4E8B-92F6-BDBC1787FA1D}" dt="2023-08-23T13:20:46.597" v="12"/>
        <pc:sldMkLst>
          <pc:docMk/>
          <pc:sldMk cId="2191786966" sldId="320"/>
        </pc:sldMkLst>
      </pc:sldChg>
    </pc:docChg>
  </pc:docChgLst>
  <pc:docChgLst>
    <pc:chgData name="Guest User" userId="S::urn:spo:anon#d41d6a69044f57f4c643a70c668809c060233706aa7abf4301dc3cbb37044801::" providerId="AD" clId="Web-{F7B46B38-CAE5-5B47-2B6A-87517AA87439}"/>
    <pc:docChg chg="modSld">
      <pc:chgData name="Guest User" userId="S::urn:spo:anon#d41d6a69044f57f4c643a70c668809c060233706aa7abf4301dc3cbb37044801::" providerId="AD" clId="Web-{F7B46B38-CAE5-5B47-2B6A-87517AA87439}" dt="2023-04-07T20:23:37.401" v="5" actId="1076"/>
      <pc:docMkLst>
        <pc:docMk/>
      </pc:docMkLst>
      <pc:sldChg chg="modSp">
        <pc:chgData name="Guest User" userId="S::urn:spo:anon#d41d6a69044f57f4c643a70c668809c060233706aa7abf4301dc3cbb37044801::" providerId="AD" clId="Web-{F7B46B38-CAE5-5B47-2B6A-87517AA87439}" dt="2023-04-07T20:22:29.290" v="4" actId="20577"/>
        <pc:sldMkLst>
          <pc:docMk/>
          <pc:sldMk cId="1756244935" sldId="281"/>
        </pc:sldMkLst>
        <pc:spChg chg="mod">
          <ac:chgData name="Guest User" userId="S::urn:spo:anon#d41d6a69044f57f4c643a70c668809c060233706aa7abf4301dc3cbb37044801::" providerId="AD" clId="Web-{F7B46B38-CAE5-5B47-2B6A-87517AA87439}" dt="2023-04-07T20:22:29.290" v="4" actId="20577"/>
          <ac:spMkLst>
            <pc:docMk/>
            <pc:sldMk cId="1756244935" sldId="281"/>
            <ac:spMk id="6" creationId="{2FCBF0B7-94AB-BD25-B9D7-E5A88529D971}"/>
          </ac:spMkLst>
        </pc:spChg>
      </pc:sldChg>
      <pc:sldChg chg="modSp">
        <pc:chgData name="Guest User" userId="S::urn:spo:anon#d41d6a69044f57f4c643a70c668809c060233706aa7abf4301dc3cbb37044801::" providerId="AD" clId="Web-{F7B46B38-CAE5-5B47-2B6A-87517AA87439}" dt="2023-04-07T20:23:37.401" v="5" actId="1076"/>
        <pc:sldMkLst>
          <pc:docMk/>
          <pc:sldMk cId="845138166" sldId="282"/>
        </pc:sldMkLst>
        <pc:picChg chg="mod">
          <ac:chgData name="Guest User" userId="S::urn:spo:anon#d41d6a69044f57f4c643a70c668809c060233706aa7abf4301dc3cbb37044801::" providerId="AD" clId="Web-{F7B46B38-CAE5-5B47-2B6A-87517AA87439}" dt="2023-04-07T20:23:37.401" v="5" actId="1076"/>
          <ac:picMkLst>
            <pc:docMk/>
            <pc:sldMk cId="845138166" sldId="282"/>
            <ac:picMk id="5" creationId="{C912492E-0728-9DDC-7030-2F4EF905F70C}"/>
          </ac:picMkLst>
        </pc:picChg>
      </pc:sldChg>
    </pc:docChg>
  </pc:docChgLst>
  <pc:docChgLst>
    <pc:chgData name="jaygaudse6069@gmail.com" userId="S::jaygaudse6069_gmail.com#ext#@bostoninstituteofanalyti399.onmicrosoft.com::772e6284-ad1d-4d8f-ba1e-15f2cefab82f" providerId="AD" clId="Web-{12E438C0-4350-5F33-F82B-9CEB83269C5E}"/>
    <pc:docChg chg="addSld delSld modSld sldOrd">
      <pc:chgData name="jaygaudse6069@gmail.com" userId="S::jaygaudse6069_gmail.com#ext#@bostoninstituteofanalyti399.onmicrosoft.com::772e6284-ad1d-4d8f-ba1e-15f2cefab82f" providerId="AD" clId="Web-{12E438C0-4350-5F33-F82B-9CEB83269C5E}" dt="2023-08-22T20:30:49.892" v="977"/>
      <pc:docMkLst>
        <pc:docMk/>
      </pc:docMkLst>
      <pc:sldChg chg="addSp delSp modSp">
        <pc:chgData name="jaygaudse6069@gmail.com" userId="S::jaygaudse6069_gmail.com#ext#@bostoninstituteofanalyti399.onmicrosoft.com::772e6284-ad1d-4d8f-ba1e-15f2cefab82f" providerId="AD" clId="Web-{12E438C0-4350-5F33-F82B-9CEB83269C5E}" dt="2023-08-22T14:51:12.277" v="204" actId="1076"/>
        <pc:sldMkLst>
          <pc:docMk/>
          <pc:sldMk cId="2191786966" sldId="320"/>
        </pc:sldMkLst>
        <pc:spChg chg="add mod">
          <ac:chgData name="jaygaudse6069@gmail.com" userId="S::jaygaudse6069_gmail.com#ext#@bostoninstituteofanalyti399.onmicrosoft.com::772e6284-ad1d-4d8f-ba1e-15f2cefab82f" providerId="AD" clId="Web-{12E438C0-4350-5F33-F82B-9CEB83269C5E}" dt="2023-08-22T14:46:00.147" v="95" actId="1076"/>
          <ac:spMkLst>
            <pc:docMk/>
            <pc:sldMk cId="2191786966" sldId="320"/>
            <ac:spMk id="3" creationId="{613D6AFA-F8E5-F03C-B5AD-1BE1D9945A9B}"/>
          </ac:spMkLst>
        </pc:spChg>
        <pc:spChg chg="add mod">
          <ac:chgData name="jaygaudse6069@gmail.com" userId="S::jaygaudse6069_gmail.com#ext#@bostoninstituteofanalyti399.onmicrosoft.com::772e6284-ad1d-4d8f-ba1e-15f2cefab82f" providerId="AD" clId="Web-{12E438C0-4350-5F33-F82B-9CEB83269C5E}" dt="2023-08-22T14:46:56.851" v="105" actId="14100"/>
          <ac:spMkLst>
            <pc:docMk/>
            <pc:sldMk cId="2191786966" sldId="320"/>
            <ac:spMk id="4" creationId="{D91D3866-A991-5190-3E86-D52134806DB7}"/>
          </ac:spMkLst>
        </pc:spChg>
        <pc:spChg chg="add mod">
          <ac:chgData name="jaygaudse6069@gmail.com" userId="S::jaygaudse6069_gmail.com#ext#@bostoninstituteofanalyti399.onmicrosoft.com::772e6284-ad1d-4d8f-ba1e-15f2cefab82f" providerId="AD" clId="Web-{12E438C0-4350-5F33-F82B-9CEB83269C5E}" dt="2023-08-22T14:48:30.383" v="120" actId="1076"/>
          <ac:spMkLst>
            <pc:docMk/>
            <pc:sldMk cId="2191786966" sldId="320"/>
            <ac:spMk id="5" creationId="{7F9A995D-8ABE-71AF-F92B-D476F00A07D5}"/>
          </ac:spMkLst>
        </pc:spChg>
        <pc:spChg chg="add mod">
          <ac:chgData name="jaygaudse6069@gmail.com" userId="S::jaygaudse6069_gmail.com#ext#@bostoninstituteofanalyti399.onmicrosoft.com::772e6284-ad1d-4d8f-ba1e-15f2cefab82f" providerId="AD" clId="Web-{12E438C0-4350-5F33-F82B-9CEB83269C5E}" dt="2023-08-22T14:48:39.102" v="121" actId="1076"/>
          <ac:spMkLst>
            <pc:docMk/>
            <pc:sldMk cId="2191786966" sldId="320"/>
            <ac:spMk id="6" creationId="{9275DA9D-AF18-804D-CB26-DFF073D33735}"/>
          </ac:spMkLst>
        </pc:spChg>
        <pc:spChg chg="add mod">
          <ac:chgData name="jaygaudse6069@gmail.com" userId="S::jaygaudse6069_gmail.com#ext#@bostoninstituteofanalyti399.onmicrosoft.com::772e6284-ad1d-4d8f-ba1e-15f2cefab82f" providerId="AD" clId="Web-{12E438C0-4350-5F33-F82B-9CEB83269C5E}" dt="2023-08-22T14:48:19.930" v="119" actId="1076"/>
          <ac:spMkLst>
            <pc:docMk/>
            <pc:sldMk cId="2191786966" sldId="320"/>
            <ac:spMk id="8" creationId="{F3A6760F-6AE9-D6EC-C80D-574E5DF65241}"/>
          </ac:spMkLst>
        </pc:spChg>
        <pc:spChg chg="add mod">
          <ac:chgData name="jaygaudse6069@gmail.com" userId="S::jaygaudse6069_gmail.com#ext#@bostoninstituteofanalyti399.onmicrosoft.com::772e6284-ad1d-4d8f-ba1e-15f2cefab82f" providerId="AD" clId="Web-{12E438C0-4350-5F33-F82B-9CEB83269C5E}" dt="2023-08-22T14:49:16.978" v="128" actId="20577"/>
          <ac:spMkLst>
            <pc:docMk/>
            <pc:sldMk cId="2191786966" sldId="320"/>
            <ac:spMk id="9" creationId="{E10454B0-6288-E5AA-18A7-B5B25F7EC7EC}"/>
          </ac:spMkLst>
        </pc:spChg>
        <pc:spChg chg="add mod">
          <ac:chgData name="jaygaudse6069@gmail.com" userId="S::jaygaudse6069_gmail.com#ext#@bostoninstituteofanalyti399.onmicrosoft.com::772e6284-ad1d-4d8f-ba1e-15f2cefab82f" providerId="AD" clId="Web-{12E438C0-4350-5F33-F82B-9CEB83269C5E}" dt="2023-08-22T14:51:12.277" v="204" actId="1076"/>
          <ac:spMkLst>
            <pc:docMk/>
            <pc:sldMk cId="2191786966" sldId="320"/>
            <ac:spMk id="10" creationId="{65B30405-B6CE-881F-873D-49ED1BAA314E}"/>
          </ac:spMkLst>
        </pc:spChg>
        <pc:picChg chg="del">
          <ac:chgData name="jaygaudse6069@gmail.com" userId="S::jaygaudse6069_gmail.com#ext#@bostoninstituteofanalyti399.onmicrosoft.com::772e6284-ad1d-4d8f-ba1e-15f2cefab82f" providerId="AD" clId="Web-{12E438C0-4350-5F33-F82B-9CEB83269C5E}" dt="2023-08-22T14:06:33.940" v="10"/>
          <ac:picMkLst>
            <pc:docMk/>
            <pc:sldMk cId="2191786966" sldId="320"/>
            <ac:picMk id="3" creationId="{51669DBF-0263-C541-B966-309804D127C2}"/>
          </ac:picMkLst>
        </pc:picChg>
      </pc:sldChg>
      <pc:sldChg chg="addSp delSp del">
        <pc:chgData name="jaygaudse6069@gmail.com" userId="S::jaygaudse6069_gmail.com#ext#@bostoninstituteofanalyti399.onmicrosoft.com::772e6284-ad1d-4d8f-ba1e-15f2cefab82f" providerId="AD" clId="Web-{12E438C0-4350-5F33-F82B-9CEB83269C5E}" dt="2023-08-22T14:08:17.910" v="29"/>
        <pc:sldMkLst>
          <pc:docMk/>
          <pc:sldMk cId="1694005764" sldId="334"/>
        </pc:sldMkLst>
        <pc:spChg chg="add del">
          <ac:chgData name="jaygaudse6069@gmail.com" userId="S::jaygaudse6069_gmail.com#ext#@bostoninstituteofanalyti399.onmicrosoft.com::772e6284-ad1d-4d8f-ba1e-15f2cefab82f" providerId="AD" clId="Web-{12E438C0-4350-5F33-F82B-9CEB83269C5E}" dt="2023-08-22T14:08:17.316" v="28"/>
          <ac:spMkLst>
            <pc:docMk/>
            <pc:sldMk cId="1694005764" sldId="334"/>
            <ac:spMk id="5" creationId="{FB975308-2F75-CE13-FFF7-9F3E5B0D18C0}"/>
          </ac:spMkLst>
        </pc:spChg>
      </pc:sldChg>
      <pc:sldChg chg="addSp delSp modSp">
        <pc:chgData name="jaygaudse6069@gmail.com" userId="S::jaygaudse6069_gmail.com#ext#@bostoninstituteofanalyti399.onmicrosoft.com::772e6284-ad1d-4d8f-ba1e-15f2cefab82f" providerId="AD" clId="Web-{12E438C0-4350-5F33-F82B-9CEB83269C5E}" dt="2023-08-22T19:47:30.331" v="831" actId="20577"/>
        <pc:sldMkLst>
          <pc:docMk/>
          <pc:sldMk cId="3107974713" sldId="335"/>
        </pc:sldMkLst>
        <pc:spChg chg="add mod">
          <ac:chgData name="jaygaudse6069@gmail.com" userId="S::jaygaudse6069_gmail.com#ext#@bostoninstituteofanalyti399.onmicrosoft.com::772e6284-ad1d-4d8f-ba1e-15f2cefab82f" providerId="AD" clId="Web-{12E438C0-4350-5F33-F82B-9CEB83269C5E}" dt="2023-08-22T19:47:30.331" v="831" actId="20577"/>
          <ac:spMkLst>
            <pc:docMk/>
            <pc:sldMk cId="3107974713" sldId="335"/>
            <ac:spMk id="2" creationId="{12847465-082B-0146-0B2C-8BD739D1B963}"/>
          </ac:spMkLst>
        </pc:spChg>
        <pc:spChg chg="del mod">
          <ac:chgData name="jaygaudse6069@gmail.com" userId="S::jaygaudse6069_gmail.com#ext#@bostoninstituteofanalyti399.onmicrosoft.com::772e6284-ad1d-4d8f-ba1e-15f2cefab82f" providerId="AD" clId="Web-{12E438C0-4350-5F33-F82B-9CEB83269C5E}" dt="2023-08-22T14:08:43.536" v="32"/>
          <ac:spMkLst>
            <pc:docMk/>
            <pc:sldMk cId="3107974713" sldId="335"/>
            <ac:spMk id="7" creationId="{2465B94D-DAB3-9D79-1B01-2B0B6E9C9296}"/>
          </ac:spMkLst>
        </pc:spChg>
        <pc:picChg chg="del mod">
          <ac:chgData name="jaygaudse6069@gmail.com" userId="S::jaygaudse6069_gmail.com#ext#@bostoninstituteofanalyti399.onmicrosoft.com::772e6284-ad1d-4d8f-ba1e-15f2cefab82f" providerId="AD" clId="Web-{12E438C0-4350-5F33-F82B-9CEB83269C5E}" dt="2023-08-22T19:46:47.799" v="828"/>
          <ac:picMkLst>
            <pc:docMk/>
            <pc:sldMk cId="3107974713" sldId="335"/>
            <ac:picMk id="5" creationId="{1169795A-A6DC-E9F1-45AC-EA9864292E81}"/>
          </ac:picMkLst>
        </pc:picChg>
      </pc:sldChg>
      <pc:sldChg chg="addSp delSp modSp">
        <pc:chgData name="jaygaudse6069@gmail.com" userId="S::jaygaudse6069_gmail.com#ext#@bostoninstituteofanalyti399.onmicrosoft.com::772e6284-ad1d-4d8f-ba1e-15f2cefab82f" providerId="AD" clId="Web-{12E438C0-4350-5F33-F82B-9CEB83269C5E}" dt="2023-08-22T19:50:59.708" v="843" actId="14100"/>
        <pc:sldMkLst>
          <pc:docMk/>
          <pc:sldMk cId="982597672" sldId="336"/>
        </pc:sldMkLst>
        <pc:spChg chg="del">
          <ac:chgData name="jaygaudse6069@gmail.com" userId="S::jaygaudse6069_gmail.com#ext#@bostoninstituteofanalyti399.onmicrosoft.com::772e6284-ad1d-4d8f-ba1e-15f2cefab82f" providerId="AD" clId="Web-{12E438C0-4350-5F33-F82B-9CEB83269C5E}" dt="2023-08-22T14:05:54.159" v="6"/>
          <ac:spMkLst>
            <pc:docMk/>
            <pc:sldMk cId="982597672" sldId="336"/>
            <ac:spMk id="8" creationId="{9E69B702-E34D-F5BD-0833-366F7985412B}"/>
          </ac:spMkLst>
        </pc:spChg>
        <pc:spChg chg="del mod">
          <ac:chgData name="jaygaudse6069@gmail.com" userId="S::jaygaudse6069_gmail.com#ext#@bostoninstituteofanalyti399.onmicrosoft.com::772e6284-ad1d-4d8f-ba1e-15f2cefab82f" providerId="AD" clId="Web-{12E438C0-4350-5F33-F82B-9CEB83269C5E}" dt="2023-08-22T14:05:43.752" v="5"/>
          <ac:spMkLst>
            <pc:docMk/>
            <pc:sldMk cId="982597672" sldId="336"/>
            <ac:spMk id="9" creationId="{E0EDB10E-9EC7-EEDC-D553-AED01BADDE37}"/>
          </ac:spMkLst>
        </pc:spChg>
        <pc:picChg chg="add mod">
          <ac:chgData name="jaygaudse6069@gmail.com" userId="S::jaygaudse6069_gmail.com#ext#@bostoninstituteofanalyti399.onmicrosoft.com::772e6284-ad1d-4d8f-ba1e-15f2cefab82f" providerId="AD" clId="Web-{12E438C0-4350-5F33-F82B-9CEB83269C5E}" dt="2023-08-22T19:50:07.067" v="839" actId="1076"/>
          <ac:picMkLst>
            <pc:docMk/>
            <pc:sldMk cId="982597672" sldId="336"/>
            <ac:picMk id="2" creationId="{E1F261DC-2C3E-9A77-776D-E1614636E5A7}"/>
          </ac:picMkLst>
        </pc:picChg>
        <pc:picChg chg="add mod">
          <ac:chgData name="jaygaudse6069@gmail.com" userId="S::jaygaudse6069_gmail.com#ext#@bostoninstituteofanalyti399.onmicrosoft.com::772e6284-ad1d-4d8f-ba1e-15f2cefab82f" providerId="AD" clId="Web-{12E438C0-4350-5F33-F82B-9CEB83269C5E}" dt="2023-08-22T19:50:59.708" v="843" actId="14100"/>
          <ac:picMkLst>
            <pc:docMk/>
            <pc:sldMk cId="982597672" sldId="336"/>
            <ac:picMk id="4" creationId="{E09D6C83-B734-123A-186E-D42AB76E76FA}"/>
          </ac:picMkLst>
        </pc:picChg>
      </pc:sldChg>
      <pc:sldChg chg="new del">
        <pc:chgData name="jaygaudse6069@gmail.com" userId="S::jaygaudse6069_gmail.com#ext#@bostoninstituteofanalyti399.onmicrosoft.com::772e6284-ad1d-4d8f-ba1e-15f2cefab82f" providerId="AD" clId="Web-{12E438C0-4350-5F33-F82B-9CEB83269C5E}" dt="2023-08-22T14:08:51.145" v="33"/>
        <pc:sldMkLst>
          <pc:docMk/>
          <pc:sldMk cId="2388264" sldId="337"/>
        </pc:sldMkLst>
      </pc:sldChg>
      <pc:sldChg chg="addSp modSp add ord replId">
        <pc:chgData name="jaygaudse6069@gmail.com" userId="S::jaygaudse6069_gmail.com#ext#@bostoninstituteofanalyti399.onmicrosoft.com::772e6284-ad1d-4d8f-ba1e-15f2cefab82f" providerId="AD" clId="Web-{12E438C0-4350-5F33-F82B-9CEB83269C5E}" dt="2023-08-22T20:30:49.892" v="977"/>
        <pc:sldMkLst>
          <pc:docMk/>
          <pc:sldMk cId="1771634388" sldId="338"/>
        </pc:sldMkLst>
        <pc:spChg chg="add mod">
          <ac:chgData name="jaygaudse6069@gmail.com" userId="S::jaygaudse6069_gmail.com#ext#@bostoninstituteofanalyti399.onmicrosoft.com::772e6284-ad1d-4d8f-ba1e-15f2cefab82f" providerId="AD" clId="Web-{12E438C0-4350-5F33-F82B-9CEB83269C5E}" dt="2023-08-22T20:13:53.865" v="916" actId="1076"/>
          <ac:spMkLst>
            <pc:docMk/>
            <pc:sldMk cId="1771634388" sldId="338"/>
            <ac:spMk id="2" creationId="{BC4327B6-9419-7891-BF6C-71CFED6E22C8}"/>
          </ac:spMkLst>
        </pc:spChg>
        <pc:spChg chg="add mod">
          <ac:chgData name="jaygaudse6069@gmail.com" userId="S::jaygaudse6069_gmail.com#ext#@bostoninstituteofanalyti399.onmicrosoft.com::772e6284-ad1d-4d8f-ba1e-15f2cefab82f" providerId="AD" clId="Web-{12E438C0-4350-5F33-F82B-9CEB83269C5E}" dt="2023-08-22T20:16:53.117" v="923" actId="20577"/>
          <ac:spMkLst>
            <pc:docMk/>
            <pc:sldMk cId="1771634388" sldId="338"/>
            <ac:spMk id="6" creationId="{80F2F520-C88D-A050-E7F3-5A2DDA8E1F4B}"/>
          </ac:spMkLst>
        </pc:spChg>
        <pc:picChg chg="add mod">
          <ac:chgData name="jaygaudse6069@gmail.com" userId="S::jaygaudse6069_gmail.com#ext#@bostoninstituteofanalyti399.onmicrosoft.com::772e6284-ad1d-4d8f-ba1e-15f2cefab82f" providerId="AD" clId="Web-{12E438C0-4350-5F33-F82B-9CEB83269C5E}" dt="2023-08-22T20:13:42.756" v="915" actId="1076"/>
          <ac:picMkLst>
            <pc:docMk/>
            <pc:sldMk cId="1771634388" sldId="338"/>
            <ac:picMk id="4" creationId="{AF2AA11D-01ED-B507-3D72-D97CD0B48161}"/>
          </ac:picMkLst>
        </pc:picChg>
      </pc:sldChg>
      <pc:sldChg chg="add del replId">
        <pc:chgData name="jaygaudse6069@gmail.com" userId="S::jaygaudse6069_gmail.com#ext#@bostoninstituteofanalyti399.onmicrosoft.com::772e6284-ad1d-4d8f-ba1e-15f2cefab82f" providerId="AD" clId="Web-{12E438C0-4350-5F33-F82B-9CEB83269C5E}" dt="2023-08-22T20:29:08.250" v="973"/>
        <pc:sldMkLst>
          <pc:docMk/>
          <pc:sldMk cId="391465798" sldId="339"/>
        </pc:sldMkLst>
      </pc:sldChg>
      <pc:sldChg chg="addSp delSp modSp add mod replId setBg">
        <pc:chgData name="jaygaudse6069@gmail.com" userId="S::jaygaudse6069_gmail.com#ext#@bostoninstituteofanalyti399.onmicrosoft.com::772e6284-ad1d-4d8f-ba1e-15f2cefab82f" providerId="AD" clId="Web-{12E438C0-4350-5F33-F82B-9CEB83269C5E}" dt="2023-08-22T16:15:08.465" v="372"/>
        <pc:sldMkLst>
          <pc:docMk/>
          <pc:sldMk cId="187224236" sldId="340"/>
        </pc:sldMkLst>
        <pc:spChg chg="add mo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3" creationId="{EC57A978-07D4-EE2F-3CEF-A71312AFF6BC}"/>
          </ac:spMkLst>
        </pc:spChg>
        <pc:spChg chg="add mo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4" creationId="{068B4077-CC43-3C01-51D5-2B61264332AB}"/>
          </ac:spMkLst>
        </pc:spChg>
        <pc:spChg chg="add del">
          <ac:chgData name="jaygaudse6069@gmail.com" userId="S::jaygaudse6069_gmail.com#ext#@bostoninstituteofanalyti399.onmicrosoft.com::772e6284-ad1d-4d8f-ba1e-15f2cefab82f" providerId="AD" clId="Web-{12E438C0-4350-5F33-F82B-9CEB83269C5E}" dt="2023-08-22T14:59:09.987" v="216"/>
          <ac:spMkLst>
            <pc:docMk/>
            <pc:sldMk cId="187224236" sldId="340"/>
            <ac:spMk id="12" creationId="{F13C74B1-5B17-4795-BED0-7140497B445A}"/>
          </ac:spMkLst>
        </pc:spChg>
        <pc:spChg chg="add del">
          <ac:chgData name="jaygaudse6069@gmail.com" userId="S::jaygaudse6069_gmail.com#ext#@bostoninstituteofanalyti399.onmicrosoft.com::772e6284-ad1d-4d8f-ba1e-15f2cefab82f" providerId="AD" clId="Web-{12E438C0-4350-5F33-F82B-9CEB83269C5E}" dt="2023-08-22T14:59:09.987" v="216"/>
          <ac:spMkLst>
            <pc:docMk/>
            <pc:sldMk cId="187224236" sldId="340"/>
            <ac:spMk id="14" creationId="{D4974D33-8DC5-464E-8C6D-BE58F0669C17}"/>
          </ac:spMkLst>
        </pc:spChg>
        <pc:spChg chg="add del">
          <ac:chgData name="jaygaudse6069@gmail.com" userId="S::jaygaudse6069_gmail.com#ext#@bostoninstituteofanalyti399.onmicrosoft.com::772e6284-ad1d-4d8f-ba1e-15f2cefab82f" providerId="AD" clId="Web-{12E438C0-4350-5F33-F82B-9CEB83269C5E}" dt="2023-08-22T14:59:13.018" v="218"/>
          <ac:spMkLst>
            <pc:docMk/>
            <pc:sldMk cId="187224236" sldId="340"/>
            <ac:spMk id="16" creationId="{55D4142C-5077-457F-A6AD-3FECFDB39685}"/>
          </ac:spMkLst>
        </pc:spChg>
        <pc:spChg chg="add del">
          <ac:chgData name="jaygaudse6069@gmail.com" userId="S::jaygaudse6069_gmail.com#ext#@bostoninstituteofanalyti399.onmicrosoft.com::772e6284-ad1d-4d8f-ba1e-15f2cefab82f" providerId="AD" clId="Web-{12E438C0-4350-5F33-F82B-9CEB83269C5E}" dt="2023-08-22T14:59:13.018" v="218"/>
          <ac:spMkLst>
            <pc:docMk/>
            <pc:sldMk cId="187224236" sldId="340"/>
            <ac:spMk id="17" creationId="{8FC9BE17-9A7B-462D-AE50-3D8777387304}"/>
          </ac:spMkLst>
        </pc:spChg>
        <pc:spChg chg="add del">
          <ac:chgData name="jaygaudse6069@gmail.com" userId="S::jaygaudse6069_gmail.com#ext#@bostoninstituteofanalyti399.onmicrosoft.com::772e6284-ad1d-4d8f-ba1e-15f2cefab82f" providerId="AD" clId="Web-{12E438C0-4350-5F33-F82B-9CEB83269C5E}" dt="2023-08-22T14:59:13.018" v="218"/>
          <ac:spMkLst>
            <pc:docMk/>
            <pc:sldMk cId="187224236" sldId="340"/>
            <ac:spMk id="18" creationId="{7A5F0580-5EE9-419F-96EE-B6529EF6E7D0}"/>
          </ac:spMkLst>
        </pc:spChg>
        <pc:spChg chg="add del">
          <ac:chgData name="jaygaudse6069@gmail.com" userId="S::jaygaudse6069_gmail.com#ext#@bostoninstituteofanalyti399.onmicrosoft.com::772e6284-ad1d-4d8f-ba1e-15f2cefab82f" providerId="AD" clId="Web-{12E438C0-4350-5F33-F82B-9CEB83269C5E}" dt="2023-08-22T14:59:13.018" v="218"/>
          <ac:spMkLst>
            <pc:docMk/>
            <pc:sldMk cId="187224236" sldId="340"/>
            <ac:spMk id="19" creationId="{3EBE8569-6AEC-4B8C-8D53-2DE337CDBA65}"/>
          </ac:spMkLst>
        </pc:spChg>
        <pc:spChg chg="add del">
          <ac:chgData name="jaygaudse6069@gmail.com" userId="S::jaygaudse6069_gmail.com#ext#@bostoninstituteofanalyti399.onmicrosoft.com::772e6284-ad1d-4d8f-ba1e-15f2cefab82f" providerId="AD" clId="Web-{12E438C0-4350-5F33-F82B-9CEB83269C5E}" dt="2023-08-22T16:15:08.465" v="372"/>
          <ac:spMkLst>
            <pc:docMk/>
            <pc:sldMk cId="187224236" sldId="340"/>
            <ac:spMk id="20" creationId="{C13237C8-E62C-4F0D-A318-BD6FB6C2D138}"/>
          </ac:spMkLst>
        </pc:spChg>
        <pc:spChg chg="add del">
          <ac:chgData name="jaygaudse6069@gmail.com" userId="S::jaygaudse6069_gmail.com#ext#@bostoninstituteofanalyti399.onmicrosoft.com::772e6284-ad1d-4d8f-ba1e-15f2cefab82f" providerId="AD" clId="Web-{12E438C0-4350-5F33-F82B-9CEB83269C5E}" dt="2023-08-22T14:59:17.456" v="220"/>
          <ac:spMkLst>
            <pc:docMk/>
            <pc:sldMk cId="187224236" sldId="340"/>
            <ac:spMk id="21" creationId="{04812C46-200A-4DEB-A05E-3ED6C68C2387}"/>
          </ac:spMkLst>
        </pc:spChg>
        <pc:spChg chg="add del">
          <ac:chgData name="jaygaudse6069@gmail.com" userId="S::jaygaudse6069_gmail.com#ext#@bostoninstituteofanalyti399.onmicrosoft.com::772e6284-ad1d-4d8f-ba1e-15f2cefab82f" providerId="AD" clId="Web-{12E438C0-4350-5F33-F82B-9CEB83269C5E}" dt="2023-08-22T14:59:17.456" v="220"/>
          <ac:spMkLst>
            <pc:docMk/>
            <pc:sldMk cId="187224236" sldId="340"/>
            <ac:spMk id="22" creationId="{D1EA859B-E555-4109-94F3-6700E046E008}"/>
          </ac:spMkLst>
        </pc:spChg>
        <pc:spChg chg="add del">
          <ac:chgData name="jaygaudse6069@gmail.com" userId="S::jaygaudse6069_gmail.com#ext#@bostoninstituteofanalyti399.onmicrosoft.com::772e6284-ad1d-4d8f-ba1e-15f2cefab82f" providerId="AD" clId="Web-{12E438C0-4350-5F33-F82B-9CEB83269C5E}" dt="2023-08-22T16:15:08.465" v="372"/>
          <ac:spMkLst>
            <pc:docMk/>
            <pc:sldMk cId="187224236" sldId="340"/>
            <ac:spMk id="24" creationId="{201CC55D-ED54-4C5C-95E6-10947BD1103B}"/>
          </ac:spMkLst>
        </pc:spChg>
        <pc:spChg chg="add del">
          <ac:chgData name="jaygaudse6069@gmail.com" userId="S::jaygaudse6069_gmail.com#ext#@bostoninstituteofanalyti399.onmicrosoft.com::772e6284-ad1d-4d8f-ba1e-15f2cefab82f" providerId="AD" clId="Web-{12E438C0-4350-5F33-F82B-9CEB83269C5E}" dt="2023-08-22T16:15:08.465" v="372"/>
          <ac:spMkLst>
            <pc:docMk/>
            <pc:sldMk cId="187224236" sldId="340"/>
            <ac:spMk id="27" creationId="{3873B707-463F-40B0-8227-E8CC6C67EB25}"/>
          </ac:spMkLst>
        </pc:spChg>
        <pc:spChg chg="add del">
          <ac:chgData name="jaygaudse6069@gmail.com" userId="S::jaygaudse6069_gmail.com#ext#@bostoninstituteofanalyti399.onmicrosoft.com::772e6284-ad1d-4d8f-ba1e-15f2cefab82f" providerId="AD" clId="Web-{12E438C0-4350-5F33-F82B-9CEB83269C5E}" dt="2023-08-22T16:15:08.465" v="372"/>
          <ac:spMkLst>
            <pc:docMk/>
            <pc:sldMk cId="187224236" sldId="340"/>
            <ac:spMk id="28" creationId="{19C9EAEA-39D0-4B0E-A0EB-51E7B26740B1}"/>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33" creationId="{09588DA8-065E-4F6F-8EFD-43104AB2E0CF}"/>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35" creationId="{C4285719-470E-454C-AF62-8323075F1F5B}"/>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37" creationId="{CD9FE4EF-C4D8-49A0-B2FF-81D8DB7D8A24}"/>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39" creationId="{4300840D-0A0B-4512-BACA-B439D5B9C57C}"/>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41" creationId="{D2B78728-A580-49A7-84F9-6EF6F583ADE0}"/>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43" creationId="{38FAA1A1-D861-433F-88FA-1E9D6FD31D11}"/>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45" creationId="{8D71EDA1-87BF-4D5D-AB79-F346FD19278A}"/>
          </ac:spMkLst>
        </pc:spChg>
        <pc:grpChg chg="add del">
          <ac:chgData name="jaygaudse6069@gmail.com" userId="S::jaygaudse6069_gmail.com#ext#@bostoninstituteofanalyti399.onmicrosoft.com::772e6284-ad1d-4d8f-ba1e-15f2cefab82f" providerId="AD" clId="Web-{12E438C0-4350-5F33-F82B-9CEB83269C5E}" dt="2023-08-22T16:15:08.465" v="372"/>
          <ac:grpSpMkLst>
            <pc:docMk/>
            <pc:sldMk cId="187224236" sldId="340"/>
            <ac:grpSpMk id="25" creationId="{1DE889C7-FAD6-4397-98E2-05D503484459}"/>
          </ac:grpSpMkLst>
        </pc:grpChg>
        <pc:picChg chg="del mod ord">
          <ac:chgData name="jaygaudse6069@gmail.com" userId="S::jaygaudse6069_gmail.com#ext#@bostoninstituteofanalyti399.onmicrosoft.com::772e6284-ad1d-4d8f-ba1e-15f2cefab82f" providerId="AD" clId="Web-{12E438C0-4350-5F33-F82B-9CEB83269C5E}" dt="2023-08-22T16:15:02.622" v="371"/>
          <ac:picMkLst>
            <pc:docMk/>
            <pc:sldMk cId="187224236" sldId="340"/>
            <ac:picMk id="2" creationId="{BDB90223-5D15-41E3-9664-BD96C3BD25A2}"/>
          </ac:picMkLst>
        </pc:picChg>
        <pc:picChg chg="ord">
          <ac:chgData name="jaygaudse6069@gmail.com" userId="S::jaygaudse6069_gmail.com#ext#@bostoninstituteofanalyti399.onmicrosoft.com::772e6284-ad1d-4d8f-ba1e-15f2cefab82f" providerId="AD" clId="Web-{12E438C0-4350-5F33-F82B-9CEB83269C5E}" dt="2023-08-22T14:59:17.472" v="221"/>
          <ac:picMkLst>
            <pc:docMk/>
            <pc:sldMk cId="187224236" sldId="340"/>
            <ac:picMk id="7" creationId="{4019A7C7-4F37-4807-89DC-50EF4BBEB556}"/>
          </ac:picMkLst>
        </pc:picChg>
      </pc:sldChg>
      <pc:sldChg chg="addSp delSp modSp add replId">
        <pc:chgData name="jaygaudse6069@gmail.com" userId="S::jaygaudse6069_gmail.com#ext#@bostoninstituteofanalyti399.onmicrosoft.com::772e6284-ad1d-4d8f-ba1e-15f2cefab82f" providerId="AD" clId="Web-{12E438C0-4350-5F33-F82B-9CEB83269C5E}" dt="2023-08-22T19:44:21.991" v="809" actId="1076"/>
        <pc:sldMkLst>
          <pc:docMk/>
          <pc:sldMk cId="234221601" sldId="341"/>
        </pc:sldMkLst>
        <pc:spChg chg="add del mod">
          <ac:chgData name="jaygaudse6069@gmail.com" userId="S::jaygaudse6069_gmail.com#ext#@bostoninstituteofanalyti399.onmicrosoft.com::772e6284-ad1d-4d8f-ba1e-15f2cefab82f" providerId="AD" clId="Web-{12E438C0-4350-5F33-F82B-9CEB83269C5E}" dt="2023-08-22T19:44:04.960" v="806"/>
          <ac:spMkLst>
            <pc:docMk/>
            <pc:sldMk cId="234221601" sldId="341"/>
            <ac:spMk id="4" creationId="{480A3589-D120-782D-72D0-2F0FC63172EE}"/>
          </ac:spMkLst>
        </pc:spChg>
        <pc:picChg chg="add mod">
          <ac:chgData name="jaygaudse6069@gmail.com" userId="S::jaygaudse6069_gmail.com#ext#@bostoninstituteofanalyti399.onmicrosoft.com::772e6284-ad1d-4d8f-ba1e-15f2cefab82f" providerId="AD" clId="Web-{12E438C0-4350-5F33-F82B-9CEB83269C5E}" dt="2023-08-22T19:44:21.991" v="809" actId="1076"/>
          <ac:picMkLst>
            <pc:docMk/>
            <pc:sldMk cId="234221601" sldId="341"/>
            <ac:picMk id="3" creationId="{1779A0FE-D326-B568-7703-DD42A8E25788}"/>
          </ac:picMkLst>
        </pc:picChg>
      </pc:sldChg>
      <pc:sldChg chg="addSp modSp add replId">
        <pc:chgData name="jaygaudse6069@gmail.com" userId="S::jaygaudse6069_gmail.com#ext#@bostoninstituteofanalyti399.onmicrosoft.com::772e6284-ad1d-4d8f-ba1e-15f2cefab82f" providerId="AD" clId="Web-{12E438C0-4350-5F33-F82B-9CEB83269C5E}" dt="2023-08-22T19:24:44.384" v="787" actId="14100"/>
        <pc:sldMkLst>
          <pc:docMk/>
          <pc:sldMk cId="2441735713" sldId="342"/>
        </pc:sldMkLst>
        <pc:spChg chg="add mod">
          <ac:chgData name="jaygaudse6069@gmail.com" userId="S::jaygaudse6069_gmail.com#ext#@bostoninstituteofanalyti399.onmicrosoft.com::772e6284-ad1d-4d8f-ba1e-15f2cefab82f" providerId="AD" clId="Web-{12E438C0-4350-5F33-F82B-9CEB83269C5E}" dt="2023-08-22T19:20:15.475" v="771" actId="20577"/>
          <ac:spMkLst>
            <pc:docMk/>
            <pc:sldMk cId="2441735713" sldId="342"/>
            <ac:spMk id="4" creationId="{E7619D55-A215-07D7-9BC1-B8CF92807AB7}"/>
          </ac:spMkLst>
        </pc:spChg>
        <pc:spChg chg="add mod">
          <ac:chgData name="jaygaudse6069@gmail.com" userId="S::jaygaudse6069_gmail.com#ext#@bostoninstituteofanalyti399.onmicrosoft.com::772e6284-ad1d-4d8f-ba1e-15f2cefab82f" providerId="AD" clId="Web-{12E438C0-4350-5F33-F82B-9CEB83269C5E}" dt="2023-08-22T19:22:56.289" v="779" actId="20577"/>
          <ac:spMkLst>
            <pc:docMk/>
            <pc:sldMk cId="2441735713" sldId="342"/>
            <ac:spMk id="5" creationId="{633D6100-8AF0-05B7-887C-F41F3B3AEDDD}"/>
          </ac:spMkLst>
        </pc:spChg>
        <pc:picChg chg="add mod">
          <ac:chgData name="jaygaudse6069@gmail.com" userId="S::jaygaudse6069_gmail.com#ext#@bostoninstituteofanalyti399.onmicrosoft.com::772e6284-ad1d-4d8f-ba1e-15f2cefab82f" providerId="AD" clId="Web-{12E438C0-4350-5F33-F82B-9CEB83269C5E}" dt="2023-08-22T19:23:18.930" v="781" actId="1076"/>
          <ac:picMkLst>
            <pc:docMk/>
            <pc:sldMk cId="2441735713" sldId="342"/>
            <ac:picMk id="3" creationId="{03661339-83DB-A0E4-C44B-4052C5B6CF86}"/>
          </ac:picMkLst>
        </pc:picChg>
        <pc:picChg chg="add mod">
          <ac:chgData name="jaygaudse6069@gmail.com" userId="S::jaygaudse6069_gmail.com#ext#@bostoninstituteofanalyti399.onmicrosoft.com::772e6284-ad1d-4d8f-ba1e-15f2cefab82f" providerId="AD" clId="Web-{12E438C0-4350-5F33-F82B-9CEB83269C5E}" dt="2023-08-22T19:24:44.384" v="787" actId="14100"/>
          <ac:picMkLst>
            <pc:docMk/>
            <pc:sldMk cId="2441735713" sldId="342"/>
            <ac:picMk id="6" creationId="{C929C21D-1F3E-CB19-251F-EB04C0638714}"/>
          </ac:picMkLst>
        </pc:picChg>
      </pc:sldChg>
      <pc:sldChg chg="addSp modSp add replId">
        <pc:chgData name="jaygaudse6069@gmail.com" userId="S::jaygaudse6069_gmail.com#ext#@bostoninstituteofanalyti399.onmicrosoft.com::772e6284-ad1d-4d8f-ba1e-15f2cefab82f" providerId="AD" clId="Web-{12E438C0-4350-5F33-F82B-9CEB83269C5E}" dt="2023-08-22T19:15:20.503" v="749" actId="20577"/>
        <pc:sldMkLst>
          <pc:docMk/>
          <pc:sldMk cId="2827243129" sldId="343"/>
        </pc:sldMkLst>
        <pc:spChg chg="add mod">
          <ac:chgData name="jaygaudse6069@gmail.com" userId="S::jaygaudse6069_gmail.com#ext#@bostoninstituteofanalyti399.onmicrosoft.com::772e6284-ad1d-4d8f-ba1e-15f2cefab82f" providerId="AD" clId="Web-{12E438C0-4350-5F33-F82B-9CEB83269C5E}" dt="2023-08-22T19:15:20.503" v="749" actId="20577"/>
          <ac:spMkLst>
            <pc:docMk/>
            <pc:sldMk cId="2827243129" sldId="343"/>
            <ac:spMk id="5" creationId="{0D2F2CA4-CE81-8DA6-BB59-4173895F47E6}"/>
          </ac:spMkLst>
        </pc:spChg>
        <pc:picChg chg="add mod">
          <ac:chgData name="jaygaudse6069@gmail.com" userId="S::jaygaudse6069_gmail.com#ext#@bostoninstituteofanalyti399.onmicrosoft.com::772e6284-ad1d-4d8f-ba1e-15f2cefab82f" providerId="AD" clId="Web-{12E438C0-4350-5F33-F82B-9CEB83269C5E}" dt="2023-08-22T19:11:14.813" v="734" actId="1076"/>
          <ac:picMkLst>
            <pc:docMk/>
            <pc:sldMk cId="2827243129" sldId="343"/>
            <ac:picMk id="3" creationId="{D37D0AF5-F76E-5697-D496-4FF30894F35D}"/>
          </ac:picMkLst>
        </pc:picChg>
        <pc:picChg chg="add mod">
          <ac:chgData name="jaygaudse6069@gmail.com" userId="S::jaygaudse6069_gmail.com#ext#@bostoninstituteofanalyti399.onmicrosoft.com::772e6284-ad1d-4d8f-ba1e-15f2cefab82f" providerId="AD" clId="Web-{12E438C0-4350-5F33-F82B-9CEB83269C5E}" dt="2023-08-22T19:12:19.423" v="740" actId="1076"/>
          <ac:picMkLst>
            <pc:docMk/>
            <pc:sldMk cId="2827243129" sldId="343"/>
            <ac:picMk id="4" creationId="{D2BF2EAB-5D8C-FFC6-FBE5-8162CA930291}"/>
          </ac:picMkLst>
        </pc:picChg>
      </pc:sldChg>
      <pc:sldChg chg="addSp modSp add replId">
        <pc:chgData name="jaygaudse6069@gmail.com" userId="S::jaygaudse6069_gmail.com#ext#@bostoninstituteofanalyti399.onmicrosoft.com::772e6284-ad1d-4d8f-ba1e-15f2cefab82f" providerId="AD" clId="Web-{12E438C0-4350-5F33-F82B-9CEB83269C5E}" dt="2023-08-22T19:09:41.734" v="726" actId="1076"/>
        <pc:sldMkLst>
          <pc:docMk/>
          <pc:sldMk cId="626648397" sldId="344"/>
        </pc:sldMkLst>
        <pc:spChg chg="add mod">
          <ac:chgData name="jaygaudse6069@gmail.com" userId="S::jaygaudse6069_gmail.com#ext#@bostoninstituteofanalyti399.onmicrosoft.com::772e6284-ad1d-4d8f-ba1e-15f2cefab82f" providerId="AD" clId="Web-{12E438C0-4350-5F33-F82B-9CEB83269C5E}" dt="2023-08-22T19:09:41.734" v="726" actId="1076"/>
          <ac:spMkLst>
            <pc:docMk/>
            <pc:sldMk cId="626648397" sldId="344"/>
            <ac:spMk id="3" creationId="{DDBBBB6E-B6C5-976A-E177-49550B975C45}"/>
          </ac:spMkLst>
        </pc:spChg>
        <pc:picChg chg="mod">
          <ac:chgData name="jaygaudse6069@gmail.com" userId="S::jaygaudse6069_gmail.com#ext#@bostoninstituteofanalyti399.onmicrosoft.com::772e6284-ad1d-4d8f-ba1e-15f2cefab82f" providerId="AD" clId="Web-{12E438C0-4350-5F33-F82B-9CEB83269C5E}" dt="2023-08-22T19:08:22.623" v="720" actId="1076"/>
          <ac:picMkLst>
            <pc:docMk/>
            <pc:sldMk cId="626648397" sldId="344"/>
            <ac:picMk id="7" creationId="{4019A7C7-4F37-4807-89DC-50EF4BBEB556}"/>
          </ac:picMkLst>
        </pc:picChg>
      </pc:sldChg>
      <pc:sldChg chg="addSp modSp add replId">
        <pc:chgData name="jaygaudse6069@gmail.com" userId="S::jaygaudse6069_gmail.com#ext#@bostoninstituteofanalyti399.onmicrosoft.com::772e6284-ad1d-4d8f-ba1e-15f2cefab82f" providerId="AD" clId="Web-{12E438C0-4350-5F33-F82B-9CEB83269C5E}" dt="2023-08-22T19:19:52.647" v="766" actId="20577"/>
        <pc:sldMkLst>
          <pc:docMk/>
          <pc:sldMk cId="1722386049" sldId="345"/>
        </pc:sldMkLst>
        <pc:spChg chg="add mod">
          <ac:chgData name="jaygaudse6069@gmail.com" userId="S::jaygaudse6069_gmail.com#ext#@bostoninstituteofanalyti399.onmicrosoft.com::772e6284-ad1d-4d8f-ba1e-15f2cefab82f" providerId="AD" clId="Web-{12E438C0-4350-5F33-F82B-9CEB83269C5E}" dt="2023-08-22T19:19:52.647" v="766" actId="20577"/>
          <ac:spMkLst>
            <pc:docMk/>
            <pc:sldMk cId="1722386049" sldId="345"/>
            <ac:spMk id="3" creationId="{A5F6F7D9-AC46-1113-A052-4A63ACDB7AC5}"/>
          </ac:spMkLst>
        </pc:spChg>
        <pc:spChg chg="add mod">
          <ac:chgData name="jaygaudse6069@gmail.com" userId="S::jaygaudse6069_gmail.com#ext#@bostoninstituteofanalyti399.onmicrosoft.com::772e6284-ad1d-4d8f-ba1e-15f2cefab82f" providerId="AD" clId="Web-{12E438C0-4350-5F33-F82B-9CEB83269C5E}" dt="2023-08-22T19:02:03.307" v="686" actId="1076"/>
          <ac:spMkLst>
            <pc:docMk/>
            <pc:sldMk cId="1722386049" sldId="345"/>
            <ac:spMk id="4" creationId="{7423E348-3370-D1B8-4675-EBB7DE4CE4B0}"/>
          </ac:spMkLst>
        </pc:spChg>
        <pc:picChg chg="add mod">
          <ac:chgData name="jaygaudse6069@gmail.com" userId="S::jaygaudse6069_gmail.com#ext#@bostoninstituteofanalyti399.onmicrosoft.com::772e6284-ad1d-4d8f-ba1e-15f2cefab82f" providerId="AD" clId="Web-{12E438C0-4350-5F33-F82B-9CEB83269C5E}" dt="2023-08-22T19:03:10.042" v="691" actId="1076"/>
          <ac:picMkLst>
            <pc:docMk/>
            <pc:sldMk cId="1722386049" sldId="345"/>
            <ac:picMk id="5" creationId="{96164151-DC6E-3827-009C-E5400ADA919B}"/>
          </ac:picMkLst>
        </pc:picChg>
        <pc:picChg chg="add mod">
          <ac:chgData name="jaygaudse6069@gmail.com" userId="S::jaygaudse6069_gmail.com#ext#@bostoninstituteofanalyti399.onmicrosoft.com::772e6284-ad1d-4d8f-ba1e-15f2cefab82f" providerId="AD" clId="Web-{12E438C0-4350-5F33-F82B-9CEB83269C5E}" dt="2023-08-22T19:04:53.762" v="698" actId="14100"/>
          <ac:picMkLst>
            <pc:docMk/>
            <pc:sldMk cId="1722386049" sldId="345"/>
            <ac:picMk id="6" creationId="{A6B4B7AD-5DCC-9489-0363-70A3BFA8D5C3}"/>
          </ac:picMkLst>
        </pc:picChg>
        <pc:picChg chg="add mod">
          <ac:chgData name="jaygaudse6069@gmail.com" userId="S::jaygaudse6069_gmail.com#ext#@bostoninstituteofanalyti399.onmicrosoft.com::772e6284-ad1d-4d8f-ba1e-15f2cefab82f" providerId="AD" clId="Web-{12E438C0-4350-5F33-F82B-9CEB83269C5E}" dt="2023-08-22T19:06:09.169" v="703" actId="1076"/>
          <ac:picMkLst>
            <pc:docMk/>
            <pc:sldMk cId="1722386049" sldId="345"/>
            <ac:picMk id="8" creationId="{F5F1E5C8-2727-E39D-6BCD-DE70476F487E}"/>
          </ac:picMkLst>
        </pc:picChg>
      </pc:sldChg>
      <pc:sldChg chg="addSp delSp modSp add replId">
        <pc:chgData name="jaygaudse6069@gmail.com" userId="S::jaygaudse6069_gmail.com#ext#@bostoninstituteofanalyti399.onmicrosoft.com::772e6284-ad1d-4d8f-ba1e-15f2cefab82f" providerId="AD" clId="Web-{12E438C0-4350-5F33-F82B-9CEB83269C5E}" dt="2023-08-22T18:58:36.617" v="673" actId="1076"/>
        <pc:sldMkLst>
          <pc:docMk/>
          <pc:sldMk cId="1321977132" sldId="346"/>
        </pc:sldMkLst>
        <pc:spChg chg="add mod">
          <ac:chgData name="jaygaudse6069@gmail.com" userId="S::jaygaudse6069_gmail.com#ext#@bostoninstituteofanalyti399.onmicrosoft.com::772e6284-ad1d-4d8f-ba1e-15f2cefab82f" providerId="AD" clId="Web-{12E438C0-4350-5F33-F82B-9CEB83269C5E}" dt="2023-08-22T18:56:23.021" v="650" actId="1076"/>
          <ac:spMkLst>
            <pc:docMk/>
            <pc:sldMk cId="1321977132" sldId="346"/>
            <ac:spMk id="3" creationId="{ECAEBAF9-D989-1622-8823-F73E895FDBB1}"/>
          </ac:spMkLst>
        </pc:spChg>
        <pc:spChg chg="add mod">
          <ac:chgData name="jaygaudse6069@gmail.com" userId="S::jaygaudse6069_gmail.com#ext#@bostoninstituteofanalyti399.onmicrosoft.com::772e6284-ad1d-4d8f-ba1e-15f2cefab82f" providerId="AD" clId="Web-{12E438C0-4350-5F33-F82B-9CEB83269C5E}" dt="2023-08-22T18:58:31.664" v="672" actId="1076"/>
          <ac:spMkLst>
            <pc:docMk/>
            <pc:sldMk cId="1321977132" sldId="346"/>
            <ac:spMk id="4" creationId="{B40C9AAB-E205-C830-EDA9-DE9F1032D1CF}"/>
          </ac:spMkLst>
        </pc:spChg>
        <pc:spChg chg="add del mod">
          <ac:chgData name="jaygaudse6069@gmail.com" userId="S::jaygaudse6069_gmail.com#ext#@bostoninstituteofanalyti399.onmicrosoft.com::772e6284-ad1d-4d8f-ba1e-15f2cefab82f" providerId="AD" clId="Web-{12E438C0-4350-5F33-F82B-9CEB83269C5E}" dt="2023-08-22T18:50:51.393" v="638"/>
          <ac:spMkLst>
            <pc:docMk/>
            <pc:sldMk cId="1321977132" sldId="346"/>
            <ac:spMk id="5" creationId="{67287FDF-0143-506F-45A7-2ABEC2E2544F}"/>
          </ac:spMkLst>
        </pc:spChg>
        <pc:spChg chg="add mod">
          <ac:chgData name="jaygaudse6069@gmail.com" userId="S::jaygaudse6069_gmail.com#ext#@bostoninstituteofanalyti399.onmicrosoft.com::772e6284-ad1d-4d8f-ba1e-15f2cefab82f" providerId="AD" clId="Web-{12E438C0-4350-5F33-F82B-9CEB83269C5E}" dt="2023-08-22T18:58:22.304" v="671" actId="20577"/>
          <ac:spMkLst>
            <pc:docMk/>
            <pc:sldMk cId="1321977132" sldId="346"/>
            <ac:spMk id="6" creationId="{BE57CFD5-F33D-39F7-BD16-2E9FAE3F25DC}"/>
          </ac:spMkLst>
        </pc:spChg>
        <pc:spChg chg="add mod">
          <ac:chgData name="jaygaudse6069@gmail.com" userId="S::jaygaudse6069_gmail.com#ext#@bostoninstituteofanalyti399.onmicrosoft.com::772e6284-ad1d-4d8f-ba1e-15f2cefab82f" providerId="AD" clId="Web-{12E438C0-4350-5F33-F82B-9CEB83269C5E}" dt="2023-08-22T18:58:36.617" v="673" actId="1076"/>
          <ac:spMkLst>
            <pc:docMk/>
            <pc:sldMk cId="1321977132" sldId="346"/>
            <ac:spMk id="8" creationId="{31486FC2-98EE-7300-1B62-FB80CE218FB4}"/>
          </ac:spMkLst>
        </pc:spChg>
      </pc:sldChg>
      <pc:sldChg chg="addSp modSp add replId">
        <pc:chgData name="jaygaudse6069@gmail.com" userId="S::jaygaudse6069_gmail.com#ext#@bostoninstituteofanalyti399.onmicrosoft.com::772e6284-ad1d-4d8f-ba1e-15f2cefab82f" providerId="AD" clId="Web-{12E438C0-4350-5F33-F82B-9CEB83269C5E}" dt="2023-08-22T18:34:34.503" v="569" actId="14100"/>
        <pc:sldMkLst>
          <pc:docMk/>
          <pc:sldMk cId="2839540484" sldId="347"/>
        </pc:sldMkLst>
        <pc:picChg chg="add mod">
          <ac:chgData name="jaygaudse6069@gmail.com" userId="S::jaygaudse6069_gmail.com#ext#@bostoninstituteofanalyti399.onmicrosoft.com::772e6284-ad1d-4d8f-ba1e-15f2cefab82f" providerId="AD" clId="Web-{12E438C0-4350-5F33-F82B-9CEB83269C5E}" dt="2023-08-22T18:31:27.392" v="552" actId="1076"/>
          <ac:picMkLst>
            <pc:docMk/>
            <pc:sldMk cId="2839540484" sldId="347"/>
            <ac:picMk id="3" creationId="{3C715F27-684E-40F7-8F40-7EE7E9AB199D}"/>
          </ac:picMkLst>
        </pc:picChg>
        <pc:picChg chg="add mod">
          <ac:chgData name="jaygaudse6069@gmail.com" userId="S::jaygaudse6069_gmail.com#ext#@bostoninstituteofanalyti399.onmicrosoft.com::772e6284-ad1d-4d8f-ba1e-15f2cefab82f" providerId="AD" clId="Web-{12E438C0-4350-5F33-F82B-9CEB83269C5E}" dt="2023-08-22T18:30:27.844" v="549" actId="14100"/>
          <ac:picMkLst>
            <pc:docMk/>
            <pc:sldMk cId="2839540484" sldId="347"/>
            <ac:picMk id="4" creationId="{94FB0E16-09AB-D7D0-38E9-6D8848B753B4}"/>
          </ac:picMkLst>
        </pc:picChg>
        <pc:picChg chg="add mod">
          <ac:chgData name="jaygaudse6069@gmail.com" userId="S::jaygaudse6069_gmail.com#ext#@bostoninstituteofanalyti399.onmicrosoft.com::772e6284-ad1d-4d8f-ba1e-15f2cefab82f" providerId="AD" clId="Web-{12E438C0-4350-5F33-F82B-9CEB83269C5E}" dt="2023-08-22T18:31:43.329" v="554" actId="14100"/>
          <ac:picMkLst>
            <pc:docMk/>
            <pc:sldMk cId="2839540484" sldId="347"/>
            <ac:picMk id="5" creationId="{F19562EB-6A3F-2D5C-4EF4-6186AEB303CE}"/>
          </ac:picMkLst>
        </pc:picChg>
        <pc:picChg chg="add mod">
          <ac:chgData name="jaygaudse6069@gmail.com" userId="S::jaygaudse6069_gmail.com#ext#@bostoninstituteofanalyti399.onmicrosoft.com::772e6284-ad1d-4d8f-ba1e-15f2cefab82f" providerId="AD" clId="Web-{12E438C0-4350-5F33-F82B-9CEB83269C5E}" dt="2023-08-22T18:33:41.862" v="563" actId="14100"/>
          <ac:picMkLst>
            <pc:docMk/>
            <pc:sldMk cId="2839540484" sldId="347"/>
            <ac:picMk id="6" creationId="{ACFB1710-EB36-0F9C-C5AE-E8FD373BEE9A}"/>
          </ac:picMkLst>
        </pc:picChg>
        <pc:picChg chg="add mod">
          <ac:chgData name="jaygaudse6069@gmail.com" userId="S::jaygaudse6069_gmail.com#ext#@bostoninstituteofanalyti399.onmicrosoft.com::772e6284-ad1d-4d8f-ba1e-15f2cefab82f" providerId="AD" clId="Web-{12E438C0-4350-5F33-F82B-9CEB83269C5E}" dt="2023-08-22T18:33:25.080" v="562" actId="14100"/>
          <ac:picMkLst>
            <pc:docMk/>
            <pc:sldMk cId="2839540484" sldId="347"/>
            <ac:picMk id="8" creationId="{FD1CE7CF-521E-AE00-37C5-65FDD1D498AB}"/>
          </ac:picMkLst>
        </pc:picChg>
        <pc:picChg chg="add mod">
          <ac:chgData name="jaygaudse6069@gmail.com" userId="S::jaygaudse6069_gmail.com#ext#@bostoninstituteofanalyti399.onmicrosoft.com::772e6284-ad1d-4d8f-ba1e-15f2cefab82f" providerId="AD" clId="Web-{12E438C0-4350-5F33-F82B-9CEB83269C5E}" dt="2023-08-22T18:34:34.503" v="569" actId="14100"/>
          <ac:picMkLst>
            <pc:docMk/>
            <pc:sldMk cId="2839540484" sldId="347"/>
            <ac:picMk id="9" creationId="{B0049275-3683-4F5E-4285-A3577303BC1D}"/>
          </ac:picMkLst>
        </pc:picChg>
      </pc:sldChg>
      <pc:sldChg chg="addSp modSp add replId">
        <pc:chgData name="jaygaudse6069@gmail.com" userId="S::jaygaudse6069_gmail.com#ext#@bostoninstituteofanalyti399.onmicrosoft.com::772e6284-ad1d-4d8f-ba1e-15f2cefab82f" providerId="AD" clId="Web-{12E438C0-4350-5F33-F82B-9CEB83269C5E}" dt="2023-08-22T18:26:30.199" v="536" actId="1076"/>
        <pc:sldMkLst>
          <pc:docMk/>
          <pc:sldMk cId="1298299928" sldId="348"/>
        </pc:sldMkLst>
        <pc:picChg chg="add mod">
          <ac:chgData name="jaygaudse6069@gmail.com" userId="S::jaygaudse6069_gmail.com#ext#@bostoninstituteofanalyti399.onmicrosoft.com::772e6284-ad1d-4d8f-ba1e-15f2cefab82f" providerId="AD" clId="Web-{12E438C0-4350-5F33-F82B-9CEB83269C5E}" dt="2023-08-22T18:26:26.667" v="535" actId="1076"/>
          <ac:picMkLst>
            <pc:docMk/>
            <pc:sldMk cId="1298299928" sldId="348"/>
            <ac:picMk id="3" creationId="{CF6F9AEC-29C7-B4F2-CDAA-DB9A6E376FB0}"/>
          </ac:picMkLst>
        </pc:picChg>
        <pc:picChg chg="add mod">
          <ac:chgData name="jaygaudse6069@gmail.com" userId="S::jaygaudse6069_gmail.com#ext#@bostoninstituteofanalyti399.onmicrosoft.com::772e6284-ad1d-4d8f-ba1e-15f2cefab82f" providerId="AD" clId="Web-{12E438C0-4350-5F33-F82B-9CEB83269C5E}" dt="2023-08-22T18:26:30.199" v="536" actId="1076"/>
          <ac:picMkLst>
            <pc:docMk/>
            <pc:sldMk cId="1298299928" sldId="348"/>
            <ac:picMk id="4" creationId="{1A23543B-01A4-308A-677D-6EC4F339AC54}"/>
          </ac:picMkLst>
        </pc:picChg>
      </pc:sldChg>
      <pc:sldChg chg="addSp modSp add replId">
        <pc:chgData name="jaygaudse6069@gmail.com" userId="S::jaygaudse6069_gmail.com#ext#@bostoninstituteofanalyti399.onmicrosoft.com::772e6284-ad1d-4d8f-ba1e-15f2cefab82f" providerId="AD" clId="Web-{12E438C0-4350-5F33-F82B-9CEB83269C5E}" dt="2023-08-22T18:23:33.369" v="525" actId="14100"/>
        <pc:sldMkLst>
          <pc:docMk/>
          <pc:sldMk cId="716676660" sldId="349"/>
        </pc:sldMkLst>
        <pc:spChg chg="add mod">
          <ac:chgData name="jaygaudse6069@gmail.com" userId="S::jaygaudse6069_gmail.com#ext#@bostoninstituteofanalyti399.onmicrosoft.com::772e6284-ad1d-4d8f-ba1e-15f2cefab82f" providerId="AD" clId="Web-{12E438C0-4350-5F33-F82B-9CEB83269C5E}" dt="2023-08-22T18:19:33.786" v="507" actId="1076"/>
          <ac:spMkLst>
            <pc:docMk/>
            <pc:sldMk cId="716676660" sldId="349"/>
            <ac:spMk id="3" creationId="{DA868B80-24C2-E7FB-EE88-6E998F0698AF}"/>
          </ac:spMkLst>
        </pc:spChg>
        <pc:spChg chg="add mod">
          <ac:chgData name="jaygaudse6069@gmail.com" userId="S::jaygaudse6069_gmail.com#ext#@bostoninstituteofanalyti399.onmicrosoft.com::772e6284-ad1d-4d8f-ba1e-15f2cefab82f" providerId="AD" clId="Web-{12E438C0-4350-5F33-F82B-9CEB83269C5E}" dt="2023-08-22T18:20:16.583" v="512" actId="1076"/>
          <ac:spMkLst>
            <pc:docMk/>
            <pc:sldMk cId="716676660" sldId="349"/>
            <ac:spMk id="4" creationId="{2604B690-A963-0117-27FF-B24D209F2F22}"/>
          </ac:spMkLst>
        </pc:spChg>
        <pc:picChg chg="add mod">
          <ac:chgData name="jaygaudse6069@gmail.com" userId="S::jaygaudse6069_gmail.com#ext#@bostoninstituteofanalyti399.onmicrosoft.com::772e6284-ad1d-4d8f-ba1e-15f2cefab82f" providerId="AD" clId="Web-{12E438C0-4350-5F33-F82B-9CEB83269C5E}" dt="2023-08-22T18:21:56.915" v="517" actId="1076"/>
          <ac:picMkLst>
            <pc:docMk/>
            <pc:sldMk cId="716676660" sldId="349"/>
            <ac:picMk id="5" creationId="{FE7B02C6-492F-4C18-3C0D-BB852B7371D6}"/>
          </ac:picMkLst>
        </pc:picChg>
        <pc:picChg chg="add mod">
          <ac:chgData name="jaygaudse6069@gmail.com" userId="S::jaygaudse6069_gmail.com#ext#@bostoninstituteofanalyti399.onmicrosoft.com::772e6284-ad1d-4d8f-ba1e-15f2cefab82f" providerId="AD" clId="Web-{12E438C0-4350-5F33-F82B-9CEB83269C5E}" dt="2023-08-22T18:23:33.369" v="525" actId="14100"/>
          <ac:picMkLst>
            <pc:docMk/>
            <pc:sldMk cId="716676660" sldId="349"/>
            <ac:picMk id="6" creationId="{7B1BCF33-F552-B1C1-4BDF-8CEAC3A67162}"/>
          </ac:picMkLst>
        </pc:picChg>
      </pc:sldChg>
      <pc:sldChg chg="addSp modSp add replId">
        <pc:chgData name="jaygaudse6069@gmail.com" userId="S::jaygaudse6069_gmail.com#ext#@bostoninstituteofanalyti399.onmicrosoft.com::772e6284-ad1d-4d8f-ba1e-15f2cefab82f" providerId="AD" clId="Web-{12E438C0-4350-5F33-F82B-9CEB83269C5E}" dt="2023-08-22T18:18:10.503" v="486" actId="1076"/>
        <pc:sldMkLst>
          <pc:docMk/>
          <pc:sldMk cId="407178015" sldId="350"/>
        </pc:sldMkLst>
        <pc:spChg chg="add mod">
          <ac:chgData name="jaygaudse6069@gmail.com" userId="S::jaygaudse6069_gmail.com#ext#@bostoninstituteofanalyti399.onmicrosoft.com::772e6284-ad1d-4d8f-ba1e-15f2cefab82f" providerId="AD" clId="Web-{12E438C0-4350-5F33-F82B-9CEB83269C5E}" dt="2023-08-22T18:18:10.503" v="486" actId="1076"/>
          <ac:spMkLst>
            <pc:docMk/>
            <pc:sldMk cId="407178015" sldId="350"/>
            <ac:spMk id="3" creationId="{7477FAD4-DC9D-73BC-BB55-164714688100}"/>
          </ac:spMkLst>
        </pc:spChg>
        <pc:picChg chg="add mod">
          <ac:chgData name="jaygaudse6069@gmail.com" userId="S::jaygaudse6069_gmail.com#ext#@bostoninstituteofanalyti399.onmicrosoft.com::772e6284-ad1d-4d8f-ba1e-15f2cefab82f" providerId="AD" clId="Web-{12E438C0-4350-5F33-F82B-9CEB83269C5E}" dt="2023-08-22T18:17:50.222" v="485" actId="14100"/>
          <ac:picMkLst>
            <pc:docMk/>
            <pc:sldMk cId="407178015" sldId="350"/>
            <ac:picMk id="4" creationId="{461581E5-10BB-3967-383D-7098000AAEE6}"/>
          </ac:picMkLst>
        </pc:picChg>
        <pc:picChg chg="add mod">
          <ac:chgData name="jaygaudse6069@gmail.com" userId="S::jaygaudse6069_gmail.com#ext#@bostoninstituteofanalyti399.onmicrosoft.com::772e6284-ad1d-4d8f-ba1e-15f2cefab82f" providerId="AD" clId="Web-{12E438C0-4350-5F33-F82B-9CEB83269C5E}" dt="2023-08-22T18:17:29.894" v="483" actId="14100"/>
          <ac:picMkLst>
            <pc:docMk/>
            <pc:sldMk cId="407178015" sldId="350"/>
            <ac:picMk id="5" creationId="{5768C183-7B73-1C80-50DB-359632E7C61E}"/>
          </ac:picMkLst>
        </pc:picChg>
        <pc:picChg chg="add mod">
          <ac:chgData name="jaygaudse6069@gmail.com" userId="S::jaygaudse6069_gmail.com#ext#@bostoninstituteofanalyti399.onmicrosoft.com::772e6284-ad1d-4d8f-ba1e-15f2cefab82f" providerId="AD" clId="Web-{12E438C0-4350-5F33-F82B-9CEB83269C5E}" dt="2023-08-22T18:17:14.518" v="479" actId="14100"/>
          <ac:picMkLst>
            <pc:docMk/>
            <pc:sldMk cId="407178015" sldId="350"/>
            <ac:picMk id="6" creationId="{4931A611-5536-44CE-8D1F-671A86437464}"/>
          </ac:picMkLst>
        </pc:picChg>
      </pc:sldChg>
      <pc:sldChg chg="addSp modSp add replId">
        <pc:chgData name="jaygaudse6069@gmail.com" userId="S::jaygaudse6069_gmail.com#ext#@bostoninstituteofanalyti399.onmicrosoft.com::772e6284-ad1d-4d8f-ba1e-15f2cefab82f" providerId="AD" clId="Web-{12E438C0-4350-5F33-F82B-9CEB83269C5E}" dt="2023-08-22T20:21:16.417" v="964" actId="1076"/>
        <pc:sldMkLst>
          <pc:docMk/>
          <pc:sldMk cId="238382522" sldId="351"/>
        </pc:sldMkLst>
        <pc:spChg chg="add mod">
          <ac:chgData name="jaygaudse6069@gmail.com" userId="S::jaygaudse6069_gmail.com#ext#@bostoninstituteofanalyti399.onmicrosoft.com::772e6284-ad1d-4d8f-ba1e-15f2cefab82f" providerId="AD" clId="Web-{12E438C0-4350-5F33-F82B-9CEB83269C5E}" dt="2023-08-22T20:21:11.120" v="963" actId="1076"/>
          <ac:spMkLst>
            <pc:docMk/>
            <pc:sldMk cId="238382522" sldId="351"/>
            <ac:spMk id="3" creationId="{06283B4E-F94E-2E95-D423-2055EBDBA847}"/>
          </ac:spMkLst>
        </pc:spChg>
        <pc:picChg chg="add mod">
          <ac:chgData name="jaygaudse6069@gmail.com" userId="S::jaygaudse6069_gmail.com#ext#@bostoninstituteofanalyti399.onmicrosoft.com::772e6284-ad1d-4d8f-ba1e-15f2cefab82f" providerId="AD" clId="Web-{12E438C0-4350-5F33-F82B-9CEB83269C5E}" dt="2023-08-22T20:21:16.417" v="964" actId="1076"/>
          <ac:picMkLst>
            <pc:docMk/>
            <pc:sldMk cId="238382522" sldId="351"/>
            <ac:picMk id="4" creationId="{9788DD45-CEA2-16D2-4843-4F062D6E56BC}"/>
          </ac:picMkLst>
        </pc:picChg>
        <pc:picChg chg="add mod">
          <ac:chgData name="jaygaudse6069@gmail.com" userId="S::jaygaudse6069_gmail.com#ext#@bostoninstituteofanalyti399.onmicrosoft.com::772e6284-ad1d-4d8f-ba1e-15f2cefab82f" providerId="AD" clId="Web-{12E438C0-4350-5F33-F82B-9CEB83269C5E}" dt="2023-08-22T17:58:38.412" v="414" actId="14100"/>
          <ac:picMkLst>
            <pc:docMk/>
            <pc:sldMk cId="238382522" sldId="351"/>
            <ac:picMk id="5" creationId="{061A501D-6096-40C3-5973-CA0F05A3FD95}"/>
          </ac:picMkLst>
        </pc:picChg>
      </pc:sldChg>
      <pc:sldChg chg="addSp delSp modSp add replId">
        <pc:chgData name="jaygaudse6069@gmail.com" userId="S::jaygaudse6069_gmail.com#ext#@bostoninstituteofanalyti399.onmicrosoft.com::772e6284-ad1d-4d8f-ba1e-15f2cefab82f" providerId="AD" clId="Web-{12E438C0-4350-5F33-F82B-9CEB83269C5E}" dt="2023-08-22T20:25:17.264" v="972" actId="14100"/>
        <pc:sldMkLst>
          <pc:docMk/>
          <pc:sldMk cId="658793775" sldId="352"/>
        </pc:sldMkLst>
        <pc:spChg chg="add mod">
          <ac:chgData name="jaygaudse6069@gmail.com" userId="S::jaygaudse6069_gmail.com#ext#@bostoninstituteofanalyti399.onmicrosoft.com::772e6284-ad1d-4d8f-ba1e-15f2cefab82f" providerId="AD" clId="Web-{12E438C0-4350-5F33-F82B-9CEB83269C5E}" dt="2023-08-22T15:06:08.759" v="289" actId="1076"/>
          <ac:spMkLst>
            <pc:docMk/>
            <pc:sldMk cId="658793775" sldId="352"/>
            <ac:spMk id="3" creationId="{B2F2DD13-AC0F-511A-E306-E648F6DEB870}"/>
          </ac:spMkLst>
        </pc:spChg>
        <pc:spChg chg="add del mod">
          <ac:chgData name="jaygaudse6069@gmail.com" userId="S::jaygaudse6069_gmail.com#ext#@bostoninstituteofanalyti399.onmicrosoft.com::772e6284-ad1d-4d8f-ba1e-15f2cefab82f" providerId="AD" clId="Web-{12E438C0-4350-5F33-F82B-9CEB83269C5E}" dt="2023-08-22T15:07:03.370" v="292"/>
          <ac:spMkLst>
            <pc:docMk/>
            <pc:sldMk cId="658793775" sldId="352"/>
            <ac:spMk id="4" creationId="{90FA58EB-3F06-FDCB-2A70-508BE177A922}"/>
          </ac:spMkLst>
        </pc:spChg>
        <pc:spChg chg="add mod">
          <ac:chgData name="jaygaudse6069@gmail.com" userId="S::jaygaudse6069_gmail.com#ext#@bostoninstituteofanalyti399.onmicrosoft.com::772e6284-ad1d-4d8f-ba1e-15f2cefab82f" providerId="AD" clId="Web-{12E438C0-4350-5F33-F82B-9CEB83269C5E}" dt="2023-08-22T15:09:38.263" v="299" actId="14100"/>
          <ac:spMkLst>
            <pc:docMk/>
            <pc:sldMk cId="658793775" sldId="352"/>
            <ac:spMk id="5" creationId="{C85DBA26-60EA-9767-A927-57C7E2B80CD4}"/>
          </ac:spMkLst>
        </pc:spChg>
        <pc:spChg chg="add mod">
          <ac:chgData name="jaygaudse6069@gmail.com" userId="S::jaygaudse6069_gmail.com#ext#@bostoninstituteofanalyti399.onmicrosoft.com::772e6284-ad1d-4d8f-ba1e-15f2cefab82f" providerId="AD" clId="Web-{12E438C0-4350-5F33-F82B-9CEB83269C5E}" dt="2023-08-22T15:11:21.233" v="304" actId="1076"/>
          <ac:spMkLst>
            <pc:docMk/>
            <pc:sldMk cId="658793775" sldId="352"/>
            <ac:spMk id="6" creationId="{DDA5CC9C-0F86-C18B-FEA0-9A141E6C0E90}"/>
          </ac:spMkLst>
        </pc:spChg>
        <pc:picChg chg="add mod">
          <ac:chgData name="jaygaudse6069@gmail.com" userId="S::jaygaudse6069_gmail.com#ext#@bostoninstituteofanalyti399.onmicrosoft.com::772e6284-ad1d-4d8f-ba1e-15f2cefab82f" providerId="AD" clId="Web-{12E438C0-4350-5F33-F82B-9CEB83269C5E}" dt="2023-08-22T20:25:17.264" v="972" actId="14100"/>
          <ac:picMkLst>
            <pc:docMk/>
            <pc:sldMk cId="658793775" sldId="352"/>
            <ac:picMk id="4" creationId="{D5BBAB57-D3E0-D02A-44EC-ED90A150DA89}"/>
          </ac:picMkLst>
        </pc:picChg>
        <pc:picChg chg="mod">
          <ac:chgData name="jaygaudse6069@gmail.com" userId="S::jaygaudse6069_gmail.com#ext#@bostoninstituteofanalyti399.onmicrosoft.com::772e6284-ad1d-4d8f-ba1e-15f2cefab82f" providerId="AD" clId="Web-{12E438C0-4350-5F33-F82B-9CEB83269C5E}" dt="2023-08-22T15:06:03.291" v="288" actId="1076"/>
          <ac:picMkLst>
            <pc:docMk/>
            <pc:sldMk cId="658793775" sldId="352"/>
            <ac:picMk id="7" creationId="{4019A7C7-4F37-4807-89DC-50EF4BBEB556}"/>
          </ac:picMkLst>
        </pc:picChg>
        <pc:picChg chg="add del">
          <ac:chgData name="jaygaudse6069@gmail.com" userId="S::jaygaudse6069_gmail.com#ext#@bostoninstituteofanalyti399.onmicrosoft.com::772e6284-ad1d-4d8f-ba1e-15f2cefab82f" providerId="AD" clId="Web-{12E438C0-4350-5F33-F82B-9CEB83269C5E}" dt="2023-08-22T15:18:38.693" v="306"/>
          <ac:picMkLst>
            <pc:docMk/>
            <pc:sldMk cId="658793775" sldId="352"/>
            <ac:picMk id="8" creationId="{A48275F8-BAEE-C869-5ED9-9746C433784B}"/>
          </ac:picMkLst>
        </pc:picChg>
        <pc:picChg chg="add del mod">
          <ac:chgData name="jaygaudse6069@gmail.com" userId="S::jaygaudse6069_gmail.com#ext#@bostoninstituteofanalyti399.onmicrosoft.com::772e6284-ad1d-4d8f-ba1e-15f2cefab82f" providerId="AD" clId="Web-{12E438C0-4350-5F33-F82B-9CEB83269C5E}" dt="2023-08-22T15:19:45.257" v="315"/>
          <ac:picMkLst>
            <pc:docMk/>
            <pc:sldMk cId="658793775" sldId="352"/>
            <ac:picMk id="9" creationId="{A97F30C2-A2E5-AC3E-9498-E076164BA6BD}"/>
          </ac:picMkLst>
        </pc:picChg>
        <pc:picChg chg="add mod">
          <ac:chgData name="jaygaudse6069@gmail.com" userId="S::jaygaudse6069_gmail.com#ext#@bostoninstituteofanalyti399.onmicrosoft.com::772e6284-ad1d-4d8f-ba1e-15f2cefab82f" providerId="AD" clId="Web-{12E438C0-4350-5F33-F82B-9CEB83269C5E}" dt="2023-08-22T15:21:27.383" v="321" actId="14100"/>
          <ac:picMkLst>
            <pc:docMk/>
            <pc:sldMk cId="658793775" sldId="352"/>
            <ac:picMk id="10" creationId="{0A389A39-BA38-06E8-5CD8-9A0DE0A286DF}"/>
          </ac:picMkLst>
        </pc:picChg>
        <pc:picChg chg="add mod">
          <ac:chgData name="jaygaudse6069@gmail.com" userId="S::jaygaudse6069_gmail.com#ext#@bostoninstituteofanalyti399.onmicrosoft.com::772e6284-ad1d-4d8f-ba1e-15f2cefab82f" providerId="AD" clId="Web-{12E438C0-4350-5F33-F82B-9CEB83269C5E}" dt="2023-08-22T20:24:59.138" v="968" actId="14100"/>
          <ac:picMkLst>
            <pc:docMk/>
            <pc:sldMk cId="658793775" sldId="352"/>
            <ac:picMk id="11" creationId="{81FE8D9D-3591-787B-B4CF-8AD2C0775A28}"/>
          </ac:picMkLst>
        </pc:picChg>
      </pc:sldChg>
      <pc:sldChg chg="addSp delSp modSp add del mod replId setBg setClrOvrMap">
        <pc:chgData name="jaygaudse6069@gmail.com" userId="S::jaygaudse6069_gmail.com#ext#@bostoninstituteofanalyti399.onmicrosoft.com::772e6284-ad1d-4d8f-ba1e-15f2cefab82f" providerId="AD" clId="Web-{12E438C0-4350-5F33-F82B-9CEB83269C5E}" dt="2023-08-22T15:05:24.602" v="279"/>
        <pc:sldMkLst>
          <pc:docMk/>
          <pc:sldMk cId="2991125012" sldId="353"/>
        </pc:sldMkLst>
        <pc:spChg chg="add mod ord">
          <ac:chgData name="jaygaudse6069@gmail.com" userId="S::jaygaudse6069_gmail.com#ext#@bostoninstituteofanalyti399.onmicrosoft.com::772e6284-ad1d-4d8f-ba1e-15f2cefab82f" providerId="AD" clId="Web-{12E438C0-4350-5F33-F82B-9CEB83269C5E}" dt="2023-08-22T15:05:11.071" v="278"/>
          <ac:spMkLst>
            <pc:docMk/>
            <pc:sldMk cId="2991125012" sldId="353"/>
            <ac:spMk id="3" creationId="{02D4C03A-92E1-F15F-2224-3E78DB1F1548}"/>
          </ac:spMkLst>
        </pc:spChg>
        <pc:spChg chg="add del">
          <ac:chgData name="jaygaudse6069@gmail.com" userId="S::jaygaudse6069_gmail.com#ext#@bostoninstituteofanalyti399.onmicrosoft.com::772e6284-ad1d-4d8f-ba1e-15f2cefab82f" providerId="AD" clId="Web-{12E438C0-4350-5F33-F82B-9CEB83269C5E}" dt="2023-08-22T15:05:11.071" v="277"/>
          <ac:spMkLst>
            <pc:docMk/>
            <pc:sldMk cId="2991125012" sldId="353"/>
            <ac:spMk id="9" creationId="{9228552E-C8B1-4A80-8448-0787CE0FC704}"/>
          </ac:spMkLst>
        </pc:spChg>
        <pc:spChg chg="add">
          <ac:chgData name="jaygaudse6069@gmail.com" userId="S::jaygaudse6069_gmail.com#ext#@bostoninstituteofanalyti399.onmicrosoft.com::772e6284-ad1d-4d8f-ba1e-15f2cefab82f" providerId="AD" clId="Web-{12E438C0-4350-5F33-F82B-9CEB83269C5E}" dt="2023-08-22T15:05:11.071" v="278"/>
          <ac:spMkLst>
            <pc:docMk/>
            <pc:sldMk cId="2991125012" sldId="353"/>
            <ac:spMk id="11" creationId="{F13C74B1-5B17-4795-BED0-7140497B445A}"/>
          </ac:spMkLst>
        </pc:spChg>
        <pc:spChg chg="add del">
          <ac:chgData name="jaygaudse6069@gmail.com" userId="S::jaygaudse6069_gmail.com#ext#@bostoninstituteofanalyti399.onmicrosoft.com::772e6284-ad1d-4d8f-ba1e-15f2cefab82f" providerId="AD" clId="Web-{12E438C0-4350-5F33-F82B-9CEB83269C5E}" dt="2023-08-22T15:05:01.508" v="271"/>
          <ac:spMkLst>
            <pc:docMk/>
            <pc:sldMk cId="2991125012" sldId="353"/>
            <ac:spMk id="12" creationId="{8FC9BE17-9A7B-462D-AE50-3D8777387304}"/>
          </ac:spMkLst>
        </pc:spChg>
        <pc:spChg chg="add">
          <ac:chgData name="jaygaudse6069@gmail.com" userId="S::jaygaudse6069_gmail.com#ext#@bostoninstituteofanalyti399.onmicrosoft.com::772e6284-ad1d-4d8f-ba1e-15f2cefab82f" providerId="AD" clId="Web-{12E438C0-4350-5F33-F82B-9CEB83269C5E}" dt="2023-08-22T15:05:11.071" v="278"/>
          <ac:spMkLst>
            <pc:docMk/>
            <pc:sldMk cId="2991125012" sldId="353"/>
            <ac:spMk id="13" creationId="{D4974D33-8DC5-464E-8C6D-BE58F0669C17}"/>
          </ac:spMkLst>
        </pc:spChg>
        <pc:spChg chg="add del">
          <ac:chgData name="jaygaudse6069@gmail.com" userId="S::jaygaudse6069_gmail.com#ext#@bostoninstituteofanalyti399.onmicrosoft.com::772e6284-ad1d-4d8f-ba1e-15f2cefab82f" providerId="AD" clId="Web-{12E438C0-4350-5F33-F82B-9CEB83269C5E}" dt="2023-08-22T15:05:01.508" v="271"/>
          <ac:spMkLst>
            <pc:docMk/>
            <pc:sldMk cId="2991125012" sldId="353"/>
            <ac:spMk id="14" creationId="{3EBE8569-6AEC-4B8C-8D53-2DE337CDBA65}"/>
          </ac:spMkLst>
        </pc:spChg>
        <pc:spChg chg="add del">
          <ac:chgData name="jaygaudse6069@gmail.com" userId="S::jaygaudse6069_gmail.com#ext#@bostoninstituteofanalyti399.onmicrosoft.com::772e6284-ad1d-4d8f-ba1e-15f2cefab82f" providerId="AD" clId="Web-{12E438C0-4350-5F33-F82B-9CEB83269C5E}" dt="2023-08-22T15:05:01.508" v="271"/>
          <ac:spMkLst>
            <pc:docMk/>
            <pc:sldMk cId="2991125012" sldId="353"/>
            <ac:spMk id="16" creationId="{55D4142C-5077-457F-A6AD-3FECFDB39685}"/>
          </ac:spMkLst>
        </pc:spChg>
        <pc:spChg chg="add del">
          <ac:chgData name="jaygaudse6069@gmail.com" userId="S::jaygaudse6069_gmail.com#ext#@bostoninstituteofanalyti399.onmicrosoft.com::772e6284-ad1d-4d8f-ba1e-15f2cefab82f" providerId="AD" clId="Web-{12E438C0-4350-5F33-F82B-9CEB83269C5E}" dt="2023-08-22T15:05:01.508" v="271"/>
          <ac:spMkLst>
            <pc:docMk/>
            <pc:sldMk cId="2991125012" sldId="353"/>
            <ac:spMk id="18" creationId="{7A5F0580-5EE9-419F-96EE-B6529EF6E7D0}"/>
          </ac:spMkLst>
        </pc:spChg>
        <pc:spChg chg="add del">
          <ac:chgData name="jaygaudse6069@gmail.com" userId="S::jaygaudse6069_gmail.com#ext#@bostoninstituteofanalyti399.onmicrosoft.com::772e6284-ad1d-4d8f-ba1e-15f2cefab82f" providerId="AD" clId="Web-{12E438C0-4350-5F33-F82B-9CEB83269C5E}" dt="2023-08-22T15:05:06.071" v="273"/>
          <ac:spMkLst>
            <pc:docMk/>
            <pc:sldMk cId="2991125012" sldId="353"/>
            <ac:spMk id="20" creationId="{FFD44BAB-2F3A-4B95-B9D3-E5B819787FF3}"/>
          </ac:spMkLst>
        </pc:spChg>
        <pc:grpChg chg="add del">
          <ac:chgData name="jaygaudse6069@gmail.com" userId="S::jaygaudse6069_gmail.com#ext#@bostoninstituteofanalyti399.onmicrosoft.com::772e6284-ad1d-4d8f-ba1e-15f2cefab82f" providerId="AD" clId="Web-{12E438C0-4350-5F33-F82B-9CEB83269C5E}" dt="2023-08-22T15:05:06.071" v="273"/>
          <ac:grpSpMkLst>
            <pc:docMk/>
            <pc:sldMk cId="2991125012" sldId="353"/>
            <ac:grpSpMk id="21" creationId="{5C6AE2F4-5A2E-4357-A1D8-6142F9BDC8E3}"/>
          </ac:grpSpMkLst>
        </pc:grpChg>
        <pc:picChg chg="mod">
          <ac:chgData name="jaygaudse6069@gmail.com" userId="S::jaygaudse6069_gmail.com#ext#@bostoninstituteofanalyti399.onmicrosoft.com::772e6284-ad1d-4d8f-ba1e-15f2cefab82f" providerId="AD" clId="Web-{12E438C0-4350-5F33-F82B-9CEB83269C5E}" dt="2023-08-22T15:05:11.071" v="278"/>
          <ac:picMkLst>
            <pc:docMk/>
            <pc:sldMk cId="2991125012" sldId="353"/>
            <ac:picMk id="2" creationId="{BDB90223-5D15-41E3-9664-BD96C3BD25A2}"/>
          </ac:picMkLst>
        </pc:picChg>
        <pc:picChg chg="ord">
          <ac:chgData name="jaygaudse6069@gmail.com" userId="S::jaygaudse6069_gmail.com#ext#@bostoninstituteofanalyti399.onmicrosoft.com::772e6284-ad1d-4d8f-ba1e-15f2cefab82f" providerId="AD" clId="Web-{12E438C0-4350-5F33-F82B-9CEB83269C5E}" dt="2023-08-22T15:05:11.071" v="277"/>
          <ac:picMkLst>
            <pc:docMk/>
            <pc:sldMk cId="2991125012" sldId="353"/>
            <ac:picMk id="7" creationId="{4019A7C7-4F37-4807-89DC-50EF4BBEB556}"/>
          </ac:picMkLst>
        </pc:picChg>
      </pc:sldChg>
      <pc:sldChg chg="addSp modSp add replId">
        <pc:chgData name="jaygaudse6069@gmail.com" userId="S::jaygaudse6069_gmail.com#ext#@bostoninstituteofanalyti399.onmicrosoft.com::772e6284-ad1d-4d8f-ba1e-15f2cefab82f" providerId="AD" clId="Web-{12E438C0-4350-5F33-F82B-9CEB83269C5E}" dt="2023-08-22T15:03:47.398" v="263" actId="14100"/>
        <pc:sldMkLst>
          <pc:docMk/>
          <pc:sldMk cId="213141613" sldId="354"/>
        </pc:sldMkLst>
        <pc:spChg chg="add mod">
          <ac:chgData name="jaygaudse6069@gmail.com" userId="S::jaygaudse6069_gmail.com#ext#@bostoninstituteofanalyti399.onmicrosoft.com::772e6284-ad1d-4d8f-ba1e-15f2cefab82f" providerId="AD" clId="Web-{12E438C0-4350-5F33-F82B-9CEB83269C5E}" dt="2023-08-22T15:03:47.398" v="263" actId="14100"/>
          <ac:spMkLst>
            <pc:docMk/>
            <pc:sldMk cId="213141613" sldId="354"/>
            <ac:spMk id="3" creationId="{660A5DA8-29C0-9E8F-9A87-DEC3606B4F55}"/>
          </ac:spMkLst>
        </pc:spChg>
      </pc:sldChg>
      <pc:sldChg chg="add del replId">
        <pc:chgData name="jaygaudse6069@gmail.com" userId="S::jaygaudse6069_gmail.com#ext#@bostoninstituteofanalyti399.onmicrosoft.com::772e6284-ad1d-4d8f-ba1e-15f2cefab82f" providerId="AD" clId="Web-{12E438C0-4350-5F33-F82B-9CEB83269C5E}" dt="2023-08-22T20:17:08.492" v="924"/>
        <pc:sldMkLst>
          <pc:docMk/>
          <pc:sldMk cId="3684277311" sldId="355"/>
        </pc:sldMkLst>
      </pc:sldChg>
      <pc:sldChg chg="addSp modSp add replId">
        <pc:chgData name="jaygaudse6069@gmail.com" userId="S::jaygaudse6069_gmail.com#ext#@bostoninstituteofanalyti399.onmicrosoft.com::772e6284-ad1d-4d8f-ba1e-15f2cefab82f" providerId="AD" clId="Web-{12E438C0-4350-5F33-F82B-9CEB83269C5E}" dt="2023-08-22T20:20:38.495" v="960" actId="20577"/>
        <pc:sldMkLst>
          <pc:docMk/>
          <pc:sldMk cId="4099306829" sldId="356"/>
        </pc:sldMkLst>
        <pc:spChg chg="add mod">
          <ac:chgData name="jaygaudse6069@gmail.com" userId="S::jaygaudse6069_gmail.com#ext#@bostoninstituteofanalyti399.onmicrosoft.com::772e6284-ad1d-4d8f-ba1e-15f2cefab82f" providerId="AD" clId="Web-{12E438C0-4350-5F33-F82B-9CEB83269C5E}" dt="2023-08-22T20:20:38.495" v="960" actId="20577"/>
          <ac:spMkLst>
            <pc:docMk/>
            <pc:sldMk cId="4099306829" sldId="356"/>
            <ac:spMk id="3" creationId="{A604DD21-44AF-A726-AC55-7325A2C77CF9}"/>
          </ac:spMkLst>
        </pc:spChg>
        <pc:picChg chg="add mod">
          <ac:chgData name="jaygaudse6069@gmail.com" userId="S::jaygaudse6069_gmail.com#ext#@bostoninstituteofanalyti399.onmicrosoft.com::772e6284-ad1d-4d8f-ba1e-15f2cefab82f" providerId="AD" clId="Web-{12E438C0-4350-5F33-F82B-9CEB83269C5E}" dt="2023-08-22T17:57:21.081" v="407" actId="14100"/>
          <ac:picMkLst>
            <pc:docMk/>
            <pc:sldMk cId="4099306829" sldId="356"/>
            <ac:picMk id="4" creationId="{F16A4A15-D422-BF26-7D2A-E64B5E8CF2F7}"/>
          </ac:picMkLst>
        </pc:picChg>
        <pc:picChg chg="add mod">
          <ac:chgData name="jaygaudse6069@gmail.com" userId="S::jaygaudse6069_gmail.com#ext#@bostoninstituteofanalyti399.onmicrosoft.com::772e6284-ad1d-4d8f-ba1e-15f2cefab82f" providerId="AD" clId="Web-{12E438C0-4350-5F33-F82B-9CEB83269C5E}" dt="2023-08-22T17:58:15.568" v="412" actId="1076"/>
          <ac:picMkLst>
            <pc:docMk/>
            <pc:sldMk cId="4099306829" sldId="356"/>
            <ac:picMk id="5" creationId="{4FEC6839-FCC2-CE5A-AC32-C40B41194240}"/>
          </ac:picMkLst>
        </pc:picChg>
      </pc:sldChg>
      <pc:sldChg chg="addSp delSp modSp add mod replId setBg">
        <pc:chgData name="jaygaudse6069@gmail.com" userId="S::jaygaudse6069_gmail.com#ext#@bostoninstituteofanalyti399.onmicrosoft.com::772e6284-ad1d-4d8f-ba1e-15f2cefab82f" providerId="AD" clId="Web-{12E438C0-4350-5F33-F82B-9CEB83269C5E}" dt="2023-08-22T20:19:58.182" v="959" actId="14100"/>
        <pc:sldMkLst>
          <pc:docMk/>
          <pc:sldMk cId="1077493335" sldId="357"/>
        </pc:sldMkLst>
        <pc:spChg chg="add mod">
          <ac:chgData name="jaygaudse6069@gmail.com" userId="S::jaygaudse6069_gmail.com#ext#@bostoninstituteofanalyti399.onmicrosoft.com::772e6284-ad1d-4d8f-ba1e-15f2cefab82f" providerId="AD" clId="Web-{12E438C0-4350-5F33-F82B-9CEB83269C5E}" dt="2023-08-22T20:19:07.197" v="948" actId="20577"/>
          <ac:spMkLst>
            <pc:docMk/>
            <pc:sldMk cId="1077493335" sldId="357"/>
            <ac:spMk id="3" creationId="{DC54FDFB-69A2-A9C2-B29C-4E0DD7E8BC0F}"/>
          </ac:spMkLst>
        </pc:spChg>
        <pc:spChg chg="add">
          <ac:chgData name="jaygaudse6069@gmail.com" userId="S::jaygaudse6069_gmail.com#ext#@bostoninstituteofanalyti399.onmicrosoft.com::772e6284-ad1d-4d8f-ba1e-15f2cefab82f" providerId="AD" clId="Web-{12E438C0-4350-5F33-F82B-9CEB83269C5E}" dt="2023-08-22T16:13:20.557" v="369"/>
          <ac:spMkLst>
            <pc:docMk/>
            <pc:sldMk cId="1077493335" sldId="357"/>
            <ac:spMk id="12" creationId="{61293230-B0F6-45B1-96D1-13D18E242995}"/>
          </ac:spMkLst>
        </pc:spChg>
        <pc:spChg chg="add">
          <ac:chgData name="jaygaudse6069@gmail.com" userId="S::jaygaudse6069_gmail.com#ext#@bostoninstituteofanalyti399.onmicrosoft.com::772e6284-ad1d-4d8f-ba1e-15f2cefab82f" providerId="AD" clId="Web-{12E438C0-4350-5F33-F82B-9CEB83269C5E}" dt="2023-08-22T16:13:20.557" v="369"/>
          <ac:spMkLst>
            <pc:docMk/>
            <pc:sldMk cId="1077493335" sldId="357"/>
            <ac:spMk id="14" creationId="{DB74BAD7-F0FC-4719-A31F-1ABDB62116DA}"/>
          </ac:spMkLst>
        </pc:spChg>
        <pc:picChg chg="del mod">
          <ac:chgData name="jaygaudse6069@gmail.com" userId="S::jaygaudse6069_gmail.com#ext#@bostoninstituteofanalyti399.onmicrosoft.com::772e6284-ad1d-4d8f-ba1e-15f2cefab82f" providerId="AD" clId="Web-{12E438C0-4350-5F33-F82B-9CEB83269C5E}" dt="2023-08-22T16:13:36.667" v="370"/>
          <ac:picMkLst>
            <pc:docMk/>
            <pc:sldMk cId="1077493335" sldId="357"/>
            <ac:picMk id="2" creationId="{BDB90223-5D15-41E3-9664-BD96C3BD25A2}"/>
          </ac:picMkLst>
        </pc:picChg>
        <pc:picChg chg="add mod">
          <ac:chgData name="jaygaudse6069@gmail.com" userId="S::jaygaudse6069_gmail.com#ext#@bostoninstituteofanalyti399.onmicrosoft.com::772e6284-ad1d-4d8f-ba1e-15f2cefab82f" providerId="AD" clId="Web-{12E438C0-4350-5F33-F82B-9CEB83269C5E}" dt="2023-08-22T20:19:21.510" v="952" actId="1076"/>
          <ac:picMkLst>
            <pc:docMk/>
            <pc:sldMk cId="1077493335" sldId="357"/>
            <ac:picMk id="4" creationId="{642B3450-F8E6-25B1-F71D-2B0C14437B6B}"/>
          </ac:picMkLst>
        </pc:picChg>
        <pc:picChg chg="add mod ord">
          <ac:chgData name="jaygaudse6069@gmail.com" userId="S::jaygaudse6069_gmail.com#ext#@bostoninstituteofanalyti399.onmicrosoft.com::772e6284-ad1d-4d8f-ba1e-15f2cefab82f" providerId="AD" clId="Web-{12E438C0-4350-5F33-F82B-9CEB83269C5E}" dt="2023-08-22T20:19:58.182" v="959" actId="14100"/>
          <ac:picMkLst>
            <pc:docMk/>
            <pc:sldMk cId="1077493335" sldId="357"/>
            <ac:picMk id="5" creationId="{E9D919C9-CA98-AEB9-59FF-AB2928634F12}"/>
          </ac:picMkLst>
        </pc:picChg>
        <pc:picChg chg="add mod">
          <ac:chgData name="jaygaudse6069@gmail.com" userId="S::jaygaudse6069_gmail.com#ext#@bostoninstituteofanalyti399.onmicrosoft.com::772e6284-ad1d-4d8f-ba1e-15f2cefab82f" providerId="AD" clId="Web-{12E438C0-4350-5F33-F82B-9CEB83269C5E}" dt="2023-08-22T20:19:38.416" v="955" actId="14100"/>
          <ac:picMkLst>
            <pc:docMk/>
            <pc:sldMk cId="1077493335" sldId="357"/>
            <ac:picMk id="6" creationId="{E46DDDF9-E511-4487-6890-7C85C2EA80FC}"/>
          </ac:picMkLst>
        </pc:picChg>
        <pc:picChg chg="ord">
          <ac:chgData name="jaygaudse6069@gmail.com" userId="S::jaygaudse6069_gmail.com#ext#@bostoninstituteofanalyti399.onmicrosoft.com::772e6284-ad1d-4d8f-ba1e-15f2cefab82f" providerId="AD" clId="Web-{12E438C0-4350-5F33-F82B-9CEB83269C5E}" dt="2023-08-22T16:13:20.557" v="369"/>
          <ac:picMkLst>
            <pc:docMk/>
            <pc:sldMk cId="1077493335" sldId="357"/>
            <ac:picMk id="7" creationId="{4019A7C7-4F37-4807-89DC-50EF4BBEB556}"/>
          </ac:picMkLst>
        </pc:picChg>
      </pc:sldChg>
      <pc:sldChg chg="addSp modSp add ord replId">
        <pc:chgData name="jaygaudse6069@gmail.com" userId="S::jaygaudse6069_gmail.com#ext#@bostoninstituteofanalyti399.onmicrosoft.com::772e6284-ad1d-4d8f-ba1e-15f2cefab82f" providerId="AD" clId="Web-{12E438C0-4350-5F33-F82B-9CEB83269C5E}" dt="2023-08-22T20:30:13.532" v="976"/>
        <pc:sldMkLst>
          <pc:docMk/>
          <pc:sldMk cId="803200291" sldId="358"/>
        </pc:sldMkLst>
        <pc:spChg chg="add mod">
          <ac:chgData name="jaygaudse6069@gmail.com" userId="S::jaygaudse6069_gmail.com#ext#@bostoninstituteofanalyti399.onmicrosoft.com::772e6284-ad1d-4d8f-ba1e-15f2cefab82f" providerId="AD" clId="Web-{12E438C0-4350-5F33-F82B-9CEB83269C5E}" dt="2023-08-22T20:07:55.127" v="884" actId="20577"/>
          <ac:spMkLst>
            <pc:docMk/>
            <pc:sldMk cId="803200291" sldId="358"/>
            <ac:spMk id="4" creationId="{D7ABC0D9-4473-0B45-805C-0C892EAFE933}"/>
          </ac:spMkLst>
        </pc:spChg>
        <pc:spChg chg="add mod">
          <ac:chgData name="jaygaudse6069@gmail.com" userId="S::jaygaudse6069_gmail.com#ext#@bostoninstituteofanalyti399.onmicrosoft.com::772e6284-ad1d-4d8f-ba1e-15f2cefab82f" providerId="AD" clId="Web-{12E438C0-4350-5F33-F82B-9CEB83269C5E}" dt="2023-08-22T20:11:21.692" v="897" actId="20577"/>
          <ac:spMkLst>
            <pc:docMk/>
            <pc:sldMk cId="803200291" sldId="358"/>
            <ac:spMk id="6" creationId="{4DF28FD1-9ADD-5133-5951-46509250156C}"/>
          </ac:spMkLst>
        </pc:spChg>
        <pc:picChg chg="add mod">
          <ac:chgData name="jaygaudse6069@gmail.com" userId="S::jaygaudse6069_gmail.com#ext#@bostoninstituteofanalyti399.onmicrosoft.com::772e6284-ad1d-4d8f-ba1e-15f2cefab82f" providerId="AD" clId="Web-{12E438C0-4350-5F33-F82B-9CEB83269C5E}" dt="2023-08-22T20:08:19.065" v="888" actId="14100"/>
          <ac:picMkLst>
            <pc:docMk/>
            <pc:sldMk cId="803200291" sldId="358"/>
            <ac:picMk id="2" creationId="{DB40FCFD-4E8C-C2D3-6AAE-0B8FFD5E73AB}"/>
          </ac:picMkLst>
        </pc:picChg>
      </pc:sldChg>
      <pc:sldChg chg="addSp modSp add ord replId">
        <pc:chgData name="jaygaudse6069@gmail.com" userId="S::jaygaudse6069_gmail.com#ext#@bostoninstituteofanalyti399.onmicrosoft.com::772e6284-ad1d-4d8f-ba1e-15f2cefab82f" providerId="AD" clId="Web-{12E438C0-4350-5F33-F82B-9CEB83269C5E}" dt="2023-08-22T20:29:55.407" v="975"/>
        <pc:sldMkLst>
          <pc:docMk/>
          <pc:sldMk cId="3359007292" sldId="359"/>
        </pc:sldMkLst>
        <pc:spChg chg="add mod">
          <ac:chgData name="jaygaudse6069@gmail.com" userId="S::jaygaudse6069_gmail.com#ext#@bostoninstituteofanalyti399.onmicrosoft.com::772e6284-ad1d-4d8f-ba1e-15f2cefab82f" providerId="AD" clId="Web-{12E438C0-4350-5F33-F82B-9CEB83269C5E}" dt="2023-08-22T19:58:14.527" v="860" actId="20577"/>
          <ac:spMkLst>
            <pc:docMk/>
            <pc:sldMk cId="3359007292" sldId="359"/>
            <ac:spMk id="4" creationId="{7169E5E5-570D-87AA-421B-599E2D1883B7}"/>
          </ac:spMkLst>
        </pc:spChg>
        <pc:spChg chg="add mod">
          <ac:chgData name="jaygaudse6069@gmail.com" userId="S::jaygaudse6069_gmail.com#ext#@bostoninstituteofanalyti399.onmicrosoft.com::772e6284-ad1d-4d8f-ba1e-15f2cefab82f" providerId="AD" clId="Web-{12E438C0-4350-5F33-F82B-9CEB83269C5E}" dt="2023-08-22T20:02:50.014" v="870" actId="20577"/>
          <ac:spMkLst>
            <pc:docMk/>
            <pc:sldMk cId="3359007292" sldId="359"/>
            <ac:spMk id="6" creationId="{14C07FD6-EB93-C193-588C-5DC059436F76}"/>
          </ac:spMkLst>
        </pc:spChg>
        <pc:picChg chg="add mod">
          <ac:chgData name="jaygaudse6069@gmail.com" userId="S::jaygaudse6069_gmail.com#ext#@bostoninstituteofanalyti399.onmicrosoft.com::772e6284-ad1d-4d8f-ba1e-15f2cefab82f" providerId="AD" clId="Web-{12E438C0-4350-5F33-F82B-9CEB83269C5E}" dt="2023-08-22T20:02:12.998" v="867" actId="1076"/>
          <ac:picMkLst>
            <pc:docMk/>
            <pc:sldMk cId="3359007292" sldId="359"/>
            <ac:picMk id="2" creationId="{F426104D-4D6E-50D7-EE6C-74E0C633BC10}"/>
          </ac:picMkLst>
        </pc:picChg>
      </pc:sldChg>
    </pc:docChg>
  </pc:docChgLst>
  <pc:docChgLst>
    <pc:chgData name="pratiksikdar.8@gmail.com" userId="S::pratiksikdar.8_gmail.com#ext#@bostoninstituteofanalyti399.onmicrosoft.com::b097946a-4f7b-4374-8ad2-d04b41103981" providerId="AD" clId="Web-{5046E6F3-8FA2-49EB-9A40-A842EF692600}"/>
    <pc:docChg chg="sldOrd">
      <pc:chgData name="pratiksikdar.8@gmail.com" userId="S::pratiksikdar.8_gmail.com#ext#@bostoninstituteofanalyti399.onmicrosoft.com::b097946a-4f7b-4374-8ad2-d04b41103981" providerId="AD" clId="Web-{5046E6F3-8FA2-49EB-9A40-A842EF692600}" dt="2023-10-03T15:46:49.902" v="0"/>
      <pc:docMkLst>
        <pc:docMk/>
      </pc:docMkLst>
      <pc:sldChg chg="ord">
        <pc:chgData name="pratiksikdar.8@gmail.com" userId="S::pratiksikdar.8_gmail.com#ext#@bostoninstituteofanalyti399.onmicrosoft.com::b097946a-4f7b-4374-8ad2-d04b41103981" providerId="AD" clId="Web-{5046E6F3-8FA2-49EB-9A40-A842EF692600}" dt="2023-10-03T15:46:49.902" v="0"/>
        <pc:sldMkLst>
          <pc:docMk/>
          <pc:sldMk cId="818892514" sldId="381"/>
        </pc:sldMkLst>
      </pc:sldChg>
    </pc:docChg>
  </pc:docChgLst>
  <pc:docChgLst>
    <pc:chgData name="pednekarabhishek30@gmail.com" userId="S::pednekarabhishek30_gmail.com#ext#@bostoninstituteofanalyti399.onmicrosoft.com::64a937d9-fb35-4703-8a94-98809bc56a04" providerId="AD" clId="Web-{52E11AA3-A2F0-986A-19FE-10F6097FD45A}"/>
    <pc:docChg chg="addSld delSld modSld">
      <pc:chgData name="pednekarabhishek30@gmail.com" userId="S::pednekarabhishek30_gmail.com#ext#@bostoninstituteofanalyti399.onmicrosoft.com::64a937d9-fb35-4703-8a94-98809bc56a04" providerId="AD" clId="Web-{52E11AA3-A2F0-986A-19FE-10F6097FD45A}" dt="2023-07-15T14:53:05.893" v="3"/>
      <pc:docMkLst>
        <pc:docMk/>
      </pc:docMkLst>
      <pc:sldChg chg="delSp add del replId">
        <pc:chgData name="pednekarabhishek30@gmail.com" userId="S::pednekarabhishek30_gmail.com#ext#@bostoninstituteofanalyti399.onmicrosoft.com::64a937d9-fb35-4703-8a94-98809bc56a04" providerId="AD" clId="Web-{52E11AA3-A2F0-986A-19FE-10F6097FD45A}" dt="2023-07-15T14:53:05.893" v="3"/>
        <pc:sldMkLst>
          <pc:docMk/>
          <pc:sldMk cId="1046233536" sldId="341"/>
        </pc:sldMkLst>
        <pc:picChg chg="del">
          <ac:chgData name="pednekarabhishek30@gmail.com" userId="S::pednekarabhishek30_gmail.com#ext#@bostoninstituteofanalyti399.onmicrosoft.com::64a937d9-fb35-4703-8a94-98809bc56a04" providerId="AD" clId="Web-{52E11AA3-A2F0-986A-19FE-10F6097FD45A}" dt="2023-07-15T14:51:58.563" v="2"/>
          <ac:picMkLst>
            <pc:docMk/>
            <pc:sldMk cId="1046233536" sldId="341"/>
            <ac:picMk id="3" creationId="{341E3851-44D4-35FB-4562-24C1615879C4}"/>
          </ac:picMkLst>
        </pc:picChg>
      </pc:sldChg>
      <pc:sldChg chg="del">
        <pc:chgData name="pednekarabhishek30@gmail.com" userId="S::pednekarabhishek30_gmail.com#ext#@bostoninstituteofanalyti399.onmicrosoft.com::64a937d9-fb35-4703-8a94-98809bc56a04" providerId="AD" clId="Web-{52E11AA3-A2F0-986A-19FE-10F6097FD45A}" dt="2023-07-15T14:51:44.234" v="0"/>
        <pc:sldMkLst>
          <pc:docMk/>
          <pc:sldMk cId="2441250412" sldId="341"/>
        </pc:sldMkLst>
      </pc:sldChg>
    </pc:docChg>
  </pc:docChgLst>
  <pc:docChgLst>
    <pc:chgData name="Guest User" userId="S::urn:spo:anon#d41d6a69044f57f4c643a70c668809c060233706aa7abf4301dc3cbb37044801::" providerId="AD" clId="Web-{A23C558A-7F71-14D2-D8D3-6427317A9BAC}"/>
    <pc:docChg chg="addSld delSld modSld">
      <pc:chgData name="Guest User" userId="S::urn:spo:anon#d41d6a69044f57f4c643a70c668809c060233706aa7abf4301dc3cbb37044801::" providerId="AD" clId="Web-{A23C558A-7F71-14D2-D8D3-6427317A9BAC}" dt="2023-09-03T12:28:25.582" v="16" actId="20577"/>
      <pc:docMkLst>
        <pc:docMk/>
      </pc:docMkLst>
      <pc:sldChg chg="addSp modSp">
        <pc:chgData name="Guest User" userId="S::urn:spo:anon#d41d6a69044f57f4c643a70c668809c060233706aa7abf4301dc3cbb37044801::" providerId="AD" clId="Web-{A23C558A-7F71-14D2-D8D3-6427317A9BAC}" dt="2023-09-03T12:28:25.582" v="16" actId="20577"/>
        <pc:sldMkLst>
          <pc:docMk/>
          <pc:sldMk cId="2341085596" sldId="257"/>
        </pc:sldMkLst>
        <pc:spChg chg="add mod">
          <ac:chgData name="Guest User" userId="S::urn:spo:anon#d41d6a69044f57f4c643a70c668809c060233706aa7abf4301dc3cbb37044801::" providerId="AD" clId="Web-{A23C558A-7F71-14D2-D8D3-6427317A9BAC}" dt="2023-09-03T12:28:25.582" v="16" actId="20577"/>
          <ac:spMkLst>
            <pc:docMk/>
            <pc:sldMk cId="2341085596" sldId="257"/>
            <ac:spMk id="2" creationId="{C85AB3DA-940A-D577-FA37-54817ADD156C}"/>
          </ac:spMkLst>
        </pc:spChg>
        <pc:picChg chg="mod">
          <ac:chgData name="Guest User" userId="S::urn:spo:anon#d41d6a69044f57f4c643a70c668809c060233706aa7abf4301dc3cbb37044801::" providerId="AD" clId="Web-{A23C558A-7F71-14D2-D8D3-6427317A9BAC}" dt="2023-09-03T12:27:36.784" v="7" actId="14100"/>
          <ac:picMkLst>
            <pc:docMk/>
            <pc:sldMk cId="2341085596" sldId="257"/>
            <ac:picMk id="5" creationId="{9DF61CB4-EFD8-4FB2-AC1D-5731103B6470}"/>
          </ac:picMkLst>
        </pc:picChg>
      </pc:sldChg>
      <pc:sldChg chg="new del">
        <pc:chgData name="Guest User" userId="S::urn:spo:anon#d41d6a69044f57f4c643a70c668809c060233706aa7abf4301dc3cbb37044801::" providerId="AD" clId="Web-{A23C558A-7F71-14D2-D8D3-6427317A9BAC}" dt="2023-09-03T12:28:13.098" v="9"/>
        <pc:sldMkLst>
          <pc:docMk/>
          <pc:sldMk cId="1044611492" sldId="384"/>
        </pc:sldMkLst>
      </pc:sldChg>
    </pc:docChg>
  </pc:docChgLst>
  <pc:docChgLst>
    <pc:chgData name="Guest User" userId="S::urn:spo:anon#12bb9c270c8a06e2adebb12a476771c11d5d4ef54da76a286c505b46425cd796::" providerId="AD" clId="Web-{A8A0F294-9714-CCF6-B801-B6F31E2BD8CD}"/>
    <pc:docChg chg="modSld sldOrd">
      <pc:chgData name="Guest User" userId="S::urn:spo:anon#12bb9c270c8a06e2adebb12a476771c11d5d4ef54da76a286c505b46425cd796::" providerId="AD" clId="Web-{A8A0F294-9714-CCF6-B801-B6F31E2BD8CD}" dt="2023-10-27T15:50:04.119" v="1293" actId="20577"/>
      <pc:docMkLst>
        <pc:docMk/>
      </pc:docMkLst>
      <pc:sldChg chg="modSp ord">
        <pc:chgData name="Guest User" userId="S::urn:spo:anon#12bb9c270c8a06e2adebb12a476771c11d5d4ef54da76a286c505b46425cd796::" providerId="AD" clId="Web-{A8A0F294-9714-CCF6-B801-B6F31E2BD8CD}" dt="2023-10-27T14:20:03.655" v="546"/>
        <pc:sldMkLst>
          <pc:docMk/>
          <pc:sldMk cId="2341085596" sldId="257"/>
        </pc:sldMkLst>
        <pc:picChg chg="mod modCrop">
          <ac:chgData name="Guest User" userId="S::urn:spo:anon#12bb9c270c8a06e2adebb12a476771c11d5d4ef54da76a286c505b46425cd796::" providerId="AD" clId="Web-{A8A0F294-9714-CCF6-B801-B6F31E2BD8CD}" dt="2023-10-27T14:20:03.655" v="546"/>
          <ac:picMkLst>
            <pc:docMk/>
            <pc:sldMk cId="2341085596" sldId="257"/>
            <ac:picMk id="5" creationId="{9DF61CB4-EFD8-4FB2-AC1D-5731103B6470}"/>
          </ac:picMkLst>
        </pc:picChg>
      </pc:sldChg>
      <pc:sldChg chg="modSp">
        <pc:chgData name="Guest User" userId="S::urn:spo:anon#12bb9c270c8a06e2adebb12a476771c11d5d4ef54da76a286c505b46425cd796::" providerId="AD" clId="Web-{A8A0F294-9714-CCF6-B801-B6F31E2BD8CD}" dt="2023-10-27T14:30:29.834" v="790" actId="20577"/>
        <pc:sldMkLst>
          <pc:docMk/>
          <pc:sldMk cId="818892514" sldId="381"/>
        </pc:sldMkLst>
        <pc:spChg chg="mod">
          <ac:chgData name="Guest User" userId="S::urn:spo:anon#12bb9c270c8a06e2adebb12a476771c11d5d4ef54da76a286c505b46425cd796::" providerId="AD" clId="Web-{A8A0F294-9714-CCF6-B801-B6F31E2BD8CD}" dt="2023-10-27T14:29:39.629" v="785" actId="14100"/>
          <ac:spMkLst>
            <pc:docMk/>
            <pc:sldMk cId="818892514" sldId="381"/>
            <ac:spMk id="3" creationId="{CB264D64-EA01-BE54-3519-A3CFFAEE7C28}"/>
          </ac:spMkLst>
        </pc:spChg>
        <pc:spChg chg="mod">
          <ac:chgData name="Guest User" userId="S::urn:spo:anon#12bb9c270c8a06e2adebb12a476771c11d5d4ef54da76a286c505b46425cd796::" providerId="AD" clId="Web-{A8A0F294-9714-CCF6-B801-B6F31E2BD8CD}" dt="2023-10-27T14:30:29.834" v="790" actId="20577"/>
          <ac:spMkLst>
            <pc:docMk/>
            <pc:sldMk cId="818892514" sldId="381"/>
            <ac:spMk id="4" creationId="{C9618C9A-4D3D-A961-607C-3E18B44634A3}"/>
          </ac:spMkLst>
        </pc:spChg>
        <pc:spChg chg="mod">
          <ac:chgData name="Guest User" userId="S::urn:spo:anon#12bb9c270c8a06e2adebb12a476771c11d5d4ef54da76a286c505b46425cd796::" providerId="AD" clId="Web-{A8A0F294-9714-CCF6-B801-B6F31E2BD8CD}" dt="2023-10-27T14:22:35.145" v="650" actId="20577"/>
          <ac:spMkLst>
            <pc:docMk/>
            <pc:sldMk cId="818892514" sldId="381"/>
            <ac:spMk id="76" creationId="{D1D34770-47A8-402C-AF23-2B653F2D88C1}"/>
          </ac:spMkLst>
        </pc:spChg>
      </pc:sldChg>
      <pc:sldChg chg="modSp">
        <pc:chgData name="Guest User" userId="S::urn:spo:anon#12bb9c270c8a06e2adebb12a476771c11d5d4ef54da76a286c505b46425cd796::" providerId="AD" clId="Web-{A8A0F294-9714-CCF6-B801-B6F31E2BD8CD}" dt="2023-10-27T14:03:10.493" v="400" actId="20577"/>
        <pc:sldMkLst>
          <pc:docMk/>
          <pc:sldMk cId="3084368489" sldId="382"/>
        </pc:sldMkLst>
        <pc:spChg chg="mod">
          <ac:chgData name="Guest User" userId="S::urn:spo:anon#12bb9c270c8a06e2adebb12a476771c11d5d4ef54da76a286c505b46425cd796::" providerId="AD" clId="Web-{A8A0F294-9714-CCF6-B801-B6F31E2BD8CD}" dt="2023-10-27T14:03:10.493" v="400" actId="20577"/>
          <ac:spMkLst>
            <pc:docMk/>
            <pc:sldMk cId="3084368489" sldId="382"/>
            <ac:spMk id="3" creationId="{0498D189-494B-ED80-4684-4448F52E2D98}"/>
          </ac:spMkLst>
        </pc:spChg>
        <pc:spChg chg="mod">
          <ac:chgData name="Guest User" userId="S::urn:spo:anon#12bb9c270c8a06e2adebb12a476771c11d5d4ef54da76a286c505b46425cd796::" providerId="AD" clId="Web-{A8A0F294-9714-CCF6-B801-B6F31E2BD8CD}" dt="2023-10-27T14:02:24.413" v="396" actId="1076"/>
          <ac:spMkLst>
            <pc:docMk/>
            <pc:sldMk cId="3084368489" sldId="382"/>
            <ac:spMk id="4" creationId="{F321500F-BE94-4C09-E625-D01403CE72F2}"/>
          </ac:spMkLst>
        </pc:spChg>
      </pc:sldChg>
      <pc:sldChg chg="addSp modSp">
        <pc:chgData name="Guest User" userId="S::urn:spo:anon#12bb9c270c8a06e2adebb12a476771c11d5d4ef54da76a286c505b46425cd796::" providerId="AD" clId="Web-{A8A0F294-9714-CCF6-B801-B6F31E2BD8CD}" dt="2023-10-27T14:37:08.177" v="801" actId="14100"/>
        <pc:sldMkLst>
          <pc:docMk/>
          <pc:sldMk cId="1147586658" sldId="384"/>
        </pc:sldMkLst>
        <pc:picChg chg="add mod">
          <ac:chgData name="Guest User" userId="S::urn:spo:anon#12bb9c270c8a06e2adebb12a476771c11d5d4ef54da76a286c505b46425cd796::" providerId="AD" clId="Web-{A8A0F294-9714-CCF6-B801-B6F31E2BD8CD}" dt="2023-10-27T14:36:57.005" v="798" actId="1076"/>
          <ac:picMkLst>
            <pc:docMk/>
            <pc:sldMk cId="1147586658" sldId="384"/>
            <ac:picMk id="4" creationId="{1E893A09-19E0-A24C-1539-B55C3AD06B6D}"/>
          </ac:picMkLst>
        </pc:picChg>
        <pc:picChg chg="add mod">
          <ac:chgData name="Guest User" userId="S::urn:spo:anon#12bb9c270c8a06e2adebb12a476771c11d5d4ef54da76a286c505b46425cd796::" providerId="AD" clId="Web-{A8A0F294-9714-CCF6-B801-B6F31E2BD8CD}" dt="2023-10-27T14:37:08.177" v="801" actId="14100"/>
          <ac:picMkLst>
            <pc:docMk/>
            <pc:sldMk cId="1147586658" sldId="384"/>
            <ac:picMk id="9" creationId="{1A094A2B-EBE0-A7F7-1CEB-2E1FFE5EAC39}"/>
          </ac:picMkLst>
        </pc:picChg>
      </pc:sldChg>
      <pc:sldChg chg="addSp modSp">
        <pc:chgData name="Guest User" userId="S::urn:spo:anon#12bb9c270c8a06e2adebb12a476771c11d5d4ef54da76a286c505b46425cd796::" providerId="AD" clId="Web-{A8A0F294-9714-CCF6-B801-B6F31E2BD8CD}" dt="2023-10-27T14:48:29.233" v="843" actId="1076"/>
        <pc:sldMkLst>
          <pc:docMk/>
          <pc:sldMk cId="1374087656" sldId="385"/>
        </pc:sldMkLst>
        <pc:picChg chg="add mod">
          <ac:chgData name="Guest User" userId="S::urn:spo:anon#12bb9c270c8a06e2adebb12a476771c11d5d4ef54da76a286c505b46425cd796::" providerId="AD" clId="Web-{A8A0F294-9714-CCF6-B801-B6F31E2BD8CD}" dt="2023-10-27T14:48:24.014" v="841" actId="1076"/>
          <ac:picMkLst>
            <pc:docMk/>
            <pc:sldMk cId="1374087656" sldId="385"/>
            <ac:picMk id="8" creationId="{7A767D1F-3E9E-5A11-7A0C-5C821FF69AAA}"/>
          </ac:picMkLst>
        </pc:picChg>
        <pc:picChg chg="add mod">
          <ac:chgData name="Guest User" userId="S::urn:spo:anon#12bb9c270c8a06e2adebb12a476771c11d5d4ef54da76a286c505b46425cd796::" providerId="AD" clId="Web-{A8A0F294-9714-CCF6-B801-B6F31E2BD8CD}" dt="2023-10-27T14:48:27.030" v="842" actId="1076"/>
          <ac:picMkLst>
            <pc:docMk/>
            <pc:sldMk cId="1374087656" sldId="385"/>
            <ac:picMk id="9" creationId="{DB285755-F3E2-245D-6083-704ECAEF8324}"/>
          </ac:picMkLst>
        </pc:picChg>
        <pc:picChg chg="add mod">
          <ac:chgData name="Guest User" userId="S::urn:spo:anon#12bb9c270c8a06e2adebb12a476771c11d5d4ef54da76a286c505b46425cd796::" providerId="AD" clId="Web-{A8A0F294-9714-CCF6-B801-B6F31E2BD8CD}" dt="2023-10-27T14:48:29.233" v="843" actId="1076"/>
          <ac:picMkLst>
            <pc:docMk/>
            <pc:sldMk cId="1374087656" sldId="385"/>
            <ac:picMk id="10" creationId="{D151B51C-7C61-0A91-4A01-D1E8B1220DDE}"/>
          </ac:picMkLst>
        </pc:picChg>
      </pc:sldChg>
      <pc:sldChg chg="addSp modSp">
        <pc:chgData name="Guest User" userId="S::urn:spo:anon#12bb9c270c8a06e2adebb12a476771c11d5d4ef54da76a286c505b46425cd796::" providerId="AD" clId="Web-{A8A0F294-9714-CCF6-B801-B6F31E2BD8CD}" dt="2023-10-27T15:37:28.826" v="1220" actId="14100"/>
        <pc:sldMkLst>
          <pc:docMk/>
          <pc:sldMk cId="1602440175" sldId="386"/>
        </pc:sldMkLst>
        <pc:picChg chg="add mod">
          <ac:chgData name="Guest User" userId="S::urn:spo:anon#12bb9c270c8a06e2adebb12a476771c11d5d4ef54da76a286c505b46425cd796::" providerId="AD" clId="Web-{A8A0F294-9714-CCF6-B801-B6F31E2BD8CD}" dt="2023-10-27T15:37:28.826" v="1220" actId="14100"/>
          <ac:picMkLst>
            <pc:docMk/>
            <pc:sldMk cId="1602440175" sldId="386"/>
            <ac:picMk id="4" creationId="{E4983BF5-9C60-3C37-B85A-FCA8C67C35C3}"/>
          </ac:picMkLst>
        </pc:picChg>
        <pc:picChg chg="add mod">
          <ac:chgData name="Guest User" userId="S::urn:spo:anon#12bb9c270c8a06e2adebb12a476771c11d5d4ef54da76a286c505b46425cd796::" providerId="AD" clId="Web-{A8A0F294-9714-CCF6-B801-B6F31E2BD8CD}" dt="2023-10-27T14:53:26.353" v="862" actId="14100"/>
          <ac:picMkLst>
            <pc:docMk/>
            <pc:sldMk cId="1602440175" sldId="386"/>
            <ac:picMk id="9" creationId="{7BD83DE9-D43F-0A2A-7EB4-CC305C8C40CE}"/>
          </ac:picMkLst>
        </pc:picChg>
        <pc:picChg chg="add mod">
          <ac:chgData name="Guest User" userId="S::urn:spo:anon#12bb9c270c8a06e2adebb12a476771c11d5d4ef54da76a286c505b46425cd796::" providerId="AD" clId="Web-{A8A0F294-9714-CCF6-B801-B6F31E2BD8CD}" dt="2023-10-27T14:53:07.915" v="858" actId="1076"/>
          <ac:picMkLst>
            <pc:docMk/>
            <pc:sldMk cId="1602440175" sldId="386"/>
            <ac:picMk id="10" creationId="{87D979DF-7143-9064-6AA0-ED7B5C3328A3}"/>
          </ac:picMkLst>
        </pc:picChg>
      </pc:sldChg>
      <pc:sldChg chg="addSp modSp">
        <pc:chgData name="Guest User" userId="S::urn:spo:anon#12bb9c270c8a06e2adebb12a476771c11d5d4ef54da76a286c505b46425cd796::" providerId="AD" clId="Web-{A8A0F294-9714-CCF6-B801-B6F31E2BD8CD}" dt="2023-10-27T14:57:30.362" v="892" actId="14100"/>
        <pc:sldMkLst>
          <pc:docMk/>
          <pc:sldMk cId="4225680352" sldId="387"/>
        </pc:sldMkLst>
        <pc:picChg chg="add mod">
          <ac:chgData name="Guest User" userId="S::urn:spo:anon#12bb9c270c8a06e2adebb12a476771c11d5d4ef54da76a286c505b46425cd796::" providerId="AD" clId="Web-{A8A0F294-9714-CCF6-B801-B6F31E2BD8CD}" dt="2023-10-27T14:57:21.690" v="890" actId="14100"/>
          <ac:picMkLst>
            <pc:docMk/>
            <pc:sldMk cId="4225680352" sldId="387"/>
            <ac:picMk id="5" creationId="{8203E1C7-2339-98D2-36B8-66B5979A2001}"/>
          </ac:picMkLst>
        </pc:picChg>
        <pc:picChg chg="add mod">
          <ac:chgData name="Guest User" userId="S::urn:spo:anon#12bb9c270c8a06e2adebb12a476771c11d5d4ef54da76a286c505b46425cd796::" providerId="AD" clId="Web-{A8A0F294-9714-CCF6-B801-B6F31E2BD8CD}" dt="2023-10-27T14:57:26.221" v="891" actId="14100"/>
          <ac:picMkLst>
            <pc:docMk/>
            <pc:sldMk cId="4225680352" sldId="387"/>
            <ac:picMk id="6" creationId="{E03C27AC-DD1F-6F23-D354-D50209E1963F}"/>
          </ac:picMkLst>
        </pc:picChg>
        <pc:picChg chg="add mod">
          <ac:chgData name="Guest User" userId="S::urn:spo:anon#12bb9c270c8a06e2adebb12a476771c11d5d4ef54da76a286c505b46425cd796::" providerId="AD" clId="Web-{A8A0F294-9714-CCF6-B801-B6F31E2BD8CD}" dt="2023-10-27T14:57:30.362" v="892" actId="14100"/>
          <ac:picMkLst>
            <pc:docMk/>
            <pc:sldMk cId="4225680352" sldId="387"/>
            <ac:picMk id="8" creationId="{5033947B-4338-9B84-5EA7-6DA181047EB0}"/>
          </ac:picMkLst>
        </pc:picChg>
      </pc:sldChg>
      <pc:sldChg chg="addSp delSp modSp">
        <pc:chgData name="Guest User" userId="S::urn:spo:anon#12bb9c270c8a06e2adebb12a476771c11d5d4ef54da76a286c505b46425cd796::" providerId="AD" clId="Web-{A8A0F294-9714-CCF6-B801-B6F31E2BD8CD}" dt="2023-10-27T15:05:22.583" v="922" actId="14100"/>
        <pc:sldMkLst>
          <pc:docMk/>
          <pc:sldMk cId="844918343" sldId="388"/>
        </pc:sldMkLst>
        <pc:picChg chg="add mod">
          <ac:chgData name="Guest User" userId="S::urn:spo:anon#12bb9c270c8a06e2adebb12a476771c11d5d4ef54da76a286c505b46425cd796::" providerId="AD" clId="Web-{A8A0F294-9714-CCF6-B801-B6F31E2BD8CD}" dt="2023-10-27T15:03:48.907" v="918" actId="14100"/>
          <ac:picMkLst>
            <pc:docMk/>
            <pc:sldMk cId="844918343" sldId="388"/>
            <ac:picMk id="8" creationId="{C57A4ADB-EFA8-6B87-8EB6-6D19ADEB1864}"/>
          </ac:picMkLst>
        </pc:picChg>
        <pc:picChg chg="add del mod">
          <ac:chgData name="Guest User" userId="S::urn:spo:anon#12bb9c270c8a06e2adebb12a476771c11d5d4ef54da76a286c505b46425cd796::" providerId="AD" clId="Web-{A8A0F294-9714-CCF6-B801-B6F31E2BD8CD}" dt="2023-10-27T15:02:52.390" v="909"/>
          <ac:picMkLst>
            <pc:docMk/>
            <pc:sldMk cId="844918343" sldId="388"/>
            <ac:picMk id="9" creationId="{84141B51-D360-A634-AF5B-02B28E6A4368}"/>
          </ac:picMkLst>
        </pc:picChg>
        <pc:picChg chg="add mod">
          <ac:chgData name="Guest User" userId="S::urn:spo:anon#12bb9c270c8a06e2adebb12a476771c11d5d4ef54da76a286c505b46425cd796::" providerId="AD" clId="Web-{A8A0F294-9714-CCF6-B801-B6F31E2BD8CD}" dt="2023-10-27T15:03:43.407" v="916" actId="14100"/>
          <ac:picMkLst>
            <pc:docMk/>
            <pc:sldMk cId="844918343" sldId="388"/>
            <ac:picMk id="10" creationId="{AEB9C99C-FF90-8AC2-C3C5-861327ADC4AB}"/>
          </ac:picMkLst>
        </pc:picChg>
        <pc:picChg chg="add mod">
          <ac:chgData name="Guest User" userId="S::urn:spo:anon#12bb9c270c8a06e2adebb12a476771c11d5d4ef54da76a286c505b46425cd796::" providerId="AD" clId="Web-{A8A0F294-9714-CCF6-B801-B6F31E2BD8CD}" dt="2023-10-27T15:05:22.583" v="922" actId="14100"/>
          <ac:picMkLst>
            <pc:docMk/>
            <pc:sldMk cId="844918343" sldId="388"/>
            <ac:picMk id="11" creationId="{9050241F-B713-A9B4-7A96-09C9D7816328}"/>
          </ac:picMkLst>
        </pc:picChg>
      </pc:sldChg>
      <pc:sldChg chg="addSp modSp">
        <pc:chgData name="Guest User" userId="S::urn:spo:anon#12bb9c270c8a06e2adebb12a476771c11d5d4ef54da76a286c505b46425cd796::" providerId="AD" clId="Web-{A8A0F294-9714-CCF6-B801-B6F31E2BD8CD}" dt="2023-10-27T15:08:16.401" v="933" actId="14100"/>
        <pc:sldMkLst>
          <pc:docMk/>
          <pc:sldMk cId="1398918669" sldId="389"/>
        </pc:sldMkLst>
        <pc:picChg chg="add mod">
          <ac:chgData name="Guest User" userId="S::urn:spo:anon#12bb9c270c8a06e2adebb12a476771c11d5d4ef54da76a286c505b46425cd796::" providerId="AD" clId="Web-{A8A0F294-9714-CCF6-B801-B6F31E2BD8CD}" dt="2023-10-27T15:06:59.039" v="927" actId="14100"/>
          <ac:picMkLst>
            <pc:docMk/>
            <pc:sldMk cId="1398918669" sldId="389"/>
            <ac:picMk id="2" creationId="{0AFF5A6D-1472-59A4-BEC3-FD12BA15F268}"/>
          </ac:picMkLst>
        </pc:picChg>
        <pc:picChg chg="add mod">
          <ac:chgData name="Guest User" userId="S::urn:spo:anon#12bb9c270c8a06e2adebb12a476771c11d5d4ef54da76a286c505b46425cd796::" providerId="AD" clId="Web-{A8A0F294-9714-CCF6-B801-B6F31E2BD8CD}" dt="2023-10-27T15:08:16.401" v="933" actId="14100"/>
          <ac:picMkLst>
            <pc:docMk/>
            <pc:sldMk cId="1398918669" sldId="389"/>
            <ac:picMk id="5" creationId="{E2887F47-65E7-8E01-7A9F-EF2938CDE2ED}"/>
          </ac:picMkLst>
        </pc:picChg>
      </pc:sldChg>
      <pc:sldChg chg="addSp modSp">
        <pc:chgData name="Guest User" userId="S::urn:spo:anon#12bb9c270c8a06e2adebb12a476771c11d5d4ef54da76a286c505b46425cd796::" providerId="AD" clId="Web-{A8A0F294-9714-CCF6-B801-B6F31E2BD8CD}" dt="2023-10-27T15:16:26.529" v="973" actId="14100"/>
        <pc:sldMkLst>
          <pc:docMk/>
          <pc:sldMk cId="3596696669" sldId="391"/>
        </pc:sldMkLst>
        <pc:spChg chg="mod">
          <ac:chgData name="Guest User" userId="S::urn:spo:anon#12bb9c270c8a06e2adebb12a476771c11d5d4ef54da76a286c505b46425cd796::" providerId="AD" clId="Web-{A8A0F294-9714-CCF6-B801-B6F31E2BD8CD}" dt="2023-10-27T15:08:38.668" v="959" actId="20577"/>
          <ac:spMkLst>
            <pc:docMk/>
            <pc:sldMk cId="3596696669" sldId="391"/>
            <ac:spMk id="6" creationId="{3195D042-9F7D-77DB-90ED-54F101B4C530}"/>
          </ac:spMkLst>
        </pc:spChg>
        <pc:picChg chg="add mod">
          <ac:chgData name="Guest User" userId="S::urn:spo:anon#12bb9c270c8a06e2adebb12a476771c11d5d4ef54da76a286c505b46425cd796::" providerId="AD" clId="Web-{A8A0F294-9714-CCF6-B801-B6F31E2BD8CD}" dt="2023-10-27T15:10:11.828" v="966" actId="14100"/>
          <ac:picMkLst>
            <pc:docMk/>
            <pc:sldMk cId="3596696669" sldId="391"/>
            <ac:picMk id="8" creationId="{96F74773-1020-13D6-8DCA-CE0D74B625C2}"/>
          </ac:picMkLst>
        </pc:picChg>
        <pc:picChg chg="add mod">
          <ac:chgData name="Guest User" userId="S::urn:spo:anon#12bb9c270c8a06e2adebb12a476771c11d5d4ef54da76a286c505b46425cd796::" providerId="AD" clId="Web-{A8A0F294-9714-CCF6-B801-B6F31E2BD8CD}" dt="2023-10-27T15:11:39.831" v="969" actId="14100"/>
          <ac:picMkLst>
            <pc:docMk/>
            <pc:sldMk cId="3596696669" sldId="391"/>
            <ac:picMk id="9" creationId="{AC567E41-8923-8FB9-12DD-7F62D5C279B6}"/>
          </ac:picMkLst>
        </pc:picChg>
        <pc:picChg chg="add mod">
          <ac:chgData name="Guest User" userId="S::urn:spo:anon#12bb9c270c8a06e2adebb12a476771c11d5d4ef54da76a286c505b46425cd796::" providerId="AD" clId="Web-{A8A0F294-9714-CCF6-B801-B6F31E2BD8CD}" dt="2023-10-27T15:16:26.529" v="973" actId="14100"/>
          <ac:picMkLst>
            <pc:docMk/>
            <pc:sldMk cId="3596696669" sldId="391"/>
            <ac:picMk id="10" creationId="{F37A669B-C02F-B877-EADD-D899DB55E1D6}"/>
          </ac:picMkLst>
        </pc:picChg>
      </pc:sldChg>
      <pc:sldChg chg="addSp modSp">
        <pc:chgData name="Guest User" userId="S::urn:spo:anon#12bb9c270c8a06e2adebb12a476771c11d5d4ef54da76a286c505b46425cd796::" providerId="AD" clId="Web-{A8A0F294-9714-CCF6-B801-B6F31E2BD8CD}" dt="2023-10-27T15:19:59.552" v="977" actId="1076"/>
        <pc:sldMkLst>
          <pc:docMk/>
          <pc:sldMk cId="468704614" sldId="392"/>
        </pc:sldMkLst>
        <pc:picChg chg="add mod">
          <ac:chgData name="Guest User" userId="S::urn:spo:anon#12bb9c270c8a06e2adebb12a476771c11d5d4ef54da76a286c505b46425cd796::" providerId="AD" clId="Web-{A8A0F294-9714-CCF6-B801-B6F31E2BD8CD}" dt="2023-10-27T15:18:43.174" v="975" actId="1076"/>
          <ac:picMkLst>
            <pc:docMk/>
            <pc:sldMk cId="468704614" sldId="392"/>
            <ac:picMk id="3" creationId="{28FC7C0A-7E2A-583B-B77E-007CCB15CE14}"/>
          </ac:picMkLst>
        </pc:picChg>
        <pc:picChg chg="add mod">
          <ac:chgData name="Guest User" userId="S::urn:spo:anon#12bb9c270c8a06e2adebb12a476771c11d5d4ef54da76a286c505b46425cd796::" providerId="AD" clId="Web-{A8A0F294-9714-CCF6-B801-B6F31E2BD8CD}" dt="2023-10-27T15:19:59.552" v="977" actId="1076"/>
          <ac:picMkLst>
            <pc:docMk/>
            <pc:sldMk cId="468704614" sldId="392"/>
            <ac:picMk id="7" creationId="{3D6DB302-A5B5-77B5-E045-F94BE6B58A37}"/>
          </ac:picMkLst>
        </pc:picChg>
      </pc:sldChg>
      <pc:sldChg chg="addSp modSp">
        <pc:chgData name="Guest User" userId="S::urn:spo:anon#12bb9c270c8a06e2adebb12a476771c11d5d4ef54da76a286c505b46425cd796::" providerId="AD" clId="Web-{A8A0F294-9714-CCF6-B801-B6F31E2BD8CD}" dt="2023-10-27T15:26:12.753" v="1015" actId="14100"/>
        <pc:sldMkLst>
          <pc:docMk/>
          <pc:sldMk cId="1801442327" sldId="393"/>
        </pc:sldMkLst>
        <pc:spChg chg="mod">
          <ac:chgData name="Guest User" userId="S::urn:spo:anon#12bb9c270c8a06e2adebb12a476771c11d5d4ef54da76a286c505b46425cd796::" providerId="AD" clId="Web-{A8A0F294-9714-CCF6-B801-B6F31E2BD8CD}" dt="2023-10-27T15:22:17.870" v="1003" actId="20577"/>
          <ac:spMkLst>
            <pc:docMk/>
            <pc:sldMk cId="1801442327" sldId="393"/>
            <ac:spMk id="3" creationId="{5111A378-1712-EA0C-BD86-CF2C47D4C3E8}"/>
          </ac:spMkLst>
        </pc:spChg>
        <pc:picChg chg="add mod">
          <ac:chgData name="Guest User" userId="S::urn:spo:anon#12bb9c270c8a06e2adebb12a476771c11d5d4ef54da76a286c505b46425cd796::" providerId="AD" clId="Web-{A8A0F294-9714-CCF6-B801-B6F31E2BD8CD}" dt="2023-10-27T15:23:36.029" v="1005" actId="1076"/>
          <ac:picMkLst>
            <pc:docMk/>
            <pc:sldMk cId="1801442327" sldId="393"/>
            <ac:picMk id="7" creationId="{C816036A-0D38-E1E8-25CC-313A47A58DD3}"/>
          </ac:picMkLst>
        </pc:picChg>
        <pc:picChg chg="add mod">
          <ac:chgData name="Guest User" userId="S::urn:spo:anon#12bb9c270c8a06e2adebb12a476771c11d5d4ef54da76a286c505b46425cd796::" providerId="AD" clId="Web-{A8A0F294-9714-CCF6-B801-B6F31E2BD8CD}" dt="2023-10-27T15:26:05.628" v="1012" actId="14100"/>
          <ac:picMkLst>
            <pc:docMk/>
            <pc:sldMk cId="1801442327" sldId="393"/>
            <ac:picMk id="8" creationId="{33EBB1C0-57E6-6D82-3F2B-F9BE27900D6C}"/>
          </ac:picMkLst>
        </pc:picChg>
        <pc:picChg chg="add mod">
          <ac:chgData name="Guest User" userId="S::urn:spo:anon#12bb9c270c8a06e2adebb12a476771c11d5d4ef54da76a286c505b46425cd796::" providerId="AD" clId="Web-{A8A0F294-9714-CCF6-B801-B6F31E2BD8CD}" dt="2023-10-27T15:26:12.753" v="1015" actId="14100"/>
          <ac:picMkLst>
            <pc:docMk/>
            <pc:sldMk cId="1801442327" sldId="393"/>
            <ac:picMk id="9" creationId="{79243EBE-DF9F-F980-EDA9-AE53FD8377C0}"/>
          </ac:picMkLst>
        </pc:picChg>
      </pc:sldChg>
      <pc:sldChg chg="addSp modSp">
        <pc:chgData name="Guest User" userId="S::urn:spo:anon#12bb9c270c8a06e2adebb12a476771c11d5d4ef54da76a286c505b46425cd796::" providerId="AD" clId="Web-{A8A0F294-9714-CCF6-B801-B6F31E2BD8CD}" dt="2023-10-27T15:29:45.091" v="1056" actId="14100"/>
        <pc:sldMkLst>
          <pc:docMk/>
          <pc:sldMk cId="1276318955" sldId="394"/>
        </pc:sldMkLst>
        <pc:spChg chg="mod">
          <ac:chgData name="Guest User" userId="S::urn:spo:anon#12bb9c270c8a06e2adebb12a476771c11d5d4ef54da76a286c505b46425cd796::" providerId="AD" clId="Web-{A8A0F294-9714-CCF6-B801-B6F31E2BD8CD}" dt="2023-10-27T15:27:14.755" v="1045" actId="20577"/>
          <ac:spMkLst>
            <pc:docMk/>
            <pc:sldMk cId="1276318955" sldId="394"/>
            <ac:spMk id="5" creationId="{48879C66-C50A-1BA1-93F9-EAA1FFC6423E}"/>
          </ac:spMkLst>
        </pc:spChg>
        <pc:picChg chg="add mod">
          <ac:chgData name="Guest User" userId="S::urn:spo:anon#12bb9c270c8a06e2adebb12a476771c11d5d4ef54da76a286c505b46425cd796::" providerId="AD" clId="Web-{A8A0F294-9714-CCF6-B801-B6F31E2BD8CD}" dt="2023-10-27T15:28:18.336" v="1053" actId="14100"/>
          <ac:picMkLst>
            <pc:docMk/>
            <pc:sldMk cId="1276318955" sldId="394"/>
            <ac:picMk id="6" creationId="{9DEFBB6B-1BF5-0BE0-8B2B-323A8EDF0410}"/>
          </ac:picMkLst>
        </pc:picChg>
        <pc:picChg chg="add mod">
          <ac:chgData name="Guest User" userId="S::urn:spo:anon#12bb9c270c8a06e2adebb12a476771c11d5d4ef54da76a286c505b46425cd796::" providerId="AD" clId="Web-{A8A0F294-9714-CCF6-B801-B6F31E2BD8CD}" dt="2023-10-27T15:29:45.091" v="1056" actId="14100"/>
          <ac:picMkLst>
            <pc:docMk/>
            <pc:sldMk cId="1276318955" sldId="394"/>
            <ac:picMk id="7" creationId="{CA476F8E-94D5-DEEA-36D5-E15C31B3B6CB}"/>
          </ac:picMkLst>
        </pc:picChg>
      </pc:sldChg>
      <pc:sldChg chg="addSp modSp">
        <pc:chgData name="Guest User" userId="S::urn:spo:anon#12bb9c270c8a06e2adebb12a476771c11d5d4ef54da76a286c505b46425cd796::" providerId="AD" clId="Web-{A8A0F294-9714-CCF6-B801-B6F31E2BD8CD}" dt="2023-10-27T15:36:44.543" v="1215" actId="14100"/>
        <pc:sldMkLst>
          <pc:docMk/>
          <pc:sldMk cId="3597956979" sldId="395"/>
        </pc:sldMkLst>
        <pc:spChg chg="mod">
          <ac:chgData name="Guest User" userId="S::urn:spo:anon#12bb9c270c8a06e2adebb12a476771c11d5d4ef54da76a286c505b46425cd796::" providerId="AD" clId="Web-{A8A0F294-9714-CCF6-B801-B6F31E2BD8CD}" dt="2023-10-27T15:36:44.543" v="1215" actId="14100"/>
          <ac:spMkLst>
            <pc:docMk/>
            <pc:sldMk cId="3597956979" sldId="395"/>
            <ac:spMk id="3" creationId="{3F8E6134-AE8E-3288-9A04-545D3BD2F22E}"/>
          </ac:spMkLst>
        </pc:spChg>
        <pc:spChg chg="mod">
          <ac:chgData name="Guest User" userId="S::urn:spo:anon#12bb9c270c8a06e2adebb12a476771c11d5d4ef54da76a286c505b46425cd796::" providerId="AD" clId="Web-{A8A0F294-9714-CCF6-B801-B6F31E2BD8CD}" dt="2023-10-27T15:36:30.402" v="1196" actId="20577"/>
          <ac:spMkLst>
            <pc:docMk/>
            <pc:sldMk cId="3597956979" sldId="395"/>
            <ac:spMk id="10" creationId="{345F2719-3900-C2D5-6537-44371050D866}"/>
          </ac:spMkLst>
        </pc:spChg>
        <pc:picChg chg="add mod">
          <ac:chgData name="Guest User" userId="S::urn:spo:anon#12bb9c270c8a06e2adebb12a476771c11d5d4ef54da76a286c505b46425cd796::" providerId="AD" clId="Web-{A8A0F294-9714-CCF6-B801-B6F31E2BD8CD}" dt="2023-10-27T15:31:27.313" v="1075" actId="1076"/>
          <ac:picMkLst>
            <pc:docMk/>
            <pc:sldMk cId="3597956979" sldId="395"/>
            <ac:picMk id="4" creationId="{6F402916-74FA-949D-EBE6-FAF0ACF3E664}"/>
          </ac:picMkLst>
        </pc:picChg>
        <pc:picChg chg="add mod">
          <ac:chgData name="Guest User" userId="S::urn:spo:anon#12bb9c270c8a06e2adebb12a476771c11d5d4ef54da76a286c505b46425cd796::" providerId="AD" clId="Web-{A8A0F294-9714-CCF6-B801-B6F31E2BD8CD}" dt="2023-10-27T15:31:30.016" v="1076" actId="1076"/>
          <ac:picMkLst>
            <pc:docMk/>
            <pc:sldMk cId="3597956979" sldId="395"/>
            <ac:picMk id="7" creationId="{3FA5ED72-B217-4B6A-01BB-A77863EDB5D0}"/>
          </ac:picMkLst>
        </pc:picChg>
        <pc:picChg chg="add mod">
          <ac:chgData name="Guest User" userId="S::urn:spo:anon#12bb9c270c8a06e2adebb12a476771c11d5d4ef54da76a286c505b46425cd796::" providerId="AD" clId="Web-{A8A0F294-9714-CCF6-B801-B6F31E2BD8CD}" dt="2023-10-27T15:31:49.705" v="1079" actId="14100"/>
          <ac:picMkLst>
            <pc:docMk/>
            <pc:sldMk cId="3597956979" sldId="395"/>
            <ac:picMk id="11" creationId="{A63EE7DF-1B7D-B50F-7878-A5E99664991A}"/>
          </ac:picMkLst>
        </pc:picChg>
        <pc:picChg chg="add mod">
          <ac:chgData name="Guest User" userId="S::urn:spo:anon#12bb9c270c8a06e2adebb12a476771c11d5d4ef54da76a286c505b46425cd796::" providerId="AD" clId="Web-{A8A0F294-9714-CCF6-B801-B6F31E2BD8CD}" dt="2023-10-27T15:33:20.802" v="1086" actId="14100"/>
          <ac:picMkLst>
            <pc:docMk/>
            <pc:sldMk cId="3597956979" sldId="395"/>
            <ac:picMk id="12" creationId="{3F10EF9F-707E-8EF9-88B0-C2B49845916A}"/>
          </ac:picMkLst>
        </pc:picChg>
      </pc:sldChg>
      <pc:sldChg chg="modSp">
        <pc:chgData name="Guest User" userId="S::urn:spo:anon#12bb9c270c8a06e2adebb12a476771c11d5d4ef54da76a286c505b46425cd796::" providerId="AD" clId="Web-{A8A0F294-9714-CCF6-B801-B6F31E2BD8CD}" dt="2023-10-27T15:36:12.324" v="1192" actId="20577"/>
        <pc:sldMkLst>
          <pc:docMk/>
          <pc:sldMk cId="3749563960" sldId="396"/>
        </pc:sldMkLst>
        <pc:spChg chg="mod">
          <ac:chgData name="Guest User" userId="S::urn:spo:anon#12bb9c270c8a06e2adebb12a476771c11d5d4ef54da76a286c505b46425cd796::" providerId="AD" clId="Web-{A8A0F294-9714-CCF6-B801-B6F31E2BD8CD}" dt="2023-10-27T15:36:12.324" v="1192" actId="20577"/>
          <ac:spMkLst>
            <pc:docMk/>
            <pc:sldMk cId="3749563960" sldId="396"/>
            <ac:spMk id="4" creationId="{42DFC0E6-6D31-9C9A-9A3A-0D817001A977}"/>
          </ac:spMkLst>
        </pc:spChg>
      </pc:sldChg>
      <pc:sldChg chg="modSp">
        <pc:chgData name="Guest User" userId="S::urn:spo:anon#12bb9c270c8a06e2adebb12a476771c11d5d4ef54da76a286c505b46425cd796::" providerId="AD" clId="Web-{A8A0F294-9714-CCF6-B801-B6F31E2BD8CD}" dt="2023-10-27T15:50:04.119" v="1293" actId="20577"/>
        <pc:sldMkLst>
          <pc:docMk/>
          <pc:sldMk cId="1156615313" sldId="397"/>
        </pc:sldMkLst>
        <pc:spChg chg="mod">
          <ac:chgData name="Guest User" userId="S::urn:spo:anon#12bb9c270c8a06e2adebb12a476771c11d5d4ef54da76a286c505b46425cd796::" providerId="AD" clId="Web-{A8A0F294-9714-CCF6-B801-B6F31E2BD8CD}" dt="2023-10-27T15:50:04.119" v="1293" actId="20577"/>
          <ac:spMkLst>
            <pc:docMk/>
            <pc:sldMk cId="1156615313" sldId="397"/>
            <ac:spMk id="3" creationId="{CDC982CA-3725-A91D-005B-9E6267FC2C48}"/>
          </ac:spMkLst>
        </pc:spChg>
      </pc:sldChg>
      <pc:sldChg chg="addSp delSp modSp mod modClrScheme delDesignElem chgLayout">
        <pc:chgData name="Guest User" userId="S::urn:spo:anon#12bb9c270c8a06e2adebb12a476771c11d5d4ef54da76a286c505b46425cd796::" providerId="AD" clId="Web-{A8A0F294-9714-CCF6-B801-B6F31E2BD8CD}" dt="2023-10-27T14:19:33.060" v="544" actId="14100"/>
        <pc:sldMkLst>
          <pc:docMk/>
          <pc:sldMk cId="177204989" sldId="398"/>
        </pc:sldMkLst>
        <pc:spChg chg="mod">
          <ac:chgData name="Guest User" userId="S::urn:spo:anon#12bb9c270c8a06e2adebb12a476771c11d5d4ef54da76a286c505b46425cd796::" providerId="AD" clId="Web-{A8A0F294-9714-CCF6-B801-B6F31E2BD8CD}" dt="2023-10-27T14:03:25.478" v="413" actId="20577"/>
          <ac:spMkLst>
            <pc:docMk/>
            <pc:sldMk cId="177204989" sldId="398"/>
            <ac:spMk id="3" creationId="{CB264D64-EA01-BE54-3519-A3CFFAEE7C28}"/>
          </ac:spMkLst>
        </pc:spChg>
        <pc:spChg chg="mod">
          <ac:chgData name="Guest User" userId="S::urn:spo:anon#12bb9c270c8a06e2adebb12a476771c11d5d4ef54da76a286c505b46425cd796::" providerId="AD" clId="Web-{A8A0F294-9714-CCF6-B801-B6F31E2BD8CD}" dt="2023-10-27T14:12:54.624" v="504" actId="14100"/>
          <ac:spMkLst>
            <pc:docMk/>
            <pc:sldMk cId="177204989" sldId="398"/>
            <ac:spMk id="4" creationId="{C9618C9A-4D3D-A961-607C-3E18B44634A3}"/>
          </ac:spMkLst>
        </pc:spChg>
        <pc:spChg chg="add mod ord">
          <ac:chgData name="Guest User" userId="S::urn:spo:anon#12bb9c270c8a06e2adebb12a476771c11d5d4ef54da76a286c505b46425cd796::" providerId="AD" clId="Web-{A8A0F294-9714-CCF6-B801-B6F31E2BD8CD}" dt="2023-10-27T14:09:50.758" v="495" actId="14100"/>
          <ac:spMkLst>
            <pc:docMk/>
            <pc:sldMk cId="177204989" sldId="398"/>
            <ac:spMk id="5" creationId="{E10EDB07-30EF-926A-13A8-F9B7D4153268}"/>
          </ac:spMkLst>
        </pc:spChg>
        <pc:spChg chg="add mod ord">
          <ac:chgData name="Guest User" userId="S::urn:spo:anon#12bb9c270c8a06e2adebb12a476771c11d5d4ef54da76a286c505b46425cd796::" providerId="AD" clId="Web-{A8A0F294-9714-CCF6-B801-B6F31E2BD8CD}" dt="2023-10-27T14:17:34.103" v="532" actId="20577"/>
          <ac:spMkLst>
            <pc:docMk/>
            <pc:sldMk cId="177204989" sldId="398"/>
            <ac:spMk id="6" creationId="{88FBC79C-D8CA-5579-A9AA-C42D56196947}"/>
          </ac:spMkLst>
        </pc:spChg>
        <pc:spChg chg="del">
          <ac:chgData name="Guest User" userId="S::urn:spo:anon#12bb9c270c8a06e2adebb12a476771c11d5d4ef54da76a286c505b46425cd796::" providerId="AD" clId="Web-{A8A0F294-9714-CCF6-B801-B6F31E2BD8CD}" dt="2023-10-27T14:07:31.690" v="443"/>
          <ac:spMkLst>
            <pc:docMk/>
            <pc:sldMk cId="177204989" sldId="398"/>
            <ac:spMk id="76" creationId="{D1D34770-47A8-402C-AF23-2B653F2D88C1}"/>
          </ac:spMkLst>
        </pc:spChg>
        <pc:picChg chg="add mod">
          <ac:chgData name="Guest User" userId="S::urn:spo:anon#12bb9c270c8a06e2adebb12a476771c11d5d4ef54da76a286c505b46425cd796::" providerId="AD" clId="Web-{A8A0F294-9714-CCF6-B801-B6F31E2BD8CD}" dt="2023-10-27T14:19:33.060" v="544" actId="14100"/>
          <ac:picMkLst>
            <pc:docMk/>
            <pc:sldMk cId="177204989" sldId="398"/>
            <ac:picMk id="8" creationId="{26EF8319-8881-D971-5F39-43B1B1A7B850}"/>
          </ac:picMkLst>
        </pc:picChg>
      </pc:sldChg>
    </pc:docChg>
  </pc:docChgLst>
  <pc:docChgLst>
    <pc:chgData name="Guest User" userId="S::urn:spo:anon#d41d6a69044f57f4c643a70c668809c060233706aa7abf4301dc3cbb37044801::" providerId="AD" clId="Web-{419503B3-C2D4-537E-BF7D-51274A0F27E2}"/>
    <pc:docChg chg="addSld delSld modSld sldOrd">
      <pc:chgData name="Guest User" userId="S::urn:spo:anon#d41d6a69044f57f4c643a70c668809c060233706aa7abf4301dc3cbb37044801::" providerId="AD" clId="Web-{419503B3-C2D4-537E-BF7D-51274A0F27E2}" dt="2023-07-15T00:19:10.721" v="944"/>
      <pc:docMkLst>
        <pc:docMk/>
      </pc:docMkLst>
      <pc:sldChg chg="addSp delSp modSp">
        <pc:chgData name="Guest User" userId="S::urn:spo:anon#d41d6a69044f57f4c643a70c668809c060233706aa7abf4301dc3cbb37044801::" providerId="AD" clId="Web-{419503B3-C2D4-537E-BF7D-51274A0F27E2}" dt="2023-07-15T00:06:59.336" v="862" actId="1076"/>
        <pc:sldMkLst>
          <pc:docMk/>
          <pc:sldMk cId="2729877128" sldId="311"/>
        </pc:sldMkLst>
        <pc:spChg chg="mod">
          <ac:chgData name="Guest User" userId="S::urn:spo:anon#d41d6a69044f57f4c643a70c668809c060233706aa7abf4301dc3cbb37044801::" providerId="AD" clId="Web-{419503B3-C2D4-537E-BF7D-51274A0F27E2}" dt="2023-07-15T00:06:59.336" v="862" actId="1076"/>
          <ac:spMkLst>
            <pc:docMk/>
            <pc:sldMk cId="2729877128" sldId="311"/>
            <ac:spMk id="4" creationId="{DF4DADA6-DDBE-583D-B22D-4C803A42DEB2}"/>
          </ac:spMkLst>
        </pc:spChg>
        <pc:picChg chg="del">
          <ac:chgData name="Guest User" userId="S::urn:spo:anon#d41d6a69044f57f4c643a70c668809c060233706aa7abf4301dc3cbb37044801::" providerId="AD" clId="Web-{419503B3-C2D4-537E-BF7D-51274A0F27E2}" dt="2023-07-14T23:46:42.812" v="759"/>
          <ac:picMkLst>
            <pc:docMk/>
            <pc:sldMk cId="2729877128" sldId="311"/>
            <ac:picMk id="5" creationId="{8BEF04F9-0AEC-F229-D8F4-D8328E33C718}"/>
          </ac:picMkLst>
        </pc:picChg>
        <pc:picChg chg="mod">
          <ac:chgData name="Guest User" userId="S::urn:spo:anon#d41d6a69044f57f4c643a70c668809c060233706aa7abf4301dc3cbb37044801::" providerId="AD" clId="Web-{419503B3-C2D4-537E-BF7D-51274A0F27E2}" dt="2023-07-15T00:00:01.146" v="815" actId="1076"/>
          <ac:picMkLst>
            <pc:docMk/>
            <pc:sldMk cId="2729877128" sldId="311"/>
            <ac:picMk id="7" creationId="{4019A7C7-4F37-4807-89DC-50EF4BBEB556}"/>
          </ac:picMkLst>
        </pc:picChg>
        <pc:picChg chg="add mod">
          <ac:chgData name="Guest User" userId="S::urn:spo:anon#d41d6a69044f57f4c643a70c668809c060233706aa7abf4301dc3cbb37044801::" providerId="AD" clId="Web-{419503B3-C2D4-537E-BF7D-51274A0F27E2}" dt="2023-07-15T00:06:46.820" v="860" actId="1076"/>
          <ac:picMkLst>
            <pc:docMk/>
            <pc:sldMk cId="2729877128" sldId="311"/>
            <ac:picMk id="9" creationId="{876CFDD3-99A9-D230-D799-B7ED54ECD1BD}"/>
          </ac:picMkLst>
        </pc:picChg>
      </pc:sldChg>
      <pc:sldChg chg="addSp delSp modSp">
        <pc:chgData name="Guest User" userId="S::urn:spo:anon#d41d6a69044f57f4c643a70c668809c060233706aa7abf4301dc3cbb37044801::" providerId="AD" clId="Web-{419503B3-C2D4-537E-BF7D-51274A0F27E2}" dt="2023-07-15T00:06:10.787" v="858" actId="1076"/>
        <pc:sldMkLst>
          <pc:docMk/>
          <pc:sldMk cId="3529524057" sldId="312"/>
        </pc:sldMkLst>
        <pc:spChg chg="mod">
          <ac:chgData name="Guest User" userId="S::urn:spo:anon#d41d6a69044f57f4c643a70c668809c060233706aa7abf4301dc3cbb37044801::" providerId="AD" clId="Web-{419503B3-C2D4-537E-BF7D-51274A0F27E2}" dt="2023-07-15T00:06:10.787" v="858" actId="1076"/>
          <ac:spMkLst>
            <pc:docMk/>
            <pc:sldMk cId="3529524057" sldId="312"/>
            <ac:spMk id="10" creationId="{A53A063B-960C-E08C-524B-31058E25BDD9}"/>
          </ac:spMkLst>
        </pc:spChg>
        <pc:graphicFrameChg chg="del mod modGraphic">
          <ac:chgData name="Guest User" userId="S::urn:spo:anon#d41d6a69044f57f4c643a70c668809c060233706aa7abf4301dc3cbb37044801::" providerId="AD" clId="Web-{419503B3-C2D4-537E-BF7D-51274A0F27E2}" dt="2023-07-14T23:43:32.852" v="747"/>
          <ac:graphicFrameMkLst>
            <pc:docMk/>
            <pc:sldMk cId="3529524057" sldId="312"/>
            <ac:graphicFrameMk id="11" creationId="{9814B353-D955-BE6B-A54D-9B2345F9FF31}"/>
          </ac:graphicFrameMkLst>
        </pc:graphicFrameChg>
        <pc:picChg chg="add del">
          <ac:chgData name="Guest User" userId="S::urn:spo:anon#d41d6a69044f57f4c643a70c668809c060233706aa7abf4301dc3cbb37044801::" providerId="AD" clId="Web-{419503B3-C2D4-537E-BF7D-51274A0F27E2}" dt="2023-07-14T23:56:25.397" v="800"/>
          <ac:picMkLst>
            <pc:docMk/>
            <pc:sldMk cId="3529524057" sldId="312"/>
            <ac:picMk id="2" creationId="{BDB90223-5D15-41E3-9664-BD96C3BD25A2}"/>
          </ac:picMkLst>
        </pc:picChg>
        <pc:picChg chg="del">
          <ac:chgData name="Guest User" userId="S::urn:spo:anon#d41d6a69044f57f4c643a70c668809c060233706aa7abf4301dc3cbb37044801::" providerId="AD" clId="Web-{419503B3-C2D4-537E-BF7D-51274A0F27E2}" dt="2023-07-14T23:43:18.054" v="741"/>
          <ac:picMkLst>
            <pc:docMk/>
            <pc:sldMk cId="3529524057" sldId="312"/>
            <ac:picMk id="4" creationId="{BAA0B170-6C7F-4F08-73B4-58364E105EAD}"/>
          </ac:picMkLst>
        </pc:picChg>
        <pc:picChg chg="add mod">
          <ac:chgData name="Guest User" userId="S::urn:spo:anon#d41d6a69044f57f4c643a70c668809c060233706aa7abf4301dc3cbb37044801::" providerId="AD" clId="Web-{419503B3-C2D4-537E-BF7D-51274A0F27E2}" dt="2023-07-14T23:51:45.464" v="785" actId="1076"/>
          <ac:picMkLst>
            <pc:docMk/>
            <pc:sldMk cId="3529524057" sldId="312"/>
            <ac:picMk id="5" creationId="{7E760DE0-A713-1C2A-1033-FFC2B28B9855}"/>
          </ac:picMkLst>
        </pc:picChg>
        <pc:picChg chg="mod">
          <ac:chgData name="Guest User" userId="S::urn:spo:anon#d41d6a69044f57f4c643a70c668809c060233706aa7abf4301dc3cbb37044801::" providerId="AD" clId="Web-{419503B3-C2D4-537E-BF7D-51274A0F27E2}" dt="2023-07-14T23:56:32.710" v="801" actId="1076"/>
          <ac:picMkLst>
            <pc:docMk/>
            <pc:sldMk cId="3529524057" sldId="312"/>
            <ac:picMk id="7" creationId="{4019A7C7-4F37-4807-89DC-50EF4BBEB556}"/>
          </ac:picMkLst>
        </pc:picChg>
      </pc:sldChg>
      <pc:sldChg chg="addSp delSp modSp ord">
        <pc:chgData name="Guest User" userId="S::urn:spo:anon#d41d6a69044f57f4c643a70c668809c060233706aa7abf4301dc3cbb37044801::" providerId="AD" clId="Web-{419503B3-C2D4-537E-BF7D-51274A0F27E2}" dt="2023-07-15T00:06:02.475" v="857" actId="1076"/>
        <pc:sldMkLst>
          <pc:docMk/>
          <pc:sldMk cId="558299909" sldId="316"/>
        </pc:sldMkLst>
        <pc:spChg chg="mod">
          <ac:chgData name="Guest User" userId="S::urn:spo:anon#d41d6a69044f57f4c643a70c668809c060233706aa7abf4301dc3cbb37044801::" providerId="AD" clId="Web-{419503B3-C2D4-537E-BF7D-51274A0F27E2}" dt="2023-07-15T00:06:02.475" v="857" actId="1076"/>
          <ac:spMkLst>
            <pc:docMk/>
            <pc:sldMk cId="558299909" sldId="316"/>
            <ac:spMk id="8" creationId="{E35BD990-E826-3680-13E0-410C1E9DDC10}"/>
          </ac:spMkLst>
        </pc:spChg>
        <pc:picChg chg="del">
          <ac:chgData name="Guest User" userId="S::urn:spo:anon#d41d6a69044f57f4c643a70c668809c060233706aa7abf4301dc3cbb37044801::" providerId="AD" clId="Web-{419503B3-C2D4-537E-BF7D-51274A0F27E2}" dt="2023-07-14T23:37:21.665" v="729"/>
          <ac:picMkLst>
            <pc:docMk/>
            <pc:sldMk cId="558299909" sldId="316"/>
            <ac:picMk id="3" creationId="{83DDF9B3-8D9F-7761-00F6-FCE81B1450A6}"/>
          </ac:picMkLst>
        </pc:picChg>
        <pc:picChg chg="add del mod">
          <ac:chgData name="Guest User" userId="S::urn:spo:anon#d41d6a69044f57f4c643a70c668809c060233706aa7abf4301dc3cbb37044801::" providerId="AD" clId="Web-{419503B3-C2D4-537E-BF7D-51274A0F27E2}" dt="2023-07-14T23:38:53.856" v="733"/>
          <ac:picMkLst>
            <pc:docMk/>
            <pc:sldMk cId="558299909" sldId="316"/>
            <ac:picMk id="4" creationId="{DE6E79B0-58FB-1B1F-E982-6E617E852294}"/>
          </ac:picMkLst>
        </pc:picChg>
        <pc:picChg chg="add mod">
          <ac:chgData name="Guest User" userId="S::urn:spo:anon#d41d6a69044f57f4c643a70c668809c060233706aa7abf4301dc3cbb37044801::" providerId="AD" clId="Web-{419503B3-C2D4-537E-BF7D-51274A0F27E2}" dt="2023-07-15T00:05:52.193" v="855" actId="1076"/>
          <ac:picMkLst>
            <pc:docMk/>
            <pc:sldMk cId="558299909" sldId="316"/>
            <ac:picMk id="5" creationId="{AA5F81D0-7EC1-B63B-A9F3-179D9560E96E}"/>
          </ac:picMkLst>
        </pc:picChg>
      </pc:sldChg>
      <pc:sldChg chg="modSp">
        <pc:chgData name="Guest User" userId="S::urn:spo:anon#d41d6a69044f57f4c643a70c668809c060233706aa7abf4301dc3cbb37044801::" providerId="AD" clId="Web-{419503B3-C2D4-537E-BF7D-51274A0F27E2}" dt="2023-07-14T23:23:44.800" v="701" actId="20577"/>
        <pc:sldMkLst>
          <pc:docMk/>
          <pc:sldMk cId="2214311409" sldId="318"/>
        </pc:sldMkLst>
        <pc:spChg chg="mod">
          <ac:chgData name="Guest User" userId="S::urn:spo:anon#d41d6a69044f57f4c643a70c668809c060233706aa7abf4301dc3cbb37044801::" providerId="AD" clId="Web-{419503B3-C2D4-537E-BF7D-51274A0F27E2}" dt="2023-07-14T23:21:36.545" v="677" actId="1076"/>
          <ac:spMkLst>
            <pc:docMk/>
            <pc:sldMk cId="2214311409" sldId="318"/>
            <ac:spMk id="3" creationId="{C46F92F2-C40E-0F11-C8D1-68849D717831}"/>
          </ac:spMkLst>
        </pc:spChg>
        <pc:spChg chg="mod">
          <ac:chgData name="Guest User" userId="S::urn:spo:anon#d41d6a69044f57f4c643a70c668809c060233706aa7abf4301dc3cbb37044801::" providerId="AD" clId="Web-{419503B3-C2D4-537E-BF7D-51274A0F27E2}" dt="2023-07-14T23:23:44.800" v="701" actId="20577"/>
          <ac:spMkLst>
            <pc:docMk/>
            <pc:sldMk cId="2214311409" sldId="318"/>
            <ac:spMk id="6" creationId="{2FCBF0B7-94AB-BD25-B9D7-E5A88529D971}"/>
          </ac:spMkLst>
        </pc:spChg>
      </pc:sldChg>
      <pc:sldChg chg="addSp delSp modSp">
        <pc:chgData name="Guest User" userId="S::urn:spo:anon#d41d6a69044f57f4c643a70c668809c060233706aa7abf4301dc3cbb37044801::" providerId="AD" clId="Web-{419503B3-C2D4-537E-BF7D-51274A0F27E2}" dt="2023-07-14T23:36:58.180" v="727"/>
        <pc:sldMkLst>
          <pc:docMk/>
          <pc:sldMk cId="1732964745" sldId="319"/>
        </pc:sldMkLst>
        <pc:spChg chg="mod">
          <ac:chgData name="Guest User" userId="S::urn:spo:anon#d41d6a69044f57f4c643a70c668809c060233706aa7abf4301dc3cbb37044801::" providerId="AD" clId="Web-{419503B3-C2D4-537E-BF7D-51274A0F27E2}" dt="2023-07-14T23:36:58.180" v="727"/>
          <ac:spMkLst>
            <pc:docMk/>
            <pc:sldMk cId="1732964745" sldId="319"/>
            <ac:spMk id="4" creationId="{D8BB6F84-0EBA-1549-F2EB-7497A63E3EB1}"/>
          </ac:spMkLst>
        </pc:spChg>
        <pc:picChg chg="add mod">
          <ac:chgData name="Guest User" userId="S::urn:spo:anon#d41d6a69044f57f4c643a70c668809c060233706aa7abf4301dc3cbb37044801::" providerId="AD" clId="Web-{419503B3-C2D4-537E-BF7D-51274A0F27E2}" dt="2023-07-14T23:32:23.383" v="716" actId="1076"/>
          <ac:picMkLst>
            <pc:docMk/>
            <pc:sldMk cId="1732964745" sldId="319"/>
            <ac:picMk id="3" creationId="{D49F0AA2-FF8A-8B1F-64DF-F6A9D8C54BEE}"/>
          </ac:picMkLst>
        </pc:picChg>
        <pc:picChg chg="del">
          <ac:chgData name="Guest User" userId="S::urn:spo:anon#d41d6a69044f57f4c643a70c668809c060233706aa7abf4301dc3cbb37044801::" providerId="AD" clId="Web-{419503B3-C2D4-537E-BF7D-51274A0F27E2}" dt="2023-07-14T23:30:53.442" v="702"/>
          <ac:picMkLst>
            <pc:docMk/>
            <pc:sldMk cId="1732964745" sldId="319"/>
            <ac:picMk id="5" creationId="{744A55C1-8324-7065-CFEB-415002F61F89}"/>
          </ac:picMkLst>
        </pc:picChg>
      </pc:sldChg>
      <pc:sldChg chg="modSp">
        <pc:chgData name="Guest User" userId="S::urn:spo:anon#d41d6a69044f57f4c643a70c668809c060233706aa7abf4301dc3cbb37044801::" providerId="AD" clId="Web-{419503B3-C2D4-537E-BF7D-51274A0F27E2}" dt="2023-07-14T21:51:52.043" v="63"/>
        <pc:sldMkLst>
          <pc:docMk/>
          <pc:sldMk cId="2191786966" sldId="320"/>
        </pc:sldMkLst>
        <pc:spChg chg="mod">
          <ac:chgData name="Guest User" userId="S::urn:spo:anon#d41d6a69044f57f4c643a70c668809c060233706aa7abf4301dc3cbb37044801::" providerId="AD" clId="Web-{419503B3-C2D4-537E-BF7D-51274A0F27E2}" dt="2023-07-14T21:51:52.043" v="63"/>
          <ac:spMkLst>
            <pc:docMk/>
            <pc:sldMk cId="2191786966" sldId="320"/>
            <ac:spMk id="6" creationId="{2FCBF0B7-94AB-BD25-B9D7-E5A88529D971}"/>
          </ac:spMkLst>
        </pc:spChg>
      </pc:sldChg>
      <pc:sldChg chg="modSp">
        <pc:chgData name="Guest User" userId="S::urn:spo:anon#d41d6a69044f57f4c643a70c668809c060233706aa7abf4301dc3cbb37044801::" providerId="AD" clId="Web-{419503B3-C2D4-537E-BF7D-51274A0F27E2}" dt="2023-07-14T23:23:12.642" v="699" actId="20577"/>
        <pc:sldMkLst>
          <pc:docMk/>
          <pc:sldMk cId="855327567" sldId="321"/>
        </pc:sldMkLst>
        <pc:spChg chg="mod">
          <ac:chgData name="Guest User" userId="S::urn:spo:anon#d41d6a69044f57f4c643a70c668809c060233706aa7abf4301dc3cbb37044801::" providerId="AD" clId="Web-{419503B3-C2D4-537E-BF7D-51274A0F27E2}" dt="2023-07-14T23:23:12.642" v="699" actId="20577"/>
          <ac:spMkLst>
            <pc:docMk/>
            <pc:sldMk cId="855327567" sldId="321"/>
            <ac:spMk id="6" creationId="{2FCBF0B7-94AB-BD25-B9D7-E5A88529D971}"/>
          </ac:spMkLst>
        </pc:spChg>
      </pc:sldChg>
      <pc:sldChg chg="modSp">
        <pc:chgData name="Guest User" userId="S::urn:spo:anon#d41d6a69044f57f4c643a70c668809c060233706aa7abf4301dc3cbb37044801::" providerId="AD" clId="Web-{419503B3-C2D4-537E-BF7D-51274A0F27E2}" dt="2023-07-14T23:55:46.068" v="798" actId="20577"/>
        <pc:sldMkLst>
          <pc:docMk/>
          <pc:sldMk cId="450545381" sldId="323"/>
        </pc:sldMkLst>
        <pc:spChg chg="mod">
          <ac:chgData name="Guest User" userId="S::urn:spo:anon#d41d6a69044f57f4c643a70c668809c060233706aa7abf4301dc3cbb37044801::" providerId="AD" clId="Web-{419503B3-C2D4-537E-BF7D-51274A0F27E2}" dt="2023-07-14T21:39:36.886" v="32" actId="1076"/>
          <ac:spMkLst>
            <pc:docMk/>
            <pc:sldMk cId="450545381" sldId="323"/>
            <ac:spMk id="3" creationId="{6C46F37E-2D3A-1BB5-F9C9-7B9EE9A50A1C}"/>
          </ac:spMkLst>
        </pc:spChg>
        <pc:spChg chg="mod">
          <ac:chgData name="Guest User" userId="S::urn:spo:anon#d41d6a69044f57f4c643a70c668809c060233706aa7abf4301dc3cbb37044801::" providerId="AD" clId="Web-{419503B3-C2D4-537E-BF7D-51274A0F27E2}" dt="2023-07-14T21:39:09.588" v="28" actId="20577"/>
          <ac:spMkLst>
            <pc:docMk/>
            <pc:sldMk cId="450545381" sldId="323"/>
            <ac:spMk id="4" creationId="{B56E3493-F35C-66B7-19CB-C3B8BB301380}"/>
          </ac:spMkLst>
        </pc:spChg>
        <pc:spChg chg="mod">
          <ac:chgData name="Guest User" userId="S::urn:spo:anon#d41d6a69044f57f4c643a70c668809c060233706aa7abf4301dc3cbb37044801::" providerId="AD" clId="Web-{419503B3-C2D4-537E-BF7D-51274A0F27E2}" dt="2023-07-14T23:55:46.068" v="798" actId="20577"/>
          <ac:spMkLst>
            <pc:docMk/>
            <pc:sldMk cId="450545381" sldId="323"/>
            <ac:spMk id="5" creationId="{1523F824-5604-EDFB-780D-491BA9849544}"/>
          </ac:spMkLst>
        </pc:spChg>
        <pc:spChg chg="mod">
          <ac:chgData name="Guest User" userId="S::urn:spo:anon#d41d6a69044f57f4c643a70c668809c060233706aa7abf4301dc3cbb37044801::" providerId="AD" clId="Web-{419503B3-C2D4-537E-BF7D-51274A0F27E2}" dt="2023-07-14T21:43:40.365" v="36" actId="20577"/>
          <ac:spMkLst>
            <pc:docMk/>
            <pc:sldMk cId="450545381" sldId="323"/>
            <ac:spMk id="8" creationId="{E35BD990-E826-3680-13E0-410C1E9DDC10}"/>
          </ac:spMkLst>
        </pc:spChg>
        <pc:spChg chg="mod">
          <ac:chgData name="Guest User" userId="S::urn:spo:anon#d41d6a69044f57f4c643a70c668809c060233706aa7abf4301dc3cbb37044801::" providerId="AD" clId="Web-{419503B3-C2D4-537E-BF7D-51274A0F27E2}" dt="2023-07-14T21:43:25.537" v="33" actId="20577"/>
          <ac:spMkLst>
            <pc:docMk/>
            <pc:sldMk cId="450545381" sldId="323"/>
            <ac:spMk id="9" creationId="{D601559F-613E-AB97-F725-5E1C55D8DED2}"/>
          </ac:spMkLst>
        </pc:spChg>
      </pc:sldChg>
      <pc:sldChg chg="modSp">
        <pc:chgData name="Guest User" userId="S::urn:spo:anon#d41d6a69044f57f4c643a70c668809c060233706aa7abf4301dc3cbb37044801::" providerId="AD" clId="Web-{419503B3-C2D4-537E-BF7D-51274A0F27E2}" dt="2023-07-15T00:17:00.716" v="904" actId="20577"/>
        <pc:sldMkLst>
          <pc:docMk/>
          <pc:sldMk cId="1560736688" sldId="324"/>
        </pc:sldMkLst>
        <pc:spChg chg="mod">
          <ac:chgData name="Guest User" userId="S::urn:spo:anon#d41d6a69044f57f4c643a70c668809c060233706aa7abf4301dc3cbb37044801::" providerId="AD" clId="Web-{419503B3-C2D4-537E-BF7D-51274A0F27E2}" dt="2023-07-15T00:17:00.716" v="904" actId="20577"/>
          <ac:spMkLst>
            <pc:docMk/>
            <pc:sldMk cId="1560736688" sldId="324"/>
            <ac:spMk id="3" creationId="{10C152EA-9336-F129-9AC2-17C67A0A6B96}"/>
          </ac:spMkLst>
        </pc:spChg>
        <pc:spChg chg="mod">
          <ac:chgData name="Guest User" userId="S::urn:spo:anon#d41d6a69044f57f4c643a70c668809c060233706aa7abf4301dc3cbb37044801::" providerId="AD" clId="Web-{419503B3-C2D4-537E-BF7D-51274A0F27E2}" dt="2023-07-14T22:05:06.387" v="90" actId="20577"/>
          <ac:spMkLst>
            <pc:docMk/>
            <pc:sldMk cId="1560736688" sldId="324"/>
            <ac:spMk id="9" creationId="{5668EF27-44EB-6FBF-5B48-711B97EE9677}"/>
          </ac:spMkLst>
        </pc:spChg>
        <pc:picChg chg="mod">
          <ac:chgData name="Guest User" userId="S::urn:spo:anon#d41d6a69044f57f4c643a70c668809c060233706aa7abf4301dc3cbb37044801::" providerId="AD" clId="Web-{419503B3-C2D4-537E-BF7D-51274A0F27E2}" dt="2023-07-14T21:50:05.943" v="51" actId="1076"/>
          <ac:picMkLst>
            <pc:docMk/>
            <pc:sldMk cId="1560736688" sldId="324"/>
            <ac:picMk id="2" creationId="{BDB90223-5D15-41E3-9664-BD96C3BD25A2}"/>
          </ac:picMkLst>
        </pc:picChg>
      </pc:sldChg>
      <pc:sldChg chg="modSp">
        <pc:chgData name="Guest User" userId="S::urn:spo:anon#d41d6a69044f57f4c643a70c668809c060233706aa7abf4301dc3cbb37044801::" providerId="AD" clId="Web-{419503B3-C2D4-537E-BF7D-51274A0F27E2}" dt="2023-07-15T00:19:10.721" v="944"/>
        <pc:sldMkLst>
          <pc:docMk/>
          <pc:sldMk cId="2250602425" sldId="325"/>
        </pc:sldMkLst>
        <pc:spChg chg="mod">
          <ac:chgData name="Guest User" userId="S::urn:spo:anon#d41d6a69044f57f4c643a70c668809c060233706aa7abf4301dc3cbb37044801::" providerId="AD" clId="Web-{419503B3-C2D4-537E-BF7D-51274A0F27E2}" dt="2023-07-15T00:19:10.721" v="944"/>
          <ac:spMkLst>
            <pc:docMk/>
            <pc:sldMk cId="2250602425" sldId="325"/>
            <ac:spMk id="3" creationId="{29B8C2F9-F4A8-371D-D303-58C892D846B5}"/>
          </ac:spMkLst>
        </pc:spChg>
        <pc:spChg chg="mod">
          <ac:chgData name="Guest User" userId="S::urn:spo:anon#d41d6a69044f57f4c643a70c668809c060233706aa7abf4301dc3cbb37044801::" providerId="AD" clId="Web-{419503B3-C2D4-537E-BF7D-51274A0F27E2}" dt="2023-07-15T00:16:51.606" v="901" actId="20577"/>
          <ac:spMkLst>
            <pc:docMk/>
            <pc:sldMk cId="2250602425" sldId="325"/>
            <ac:spMk id="8" creationId="{E35BD990-E826-3680-13E0-410C1E9DDC10}"/>
          </ac:spMkLst>
        </pc:spChg>
      </pc:sldChg>
      <pc:sldChg chg="addSp delSp modSp">
        <pc:chgData name="Guest User" userId="S::urn:spo:anon#d41d6a69044f57f4c643a70c668809c060233706aa7abf4301dc3cbb37044801::" providerId="AD" clId="Web-{419503B3-C2D4-537E-BF7D-51274A0F27E2}" dt="2023-07-15T00:11:02.319" v="874" actId="1076"/>
        <pc:sldMkLst>
          <pc:docMk/>
          <pc:sldMk cId="1948310906" sldId="332"/>
        </pc:sldMkLst>
        <pc:spChg chg="mod">
          <ac:chgData name="Guest User" userId="S::urn:spo:anon#d41d6a69044f57f4c643a70c668809c060233706aa7abf4301dc3cbb37044801::" providerId="AD" clId="Web-{419503B3-C2D4-537E-BF7D-51274A0F27E2}" dt="2023-07-15T00:07:39.947" v="865" actId="1076"/>
          <ac:spMkLst>
            <pc:docMk/>
            <pc:sldMk cId="1948310906" sldId="332"/>
            <ac:spMk id="6" creationId="{2FCBF0B7-94AB-BD25-B9D7-E5A88529D971}"/>
          </ac:spMkLst>
        </pc:spChg>
        <pc:graphicFrameChg chg="del mod modGraphic">
          <ac:chgData name="Guest User" userId="S::urn:spo:anon#d41d6a69044f57f4c643a70c668809c060233706aa7abf4301dc3cbb37044801::" providerId="AD" clId="Web-{419503B3-C2D4-537E-BF7D-51274A0F27E2}" dt="2023-07-14T23:47:45.955" v="776"/>
          <ac:graphicFrameMkLst>
            <pc:docMk/>
            <pc:sldMk cId="1948310906" sldId="332"/>
            <ac:graphicFrameMk id="9" creationId="{FD7F8140-DB5B-7839-6F02-EB9DABDBFF7F}"/>
          </ac:graphicFrameMkLst>
        </pc:graphicFrameChg>
        <pc:picChg chg="mod">
          <ac:chgData name="Guest User" userId="S::urn:spo:anon#d41d6a69044f57f4c643a70c668809c060233706aa7abf4301dc3cbb37044801::" providerId="AD" clId="Web-{419503B3-C2D4-537E-BF7D-51274A0F27E2}" dt="2023-07-15T00:11:02.319" v="874" actId="1076"/>
          <ac:picMkLst>
            <pc:docMk/>
            <pc:sldMk cId="1948310906" sldId="332"/>
            <ac:picMk id="2" creationId="{BDB90223-5D15-41E3-9664-BD96C3BD25A2}"/>
          </ac:picMkLst>
        </pc:picChg>
        <pc:picChg chg="del">
          <ac:chgData name="Guest User" userId="S::urn:spo:anon#d41d6a69044f57f4c643a70c668809c060233706aa7abf4301dc3cbb37044801::" providerId="AD" clId="Web-{419503B3-C2D4-537E-BF7D-51274A0F27E2}" dt="2023-07-14T23:47:31.251" v="767"/>
          <ac:picMkLst>
            <pc:docMk/>
            <pc:sldMk cId="1948310906" sldId="332"/>
            <ac:picMk id="3" creationId="{40212622-0F5C-76FE-6259-5CDD6E6CA5B1}"/>
          </ac:picMkLst>
        </pc:picChg>
        <pc:picChg chg="add mod">
          <ac:chgData name="Guest User" userId="S::urn:spo:anon#d41d6a69044f57f4c643a70c668809c060233706aa7abf4301dc3cbb37044801::" providerId="AD" clId="Web-{419503B3-C2D4-537E-BF7D-51274A0F27E2}" dt="2023-07-15T00:07:33.306" v="864" actId="14100"/>
          <ac:picMkLst>
            <pc:docMk/>
            <pc:sldMk cId="1948310906" sldId="332"/>
            <ac:picMk id="5" creationId="{787E65D5-1C14-9FD0-7A12-DADC99996BBA}"/>
          </ac:picMkLst>
        </pc:picChg>
        <pc:picChg chg="mod">
          <ac:chgData name="Guest User" userId="S::urn:spo:anon#d41d6a69044f57f4c643a70c668809c060233706aa7abf4301dc3cbb37044801::" providerId="AD" clId="Web-{419503B3-C2D4-537E-BF7D-51274A0F27E2}" dt="2023-07-14T23:59:40.723" v="814" actId="1076"/>
          <ac:picMkLst>
            <pc:docMk/>
            <pc:sldMk cId="1948310906" sldId="332"/>
            <ac:picMk id="7" creationId="{4019A7C7-4F37-4807-89DC-50EF4BBEB556}"/>
          </ac:picMkLst>
        </pc:picChg>
      </pc:sldChg>
      <pc:sldChg chg="modSp">
        <pc:chgData name="Guest User" userId="S::urn:spo:anon#d41d6a69044f57f4c643a70c668809c060233706aa7abf4301dc3cbb37044801::" providerId="AD" clId="Web-{419503B3-C2D4-537E-BF7D-51274A0F27E2}" dt="2023-07-14T21:45:31.307" v="43" actId="1076"/>
        <pc:sldMkLst>
          <pc:docMk/>
          <pc:sldMk cId="379552423" sldId="333"/>
        </pc:sldMkLst>
        <pc:spChg chg="mod">
          <ac:chgData name="Guest User" userId="S::urn:spo:anon#d41d6a69044f57f4c643a70c668809c060233706aa7abf4301dc3cbb37044801::" providerId="AD" clId="Web-{419503B3-C2D4-537E-BF7D-51274A0F27E2}" dt="2023-07-14T21:45:31.307" v="43" actId="1076"/>
          <ac:spMkLst>
            <pc:docMk/>
            <pc:sldMk cId="379552423" sldId="333"/>
            <ac:spMk id="4" creationId="{B56E3493-F35C-66B7-19CB-C3B8BB301380}"/>
          </ac:spMkLst>
        </pc:spChg>
      </pc:sldChg>
      <pc:sldChg chg="addSp delSp modSp">
        <pc:chgData name="Guest User" userId="S::urn:spo:anon#d41d6a69044f57f4c643a70c668809c060233706aa7abf4301dc3cbb37044801::" providerId="AD" clId="Web-{419503B3-C2D4-537E-BF7D-51274A0F27E2}" dt="2023-07-14T23:19:15.196" v="562" actId="20577"/>
        <pc:sldMkLst>
          <pc:docMk/>
          <pc:sldMk cId="3671700765" sldId="335"/>
        </pc:sldMkLst>
        <pc:spChg chg="mod">
          <ac:chgData name="Guest User" userId="S::urn:spo:anon#d41d6a69044f57f4c643a70c668809c060233706aa7abf4301dc3cbb37044801::" providerId="AD" clId="Web-{419503B3-C2D4-537E-BF7D-51274A0F27E2}" dt="2023-07-14T23:19:15.196" v="562" actId="20577"/>
          <ac:spMkLst>
            <pc:docMk/>
            <pc:sldMk cId="3671700765" sldId="335"/>
            <ac:spMk id="3" creationId="{484045FE-D6B1-3DF9-B24F-282AFDFB93F5}"/>
          </ac:spMkLst>
        </pc:spChg>
        <pc:picChg chg="del">
          <ac:chgData name="Guest User" userId="S::urn:spo:anon#d41d6a69044f57f4c643a70c668809c060233706aa7abf4301dc3cbb37044801::" providerId="AD" clId="Web-{419503B3-C2D4-537E-BF7D-51274A0F27E2}" dt="2023-07-14T23:03:10.721" v="277"/>
          <ac:picMkLst>
            <pc:docMk/>
            <pc:sldMk cId="3671700765" sldId="335"/>
            <ac:picMk id="5" creationId="{56AD7B15-DFFB-41F9-451F-4261AC7B913E}"/>
          </ac:picMkLst>
        </pc:picChg>
        <pc:picChg chg="add mod">
          <ac:chgData name="Guest User" userId="S::urn:spo:anon#d41d6a69044f57f4c643a70c668809c060233706aa7abf4301dc3cbb37044801::" providerId="AD" clId="Web-{419503B3-C2D4-537E-BF7D-51274A0F27E2}" dt="2023-07-14T23:15:55.266" v="500" actId="1076"/>
          <ac:picMkLst>
            <pc:docMk/>
            <pc:sldMk cId="3671700765" sldId="335"/>
            <ac:picMk id="9" creationId="{5A72A545-1162-49B8-7E5C-72E59BFF4E3C}"/>
          </ac:picMkLst>
        </pc:picChg>
      </pc:sldChg>
      <pc:sldChg chg="addSp delSp modSp">
        <pc:chgData name="Guest User" userId="S::urn:spo:anon#d41d6a69044f57f4c643a70c668809c060233706aa7abf4301dc3cbb37044801::" providerId="AD" clId="Web-{419503B3-C2D4-537E-BF7D-51274A0F27E2}" dt="2023-07-14T23:21:05.309" v="676" actId="20577"/>
        <pc:sldMkLst>
          <pc:docMk/>
          <pc:sldMk cId="222868434" sldId="336"/>
        </pc:sldMkLst>
        <pc:spChg chg="mod">
          <ac:chgData name="Guest User" userId="S::urn:spo:anon#d41d6a69044f57f4c643a70c668809c060233706aa7abf4301dc3cbb37044801::" providerId="AD" clId="Web-{419503B3-C2D4-537E-BF7D-51274A0F27E2}" dt="2023-07-14T23:21:05.309" v="676" actId="20577"/>
          <ac:spMkLst>
            <pc:docMk/>
            <pc:sldMk cId="222868434" sldId="336"/>
            <ac:spMk id="4" creationId="{B56E3493-F35C-66B7-19CB-C3B8BB301380}"/>
          </ac:spMkLst>
        </pc:spChg>
        <pc:spChg chg="del mod">
          <ac:chgData name="Guest User" userId="S::urn:spo:anon#d41d6a69044f57f4c643a70c668809c060233706aa7abf4301dc3cbb37044801::" providerId="AD" clId="Web-{419503B3-C2D4-537E-BF7D-51274A0F27E2}" dt="2023-07-14T23:13:39.964" v="459"/>
          <ac:spMkLst>
            <pc:docMk/>
            <pc:sldMk cId="222868434" sldId="336"/>
            <ac:spMk id="5" creationId="{274C0F7E-9593-7F83-C9A4-4BA1DC707453}"/>
          </ac:spMkLst>
        </pc:spChg>
        <pc:spChg chg="mod">
          <ac:chgData name="Guest User" userId="S::urn:spo:anon#d41d6a69044f57f4c643a70c668809c060233706aa7abf4301dc3cbb37044801::" providerId="AD" clId="Web-{419503B3-C2D4-537E-BF7D-51274A0F27E2}" dt="2023-07-14T23:12:14.133" v="435" actId="20577"/>
          <ac:spMkLst>
            <pc:docMk/>
            <pc:sldMk cId="222868434" sldId="336"/>
            <ac:spMk id="9" creationId="{1681AF80-8B31-52F5-0B61-BD78DF1B5B72}"/>
          </ac:spMkLst>
        </pc:spChg>
        <pc:picChg chg="add mod">
          <ac:chgData name="Guest User" userId="S::urn:spo:anon#d41d6a69044f57f4c643a70c668809c060233706aa7abf4301dc3cbb37044801::" providerId="AD" clId="Web-{419503B3-C2D4-537E-BF7D-51274A0F27E2}" dt="2023-07-14T23:20:00.463" v="589" actId="1076"/>
          <ac:picMkLst>
            <pc:docMk/>
            <pc:sldMk cId="222868434" sldId="336"/>
            <ac:picMk id="3" creationId="{648D7055-F125-FBB7-6442-A318587DCD13}"/>
          </ac:picMkLst>
        </pc:picChg>
        <pc:picChg chg="del">
          <ac:chgData name="Guest User" userId="S::urn:spo:anon#d41d6a69044f57f4c643a70c668809c060233706aa7abf4301dc3cbb37044801::" providerId="AD" clId="Web-{419503B3-C2D4-537E-BF7D-51274A0F27E2}" dt="2023-07-14T23:14:55.873" v="491"/>
          <ac:picMkLst>
            <pc:docMk/>
            <pc:sldMk cId="222868434" sldId="336"/>
            <ac:picMk id="10" creationId="{6C982C01-D239-97C6-270E-B9ABDC01F45F}"/>
          </ac:picMkLst>
        </pc:picChg>
      </pc:sldChg>
      <pc:sldChg chg="addSp delSp modSp">
        <pc:chgData name="Guest User" userId="S::urn:spo:anon#d41d6a69044f57f4c643a70c668809c060233706aa7abf4301dc3cbb37044801::" providerId="AD" clId="Web-{419503B3-C2D4-537E-BF7D-51274A0F27E2}" dt="2023-07-14T21:35:51.346" v="8" actId="14100"/>
        <pc:sldMkLst>
          <pc:docMk/>
          <pc:sldMk cId="2348246817" sldId="337"/>
        </pc:sldMkLst>
        <pc:picChg chg="del">
          <ac:chgData name="Guest User" userId="S::urn:spo:anon#d41d6a69044f57f4c643a70c668809c060233706aa7abf4301dc3cbb37044801::" providerId="AD" clId="Web-{419503B3-C2D4-537E-BF7D-51274A0F27E2}" dt="2023-07-14T21:34:42.218" v="0"/>
          <ac:picMkLst>
            <pc:docMk/>
            <pc:sldMk cId="2348246817" sldId="337"/>
            <ac:picMk id="2" creationId="{2864E9B6-6444-908D-F5AF-02EF8E7F0D0E}"/>
          </ac:picMkLst>
        </pc:picChg>
        <pc:picChg chg="add mod">
          <ac:chgData name="Guest User" userId="S::urn:spo:anon#d41d6a69044f57f4c643a70c668809c060233706aa7abf4301dc3cbb37044801::" providerId="AD" clId="Web-{419503B3-C2D4-537E-BF7D-51274A0F27E2}" dt="2023-07-14T21:35:51.346" v="8" actId="14100"/>
          <ac:picMkLst>
            <pc:docMk/>
            <pc:sldMk cId="2348246817" sldId="337"/>
            <ac:picMk id="3" creationId="{341E3851-44D4-35FB-4562-24C1615879C4}"/>
          </ac:picMkLst>
        </pc:picChg>
      </pc:sldChg>
      <pc:sldChg chg="addSp modSp new">
        <pc:chgData name="Guest User" userId="S::urn:spo:anon#d41d6a69044f57f4c643a70c668809c060233706aa7abf4301dc3cbb37044801::" providerId="AD" clId="Web-{419503B3-C2D4-537E-BF7D-51274A0F27E2}" dt="2023-07-15T00:11:50.290" v="876" actId="1076"/>
        <pc:sldMkLst>
          <pc:docMk/>
          <pc:sldMk cId="997392643" sldId="338"/>
        </pc:sldMkLst>
        <pc:spChg chg="add mod">
          <ac:chgData name="Guest User" userId="S::urn:spo:anon#d41d6a69044f57f4c643a70c668809c060233706aa7abf4301dc3cbb37044801::" providerId="AD" clId="Web-{419503B3-C2D4-537E-BF7D-51274A0F27E2}" dt="2023-07-15T00:11:50.290" v="876" actId="1076"/>
          <ac:spMkLst>
            <pc:docMk/>
            <pc:sldMk cId="997392643" sldId="338"/>
            <ac:spMk id="6" creationId="{A0934CBF-1B14-E528-21B5-45B97883286D}"/>
          </ac:spMkLst>
        </pc:spChg>
        <pc:picChg chg="add">
          <ac:chgData name="Guest User" userId="S::urn:spo:anon#d41d6a69044f57f4c643a70c668809c060233706aa7abf4301dc3cbb37044801::" providerId="AD" clId="Web-{419503B3-C2D4-537E-BF7D-51274A0F27E2}" dt="2023-07-14T23:57:59.157" v="806"/>
          <ac:picMkLst>
            <pc:docMk/>
            <pc:sldMk cId="997392643" sldId="338"/>
            <ac:picMk id="3" creationId="{B4253437-330E-A076-FB06-149340A37C4F}"/>
          </ac:picMkLst>
        </pc:picChg>
        <pc:picChg chg="add mod">
          <ac:chgData name="Guest User" userId="S::urn:spo:anon#d41d6a69044f57f4c643a70c668809c060233706aa7abf4301dc3cbb37044801::" providerId="AD" clId="Web-{419503B3-C2D4-537E-BF7D-51274A0F27E2}" dt="2023-07-15T00:00:15.959" v="817" actId="1076"/>
          <ac:picMkLst>
            <pc:docMk/>
            <pc:sldMk cId="997392643" sldId="338"/>
            <ac:picMk id="5" creationId="{ACC09428-A4F1-B9AD-AA37-267F071F196D}"/>
          </ac:picMkLst>
        </pc:picChg>
        <pc:picChg chg="add mod">
          <ac:chgData name="Guest User" userId="S::urn:spo:anon#d41d6a69044f57f4c643a70c668809c060233706aa7abf4301dc3cbb37044801::" providerId="AD" clId="Web-{419503B3-C2D4-537E-BF7D-51274A0F27E2}" dt="2023-07-15T00:11:43.852" v="875" actId="1076"/>
          <ac:picMkLst>
            <pc:docMk/>
            <pc:sldMk cId="997392643" sldId="338"/>
            <ac:picMk id="7" creationId="{095DC19E-6403-E15D-7441-975F613389C5}"/>
          </ac:picMkLst>
        </pc:picChg>
      </pc:sldChg>
      <pc:sldChg chg="new del">
        <pc:chgData name="Guest User" userId="S::urn:spo:anon#d41d6a69044f57f4c643a70c668809c060233706aa7abf4301dc3cbb37044801::" providerId="AD" clId="Web-{419503B3-C2D4-537E-BF7D-51274A0F27E2}" dt="2023-07-14T22:59:56.088" v="273"/>
        <pc:sldMkLst>
          <pc:docMk/>
          <pc:sldMk cId="2073290743" sldId="338"/>
        </pc:sldMkLst>
      </pc:sldChg>
      <pc:sldChg chg="new del">
        <pc:chgData name="Guest User" userId="S::urn:spo:anon#d41d6a69044f57f4c643a70c668809c060233706aa7abf4301dc3cbb37044801::" providerId="AD" clId="Web-{419503B3-C2D4-537E-BF7D-51274A0F27E2}" dt="2023-07-14T22:59:38.728" v="271"/>
        <pc:sldMkLst>
          <pc:docMk/>
          <pc:sldMk cId="3224122231" sldId="338"/>
        </pc:sldMkLst>
      </pc:sldChg>
      <pc:sldChg chg="addSp modSp new">
        <pc:chgData name="Guest User" userId="S::urn:spo:anon#d41d6a69044f57f4c643a70c668809c060233706aa7abf4301dc3cbb37044801::" providerId="AD" clId="Web-{419503B3-C2D4-537E-BF7D-51274A0F27E2}" dt="2023-07-15T00:08:18.574" v="868" actId="1076"/>
        <pc:sldMkLst>
          <pc:docMk/>
          <pc:sldMk cId="3041419834" sldId="339"/>
        </pc:sldMkLst>
        <pc:spChg chg="add mod">
          <ac:chgData name="Guest User" userId="S::urn:spo:anon#d41d6a69044f57f4c643a70c668809c060233706aa7abf4301dc3cbb37044801::" providerId="AD" clId="Web-{419503B3-C2D4-537E-BF7D-51274A0F27E2}" dt="2023-07-15T00:08:18.574" v="868" actId="1076"/>
          <ac:spMkLst>
            <pc:docMk/>
            <pc:sldMk cId="3041419834" sldId="339"/>
            <ac:spMk id="6" creationId="{A8816B85-3F17-4881-7AAC-E5D47829F5B5}"/>
          </ac:spMkLst>
        </pc:spChg>
        <pc:spChg chg="add mod">
          <ac:chgData name="Guest User" userId="S::urn:spo:anon#d41d6a69044f57f4c643a70c668809c060233706aa7abf4301dc3cbb37044801::" providerId="AD" clId="Web-{419503B3-C2D4-537E-BF7D-51274A0F27E2}" dt="2023-07-15T00:08:12.105" v="867" actId="1076"/>
          <ac:spMkLst>
            <pc:docMk/>
            <pc:sldMk cId="3041419834" sldId="339"/>
            <ac:spMk id="7" creationId="{141CD994-19F2-5CA9-AE01-8EC1ABAD4BB9}"/>
          </ac:spMkLst>
        </pc:spChg>
        <pc:picChg chg="add">
          <ac:chgData name="Guest User" userId="S::urn:spo:anon#d41d6a69044f57f4c643a70c668809c060233706aa7abf4301dc3cbb37044801::" providerId="AD" clId="Web-{419503B3-C2D4-537E-BF7D-51274A0F27E2}" dt="2023-07-14T23:57:48.391" v="805"/>
          <ac:picMkLst>
            <pc:docMk/>
            <pc:sldMk cId="3041419834" sldId="339"/>
            <ac:picMk id="3" creationId="{A1CE31B0-D327-57CE-E805-3B993CA9D3C1}"/>
          </ac:picMkLst>
        </pc:picChg>
        <pc:picChg chg="add mod">
          <ac:chgData name="Guest User" userId="S::urn:spo:anon#d41d6a69044f57f4c643a70c668809c060233706aa7abf4301dc3cbb37044801::" providerId="AD" clId="Web-{419503B3-C2D4-537E-BF7D-51274A0F27E2}" dt="2023-07-15T00:00:07.021" v="816" actId="1076"/>
          <ac:picMkLst>
            <pc:docMk/>
            <pc:sldMk cId="3041419834" sldId="339"/>
            <ac:picMk id="5" creationId="{0691DC52-8A63-6CA5-5C8A-30D807A279DD}"/>
          </ac:picMkLst>
        </pc:picChg>
        <pc:picChg chg="add mod">
          <ac:chgData name="Guest User" userId="S::urn:spo:anon#d41d6a69044f57f4c643a70c668809c060233706aa7abf4301dc3cbb37044801::" providerId="AD" clId="Web-{419503B3-C2D4-537E-BF7D-51274A0F27E2}" dt="2023-07-15T00:03:42.360" v="843" actId="1076"/>
          <ac:picMkLst>
            <pc:docMk/>
            <pc:sldMk cId="3041419834" sldId="339"/>
            <ac:picMk id="8" creationId="{3028DA4A-36D1-F4D4-6093-61ECDE43581D}"/>
          </ac:picMkLst>
        </pc:picChg>
      </pc:sldChg>
    </pc:docChg>
  </pc:docChgLst>
  <pc:docChgLst>
    <pc:chgData name="Guest User" userId="S::urn:spo:anon#d41d6a69044f57f4c643a70c668809c060233706aa7abf4301dc3cbb37044801::" providerId="AD" clId="Web-{F0786719-AFE6-9845-DFA4-5D7D44B80D92}"/>
    <pc:docChg chg="sldOrd">
      <pc:chgData name="Guest User" userId="S::urn:spo:anon#d41d6a69044f57f4c643a70c668809c060233706aa7abf4301dc3cbb37044801::" providerId="AD" clId="Web-{F0786719-AFE6-9845-DFA4-5D7D44B80D92}" dt="2023-10-27T08:31:56.306" v="0"/>
      <pc:docMkLst>
        <pc:docMk/>
      </pc:docMkLst>
      <pc:sldChg chg="ord">
        <pc:chgData name="Guest User" userId="S::urn:spo:anon#d41d6a69044f57f4c643a70c668809c060233706aa7abf4301dc3cbb37044801::" providerId="AD" clId="Web-{F0786719-AFE6-9845-DFA4-5D7D44B80D92}" dt="2023-10-27T08:31:56.306" v="0"/>
        <pc:sldMkLst>
          <pc:docMk/>
          <pc:sldMk cId="3084368489" sldId="382"/>
        </pc:sldMkLst>
      </pc:sldChg>
    </pc:docChg>
  </pc:docChgLst>
  <pc:docChgLst>
    <pc:chgData name="Guest User" userId="S::urn:spo:anon#d41d6a69044f57f4c643a70c668809c060233706aa7abf4301dc3cbb37044801::" providerId="AD" clId="Web-{ACCE8807-3AD9-172C-9FF7-97DEECE7CCCE}"/>
    <pc:docChg chg="addSld delSld modSld">
      <pc:chgData name="Guest User" userId="S::urn:spo:anon#d41d6a69044f57f4c643a70c668809c060233706aa7abf4301dc3cbb37044801::" providerId="AD" clId="Web-{ACCE8807-3AD9-172C-9FF7-97DEECE7CCCE}" dt="2023-04-08T08:43:41.967" v="601" actId="1076"/>
      <pc:docMkLst>
        <pc:docMk/>
      </pc:docMkLst>
      <pc:sldChg chg="addSp delSp modSp">
        <pc:chgData name="Guest User" userId="S::urn:spo:anon#d41d6a69044f57f4c643a70c668809c060233706aa7abf4301dc3cbb37044801::" providerId="AD" clId="Web-{ACCE8807-3AD9-172C-9FF7-97DEECE7CCCE}" dt="2023-04-08T06:56:27.869" v="43"/>
        <pc:sldMkLst>
          <pc:docMk/>
          <pc:sldMk cId="1252571269" sldId="270"/>
        </pc:sldMkLst>
        <pc:spChg chg="mod">
          <ac:chgData name="Guest User" userId="S::urn:spo:anon#d41d6a69044f57f4c643a70c668809c060233706aa7abf4301dc3cbb37044801::" providerId="AD" clId="Web-{ACCE8807-3AD9-172C-9FF7-97DEECE7CCCE}" dt="2023-04-08T06:30:06.950" v="15" actId="20577"/>
          <ac:spMkLst>
            <pc:docMk/>
            <pc:sldMk cId="1252571269" sldId="270"/>
            <ac:spMk id="3" creationId="{50FDA3FC-4790-0320-8E05-4A727017AB8C}"/>
          </ac:spMkLst>
        </pc:spChg>
        <pc:spChg chg="del mod">
          <ac:chgData name="Guest User" userId="S::urn:spo:anon#d41d6a69044f57f4c643a70c668809c060233706aa7abf4301dc3cbb37044801::" providerId="AD" clId="Web-{ACCE8807-3AD9-172C-9FF7-97DEECE7CCCE}" dt="2023-04-08T06:53:54.801" v="23"/>
          <ac:spMkLst>
            <pc:docMk/>
            <pc:sldMk cId="1252571269" sldId="270"/>
            <ac:spMk id="4" creationId="{45220A48-097C-1220-61A3-3B77F96E309F}"/>
          </ac:spMkLst>
        </pc:spChg>
        <pc:spChg chg="add mod">
          <ac:chgData name="Guest User" userId="S::urn:spo:anon#d41d6a69044f57f4c643a70c668809c060233706aa7abf4301dc3cbb37044801::" providerId="AD" clId="Web-{ACCE8807-3AD9-172C-9FF7-97DEECE7CCCE}" dt="2023-04-08T06:55:38.289" v="35"/>
          <ac:spMkLst>
            <pc:docMk/>
            <pc:sldMk cId="1252571269" sldId="270"/>
            <ac:spMk id="8" creationId="{BA54165A-2B53-2134-FC82-0395AC05D909}"/>
          </ac:spMkLst>
        </pc:spChg>
        <pc:spChg chg="add mod">
          <ac:chgData name="Guest User" userId="S::urn:spo:anon#d41d6a69044f57f4c643a70c668809c060233706aa7abf4301dc3cbb37044801::" providerId="AD" clId="Web-{ACCE8807-3AD9-172C-9FF7-97DEECE7CCCE}" dt="2023-04-08T06:56:27.869" v="43"/>
          <ac:spMkLst>
            <pc:docMk/>
            <pc:sldMk cId="1252571269" sldId="270"/>
            <ac:spMk id="9" creationId="{D06B6D32-CF6D-87A2-53F6-EB0CD37F4A42}"/>
          </ac:spMkLst>
        </pc:spChg>
        <pc:picChg chg="mod">
          <ac:chgData name="Guest User" userId="S::urn:spo:anon#d41d6a69044f57f4c643a70c668809c060233706aa7abf4301dc3cbb37044801::" providerId="AD" clId="Web-{ACCE8807-3AD9-172C-9FF7-97DEECE7CCCE}" dt="2023-04-08T06:29:52.559" v="11" actId="1076"/>
          <ac:picMkLst>
            <pc:docMk/>
            <pc:sldMk cId="1252571269" sldId="270"/>
            <ac:picMk id="2" creationId="{BDB90223-5D15-41E3-9664-BD96C3BD25A2}"/>
          </ac:picMkLst>
        </pc:picChg>
        <pc:picChg chg="add del mod">
          <ac:chgData name="Guest User" userId="S::urn:spo:anon#d41d6a69044f57f4c643a70c668809c060233706aa7abf4301dc3cbb37044801::" providerId="AD" clId="Web-{ACCE8807-3AD9-172C-9FF7-97DEECE7CCCE}" dt="2023-04-08T06:53:07.112" v="19"/>
          <ac:picMkLst>
            <pc:docMk/>
            <pc:sldMk cId="1252571269" sldId="270"/>
            <ac:picMk id="5" creationId="{F5B4F719-8674-9B35-FF4F-0A679C16AC6B}"/>
          </ac:picMkLst>
        </pc:picChg>
        <pc:picChg chg="add del mod">
          <ac:chgData name="Guest User" userId="S::urn:spo:anon#d41d6a69044f57f4c643a70c668809c060233706aa7abf4301dc3cbb37044801::" providerId="AD" clId="Web-{ACCE8807-3AD9-172C-9FF7-97DEECE7CCCE}" dt="2023-04-08T06:53:20.769" v="21"/>
          <ac:picMkLst>
            <pc:docMk/>
            <pc:sldMk cId="1252571269" sldId="270"/>
            <ac:picMk id="6" creationId="{8EF9DB8E-1836-A1C2-3950-3C63712D4F58}"/>
          </ac:picMkLst>
        </pc:picChg>
      </pc:sldChg>
      <pc:sldChg chg="addSp delSp modSp">
        <pc:chgData name="Guest User" userId="S::urn:spo:anon#d41d6a69044f57f4c643a70c668809c060233706aa7abf4301dc3cbb37044801::" providerId="AD" clId="Web-{ACCE8807-3AD9-172C-9FF7-97DEECE7CCCE}" dt="2023-04-08T07:43:45.391" v="265" actId="20577"/>
        <pc:sldMkLst>
          <pc:docMk/>
          <pc:sldMk cId="3385830544" sldId="278"/>
        </pc:sldMkLst>
        <pc:spChg chg="del mod">
          <ac:chgData name="Guest User" userId="S::urn:spo:anon#d41d6a69044f57f4c643a70c668809c060233706aa7abf4301dc3cbb37044801::" providerId="AD" clId="Web-{ACCE8807-3AD9-172C-9FF7-97DEECE7CCCE}" dt="2023-04-08T07:39:28.632" v="245"/>
          <ac:spMkLst>
            <pc:docMk/>
            <pc:sldMk cId="3385830544" sldId="278"/>
            <ac:spMk id="2" creationId="{7A644813-6AED-464A-BD84-4C9D2C663C12}"/>
          </ac:spMkLst>
        </pc:spChg>
        <pc:spChg chg="add mod">
          <ac:chgData name="Guest User" userId="S::urn:spo:anon#d41d6a69044f57f4c643a70c668809c060233706aa7abf4301dc3cbb37044801::" providerId="AD" clId="Web-{ACCE8807-3AD9-172C-9FF7-97DEECE7CCCE}" dt="2023-04-08T07:43:45.391" v="265" actId="20577"/>
          <ac:spMkLst>
            <pc:docMk/>
            <pc:sldMk cId="3385830544" sldId="278"/>
            <ac:spMk id="9" creationId="{74E2F644-8DD1-3516-60C7-3FFB5CA96712}"/>
          </ac:spMkLst>
        </pc:spChg>
        <pc:picChg chg="add del mod">
          <ac:chgData name="Guest User" userId="S::urn:spo:anon#d41d6a69044f57f4c643a70c668809c060233706aa7abf4301dc3cbb37044801::" providerId="AD" clId="Web-{ACCE8807-3AD9-172C-9FF7-97DEECE7CCCE}" dt="2023-04-08T07:34:10.293" v="226"/>
          <ac:picMkLst>
            <pc:docMk/>
            <pc:sldMk cId="3385830544" sldId="278"/>
            <ac:picMk id="4" creationId="{DEBE260B-8585-4898-2EBC-C99057568446}"/>
          </ac:picMkLst>
        </pc:picChg>
        <pc:picChg chg="add del mod">
          <ac:chgData name="Guest User" userId="S::urn:spo:anon#d41d6a69044f57f4c643a70c668809c060233706aa7abf4301dc3cbb37044801::" providerId="AD" clId="Web-{ACCE8807-3AD9-172C-9FF7-97DEECE7CCCE}" dt="2023-04-08T07:34:18.575" v="230"/>
          <ac:picMkLst>
            <pc:docMk/>
            <pc:sldMk cId="3385830544" sldId="278"/>
            <ac:picMk id="5" creationId="{2D4A0495-3E99-572C-0040-C10A71A57EF0}"/>
          </ac:picMkLst>
        </pc:picChg>
        <pc:picChg chg="mod">
          <ac:chgData name="Guest User" userId="S::urn:spo:anon#d41d6a69044f57f4c643a70c668809c060233706aa7abf4301dc3cbb37044801::" providerId="AD" clId="Web-{ACCE8807-3AD9-172C-9FF7-97DEECE7CCCE}" dt="2023-04-08T07:39:40.601" v="247" actId="1076"/>
          <ac:picMkLst>
            <pc:docMk/>
            <pc:sldMk cId="3385830544" sldId="278"/>
            <ac:picMk id="6" creationId="{4A2BE48B-48F7-4E62-8299-646F465DC426}"/>
          </ac:picMkLst>
        </pc:picChg>
        <pc:picChg chg="add del mod">
          <ac:chgData name="Guest User" userId="S::urn:spo:anon#d41d6a69044f57f4c643a70c668809c060233706aa7abf4301dc3cbb37044801::" providerId="AD" clId="Web-{ACCE8807-3AD9-172C-9FF7-97DEECE7CCCE}" dt="2023-04-08T07:34:35.966" v="233"/>
          <ac:picMkLst>
            <pc:docMk/>
            <pc:sldMk cId="3385830544" sldId="278"/>
            <ac:picMk id="7" creationId="{F3452A03-4E67-D571-1FD9-458B79B1DFEF}"/>
          </ac:picMkLst>
        </pc:picChg>
        <pc:picChg chg="add mod">
          <ac:chgData name="Guest User" userId="S::urn:spo:anon#d41d6a69044f57f4c643a70c668809c060233706aa7abf4301dc3cbb37044801::" providerId="AD" clId="Web-{ACCE8807-3AD9-172C-9FF7-97DEECE7CCCE}" dt="2023-04-08T07:42:43.779" v="256" actId="14100"/>
          <ac:picMkLst>
            <pc:docMk/>
            <pc:sldMk cId="3385830544" sldId="278"/>
            <ac:picMk id="8" creationId="{6DA38FFA-EBE4-C6E5-DC04-2FB405B3EA28}"/>
          </ac:picMkLst>
        </pc:picChg>
      </pc:sldChg>
      <pc:sldChg chg="addSp modSp">
        <pc:chgData name="Guest User" userId="S::urn:spo:anon#d41d6a69044f57f4c643a70c668809c060233706aa7abf4301dc3cbb37044801::" providerId="AD" clId="Web-{ACCE8807-3AD9-172C-9FF7-97DEECE7CCCE}" dt="2023-04-08T06:57:28.464" v="47" actId="14100"/>
        <pc:sldMkLst>
          <pc:docMk/>
          <pc:sldMk cId="2813402021" sldId="280"/>
        </pc:sldMkLst>
        <pc:spChg chg="mod">
          <ac:chgData name="Guest User" userId="S::urn:spo:anon#d41d6a69044f57f4c643a70c668809c060233706aa7abf4301dc3cbb37044801::" providerId="AD" clId="Web-{ACCE8807-3AD9-172C-9FF7-97DEECE7CCCE}" dt="2023-04-08T06:29:33.043" v="8" actId="20577"/>
          <ac:spMkLst>
            <pc:docMk/>
            <pc:sldMk cId="2813402021" sldId="280"/>
            <ac:spMk id="4" creationId="{45220A48-097C-1220-61A3-3B77F96E309F}"/>
          </ac:spMkLst>
        </pc:spChg>
        <pc:spChg chg="mod">
          <ac:chgData name="Guest User" userId="S::urn:spo:anon#d41d6a69044f57f4c643a70c668809c060233706aa7abf4301dc3cbb37044801::" providerId="AD" clId="Web-{ACCE8807-3AD9-172C-9FF7-97DEECE7CCCE}" dt="2023-04-08T06:23:55.781" v="2" actId="20577"/>
          <ac:spMkLst>
            <pc:docMk/>
            <pc:sldMk cId="2813402021" sldId="280"/>
            <ac:spMk id="5" creationId="{D4004E62-C945-59F7-688F-4A1B9501614F}"/>
          </ac:spMkLst>
        </pc:spChg>
        <pc:spChg chg="mod">
          <ac:chgData name="Guest User" userId="S::urn:spo:anon#d41d6a69044f57f4c643a70c668809c060233706aa7abf4301dc3cbb37044801::" providerId="AD" clId="Web-{ACCE8807-3AD9-172C-9FF7-97DEECE7CCCE}" dt="2023-04-08T06:30:51.452" v="16" actId="20577"/>
          <ac:spMkLst>
            <pc:docMk/>
            <pc:sldMk cId="2813402021" sldId="280"/>
            <ac:spMk id="14" creationId="{166467D2-0209-0F18-6CF4-A4E5AED07F86}"/>
          </ac:spMkLst>
        </pc:spChg>
        <pc:picChg chg="add mod">
          <ac:chgData name="Guest User" userId="S::urn:spo:anon#d41d6a69044f57f4c643a70c668809c060233706aa7abf4301dc3cbb37044801::" providerId="AD" clId="Web-{ACCE8807-3AD9-172C-9FF7-97DEECE7CCCE}" dt="2023-04-08T06:57:28.464" v="47" actId="14100"/>
          <ac:picMkLst>
            <pc:docMk/>
            <pc:sldMk cId="2813402021" sldId="280"/>
            <ac:picMk id="6" creationId="{02AC4895-14E8-F752-10E8-07D1063FD7A4}"/>
          </ac:picMkLst>
        </pc:picChg>
      </pc:sldChg>
      <pc:sldChg chg="addSp modSp">
        <pc:chgData name="Guest User" userId="S::urn:spo:anon#d41d6a69044f57f4c643a70c668809c060233706aa7abf4301dc3cbb37044801::" providerId="AD" clId="Web-{ACCE8807-3AD9-172C-9FF7-97DEECE7CCCE}" dt="2023-04-08T07:00:38.161" v="78" actId="14100"/>
        <pc:sldMkLst>
          <pc:docMk/>
          <pc:sldMk cId="1756244935" sldId="281"/>
        </pc:sldMkLst>
        <pc:spChg chg="add mod">
          <ac:chgData name="Guest User" userId="S::urn:spo:anon#d41d6a69044f57f4c643a70c668809c060233706aa7abf4301dc3cbb37044801::" providerId="AD" clId="Web-{ACCE8807-3AD9-172C-9FF7-97DEECE7CCCE}" dt="2023-04-08T07:00:38.161" v="78" actId="14100"/>
          <ac:spMkLst>
            <pc:docMk/>
            <pc:sldMk cId="1756244935" sldId="281"/>
            <ac:spMk id="3" creationId="{0FF99241-3DD3-F486-118F-71EE5F122A59}"/>
          </ac:spMkLst>
        </pc:spChg>
        <pc:spChg chg="mod">
          <ac:chgData name="Guest User" userId="S::urn:spo:anon#d41d6a69044f57f4c643a70c668809c060233706aa7abf4301dc3cbb37044801::" providerId="AD" clId="Web-{ACCE8807-3AD9-172C-9FF7-97DEECE7CCCE}" dt="2023-04-08T06:58:32.469" v="70" actId="1076"/>
          <ac:spMkLst>
            <pc:docMk/>
            <pc:sldMk cId="1756244935" sldId="281"/>
            <ac:spMk id="6" creationId="{2FCBF0B7-94AB-BD25-B9D7-E5A88529D971}"/>
          </ac:spMkLst>
        </pc:spChg>
      </pc:sldChg>
      <pc:sldChg chg="addSp delSp modSp">
        <pc:chgData name="Guest User" userId="S::urn:spo:anon#d41d6a69044f57f4c643a70c668809c060233706aa7abf4301dc3cbb37044801::" providerId="AD" clId="Web-{ACCE8807-3AD9-172C-9FF7-97DEECE7CCCE}" dt="2023-04-08T07:26:09.027" v="193" actId="20577"/>
        <pc:sldMkLst>
          <pc:docMk/>
          <pc:sldMk cId="845138166" sldId="282"/>
        </pc:sldMkLst>
        <pc:spChg chg="add mod">
          <ac:chgData name="Guest User" userId="S::urn:spo:anon#d41d6a69044f57f4c643a70c668809c060233706aa7abf4301dc3cbb37044801::" providerId="AD" clId="Web-{ACCE8807-3AD9-172C-9FF7-97DEECE7CCCE}" dt="2023-04-08T07:17:56.480" v="109" actId="20577"/>
          <ac:spMkLst>
            <pc:docMk/>
            <pc:sldMk cId="845138166" sldId="282"/>
            <ac:spMk id="3" creationId="{718A9091-B154-9159-A546-6E02BBD646D1}"/>
          </ac:spMkLst>
        </pc:spChg>
        <pc:spChg chg="mod">
          <ac:chgData name="Guest User" userId="S::urn:spo:anon#d41d6a69044f57f4c643a70c668809c060233706aa7abf4301dc3cbb37044801::" providerId="AD" clId="Web-{ACCE8807-3AD9-172C-9FF7-97DEECE7CCCE}" dt="2023-04-08T07:01:06.521" v="82" actId="20577"/>
          <ac:spMkLst>
            <pc:docMk/>
            <pc:sldMk cId="845138166" sldId="282"/>
            <ac:spMk id="6" creationId="{2FCBF0B7-94AB-BD25-B9D7-E5A88529D971}"/>
          </ac:spMkLst>
        </pc:spChg>
        <pc:spChg chg="add mod">
          <ac:chgData name="Guest User" userId="S::urn:spo:anon#d41d6a69044f57f4c643a70c668809c060233706aa7abf4301dc3cbb37044801::" providerId="AD" clId="Web-{ACCE8807-3AD9-172C-9FF7-97DEECE7CCCE}" dt="2023-04-08T07:26:09.027" v="193" actId="20577"/>
          <ac:spMkLst>
            <pc:docMk/>
            <pc:sldMk cId="845138166" sldId="282"/>
            <ac:spMk id="8" creationId="{E35BD990-E826-3680-13E0-410C1E9DDC10}"/>
          </ac:spMkLst>
        </pc:spChg>
        <pc:picChg chg="mod">
          <ac:chgData name="Guest User" userId="S::urn:spo:anon#d41d6a69044f57f4c643a70c668809c060233706aa7abf4301dc3cbb37044801::" providerId="AD" clId="Web-{ACCE8807-3AD9-172C-9FF7-97DEECE7CCCE}" dt="2023-04-08T07:16:28.961" v="88" actId="1076"/>
          <ac:picMkLst>
            <pc:docMk/>
            <pc:sldMk cId="845138166" sldId="282"/>
            <ac:picMk id="2" creationId="{BDB90223-5D15-41E3-9664-BD96C3BD25A2}"/>
          </ac:picMkLst>
        </pc:picChg>
        <pc:picChg chg="del mod">
          <ac:chgData name="Guest User" userId="S::urn:spo:anon#d41d6a69044f57f4c643a70c668809c060233706aa7abf4301dc3cbb37044801::" providerId="AD" clId="Web-{ACCE8807-3AD9-172C-9FF7-97DEECE7CCCE}" dt="2023-04-08T07:01:09.099" v="84"/>
          <ac:picMkLst>
            <pc:docMk/>
            <pc:sldMk cId="845138166" sldId="282"/>
            <ac:picMk id="4" creationId="{E5320977-E340-412D-A071-07B14C1FFAAF}"/>
          </ac:picMkLst>
        </pc:picChg>
        <pc:picChg chg="del">
          <ac:chgData name="Guest User" userId="S::urn:spo:anon#d41d6a69044f57f4c643a70c668809c060233706aa7abf4301dc3cbb37044801::" providerId="AD" clId="Web-{ACCE8807-3AD9-172C-9FF7-97DEECE7CCCE}" dt="2023-04-08T07:01:11.162" v="85"/>
          <ac:picMkLst>
            <pc:docMk/>
            <pc:sldMk cId="845138166" sldId="282"/>
            <ac:picMk id="5" creationId="{C912492E-0728-9DDC-7030-2F4EF905F70C}"/>
          </ac:picMkLst>
        </pc:picChg>
      </pc:sldChg>
      <pc:sldChg chg="addSp modSp">
        <pc:chgData name="Guest User" userId="S::urn:spo:anon#d41d6a69044f57f4c643a70c668809c060233706aa7abf4301dc3cbb37044801::" providerId="AD" clId="Web-{ACCE8807-3AD9-172C-9FF7-97DEECE7CCCE}" dt="2023-04-08T07:26:33.825" v="200" actId="20577"/>
        <pc:sldMkLst>
          <pc:docMk/>
          <pc:sldMk cId="732865202" sldId="283"/>
        </pc:sldMkLst>
        <pc:spChg chg="add mod">
          <ac:chgData name="Guest User" userId="S::urn:spo:anon#d41d6a69044f57f4c643a70c668809c060233706aa7abf4301dc3cbb37044801::" providerId="AD" clId="Web-{ACCE8807-3AD9-172C-9FF7-97DEECE7CCCE}" dt="2023-04-08T07:26:33.825" v="200" actId="20577"/>
          <ac:spMkLst>
            <pc:docMk/>
            <pc:sldMk cId="732865202" sldId="283"/>
            <ac:spMk id="3" creationId="{0B962E1D-466E-C247-787B-D41415AEEE9B}"/>
          </ac:spMkLst>
        </pc:spChg>
        <pc:spChg chg="mod">
          <ac:chgData name="Guest User" userId="S::urn:spo:anon#d41d6a69044f57f4c643a70c668809c060233706aa7abf4301dc3cbb37044801::" providerId="AD" clId="Web-{ACCE8807-3AD9-172C-9FF7-97DEECE7CCCE}" dt="2023-04-08T07:26:14.996" v="196" actId="20577"/>
          <ac:spMkLst>
            <pc:docMk/>
            <pc:sldMk cId="732865202" sldId="283"/>
            <ac:spMk id="6" creationId="{2FCBF0B7-94AB-BD25-B9D7-E5A88529D971}"/>
          </ac:spMkLst>
        </pc:spChg>
      </pc:sldChg>
      <pc:sldChg chg="addSp delSp modSp mod setBg">
        <pc:chgData name="Guest User" userId="S::urn:spo:anon#d41d6a69044f57f4c643a70c668809c060233706aa7abf4301dc3cbb37044801::" providerId="AD" clId="Web-{ACCE8807-3AD9-172C-9FF7-97DEECE7CCCE}" dt="2023-04-08T07:36:12.407" v="242"/>
        <pc:sldMkLst>
          <pc:docMk/>
          <pc:sldMk cId="1154381560" sldId="284"/>
        </pc:sldMkLst>
        <pc:spChg chg="mod">
          <ac:chgData name="Guest User" userId="S::urn:spo:anon#d41d6a69044f57f4c643a70c668809c060233706aa7abf4301dc3cbb37044801::" providerId="AD" clId="Web-{ACCE8807-3AD9-172C-9FF7-97DEECE7CCCE}" dt="2023-04-08T07:36:12.407" v="242"/>
          <ac:spMkLst>
            <pc:docMk/>
            <pc:sldMk cId="1154381560" sldId="284"/>
            <ac:spMk id="6" creationId="{2FCBF0B7-94AB-BD25-B9D7-E5A88529D971}"/>
          </ac:spMkLst>
        </pc:spChg>
        <pc:spChg chg="add del">
          <ac:chgData name="Guest User" userId="S::urn:spo:anon#d41d6a69044f57f4c643a70c668809c060233706aa7abf4301dc3cbb37044801::" providerId="AD" clId="Web-{ACCE8807-3AD9-172C-9FF7-97DEECE7CCCE}" dt="2023-04-08T07:36:12.407" v="242"/>
          <ac:spMkLst>
            <pc:docMk/>
            <pc:sldMk cId="1154381560" sldId="284"/>
            <ac:spMk id="12" creationId="{70155189-D96C-4527-B0EC-654B946BE615}"/>
          </ac:spMkLst>
        </pc:spChg>
        <pc:graphicFrameChg chg="add del">
          <ac:chgData name="Guest User" userId="S::urn:spo:anon#d41d6a69044f57f4c643a70c668809c060233706aa7abf4301dc3cbb37044801::" providerId="AD" clId="Web-{ACCE8807-3AD9-172C-9FF7-97DEECE7CCCE}" dt="2023-04-08T07:36:09.922" v="240"/>
          <ac:graphicFrameMkLst>
            <pc:docMk/>
            <pc:sldMk cId="1154381560" sldId="284"/>
            <ac:graphicFrameMk id="4" creationId="{D1354DF1-F602-4743-3E6E-9D82A86C464F}"/>
          </ac:graphicFrameMkLst>
        </pc:graphicFrameChg>
        <pc:picChg chg="mod ord">
          <ac:chgData name="Guest User" userId="S::urn:spo:anon#d41d6a69044f57f4c643a70c668809c060233706aa7abf4301dc3cbb37044801::" providerId="AD" clId="Web-{ACCE8807-3AD9-172C-9FF7-97DEECE7CCCE}" dt="2023-04-08T07:36:12.407" v="242"/>
          <ac:picMkLst>
            <pc:docMk/>
            <pc:sldMk cId="1154381560" sldId="284"/>
            <ac:picMk id="2" creationId="{BDB90223-5D15-41E3-9664-BD96C3BD25A2}"/>
          </ac:picMkLst>
        </pc:picChg>
        <pc:picChg chg="add mod">
          <ac:chgData name="Guest User" userId="S::urn:spo:anon#d41d6a69044f57f4c643a70c668809c060233706aa7abf4301dc3cbb37044801::" providerId="AD" clId="Web-{ACCE8807-3AD9-172C-9FF7-97DEECE7CCCE}" dt="2023-04-08T07:36:12.407" v="242"/>
          <ac:picMkLst>
            <pc:docMk/>
            <pc:sldMk cId="1154381560" sldId="284"/>
            <ac:picMk id="3" creationId="{F9C3B53A-4E60-31B9-B9E2-26F68F595D43}"/>
          </ac:picMkLst>
        </pc:picChg>
        <pc:picChg chg="mod ord">
          <ac:chgData name="Guest User" userId="S::urn:spo:anon#d41d6a69044f57f4c643a70c668809c060233706aa7abf4301dc3cbb37044801::" providerId="AD" clId="Web-{ACCE8807-3AD9-172C-9FF7-97DEECE7CCCE}" dt="2023-04-08T07:36:12.407" v="242"/>
          <ac:picMkLst>
            <pc:docMk/>
            <pc:sldMk cId="1154381560" sldId="284"/>
            <ac:picMk id="7" creationId="{4019A7C7-4F37-4807-89DC-50EF4BBEB556}"/>
          </ac:picMkLst>
        </pc:picChg>
      </pc:sldChg>
      <pc:sldChg chg="addSp delSp modSp add replId">
        <pc:chgData name="Guest User" userId="S::urn:spo:anon#d41d6a69044f57f4c643a70c668809c060233706aa7abf4301dc3cbb37044801::" providerId="AD" clId="Web-{ACCE8807-3AD9-172C-9FF7-97DEECE7CCCE}" dt="2023-04-08T07:47:37.008" v="291" actId="1076"/>
        <pc:sldMkLst>
          <pc:docMk/>
          <pc:sldMk cId="4257842512" sldId="285"/>
        </pc:sldMkLst>
        <pc:spChg chg="del mod">
          <ac:chgData name="Guest User" userId="S::urn:spo:anon#d41d6a69044f57f4c643a70c668809c060233706aa7abf4301dc3cbb37044801::" providerId="AD" clId="Web-{ACCE8807-3AD9-172C-9FF7-97DEECE7CCCE}" dt="2023-04-08T07:45:45.457" v="272"/>
          <ac:spMkLst>
            <pc:docMk/>
            <pc:sldMk cId="4257842512" sldId="285"/>
            <ac:spMk id="2" creationId="{7A644813-6AED-464A-BD84-4C9D2C663C12}"/>
          </ac:spMkLst>
        </pc:spChg>
        <pc:spChg chg="add mod">
          <ac:chgData name="Guest User" userId="S::urn:spo:anon#d41d6a69044f57f4c643a70c668809c060233706aa7abf4301dc3cbb37044801::" providerId="AD" clId="Web-{ACCE8807-3AD9-172C-9FF7-97DEECE7CCCE}" dt="2023-04-08T07:47:37.008" v="291" actId="1076"/>
          <ac:spMkLst>
            <pc:docMk/>
            <pc:sldMk cId="4257842512" sldId="285"/>
            <ac:spMk id="5" creationId="{446D6AAB-1329-C374-05D3-8E24A6CBD9A6}"/>
          </ac:spMkLst>
        </pc:spChg>
        <pc:picChg chg="add mod">
          <ac:chgData name="Guest User" userId="S::urn:spo:anon#d41d6a69044f57f4c643a70c668809c060233706aa7abf4301dc3cbb37044801::" providerId="AD" clId="Web-{ACCE8807-3AD9-172C-9FF7-97DEECE7CCCE}" dt="2023-04-08T07:46:22.536" v="277" actId="1076"/>
          <ac:picMkLst>
            <pc:docMk/>
            <pc:sldMk cId="4257842512" sldId="285"/>
            <ac:picMk id="4" creationId="{45956736-B966-DCFC-6B0F-FE823B5A910F}"/>
          </ac:picMkLst>
        </pc:picChg>
        <pc:picChg chg="mod">
          <ac:chgData name="Guest User" userId="S::urn:spo:anon#d41d6a69044f57f4c643a70c668809c060233706aa7abf4301dc3cbb37044801::" providerId="AD" clId="Web-{ACCE8807-3AD9-172C-9FF7-97DEECE7CCCE}" dt="2023-04-08T07:45:53.598" v="273" actId="1076"/>
          <ac:picMkLst>
            <pc:docMk/>
            <pc:sldMk cId="4257842512" sldId="285"/>
            <ac:picMk id="6" creationId="{4A2BE48B-48F7-4E62-8299-646F465DC426}"/>
          </ac:picMkLst>
        </pc:picChg>
      </pc:sldChg>
      <pc:sldChg chg="addSp delSp modSp add replId">
        <pc:chgData name="Guest User" userId="S::urn:spo:anon#d41d6a69044f57f4c643a70c668809c060233706aa7abf4301dc3cbb37044801::" providerId="AD" clId="Web-{ACCE8807-3AD9-172C-9FF7-97DEECE7CCCE}" dt="2023-04-08T08:04:33.791" v="419" actId="20577"/>
        <pc:sldMkLst>
          <pc:docMk/>
          <pc:sldMk cId="2781890662" sldId="286"/>
        </pc:sldMkLst>
        <pc:spChg chg="del">
          <ac:chgData name="Guest User" userId="S::urn:spo:anon#d41d6a69044f57f4c643a70c668809c060233706aa7abf4301dc3cbb37044801::" providerId="AD" clId="Web-{ACCE8807-3AD9-172C-9FF7-97DEECE7CCCE}" dt="2023-04-08T08:00:04.111" v="374"/>
          <ac:spMkLst>
            <pc:docMk/>
            <pc:sldMk cId="2781890662" sldId="286"/>
            <ac:spMk id="2" creationId="{7A644813-6AED-464A-BD84-4C9D2C663C12}"/>
          </ac:spMkLst>
        </pc:spChg>
        <pc:spChg chg="add mod">
          <ac:chgData name="Guest User" userId="S::urn:spo:anon#d41d6a69044f57f4c643a70c668809c060233706aa7abf4301dc3cbb37044801::" providerId="AD" clId="Web-{ACCE8807-3AD9-172C-9FF7-97DEECE7CCCE}" dt="2023-04-08T08:04:33.791" v="419" actId="20577"/>
          <ac:spMkLst>
            <pc:docMk/>
            <pc:sldMk cId="2781890662" sldId="286"/>
            <ac:spMk id="7" creationId="{CF16D7A4-4AA0-D9B9-8D73-084582021D23}"/>
          </ac:spMkLst>
        </pc:spChg>
        <pc:picChg chg="add mod">
          <ac:chgData name="Guest User" userId="S::urn:spo:anon#d41d6a69044f57f4c643a70c668809c060233706aa7abf4301dc3cbb37044801::" providerId="AD" clId="Web-{ACCE8807-3AD9-172C-9FF7-97DEECE7CCCE}" dt="2023-04-08T08:03:11.789" v="401" actId="14100"/>
          <ac:picMkLst>
            <pc:docMk/>
            <pc:sldMk cId="2781890662" sldId="286"/>
            <ac:picMk id="4" creationId="{AF4CEF64-D4DD-1BE0-2E14-5B15B633DDAE}"/>
          </ac:picMkLst>
        </pc:picChg>
        <pc:picChg chg="add mod">
          <ac:chgData name="Guest User" userId="S::urn:spo:anon#d41d6a69044f57f4c643a70c668809c060233706aa7abf4301dc3cbb37044801::" providerId="AD" clId="Web-{ACCE8807-3AD9-172C-9FF7-97DEECE7CCCE}" dt="2023-04-08T08:03:42.352" v="405" actId="14100"/>
          <ac:picMkLst>
            <pc:docMk/>
            <pc:sldMk cId="2781890662" sldId="286"/>
            <ac:picMk id="5" creationId="{E901D849-4634-7EB1-BBC2-5B2F6305C918}"/>
          </ac:picMkLst>
        </pc:picChg>
        <pc:picChg chg="mod">
          <ac:chgData name="Guest User" userId="S::urn:spo:anon#d41d6a69044f57f4c643a70c668809c060233706aa7abf4301dc3cbb37044801::" providerId="AD" clId="Web-{ACCE8807-3AD9-172C-9FF7-97DEECE7CCCE}" dt="2023-04-08T08:00:10.955" v="376" actId="1076"/>
          <ac:picMkLst>
            <pc:docMk/>
            <pc:sldMk cId="2781890662" sldId="286"/>
            <ac:picMk id="6" creationId="{4A2BE48B-48F7-4E62-8299-646F465DC426}"/>
          </ac:picMkLst>
        </pc:picChg>
      </pc:sldChg>
      <pc:sldChg chg="addSp delSp modSp add replId">
        <pc:chgData name="Guest User" userId="S::urn:spo:anon#d41d6a69044f57f4c643a70c668809c060233706aa7abf4301dc3cbb37044801::" providerId="AD" clId="Web-{ACCE8807-3AD9-172C-9FF7-97DEECE7CCCE}" dt="2023-04-08T07:55:33.398" v="345" actId="14100"/>
        <pc:sldMkLst>
          <pc:docMk/>
          <pc:sldMk cId="1985957438" sldId="287"/>
        </pc:sldMkLst>
        <pc:spChg chg="del">
          <ac:chgData name="Guest User" userId="S::urn:spo:anon#d41d6a69044f57f4c643a70c668809c060233706aa7abf4301dc3cbb37044801::" providerId="AD" clId="Web-{ACCE8807-3AD9-172C-9FF7-97DEECE7CCCE}" dt="2023-04-08T07:53:12.253" v="330"/>
          <ac:spMkLst>
            <pc:docMk/>
            <pc:sldMk cId="1985957438" sldId="287"/>
            <ac:spMk id="2" creationId="{7A644813-6AED-464A-BD84-4C9D2C663C12}"/>
          </ac:spMkLst>
        </pc:spChg>
        <pc:spChg chg="add mod">
          <ac:chgData name="Guest User" userId="S::urn:spo:anon#d41d6a69044f57f4c643a70c668809c060233706aa7abf4301dc3cbb37044801::" providerId="AD" clId="Web-{ACCE8807-3AD9-172C-9FF7-97DEECE7CCCE}" dt="2023-04-08T07:55:10.038" v="340" actId="14100"/>
          <ac:spMkLst>
            <pc:docMk/>
            <pc:sldMk cId="1985957438" sldId="287"/>
            <ac:spMk id="5" creationId="{4A3E89FD-E695-6DB2-CCAB-9B5893CBD849}"/>
          </ac:spMkLst>
        </pc:spChg>
        <pc:picChg chg="add del mod">
          <ac:chgData name="Guest User" userId="S::urn:spo:anon#d41d6a69044f57f4c643a70c668809c060233706aa7abf4301dc3cbb37044801::" providerId="AD" clId="Web-{ACCE8807-3AD9-172C-9FF7-97DEECE7CCCE}" dt="2023-04-08T07:54:51.038" v="334"/>
          <ac:picMkLst>
            <pc:docMk/>
            <pc:sldMk cId="1985957438" sldId="287"/>
            <ac:picMk id="4" creationId="{A4918A81-5DB3-F099-3C0D-62048646C225}"/>
          </ac:picMkLst>
        </pc:picChg>
        <pc:picChg chg="mod">
          <ac:chgData name="Guest User" userId="S::urn:spo:anon#d41d6a69044f57f4c643a70c668809c060233706aa7abf4301dc3cbb37044801::" providerId="AD" clId="Web-{ACCE8807-3AD9-172C-9FF7-97DEECE7CCCE}" dt="2023-04-08T07:54:53.913" v="335" actId="1076"/>
          <ac:picMkLst>
            <pc:docMk/>
            <pc:sldMk cId="1985957438" sldId="287"/>
            <ac:picMk id="6" creationId="{4A2BE48B-48F7-4E62-8299-646F465DC426}"/>
          </ac:picMkLst>
        </pc:picChg>
        <pc:picChg chg="add mod">
          <ac:chgData name="Guest User" userId="S::urn:spo:anon#d41d6a69044f57f4c643a70c668809c060233706aa7abf4301dc3cbb37044801::" providerId="AD" clId="Web-{ACCE8807-3AD9-172C-9FF7-97DEECE7CCCE}" dt="2023-04-08T07:55:33.398" v="345" actId="14100"/>
          <ac:picMkLst>
            <pc:docMk/>
            <pc:sldMk cId="1985957438" sldId="287"/>
            <ac:picMk id="7" creationId="{CBDCDC7C-0D52-1DC9-E488-A1D1660B1B94}"/>
          </ac:picMkLst>
        </pc:picChg>
      </pc:sldChg>
      <pc:sldChg chg="addSp delSp modSp add replId">
        <pc:chgData name="Guest User" userId="S::urn:spo:anon#d41d6a69044f57f4c643a70c668809c060233706aa7abf4301dc3cbb37044801::" providerId="AD" clId="Web-{ACCE8807-3AD9-172C-9FF7-97DEECE7CCCE}" dt="2023-04-08T07:59:22.562" v="369" actId="1076"/>
        <pc:sldMkLst>
          <pc:docMk/>
          <pc:sldMk cId="3066121036" sldId="288"/>
        </pc:sldMkLst>
        <pc:spChg chg="del">
          <ac:chgData name="Guest User" userId="S::urn:spo:anon#d41d6a69044f57f4c643a70c668809c060233706aa7abf4301dc3cbb37044801::" providerId="AD" clId="Web-{ACCE8807-3AD9-172C-9FF7-97DEECE7CCCE}" dt="2023-04-08T07:56:24.197" v="346"/>
          <ac:spMkLst>
            <pc:docMk/>
            <pc:sldMk cId="3066121036" sldId="288"/>
            <ac:spMk id="2" creationId="{7A644813-6AED-464A-BD84-4C9D2C663C12}"/>
          </ac:spMkLst>
        </pc:spChg>
        <pc:spChg chg="add del mod">
          <ac:chgData name="Guest User" userId="S::urn:spo:anon#d41d6a69044f57f4c643a70c668809c060233706aa7abf4301dc3cbb37044801::" providerId="AD" clId="Web-{ACCE8807-3AD9-172C-9FF7-97DEECE7CCCE}" dt="2023-04-08T07:58:15.794" v="356"/>
          <ac:spMkLst>
            <pc:docMk/>
            <pc:sldMk cId="3066121036" sldId="288"/>
            <ac:spMk id="7" creationId="{E5EB1710-AE8E-8764-39D9-08A94C589902}"/>
          </ac:spMkLst>
        </pc:spChg>
        <pc:spChg chg="add mod">
          <ac:chgData name="Guest User" userId="S::urn:spo:anon#d41d6a69044f57f4c643a70c668809c060233706aa7abf4301dc3cbb37044801::" providerId="AD" clId="Web-{ACCE8807-3AD9-172C-9FF7-97DEECE7CCCE}" dt="2023-04-08T07:59:15.421" v="368" actId="14100"/>
          <ac:spMkLst>
            <pc:docMk/>
            <pc:sldMk cId="3066121036" sldId="288"/>
            <ac:spMk id="8" creationId="{7F31DC9F-2CDF-B9D4-899E-1C00BB8B7BEA}"/>
          </ac:spMkLst>
        </pc:spChg>
        <pc:picChg chg="add mod">
          <ac:chgData name="Guest User" userId="S::urn:spo:anon#d41d6a69044f57f4c643a70c668809c060233706aa7abf4301dc3cbb37044801::" providerId="AD" clId="Web-{ACCE8807-3AD9-172C-9FF7-97DEECE7CCCE}" dt="2023-04-08T07:56:45.870" v="350" actId="14100"/>
          <ac:picMkLst>
            <pc:docMk/>
            <pc:sldMk cId="3066121036" sldId="288"/>
            <ac:picMk id="4" creationId="{3B4D8092-F5E4-7942-B648-4BDB4DF18FBE}"/>
          </ac:picMkLst>
        </pc:picChg>
        <pc:picChg chg="add del mod">
          <ac:chgData name="Guest User" userId="S::urn:spo:anon#d41d6a69044f57f4c643a70c668809c060233706aa7abf4301dc3cbb37044801::" providerId="AD" clId="Web-{ACCE8807-3AD9-172C-9FF7-97DEECE7CCCE}" dt="2023-04-08T07:58:15.794" v="357"/>
          <ac:picMkLst>
            <pc:docMk/>
            <pc:sldMk cId="3066121036" sldId="288"/>
            <ac:picMk id="5" creationId="{AA90687B-72EE-9DE8-C31C-F77C584CC314}"/>
          </ac:picMkLst>
        </pc:picChg>
        <pc:picChg chg="mod">
          <ac:chgData name="Guest User" userId="S::urn:spo:anon#d41d6a69044f57f4c643a70c668809c060233706aa7abf4301dc3cbb37044801::" providerId="AD" clId="Web-{ACCE8807-3AD9-172C-9FF7-97DEECE7CCCE}" dt="2023-04-08T07:59:22.562" v="369" actId="1076"/>
          <ac:picMkLst>
            <pc:docMk/>
            <pc:sldMk cId="3066121036" sldId="288"/>
            <ac:picMk id="6" creationId="{4A2BE48B-48F7-4E62-8299-646F465DC426}"/>
          </ac:picMkLst>
        </pc:picChg>
      </pc:sldChg>
      <pc:sldChg chg="addSp delSp modSp add replId">
        <pc:chgData name="Guest User" userId="S::urn:spo:anon#d41d6a69044f57f4c643a70c668809c060233706aa7abf4301dc3cbb37044801::" providerId="AD" clId="Web-{ACCE8807-3AD9-172C-9FF7-97DEECE7CCCE}" dt="2023-04-08T07:51:06.921" v="309" actId="1076"/>
        <pc:sldMkLst>
          <pc:docMk/>
          <pc:sldMk cId="545806131" sldId="289"/>
        </pc:sldMkLst>
        <pc:spChg chg="del">
          <ac:chgData name="Guest User" userId="S::urn:spo:anon#d41d6a69044f57f4c643a70c668809c060233706aa7abf4301dc3cbb37044801::" providerId="AD" clId="Web-{ACCE8807-3AD9-172C-9FF7-97DEECE7CCCE}" dt="2023-04-08T07:47:49.617" v="292"/>
          <ac:spMkLst>
            <pc:docMk/>
            <pc:sldMk cId="545806131" sldId="289"/>
            <ac:spMk id="2" creationId="{7A644813-6AED-464A-BD84-4C9D2C663C12}"/>
          </ac:spMkLst>
        </pc:spChg>
        <pc:spChg chg="add mod">
          <ac:chgData name="Guest User" userId="S::urn:spo:anon#d41d6a69044f57f4c643a70c668809c060233706aa7abf4301dc3cbb37044801::" providerId="AD" clId="Web-{ACCE8807-3AD9-172C-9FF7-97DEECE7CCCE}" dt="2023-04-08T07:50:29.404" v="304" actId="1076"/>
          <ac:spMkLst>
            <pc:docMk/>
            <pc:sldMk cId="545806131" sldId="289"/>
            <ac:spMk id="7" creationId="{0B02BF56-D3DC-6035-4CE5-A46DB0122DC9}"/>
          </ac:spMkLst>
        </pc:spChg>
        <pc:spChg chg="add mod">
          <ac:chgData name="Guest User" userId="S::urn:spo:anon#d41d6a69044f57f4c643a70c668809c060233706aa7abf4301dc3cbb37044801::" providerId="AD" clId="Web-{ACCE8807-3AD9-172C-9FF7-97DEECE7CCCE}" dt="2023-04-08T07:51:06.921" v="309" actId="1076"/>
          <ac:spMkLst>
            <pc:docMk/>
            <pc:sldMk cId="545806131" sldId="289"/>
            <ac:spMk id="8" creationId="{EE797114-D22D-17CC-B46B-1148601A46F8}"/>
          </ac:spMkLst>
        </pc:spChg>
        <pc:picChg chg="add mod">
          <ac:chgData name="Guest User" userId="S::urn:spo:anon#d41d6a69044f57f4c643a70c668809c060233706aa7abf4301dc3cbb37044801::" providerId="AD" clId="Web-{ACCE8807-3AD9-172C-9FF7-97DEECE7CCCE}" dt="2023-04-08T07:48:12.665" v="296" actId="1076"/>
          <ac:picMkLst>
            <pc:docMk/>
            <pc:sldMk cId="545806131" sldId="289"/>
            <ac:picMk id="4" creationId="{B1BCFE1B-7D50-4EA4-BB72-20BEF557BBED}"/>
          </ac:picMkLst>
        </pc:picChg>
        <pc:picChg chg="add mod">
          <ac:chgData name="Guest User" userId="S::urn:spo:anon#d41d6a69044f57f4c643a70c668809c060233706aa7abf4301dc3cbb37044801::" providerId="AD" clId="Web-{ACCE8807-3AD9-172C-9FF7-97DEECE7CCCE}" dt="2023-04-08T07:50:34.920" v="305" actId="1076"/>
          <ac:picMkLst>
            <pc:docMk/>
            <pc:sldMk cId="545806131" sldId="289"/>
            <ac:picMk id="5" creationId="{62224EAD-4806-F6D0-52A5-E6D15D161656}"/>
          </ac:picMkLst>
        </pc:picChg>
      </pc:sldChg>
      <pc:sldChg chg="addSp delSp modSp add replId">
        <pc:chgData name="Guest User" userId="S::urn:spo:anon#d41d6a69044f57f4c643a70c668809c060233706aa7abf4301dc3cbb37044801::" providerId="AD" clId="Web-{ACCE8807-3AD9-172C-9FF7-97DEECE7CCCE}" dt="2023-04-08T07:52:58.128" v="329" actId="1076"/>
        <pc:sldMkLst>
          <pc:docMk/>
          <pc:sldMk cId="3470454596" sldId="290"/>
        </pc:sldMkLst>
        <pc:spChg chg="del">
          <ac:chgData name="Guest User" userId="S::urn:spo:anon#d41d6a69044f57f4c643a70c668809c060233706aa7abf4301dc3cbb37044801::" providerId="AD" clId="Web-{ACCE8807-3AD9-172C-9FF7-97DEECE7CCCE}" dt="2023-04-08T07:51:17.156" v="310"/>
          <ac:spMkLst>
            <pc:docMk/>
            <pc:sldMk cId="3470454596" sldId="290"/>
            <ac:spMk id="2" creationId="{7A644813-6AED-464A-BD84-4C9D2C663C12}"/>
          </ac:spMkLst>
        </pc:spChg>
        <pc:spChg chg="add mod">
          <ac:chgData name="Guest User" userId="S::urn:spo:anon#d41d6a69044f57f4c643a70c668809c060233706aa7abf4301dc3cbb37044801::" providerId="AD" clId="Web-{ACCE8807-3AD9-172C-9FF7-97DEECE7CCCE}" dt="2023-04-08T07:52:47.065" v="326" actId="1076"/>
          <ac:spMkLst>
            <pc:docMk/>
            <pc:sldMk cId="3470454596" sldId="290"/>
            <ac:spMk id="5" creationId="{A533560B-EB2A-4315-1272-078A25A83BFD}"/>
          </ac:spMkLst>
        </pc:spChg>
        <pc:picChg chg="add mod">
          <ac:chgData name="Guest User" userId="S::urn:spo:anon#d41d6a69044f57f4c643a70c668809c060233706aa7abf4301dc3cbb37044801::" providerId="AD" clId="Web-{ACCE8807-3AD9-172C-9FF7-97DEECE7CCCE}" dt="2023-04-08T07:52:58.128" v="329" actId="1076"/>
          <ac:picMkLst>
            <pc:docMk/>
            <pc:sldMk cId="3470454596" sldId="290"/>
            <ac:picMk id="4" creationId="{3780D4F5-540F-6F22-CAC9-2FB0687683D1}"/>
          </ac:picMkLst>
        </pc:picChg>
        <pc:picChg chg="mod">
          <ac:chgData name="Guest User" userId="S::urn:spo:anon#d41d6a69044f57f4c643a70c668809c060233706aa7abf4301dc3cbb37044801::" providerId="AD" clId="Web-{ACCE8807-3AD9-172C-9FF7-97DEECE7CCCE}" dt="2023-04-08T07:52:51.159" v="327" actId="1076"/>
          <ac:picMkLst>
            <pc:docMk/>
            <pc:sldMk cId="3470454596" sldId="290"/>
            <ac:picMk id="6" creationId="{4A2BE48B-48F7-4E62-8299-646F465DC426}"/>
          </ac:picMkLst>
        </pc:picChg>
      </pc:sldChg>
      <pc:sldChg chg="addSp delSp modSp add replId">
        <pc:chgData name="Guest User" userId="S::urn:spo:anon#d41d6a69044f57f4c643a70c668809c060233706aa7abf4301dc3cbb37044801::" providerId="AD" clId="Web-{ACCE8807-3AD9-172C-9FF7-97DEECE7CCCE}" dt="2023-04-08T08:37:53.190" v="552" actId="1076"/>
        <pc:sldMkLst>
          <pc:docMk/>
          <pc:sldMk cId="123110152" sldId="291"/>
        </pc:sldMkLst>
        <pc:spChg chg="del">
          <ac:chgData name="Guest User" userId="S::urn:spo:anon#d41d6a69044f57f4c643a70c668809c060233706aa7abf4301dc3cbb37044801::" providerId="AD" clId="Web-{ACCE8807-3AD9-172C-9FF7-97DEECE7CCCE}" dt="2023-04-08T08:29:25.876" v="520"/>
          <ac:spMkLst>
            <pc:docMk/>
            <pc:sldMk cId="123110152" sldId="291"/>
            <ac:spMk id="2" creationId="{7A644813-6AED-464A-BD84-4C9D2C663C12}"/>
          </ac:spMkLst>
        </pc:spChg>
        <pc:spChg chg="add mod">
          <ac:chgData name="Guest User" userId="S::urn:spo:anon#d41d6a69044f57f4c643a70c668809c060233706aa7abf4301dc3cbb37044801::" providerId="AD" clId="Web-{ACCE8807-3AD9-172C-9FF7-97DEECE7CCCE}" dt="2023-04-08T08:31:25.552" v="534" actId="1076"/>
          <ac:spMkLst>
            <pc:docMk/>
            <pc:sldMk cId="123110152" sldId="291"/>
            <ac:spMk id="4" creationId="{27267DA5-35E8-2402-4850-70D886E24EFE}"/>
          </ac:spMkLst>
        </pc:spChg>
        <pc:spChg chg="add mod">
          <ac:chgData name="Guest User" userId="S::urn:spo:anon#d41d6a69044f57f4c643a70c668809c060233706aa7abf4301dc3cbb37044801::" providerId="AD" clId="Web-{ACCE8807-3AD9-172C-9FF7-97DEECE7CCCE}" dt="2023-04-08T08:37:25.345" v="548" actId="1076"/>
          <ac:spMkLst>
            <pc:docMk/>
            <pc:sldMk cId="123110152" sldId="291"/>
            <ac:spMk id="8" creationId="{CFCA2BAD-4C66-A1D7-EC2F-50C64AB4A66B}"/>
          </ac:spMkLst>
        </pc:spChg>
        <pc:picChg chg="add mod">
          <ac:chgData name="Guest User" userId="S::urn:spo:anon#d41d6a69044f57f4c643a70c668809c060233706aa7abf4301dc3cbb37044801::" providerId="AD" clId="Web-{ACCE8807-3AD9-172C-9FF7-97DEECE7CCCE}" dt="2023-04-08T08:31:19.880" v="533" actId="14100"/>
          <ac:picMkLst>
            <pc:docMk/>
            <pc:sldMk cId="123110152" sldId="291"/>
            <ac:picMk id="5" creationId="{8FA353F6-9AF1-89FC-9204-931376B78C73}"/>
          </ac:picMkLst>
        </pc:picChg>
        <pc:picChg chg="mod">
          <ac:chgData name="Guest User" userId="S::urn:spo:anon#d41d6a69044f57f4c643a70c668809c060233706aa7abf4301dc3cbb37044801::" providerId="AD" clId="Web-{ACCE8807-3AD9-172C-9FF7-97DEECE7CCCE}" dt="2023-04-08T08:29:29.736" v="521" actId="1076"/>
          <ac:picMkLst>
            <pc:docMk/>
            <pc:sldMk cId="123110152" sldId="291"/>
            <ac:picMk id="6" creationId="{4A2BE48B-48F7-4E62-8299-646F465DC426}"/>
          </ac:picMkLst>
        </pc:picChg>
        <pc:picChg chg="add del mod">
          <ac:chgData name="Guest User" userId="S::urn:spo:anon#d41d6a69044f57f4c643a70c668809c060233706aa7abf4301dc3cbb37044801::" providerId="AD" clId="Web-{ACCE8807-3AD9-172C-9FF7-97DEECE7CCCE}" dt="2023-04-08T08:35:16.325" v="543"/>
          <ac:picMkLst>
            <pc:docMk/>
            <pc:sldMk cId="123110152" sldId="291"/>
            <ac:picMk id="7" creationId="{604A64AF-5B8A-73DF-A3EF-31ECF4559B76}"/>
          </ac:picMkLst>
        </pc:picChg>
        <pc:picChg chg="add mod">
          <ac:chgData name="Guest User" userId="S::urn:spo:anon#d41d6a69044f57f4c643a70c668809c060233706aa7abf4301dc3cbb37044801::" providerId="AD" clId="Web-{ACCE8807-3AD9-172C-9FF7-97DEECE7CCCE}" dt="2023-04-08T08:36:22.218" v="547" actId="14100"/>
          <ac:picMkLst>
            <pc:docMk/>
            <pc:sldMk cId="123110152" sldId="291"/>
            <ac:picMk id="9" creationId="{1ABE9680-1A84-B51F-B468-346646B45839}"/>
          </ac:picMkLst>
        </pc:picChg>
        <pc:picChg chg="add mod">
          <ac:chgData name="Guest User" userId="S::urn:spo:anon#d41d6a69044f57f4c643a70c668809c060233706aa7abf4301dc3cbb37044801::" providerId="AD" clId="Web-{ACCE8807-3AD9-172C-9FF7-97DEECE7CCCE}" dt="2023-04-08T08:37:53.190" v="552" actId="1076"/>
          <ac:picMkLst>
            <pc:docMk/>
            <pc:sldMk cId="123110152" sldId="291"/>
            <ac:picMk id="10" creationId="{200E2CEE-C68E-885A-1C86-FE95D097C9F8}"/>
          </ac:picMkLst>
        </pc:picChg>
      </pc:sldChg>
      <pc:sldChg chg="addSp delSp modSp add replId">
        <pc:chgData name="Guest User" userId="S::urn:spo:anon#d41d6a69044f57f4c643a70c668809c060233706aa7abf4301dc3cbb37044801::" providerId="AD" clId="Web-{ACCE8807-3AD9-172C-9FF7-97DEECE7CCCE}" dt="2023-04-08T08:14:49.562" v="447" actId="20577"/>
        <pc:sldMkLst>
          <pc:docMk/>
          <pc:sldMk cId="3126726684" sldId="292"/>
        </pc:sldMkLst>
        <pc:spChg chg="del">
          <ac:chgData name="Guest User" userId="S::urn:spo:anon#d41d6a69044f57f4c643a70c668809c060233706aa7abf4301dc3cbb37044801::" providerId="AD" clId="Web-{ACCE8807-3AD9-172C-9FF7-97DEECE7CCCE}" dt="2023-04-08T08:04:52.948" v="420"/>
          <ac:spMkLst>
            <pc:docMk/>
            <pc:sldMk cId="3126726684" sldId="292"/>
            <ac:spMk id="2" creationId="{7A644813-6AED-464A-BD84-4C9D2C663C12}"/>
          </ac:spMkLst>
        </pc:spChg>
        <pc:spChg chg="add mod">
          <ac:chgData name="Guest User" userId="S::urn:spo:anon#d41d6a69044f57f4c643a70c668809c060233706aa7abf4301dc3cbb37044801::" providerId="AD" clId="Web-{ACCE8807-3AD9-172C-9FF7-97DEECE7CCCE}" dt="2023-04-08T08:14:49.562" v="447" actId="20577"/>
          <ac:spMkLst>
            <pc:docMk/>
            <pc:sldMk cId="3126726684" sldId="292"/>
            <ac:spMk id="8" creationId="{FBAD269F-D0CD-6EA4-8516-8C95E4ABED56}"/>
          </ac:spMkLst>
        </pc:spChg>
        <pc:picChg chg="add mod">
          <ac:chgData name="Guest User" userId="S::urn:spo:anon#d41d6a69044f57f4c643a70c668809c060233706aa7abf4301dc3cbb37044801::" providerId="AD" clId="Web-{ACCE8807-3AD9-172C-9FF7-97DEECE7CCCE}" dt="2023-04-08T08:07:47.173" v="427" actId="14100"/>
          <ac:picMkLst>
            <pc:docMk/>
            <pc:sldMk cId="3126726684" sldId="292"/>
            <ac:picMk id="4" creationId="{2DA7E22C-085A-CDC5-4B90-0233A360CE9B}"/>
          </ac:picMkLst>
        </pc:picChg>
        <pc:picChg chg="add mod">
          <ac:chgData name="Guest User" userId="S::urn:spo:anon#d41d6a69044f57f4c643a70c668809c060233706aa7abf4301dc3cbb37044801::" providerId="AD" clId="Web-{ACCE8807-3AD9-172C-9FF7-97DEECE7CCCE}" dt="2023-04-08T08:08:17.440" v="433" actId="14100"/>
          <ac:picMkLst>
            <pc:docMk/>
            <pc:sldMk cId="3126726684" sldId="292"/>
            <ac:picMk id="5" creationId="{9CA97E93-A4CD-9A60-82A2-F111B053DCBB}"/>
          </ac:picMkLst>
        </pc:picChg>
        <pc:picChg chg="mod">
          <ac:chgData name="Guest User" userId="S::urn:spo:anon#d41d6a69044f57f4c643a70c668809c060233706aa7abf4301dc3cbb37044801::" providerId="AD" clId="Web-{ACCE8807-3AD9-172C-9FF7-97DEECE7CCCE}" dt="2023-04-08T08:07:34.985" v="425" actId="1076"/>
          <ac:picMkLst>
            <pc:docMk/>
            <pc:sldMk cId="3126726684" sldId="292"/>
            <ac:picMk id="6" creationId="{4A2BE48B-48F7-4E62-8299-646F465DC426}"/>
          </ac:picMkLst>
        </pc:picChg>
        <pc:picChg chg="add mod">
          <ac:chgData name="Guest User" userId="S::urn:spo:anon#d41d6a69044f57f4c643a70c668809c060233706aa7abf4301dc3cbb37044801::" providerId="AD" clId="Web-{ACCE8807-3AD9-172C-9FF7-97DEECE7CCCE}" dt="2023-04-08T08:08:53.066" v="439" actId="14100"/>
          <ac:picMkLst>
            <pc:docMk/>
            <pc:sldMk cId="3126726684" sldId="292"/>
            <ac:picMk id="7" creationId="{ED873FEF-D6CD-BCD1-B2A6-F2359CC5D894}"/>
          </ac:picMkLst>
        </pc:picChg>
      </pc:sldChg>
      <pc:sldChg chg="addSp delSp modSp add replId">
        <pc:chgData name="Guest User" userId="S::urn:spo:anon#d41d6a69044f57f4c643a70c668809c060233706aa7abf4301dc3cbb37044801::" providerId="AD" clId="Web-{ACCE8807-3AD9-172C-9FF7-97DEECE7CCCE}" dt="2023-04-08T08:21:11.202" v="488" actId="1076"/>
        <pc:sldMkLst>
          <pc:docMk/>
          <pc:sldMk cId="3667543155" sldId="293"/>
        </pc:sldMkLst>
        <pc:spChg chg="del">
          <ac:chgData name="Guest User" userId="S::urn:spo:anon#d41d6a69044f57f4c643a70c668809c060233706aa7abf4301dc3cbb37044801::" providerId="AD" clId="Web-{ACCE8807-3AD9-172C-9FF7-97DEECE7CCCE}" dt="2023-04-08T08:14:52.140" v="448"/>
          <ac:spMkLst>
            <pc:docMk/>
            <pc:sldMk cId="3667543155" sldId="293"/>
            <ac:spMk id="2" creationId="{7A644813-6AED-464A-BD84-4C9D2C663C12}"/>
          </ac:spMkLst>
        </pc:spChg>
        <pc:spChg chg="add mod">
          <ac:chgData name="Guest User" userId="S::urn:spo:anon#d41d6a69044f57f4c643a70c668809c060233706aa7abf4301dc3cbb37044801::" providerId="AD" clId="Web-{ACCE8807-3AD9-172C-9FF7-97DEECE7CCCE}" dt="2023-04-08T08:15:09.719" v="454" actId="14100"/>
          <ac:spMkLst>
            <pc:docMk/>
            <pc:sldMk cId="3667543155" sldId="293"/>
            <ac:spMk id="4" creationId="{4462175D-2269-1496-B8A1-6F4902C677AC}"/>
          </ac:spMkLst>
        </pc:spChg>
        <pc:spChg chg="add mod">
          <ac:chgData name="Guest User" userId="S::urn:spo:anon#d41d6a69044f57f4c643a70c668809c060233706aa7abf4301dc3cbb37044801::" providerId="AD" clId="Web-{ACCE8807-3AD9-172C-9FF7-97DEECE7CCCE}" dt="2023-04-08T08:21:11.202" v="488" actId="1076"/>
          <ac:spMkLst>
            <pc:docMk/>
            <pc:sldMk cId="3667543155" sldId="293"/>
            <ac:spMk id="7" creationId="{0F2EBB7E-E630-E200-BE0A-19CF32D0721F}"/>
          </ac:spMkLst>
        </pc:spChg>
        <pc:spChg chg="add del mod">
          <ac:chgData name="Guest User" userId="S::urn:spo:anon#d41d6a69044f57f4c643a70c668809c060233706aa7abf4301dc3cbb37044801::" providerId="AD" clId="Web-{ACCE8807-3AD9-172C-9FF7-97DEECE7CCCE}" dt="2023-04-08T08:18:19.741" v="476"/>
          <ac:spMkLst>
            <pc:docMk/>
            <pc:sldMk cId="3667543155" sldId="293"/>
            <ac:spMk id="8" creationId="{DD151284-CDBF-7F3B-04FE-F12E92BD9DC4}"/>
          </ac:spMkLst>
        </pc:spChg>
        <pc:picChg chg="add mod">
          <ac:chgData name="Guest User" userId="S::urn:spo:anon#d41d6a69044f57f4c643a70c668809c060233706aa7abf4301dc3cbb37044801::" providerId="AD" clId="Web-{ACCE8807-3AD9-172C-9FF7-97DEECE7CCCE}" dt="2023-04-08T08:16:04.377" v="459" actId="14100"/>
          <ac:picMkLst>
            <pc:docMk/>
            <pc:sldMk cId="3667543155" sldId="293"/>
            <ac:picMk id="5" creationId="{36E1D7EF-36E0-7C57-7D4B-0FE00EAB55E6}"/>
          </ac:picMkLst>
        </pc:picChg>
        <pc:picChg chg="mod">
          <ac:chgData name="Guest User" userId="S::urn:spo:anon#d41d6a69044f57f4c643a70c668809c060233706aa7abf4301dc3cbb37044801::" providerId="AD" clId="Web-{ACCE8807-3AD9-172C-9FF7-97DEECE7CCCE}" dt="2023-04-08T08:14:54.703" v="449" actId="1076"/>
          <ac:picMkLst>
            <pc:docMk/>
            <pc:sldMk cId="3667543155" sldId="293"/>
            <ac:picMk id="6" creationId="{4A2BE48B-48F7-4E62-8299-646F465DC426}"/>
          </ac:picMkLst>
        </pc:picChg>
        <pc:picChg chg="add mod">
          <ac:chgData name="Guest User" userId="S::urn:spo:anon#d41d6a69044f57f4c643a70c668809c060233706aa7abf4301dc3cbb37044801::" providerId="AD" clId="Web-{ACCE8807-3AD9-172C-9FF7-97DEECE7CCCE}" dt="2023-04-08T08:21:01.436" v="486" actId="14100"/>
          <ac:picMkLst>
            <pc:docMk/>
            <pc:sldMk cId="3667543155" sldId="293"/>
            <ac:picMk id="9" creationId="{8081C1FB-801A-DF1B-0F4D-9D4F8F0A98C8}"/>
          </ac:picMkLst>
        </pc:picChg>
      </pc:sldChg>
      <pc:sldChg chg="addSp delSp modSp add replId">
        <pc:chgData name="Guest User" userId="S::urn:spo:anon#d41d6a69044f57f4c643a70c668809c060233706aa7abf4301dc3cbb37044801::" providerId="AD" clId="Web-{ACCE8807-3AD9-172C-9FF7-97DEECE7CCCE}" dt="2023-04-08T08:43:41.967" v="601" actId="1076"/>
        <pc:sldMkLst>
          <pc:docMk/>
          <pc:sldMk cId="4212644001" sldId="294"/>
        </pc:sldMkLst>
        <pc:spChg chg="del">
          <ac:chgData name="Guest User" userId="S::urn:spo:anon#d41d6a69044f57f4c643a70c668809c060233706aa7abf4301dc3cbb37044801::" providerId="AD" clId="Web-{ACCE8807-3AD9-172C-9FF7-97DEECE7CCCE}" dt="2023-04-08T08:21:15.843" v="489"/>
          <ac:spMkLst>
            <pc:docMk/>
            <pc:sldMk cId="4212644001" sldId="294"/>
            <ac:spMk id="2" creationId="{7A644813-6AED-464A-BD84-4C9D2C663C12}"/>
          </ac:spMkLst>
        </pc:spChg>
        <pc:spChg chg="add mod">
          <ac:chgData name="Guest User" userId="S::urn:spo:anon#d41d6a69044f57f4c643a70c668809c060233706aa7abf4301dc3cbb37044801::" providerId="AD" clId="Web-{ACCE8807-3AD9-172C-9FF7-97DEECE7CCCE}" dt="2023-04-08T08:22:22.439" v="500" actId="14100"/>
          <ac:spMkLst>
            <pc:docMk/>
            <pc:sldMk cId="4212644001" sldId="294"/>
            <ac:spMk id="5" creationId="{D038D4DA-8DF9-AD9F-D891-0C482D651A63}"/>
          </ac:spMkLst>
        </pc:spChg>
        <pc:spChg chg="add mod">
          <ac:chgData name="Guest User" userId="S::urn:spo:anon#d41d6a69044f57f4c643a70c668809c060233706aa7abf4301dc3cbb37044801::" providerId="AD" clId="Web-{ACCE8807-3AD9-172C-9FF7-97DEECE7CCCE}" dt="2023-04-08T08:43:41.967" v="601" actId="1076"/>
          <ac:spMkLst>
            <pc:docMk/>
            <pc:sldMk cId="4212644001" sldId="294"/>
            <ac:spMk id="7" creationId="{52A0A80B-278E-1B6A-59A4-132CA0C7A4EF}"/>
          </ac:spMkLst>
        </pc:spChg>
        <pc:picChg chg="add mod">
          <ac:chgData name="Guest User" userId="S::urn:spo:anon#d41d6a69044f57f4c643a70c668809c060233706aa7abf4301dc3cbb37044801::" providerId="AD" clId="Web-{ACCE8807-3AD9-172C-9FF7-97DEECE7CCCE}" dt="2023-04-08T08:21:36.812" v="492" actId="1076"/>
          <ac:picMkLst>
            <pc:docMk/>
            <pc:sldMk cId="4212644001" sldId="294"/>
            <ac:picMk id="4" creationId="{FC73C6E8-F42E-75C6-D1A3-30FA1C8523BD}"/>
          </ac:picMkLst>
        </pc:picChg>
        <pc:picChg chg="mod">
          <ac:chgData name="Guest User" userId="S::urn:spo:anon#d41d6a69044f57f4c643a70c668809c060233706aa7abf4301dc3cbb37044801::" providerId="AD" clId="Web-{ACCE8807-3AD9-172C-9FF7-97DEECE7CCCE}" dt="2023-04-08T08:21:40.734" v="493" actId="1076"/>
          <ac:picMkLst>
            <pc:docMk/>
            <pc:sldMk cId="4212644001" sldId="294"/>
            <ac:picMk id="6" creationId="{4A2BE48B-48F7-4E62-8299-646F465DC426}"/>
          </ac:picMkLst>
        </pc:picChg>
        <pc:picChg chg="add mod">
          <ac:chgData name="Guest User" userId="S::urn:spo:anon#d41d6a69044f57f4c643a70c668809c060233706aa7abf4301dc3cbb37044801::" providerId="AD" clId="Web-{ACCE8807-3AD9-172C-9FF7-97DEECE7CCCE}" dt="2023-04-08T08:29:13.345" v="519" actId="14100"/>
          <ac:picMkLst>
            <pc:docMk/>
            <pc:sldMk cId="4212644001" sldId="294"/>
            <ac:picMk id="8" creationId="{B800C16A-FEE3-DA75-67A3-B3432702410B}"/>
          </ac:picMkLst>
        </pc:picChg>
        <pc:picChg chg="add del mod">
          <ac:chgData name="Guest User" userId="S::urn:spo:anon#d41d6a69044f57f4c643a70c668809c060233706aa7abf4301dc3cbb37044801::" providerId="AD" clId="Web-{ACCE8807-3AD9-172C-9FF7-97DEECE7CCCE}" dt="2023-04-08T08:29:08.532" v="518"/>
          <ac:picMkLst>
            <pc:docMk/>
            <pc:sldMk cId="4212644001" sldId="294"/>
            <ac:picMk id="9" creationId="{1D7A0169-EBBC-AFCB-CBF4-23575F0929DB}"/>
          </ac:picMkLst>
        </pc:picChg>
      </pc:sldChg>
      <pc:sldChg chg="add del replId">
        <pc:chgData name="Guest User" userId="S::urn:spo:anon#d41d6a69044f57f4c643a70c668809c060233706aa7abf4301dc3cbb37044801::" providerId="AD" clId="Web-{ACCE8807-3AD9-172C-9FF7-97DEECE7CCCE}" dt="2023-04-08T08:39:06.489" v="553"/>
        <pc:sldMkLst>
          <pc:docMk/>
          <pc:sldMk cId="4263093385" sldId="295"/>
        </pc:sldMkLst>
      </pc:sldChg>
      <pc:sldChg chg="addSp modSp add replId">
        <pc:chgData name="Guest User" userId="S::urn:spo:anon#d41d6a69044f57f4c643a70c668809c060233706aa7abf4301dc3cbb37044801::" providerId="AD" clId="Web-{ACCE8807-3AD9-172C-9FF7-97DEECE7CCCE}" dt="2023-04-08T08:41:24.400" v="585" actId="20577"/>
        <pc:sldMkLst>
          <pc:docMk/>
          <pc:sldMk cId="3647430003" sldId="296"/>
        </pc:sldMkLst>
        <pc:spChg chg="add mod">
          <ac:chgData name="Guest User" userId="S::urn:spo:anon#d41d6a69044f57f4c643a70c668809c060233706aa7abf4301dc3cbb37044801::" providerId="AD" clId="Web-{ACCE8807-3AD9-172C-9FF7-97DEECE7CCCE}" dt="2023-04-08T08:41:24.400" v="585" actId="20577"/>
          <ac:spMkLst>
            <pc:docMk/>
            <pc:sldMk cId="3647430003" sldId="296"/>
            <ac:spMk id="2" creationId="{1A87C608-33D1-7563-3665-4D0AF714A49F}"/>
          </ac:spMkLst>
        </pc:spChg>
      </pc:sldChg>
    </pc:docChg>
  </pc:docChgLst>
  <pc:docChgLst>
    <pc:chgData name="jaygaudse6069@gmail.com" userId="S::jaygaudse6069_gmail.com#ext#@bostoninstituteofanalyti399.onmicrosoft.com::772e6284-ad1d-4d8f-ba1e-15f2cefab82f" providerId="AD" clId="Web-{53F09B3E-584E-C93D-ADDF-360E73E3B258}"/>
    <pc:docChg chg="addSld delSld modSld sldOrd">
      <pc:chgData name="jaygaudse6069@gmail.com" userId="S::jaygaudse6069_gmail.com#ext#@bostoninstituteofanalyti399.onmicrosoft.com::772e6284-ad1d-4d8f-ba1e-15f2cefab82f" providerId="AD" clId="Web-{53F09B3E-584E-C93D-ADDF-360E73E3B258}" dt="2023-06-03T19:39:43.251" v="533" actId="1076"/>
      <pc:docMkLst>
        <pc:docMk/>
      </pc:docMkLst>
      <pc:sldChg chg="addSp modSp del">
        <pc:chgData name="jaygaudse6069@gmail.com" userId="S::jaygaudse6069_gmail.com#ext#@bostoninstituteofanalyti399.onmicrosoft.com::772e6284-ad1d-4d8f-ba1e-15f2cefab82f" providerId="AD" clId="Web-{53F09B3E-584E-C93D-ADDF-360E73E3B258}" dt="2023-06-03T19:37:41.124" v="511"/>
        <pc:sldMkLst>
          <pc:docMk/>
          <pc:sldMk cId="1252571269" sldId="270"/>
        </pc:sldMkLst>
        <pc:spChg chg="add mod">
          <ac:chgData name="jaygaudse6069@gmail.com" userId="S::jaygaudse6069_gmail.com#ext#@bostoninstituteofanalyti399.onmicrosoft.com::772e6284-ad1d-4d8f-ba1e-15f2cefab82f" providerId="AD" clId="Web-{53F09B3E-584E-C93D-ADDF-360E73E3B258}" dt="2023-06-03T18:32:42.752" v="471" actId="20577"/>
          <ac:spMkLst>
            <pc:docMk/>
            <pc:sldMk cId="1252571269" sldId="270"/>
            <ac:spMk id="2" creationId="{89F4009F-3FF3-74F6-0230-1A301E700962}"/>
          </ac:spMkLst>
        </pc:spChg>
        <pc:spChg chg="mod">
          <ac:chgData name="jaygaudse6069@gmail.com" userId="S::jaygaudse6069_gmail.com#ext#@bostoninstituteofanalyti399.onmicrosoft.com::772e6284-ad1d-4d8f-ba1e-15f2cefab82f" providerId="AD" clId="Web-{53F09B3E-584E-C93D-ADDF-360E73E3B258}" dt="2023-06-03T18:32:52.971" v="475" actId="14100"/>
          <ac:spMkLst>
            <pc:docMk/>
            <pc:sldMk cId="1252571269" sldId="270"/>
            <ac:spMk id="8" creationId="{BA54165A-2B53-2134-FC82-0395AC05D909}"/>
          </ac:spMkLst>
        </pc:spChg>
        <pc:spChg chg="mod">
          <ac:chgData name="jaygaudse6069@gmail.com" userId="S::jaygaudse6069_gmail.com#ext#@bostoninstituteofanalyti399.onmicrosoft.com::772e6284-ad1d-4d8f-ba1e-15f2cefab82f" providerId="AD" clId="Web-{53F09B3E-584E-C93D-ADDF-360E73E3B258}" dt="2023-06-03T18:25:18.078" v="449" actId="14100"/>
          <ac:spMkLst>
            <pc:docMk/>
            <pc:sldMk cId="1252571269" sldId="270"/>
            <ac:spMk id="9" creationId="{D06B6D32-CF6D-87A2-53F6-EB0CD37F4A42}"/>
          </ac:spMkLst>
        </pc:spChg>
        <pc:picChg chg="mod">
          <ac:chgData name="jaygaudse6069@gmail.com" userId="S::jaygaudse6069_gmail.com#ext#@bostoninstituteofanalyti399.onmicrosoft.com::772e6284-ad1d-4d8f-ba1e-15f2cefab82f" providerId="AD" clId="Web-{53F09B3E-584E-C93D-ADDF-360E73E3B258}" dt="2023-06-03T18:28:09.100" v="455" actId="1076"/>
          <ac:picMkLst>
            <pc:docMk/>
            <pc:sldMk cId="1252571269" sldId="270"/>
            <ac:picMk id="4" creationId="{1338DE00-DD54-CABF-C6C1-8852DF43777D}"/>
          </ac:picMkLst>
        </pc:picChg>
      </pc:sldChg>
      <pc:sldChg chg="addSp delSp modSp del">
        <pc:chgData name="jaygaudse6069@gmail.com" userId="S::jaygaudse6069_gmail.com#ext#@bostoninstituteofanalyti399.onmicrosoft.com::772e6284-ad1d-4d8f-ba1e-15f2cefab82f" providerId="AD" clId="Web-{53F09B3E-584E-C93D-ADDF-360E73E3B258}" dt="2023-06-03T19:37:44.093" v="512"/>
        <pc:sldMkLst>
          <pc:docMk/>
          <pc:sldMk cId="1756244935" sldId="281"/>
        </pc:sldMkLst>
        <pc:spChg chg="add del mod">
          <ac:chgData name="jaygaudse6069@gmail.com" userId="S::jaygaudse6069_gmail.com#ext#@bostoninstituteofanalyti399.onmicrosoft.com::772e6284-ad1d-4d8f-ba1e-15f2cefab82f" providerId="AD" clId="Web-{53F09B3E-584E-C93D-ADDF-360E73E3B258}" dt="2023-06-03T18:36:34.558" v="502" actId="20577"/>
          <ac:spMkLst>
            <pc:docMk/>
            <pc:sldMk cId="1756244935" sldId="281"/>
            <ac:spMk id="2" creationId="{80B05385-180F-AFB0-7479-6C792E912128}"/>
          </ac:spMkLst>
        </pc:spChg>
        <pc:spChg chg="mod">
          <ac:chgData name="jaygaudse6069@gmail.com" userId="S::jaygaudse6069_gmail.com#ext#@bostoninstituteofanalyti399.onmicrosoft.com::772e6284-ad1d-4d8f-ba1e-15f2cefab82f" providerId="AD" clId="Web-{53F09B3E-584E-C93D-ADDF-360E73E3B258}" dt="2023-06-03T18:35:49.759" v="497" actId="1076"/>
          <ac:spMkLst>
            <pc:docMk/>
            <pc:sldMk cId="1756244935" sldId="281"/>
            <ac:spMk id="3" creationId="{F475C9AF-9D59-03AE-C0F1-C37B155F644B}"/>
          </ac:spMkLst>
        </pc:spChg>
        <pc:spChg chg="add del mod">
          <ac:chgData name="jaygaudse6069@gmail.com" userId="S::jaygaudse6069_gmail.com#ext#@bostoninstituteofanalyti399.onmicrosoft.com::772e6284-ad1d-4d8f-ba1e-15f2cefab82f" providerId="AD" clId="Web-{53F09B3E-584E-C93D-ADDF-360E73E3B258}" dt="2023-06-03T17:17:33.580" v="433"/>
          <ac:spMkLst>
            <pc:docMk/>
            <pc:sldMk cId="1756244935" sldId="281"/>
            <ac:spMk id="4" creationId="{A81F701A-3852-7E61-66C5-F6F6FD480F63}"/>
          </ac:spMkLst>
        </pc:spChg>
        <pc:spChg chg="add del mod">
          <ac:chgData name="jaygaudse6069@gmail.com" userId="S::jaygaudse6069_gmail.com#ext#@bostoninstituteofanalyti399.onmicrosoft.com::772e6284-ad1d-4d8f-ba1e-15f2cefab82f" providerId="AD" clId="Web-{53F09B3E-584E-C93D-ADDF-360E73E3B258}" dt="2023-06-03T18:33:53.177" v="486" actId="20577"/>
          <ac:spMkLst>
            <pc:docMk/>
            <pc:sldMk cId="1756244935" sldId="281"/>
            <ac:spMk id="5" creationId="{13D1B815-A8E8-6724-4C4F-BA1668422F3E}"/>
          </ac:spMkLst>
        </pc:spChg>
      </pc:sldChg>
      <pc:sldChg chg="del">
        <pc:chgData name="jaygaudse6069@gmail.com" userId="S::jaygaudse6069_gmail.com#ext#@bostoninstituteofanalyti399.onmicrosoft.com::772e6284-ad1d-4d8f-ba1e-15f2cefab82f" providerId="AD" clId="Web-{53F09B3E-584E-C93D-ADDF-360E73E3B258}" dt="2023-06-03T15:51:44.070" v="1"/>
        <pc:sldMkLst>
          <pc:docMk/>
          <pc:sldMk cId="845138166" sldId="282"/>
        </pc:sldMkLst>
      </pc:sldChg>
      <pc:sldChg chg="del">
        <pc:chgData name="jaygaudse6069@gmail.com" userId="S::jaygaudse6069_gmail.com#ext#@bostoninstituteofanalyti399.onmicrosoft.com::772e6284-ad1d-4d8f-ba1e-15f2cefab82f" providerId="AD" clId="Web-{53F09B3E-584E-C93D-ADDF-360E73E3B258}" dt="2023-06-03T19:38:12.859" v="521"/>
        <pc:sldMkLst>
          <pc:docMk/>
          <pc:sldMk cId="3647430003" sldId="296"/>
        </pc:sldMkLst>
      </pc:sldChg>
      <pc:sldChg chg="del ord">
        <pc:chgData name="jaygaudse6069@gmail.com" userId="S::jaygaudse6069_gmail.com#ext#@bostoninstituteofanalyti399.onmicrosoft.com::772e6284-ad1d-4d8f-ba1e-15f2cefab82f" providerId="AD" clId="Web-{53F09B3E-584E-C93D-ADDF-360E73E3B258}" dt="2023-06-03T19:37:49.436" v="514"/>
        <pc:sldMkLst>
          <pc:docMk/>
          <pc:sldMk cId="3950455689" sldId="297"/>
        </pc:sldMkLst>
      </pc:sldChg>
      <pc:sldChg chg="delSp">
        <pc:chgData name="jaygaudse6069@gmail.com" userId="S::jaygaudse6069_gmail.com#ext#@bostoninstituteofanalyti399.onmicrosoft.com::772e6284-ad1d-4d8f-ba1e-15f2cefab82f" providerId="AD" clId="Web-{53F09B3E-584E-C93D-ADDF-360E73E3B258}" dt="2023-06-03T15:59:59.635" v="64"/>
        <pc:sldMkLst>
          <pc:docMk/>
          <pc:sldMk cId="1052015915" sldId="298"/>
        </pc:sldMkLst>
        <pc:spChg chg="del">
          <ac:chgData name="jaygaudse6069@gmail.com" userId="S::jaygaudse6069_gmail.com#ext#@bostoninstituteofanalyti399.onmicrosoft.com::772e6284-ad1d-4d8f-ba1e-15f2cefab82f" providerId="AD" clId="Web-{53F09B3E-584E-C93D-ADDF-360E73E3B258}" dt="2023-06-03T15:59:59.635" v="64"/>
          <ac:spMkLst>
            <pc:docMk/>
            <pc:sldMk cId="1052015915" sldId="298"/>
            <ac:spMk id="2" creationId="{0C15E4EC-5518-1821-16FE-375FF44F61E5}"/>
          </ac:spMkLst>
        </pc:spChg>
        <pc:picChg chg="del">
          <ac:chgData name="jaygaudse6069@gmail.com" userId="S::jaygaudse6069_gmail.com#ext#@bostoninstituteofanalyti399.onmicrosoft.com::772e6284-ad1d-4d8f-ba1e-15f2cefab82f" providerId="AD" clId="Web-{53F09B3E-584E-C93D-ADDF-360E73E3B258}" dt="2023-06-03T15:59:43.260" v="63"/>
          <ac:picMkLst>
            <pc:docMk/>
            <pc:sldMk cId="1052015915" sldId="298"/>
            <ac:picMk id="3" creationId="{83CA32FE-FFDE-B04A-0B16-9BA32BE0B3A8}"/>
          </ac:picMkLst>
        </pc:picChg>
      </pc:sldChg>
      <pc:sldChg chg="addSp del ord">
        <pc:chgData name="jaygaudse6069@gmail.com" userId="S::jaygaudse6069_gmail.com#ext#@bostoninstituteofanalyti399.onmicrosoft.com::772e6284-ad1d-4d8f-ba1e-15f2cefab82f" providerId="AD" clId="Web-{53F09B3E-584E-C93D-ADDF-360E73E3B258}" dt="2023-06-03T19:38:08.109" v="520"/>
        <pc:sldMkLst>
          <pc:docMk/>
          <pc:sldMk cId="3905584999" sldId="304"/>
        </pc:sldMkLst>
        <pc:picChg chg="add">
          <ac:chgData name="jaygaudse6069@gmail.com" userId="S::jaygaudse6069_gmail.com#ext#@bostoninstituteofanalyti399.onmicrosoft.com::772e6284-ad1d-4d8f-ba1e-15f2cefab82f" providerId="AD" clId="Web-{53F09B3E-584E-C93D-ADDF-360E73E3B258}" dt="2023-06-03T16:40:54.423" v="370"/>
          <ac:picMkLst>
            <pc:docMk/>
            <pc:sldMk cId="3905584999" sldId="304"/>
            <ac:picMk id="2" creationId="{1D6A9C43-546E-FFC2-46D9-ED98F9A7FD9C}"/>
          </ac:picMkLst>
        </pc:picChg>
      </pc:sldChg>
      <pc:sldChg chg="addSp modSp del ord">
        <pc:chgData name="jaygaudse6069@gmail.com" userId="S::jaygaudse6069_gmail.com#ext#@bostoninstituteofanalyti399.onmicrosoft.com::772e6284-ad1d-4d8f-ba1e-15f2cefab82f" providerId="AD" clId="Web-{53F09B3E-584E-C93D-ADDF-360E73E3B258}" dt="2023-06-03T19:37:51.937" v="515"/>
        <pc:sldMkLst>
          <pc:docMk/>
          <pc:sldMk cId="3559273396" sldId="305"/>
        </pc:sldMkLst>
        <pc:picChg chg="add mod">
          <ac:chgData name="jaygaudse6069@gmail.com" userId="S::jaygaudse6069_gmail.com#ext#@bostoninstituteofanalyti399.onmicrosoft.com::772e6284-ad1d-4d8f-ba1e-15f2cefab82f" providerId="AD" clId="Web-{53F09B3E-584E-C93D-ADDF-360E73E3B258}" dt="2023-06-03T15:53:31.464" v="17" actId="1076"/>
          <ac:picMkLst>
            <pc:docMk/>
            <pc:sldMk cId="3559273396" sldId="305"/>
            <ac:picMk id="2" creationId="{7EEFAFB1-D90E-1AD2-D40E-49A0C61D47BA}"/>
          </ac:picMkLst>
        </pc:picChg>
        <pc:picChg chg="mod">
          <ac:chgData name="jaygaudse6069@gmail.com" userId="S::jaygaudse6069_gmail.com#ext#@bostoninstituteofanalyti399.onmicrosoft.com::772e6284-ad1d-4d8f-ba1e-15f2cefab82f" providerId="AD" clId="Web-{53F09B3E-584E-C93D-ADDF-360E73E3B258}" dt="2023-06-03T15:53:34.839" v="18" actId="1076"/>
          <ac:picMkLst>
            <pc:docMk/>
            <pc:sldMk cId="3559273396" sldId="305"/>
            <ac:picMk id="5" creationId="{6C6313B0-065A-6726-5F2C-3F6D702BB5FD}"/>
          </ac:picMkLst>
        </pc:picChg>
        <pc:picChg chg="mod">
          <ac:chgData name="jaygaudse6069@gmail.com" userId="S::jaygaudse6069_gmail.com#ext#@bostoninstituteofanalyti399.onmicrosoft.com::772e6284-ad1d-4d8f-ba1e-15f2cefab82f" providerId="AD" clId="Web-{53F09B3E-584E-C93D-ADDF-360E73E3B258}" dt="2023-06-03T15:53:28.464" v="16" actId="14100"/>
          <ac:picMkLst>
            <pc:docMk/>
            <pc:sldMk cId="3559273396" sldId="305"/>
            <ac:picMk id="9" creationId="{0CB34209-72E2-54C0-8133-7B6C9D16162B}"/>
          </ac:picMkLst>
        </pc:picChg>
      </pc:sldChg>
      <pc:sldChg chg="del">
        <pc:chgData name="jaygaudse6069@gmail.com" userId="S::jaygaudse6069_gmail.com#ext#@bostoninstituteofanalyti399.onmicrosoft.com::772e6284-ad1d-4d8f-ba1e-15f2cefab82f" providerId="AD" clId="Web-{53F09B3E-584E-C93D-ADDF-360E73E3B258}" dt="2023-06-03T19:38:05.015" v="519"/>
        <pc:sldMkLst>
          <pc:docMk/>
          <pc:sldMk cId="2286214769" sldId="306"/>
        </pc:sldMkLst>
      </pc:sldChg>
      <pc:sldChg chg="delSp modSp del">
        <pc:chgData name="jaygaudse6069@gmail.com" userId="S::jaygaudse6069_gmail.com#ext#@bostoninstituteofanalyti399.onmicrosoft.com::772e6284-ad1d-4d8f-ba1e-15f2cefab82f" providerId="AD" clId="Web-{53F09B3E-584E-C93D-ADDF-360E73E3B258}" dt="2023-06-03T19:37:46.765" v="513"/>
        <pc:sldMkLst>
          <pc:docMk/>
          <pc:sldMk cId="859933508" sldId="307"/>
        </pc:sldMkLst>
        <pc:spChg chg="del">
          <ac:chgData name="jaygaudse6069@gmail.com" userId="S::jaygaudse6069_gmail.com#ext#@bostoninstituteofanalyti399.onmicrosoft.com::772e6284-ad1d-4d8f-ba1e-15f2cefab82f" providerId="AD" clId="Web-{53F09B3E-584E-C93D-ADDF-360E73E3B258}" dt="2023-06-03T15:55:39" v="33"/>
          <ac:spMkLst>
            <pc:docMk/>
            <pc:sldMk cId="859933508" sldId="307"/>
            <ac:spMk id="3" creationId="{718A9091-B154-9159-A546-6E02BBD646D1}"/>
          </ac:spMkLst>
        </pc:spChg>
        <pc:spChg chg="mod">
          <ac:chgData name="jaygaudse6069@gmail.com" userId="S::jaygaudse6069_gmail.com#ext#@bostoninstituteofanalyti399.onmicrosoft.com::772e6284-ad1d-4d8f-ba1e-15f2cefab82f" providerId="AD" clId="Web-{53F09B3E-584E-C93D-ADDF-360E73E3B258}" dt="2023-06-03T18:43:48.778" v="510" actId="20577"/>
          <ac:spMkLst>
            <pc:docMk/>
            <pc:sldMk cId="859933508" sldId="307"/>
            <ac:spMk id="5" creationId="{A6AC1149-7024-A0EC-BA8D-C498B1A7C028}"/>
          </ac:spMkLst>
        </pc:spChg>
        <pc:spChg chg="del">
          <ac:chgData name="jaygaudse6069@gmail.com" userId="S::jaygaudse6069_gmail.com#ext#@bostoninstituteofanalyti399.onmicrosoft.com::772e6284-ad1d-4d8f-ba1e-15f2cefab82f" providerId="AD" clId="Web-{53F09B3E-584E-C93D-ADDF-360E73E3B258}" dt="2023-06-03T15:55:43.954" v="34"/>
          <ac:spMkLst>
            <pc:docMk/>
            <pc:sldMk cId="859933508" sldId="307"/>
            <ac:spMk id="6" creationId="{2FCBF0B7-94AB-BD25-B9D7-E5A88529D971}"/>
          </ac:spMkLst>
        </pc:spChg>
        <pc:spChg chg="del mod">
          <ac:chgData name="jaygaudse6069@gmail.com" userId="S::jaygaudse6069_gmail.com#ext#@bostoninstituteofanalyti399.onmicrosoft.com::772e6284-ad1d-4d8f-ba1e-15f2cefab82f" providerId="AD" clId="Web-{53F09B3E-584E-C93D-ADDF-360E73E3B258}" dt="2023-06-03T15:55:27.922" v="32"/>
          <ac:spMkLst>
            <pc:docMk/>
            <pc:sldMk cId="859933508" sldId="307"/>
            <ac:spMk id="8" creationId="{E35BD990-E826-3680-13E0-410C1E9DDC10}"/>
          </ac:spMkLst>
        </pc:spChg>
      </pc:sldChg>
      <pc:sldChg chg="addSp delSp modSp del">
        <pc:chgData name="jaygaudse6069@gmail.com" userId="S::jaygaudse6069_gmail.com#ext#@bostoninstituteofanalyti399.onmicrosoft.com::772e6284-ad1d-4d8f-ba1e-15f2cefab82f" providerId="AD" clId="Web-{53F09B3E-584E-C93D-ADDF-360E73E3B258}" dt="2023-06-03T19:37:57.421" v="517"/>
        <pc:sldMkLst>
          <pc:docMk/>
          <pc:sldMk cId="744809205" sldId="308"/>
        </pc:sldMkLst>
        <pc:spChg chg="add mod">
          <ac:chgData name="jaygaudse6069@gmail.com" userId="S::jaygaudse6069_gmail.com#ext#@bostoninstituteofanalyti399.onmicrosoft.com::772e6284-ad1d-4d8f-ba1e-15f2cefab82f" providerId="AD" clId="Web-{53F09B3E-584E-C93D-ADDF-360E73E3B258}" dt="2023-06-03T16:39:38.107" v="365" actId="20577"/>
          <ac:spMkLst>
            <pc:docMk/>
            <pc:sldMk cId="744809205" sldId="308"/>
            <ac:spMk id="4" creationId="{387AC18B-E47C-72FE-7C6F-E085E9217EC4}"/>
          </ac:spMkLst>
        </pc:spChg>
        <pc:spChg chg="del">
          <ac:chgData name="jaygaudse6069@gmail.com" userId="S::jaygaudse6069_gmail.com#ext#@bostoninstituteofanalyti399.onmicrosoft.com::772e6284-ad1d-4d8f-ba1e-15f2cefab82f" providerId="AD" clId="Web-{53F09B3E-584E-C93D-ADDF-360E73E3B258}" dt="2023-06-03T16:40:38.641" v="368"/>
          <ac:spMkLst>
            <pc:docMk/>
            <pc:sldMk cId="744809205" sldId="308"/>
            <ac:spMk id="8" creationId="{E35BD990-E826-3680-13E0-410C1E9DDC10}"/>
          </ac:spMkLst>
        </pc:spChg>
        <pc:picChg chg="add mod">
          <ac:chgData name="jaygaudse6069@gmail.com" userId="S::jaygaudse6069_gmail.com#ext#@bostoninstituteofanalyti399.onmicrosoft.com::772e6284-ad1d-4d8f-ba1e-15f2cefab82f" providerId="AD" clId="Web-{53F09B3E-584E-C93D-ADDF-360E73E3B258}" dt="2023-06-03T16:43:47.820" v="408" actId="1076"/>
          <ac:picMkLst>
            <pc:docMk/>
            <pc:sldMk cId="744809205" sldId="308"/>
            <ac:picMk id="9" creationId="{7FA0D8A3-51F9-1C61-26CE-1839192FC3A4}"/>
          </ac:picMkLst>
        </pc:picChg>
        <pc:picChg chg="add mod">
          <ac:chgData name="jaygaudse6069@gmail.com" userId="S::jaygaudse6069_gmail.com#ext#@bostoninstituteofanalyti399.onmicrosoft.com::772e6284-ad1d-4d8f-ba1e-15f2cefab82f" providerId="AD" clId="Web-{53F09B3E-584E-C93D-ADDF-360E73E3B258}" dt="2023-06-03T16:43:26.038" v="403" actId="14100"/>
          <ac:picMkLst>
            <pc:docMk/>
            <pc:sldMk cId="744809205" sldId="308"/>
            <ac:picMk id="11" creationId="{7D0C0A0F-7C8C-2912-B938-BFA2EE9173B7}"/>
          </ac:picMkLst>
        </pc:picChg>
        <pc:picChg chg="add mod">
          <ac:chgData name="jaygaudse6069@gmail.com" userId="S::jaygaudse6069_gmail.com#ext#@bostoninstituteofanalyti399.onmicrosoft.com::772e6284-ad1d-4d8f-ba1e-15f2cefab82f" providerId="AD" clId="Web-{53F09B3E-584E-C93D-ADDF-360E73E3B258}" dt="2023-06-03T16:43:32.913" v="404" actId="1076"/>
          <ac:picMkLst>
            <pc:docMk/>
            <pc:sldMk cId="744809205" sldId="308"/>
            <ac:picMk id="13" creationId="{ED42DA50-AE3C-655B-7D7F-C5D3765C1158}"/>
          </ac:picMkLst>
        </pc:picChg>
        <pc:picChg chg="add del mod">
          <ac:chgData name="jaygaudse6069@gmail.com" userId="S::jaygaudse6069_gmail.com#ext#@bostoninstituteofanalyti399.onmicrosoft.com::772e6284-ad1d-4d8f-ba1e-15f2cefab82f" providerId="AD" clId="Web-{53F09B3E-584E-C93D-ADDF-360E73E3B258}" dt="2023-06-03T16:41:06.860" v="373"/>
          <ac:picMkLst>
            <pc:docMk/>
            <pc:sldMk cId="744809205" sldId="308"/>
            <ac:picMk id="15" creationId="{39F974F8-364E-0B76-64AE-58412F58D6F9}"/>
          </ac:picMkLst>
        </pc:picChg>
        <pc:picChg chg="add mod">
          <ac:chgData name="jaygaudse6069@gmail.com" userId="S::jaygaudse6069_gmail.com#ext#@bostoninstituteofanalyti399.onmicrosoft.com::772e6284-ad1d-4d8f-ba1e-15f2cefab82f" providerId="AD" clId="Web-{53F09B3E-584E-C93D-ADDF-360E73E3B258}" dt="2023-06-03T16:43:40.116" v="406" actId="14100"/>
          <ac:picMkLst>
            <pc:docMk/>
            <pc:sldMk cId="744809205" sldId="308"/>
            <ac:picMk id="17" creationId="{593D06FD-3AC8-162E-3127-F0CE82774091}"/>
          </ac:picMkLst>
        </pc:picChg>
        <pc:picChg chg="add mod">
          <ac:chgData name="jaygaudse6069@gmail.com" userId="S::jaygaudse6069_gmail.com#ext#@bostoninstituteofanalyti399.onmicrosoft.com::772e6284-ad1d-4d8f-ba1e-15f2cefab82f" providerId="AD" clId="Web-{53F09B3E-584E-C93D-ADDF-360E73E3B258}" dt="2023-06-03T16:42:55.427" v="396" actId="1076"/>
          <ac:picMkLst>
            <pc:docMk/>
            <pc:sldMk cId="744809205" sldId="308"/>
            <ac:picMk id="19" creationId="{70185B1C-0908-C6CF-87F8-3D3CEB9BAF36}"/>
          </ac:picMkLst>
        </pc:picChg>
        <pc:picChg chg="add mod">
          <ac:chgData name="jaygaudse6069@gmail.com" userId="S::jaygaudse6069_gmail.com#ext#@bostoninstituteofanalyti399.onmicrosoft.com::772e6284-ad1d-4d8f-ba1e-15f2cefab82f" providerId="AD" clId="Web-{53F09B3E-584E-C93D-ADDF-360E73E3B258}" dt="2023-06-03T16:42:58.271" v="397" actId="1076"/>
          <ac:picMkLst>
            <pc:docMk/>
            <pc:sldMk cId="744809205" sldId="308"/>
            <ac:picMk id="21" creationId="{E83F4EBC-D7B6-0043-70F3-CACCB63F383A}"/>
          </ac:picMkLst>
        </pc:picChg>
      </pc:sldChg>
      <pc:sldChg chg="addSp modSp del">
        <pc:chgData name="jaygaudse6069@gmail.com" userId="S::jaygaudse6069_gmail.com#ext#@bostoninstituteofanalyti399.onmicrosoft.com::772e6284-ad1d-4d8f-ba1e-15f2cefab82f" providerId="AD" clId="Web-{53F09B3E-584E-C93D-ADDF-360E73E3B258}" dt="2023-06-03T16:07:17.517" v="319"/>
        <pc:sldMkLst>
          <pc:docMk/>
          <pc:sldMk cId="3993113922" sldId="309"/>
        </pc:sldMkLst>
        <pc:spChg chg="mod">
          <ac:chgData name="jaygaudse6069@gmail.com" userId="S::jaygaudse6069_gmail.com#ext#@bostoninstituteofanalyti399.onmicrosoft.com::772e6284-ad1d-4d8f-ba1e-15f2cefab82f" providerId="AD" clId="Web-{53F09B3E-584E-C93D-ADDF-360E73E3B258}" dt="2023-06-03T16:06:20.015" v="313" actId="1076"/>
          <ac:spMkLst>
            <pc:docMk/>
            <pc:sldMk cId="3993113922" sldId="309"/>
            <ac:spMk id="3" creationId="{718A9091-B154-9159-A546-6E02BBD646D1}"/>
          </ac:spMkLst>
        </pc:spChg>
        <pc:spChg chg="add mod">
          <ac:chgData name="jaygaudse6069@gmail.com" userId="S::jaygaudse6069_gmail.com#ext#@bostoninstituteofanalyti399.onmicrosoft.com::772e6284-ad1d-4d8f-ba1e-15f2cefab82f" providerId="AD" clId="Web-{53F09B3E-584E-C93D-ADDF-360E73E3B258}" dt="2023-06-03T16:06:03.577" v="312" actId="1076"/>
          <ac:spMkLst>
            <pc:docMk/>
            <pc:sldMk cId="3993113922" sldId="309"/>
            <ac:spMk id="4" creationId="{9ADA7D43-396A-7910-C474-1F36A26D65FA}"/>
          </ac:spMkLst>
        </pc:spChg>
      </pc:sldChg>
      <pc:sldChg chg="addSp delSp modSp del mod setBg">
        <pc:chgData name="jaygaudse6069@gmail.com" userId="S::jaygaudse6069_gmail.com#ext#@bostoninstituteofanalyti399.onmicrosoft.com::772e6284-ad1d-4d8f-ba1e-15f2cefab82f" providerId="AD" clId="Web-{53F09B3E-584E-C93D-ADDF-360E73E3B258}" dt="2023-06-03T19:38:23.750" v="524"/>
        <pc:sldMkLst>
          <pc:docMk/>
          <pc:sldMk cId="1296933041" sldId="310"/>
        </pc:sldMkLst>
        <pc:spChg chg="del">
          <ac:chgData name="jaygaudse6069@gmail.com" userId="S::jaygaudse6069_gmail.com#ext#@bostoninstituteofanalyti399.onmicrosoft.com::772e6284-ad1d-4d8f-ba1e-15f2cefab82f" providerId="AD" clId="Web-{53F09B3E-584E-C93D-ADDF-360E73E3B258}" dt="2023-06-03T15:59:26.150" v="62"/>
          <ac:spMkLst>
            <pc:docMk/>
            <pc:sldMk cId="1296933041" sldId="310"/>
            <ac:spMk id="3" creationId="{718A9091-B154-9159-A546-6E02BBD646D1}"/>
          </ac:spMkLst>
        </pc:spChg>
        <pc:spChg chg="add mod ord">
          <ac:chgData name="jaygaudse6069@gmail.com" userId="S::jaygaudse6069_gmail.com#ext#@bostoninstituteofanalyti399.onmicrosoft.com::772e6284-ad1d-4d8f-ba1e-15f2cefab82f" providerId="AD" clId="Web-{53F09B3E-584E-C93D-ADDF-360E73E3B258}" dt="2023-06-03T15:59:16.899" v="61" actId="20577"/>
          <ac:spMkLst>
            <pc:docMk/>
            <pc:sldMk cId="1296933041" sldId="310"/>
            <ac:spMk id="4" creationId="{B7A703F3-1CBA-C7BB-5343-39A97028BEC9}"/>
          </ac:spMkLst>
        </pc:spChg>
        <pc:spChg chg="del mod">
          <ac:chgData name="jaygaudse6069@gmail.com" userId="S::jaygaudse6069_gmail.com#ext#@bostoninstituteofanalyti399.onmicrosoft.com::772e6284-ad1d-4d8f-ba1e-15f2cefab82f" providerId="AD" clId="Web-{53F09B3E-584E-C93D-ADDF-360E73E3B258}" dt="2023-06-03T15:57:17.145" v="43"/>
          <ac:spMkLst>
            <pc:docMk/>
            <pc:sldMk cId="1296933041" sldId="310"/>
            <ac:spMk id="6" creationId="{2FCBF0B7-94AB-BD25-B9D7-E5A88529D971}"/>
          </ac:spMkLst>
        </pc:spChg>
        <pc:spChg chg="del mod">
          <ac:chgData name="jaygaudse6069@gmail.com" userId="S::jaygaudse6069_gmail.com#ext#@bostoninstituteofanalyti399.onmicrosoft.com::772e6284-ad1d-4d8f-ba1e-15f2cefab82f" providerId="AD" clId="Web-{53F09B3E-584E-C93D-ADDF-360E73E3B258}" dt="2023-06-03T15:57:35.630" v="45"/>
          <ac:spMkLst>
            <pc:docMk/>
            <pc:sldMk cId="1296933041" sldId="310"/>
            <ac:spMk id="8" creationId="{E35BD990-E826-3680-13E0-410C1E9DDC10}"/>
          </ac:spMkLst>
        </pc:spChg>
        <pc:spChg chg="add del">
          <ac:chgData name="jaygaudse6069@gmail.com" userId="S::jaygaudse6069_gmail.com#ext#@bostoninstituteofanalyti399.onmicrosoft.com::772e6284-ad1d-4d8f-ba1e-15f2cefab82f" providerId="AD" clId="Web-{53F09B3E-584E-C93D-ADDF-360E73E3B258}" dt="2023-06-03T15:56:43.003" v="41"/>
          <ac:spMkLst>
            <pc:docMk/>
            <pc:sldMk cId="1296933041" sldId="310"/>
            <ac:spMk id="13" creationId="{231BF440-39FA-4087-84CC-2EEC0BBDAF29}"/>
          </ac:spMkLst>
        </pc:spChg>
        <pc:spChg chg="add del">
          <ac:chgData name="jaygaudse6069@gmail.com" userId="S::jaygaudse6069_gmail.com#ext#@bostoninstituteofanalyti399.onmicrosoft.com::772e6284-ad1d-4d8f-ba1e-15f2cefab82f" providerId="AD" clId="Web-{53F09B3E-584E-C93D-ADDF-360E73E3B258}" dt="2023-06-03T15:56:43.003" v="41"/>
          <ac:spMkLst>
            <pc:docMk/>
            <pc:sldMk cId="1296933041" sldId="310"/>
            <ac:spMk id="15" creationId="{F04E4CBA-303B-48BD-8451-C2701CB0EEBF}"/>
          </ac:spMkLst>
        </pc:spChg>
        <pc:spChg chg="add del">
          <ac:chgData name="jaygaudse6069@gmail.com" userId="S::jaygaudse6069_gmail.com#ext#@bostoninstituteofanalyti399.onmicrosoft.com::772e6284-ad1d-4d8f-ba1e-15f2cefab82f" providerId="AD" clId="Web-{53F09B3E-584E-C93D-ADDF-360E73E3B258}" dt="2023-06-03T15:56:43.003" v="41"/>
          <ac:spMkLst>
            <pc:docMk/>
            <pc:sldMk cId="1296933041" sldId="310"/>
            <ac:spMk id="17" creationId="{F6CA58B3-AFCC-4A40-9882-50D5080879B0}"/>
          </ac:spMkLst>
        </pc:spChg>
        <pc:spChg chg="add del">
          <ac:chgData name="jaygaudse6069@gmail.com" userId="S::jaygaudse6069_gmail.com#ext#@bostoninstituteofanalyti399.onmicrosoft.com::772e6284-ad1d-4d8f-ba1e-15f2cefab82f" providerId="AD" clId="Web-{53F09B3E-584E-C93D-ADDF-360E73E3B258}" dt="2023-06-03T15:56:43.003" v="41"/>
          <ac:spMkLst>
            <pc:docMk/>
            <pc:sldMk cId="1296933041" sldId="310"/>
            <ac:spMk id="19" creationId="{75C56826-D4E5-42ED-8529-079651CB3005}"/>
          </ac:spMkLst>
        </pc:spChg>
        <pc:spChg chg="add del">
          <ac:chgData name="jaygaudse6069@gmail.com" userId="S::jaygaudse6069_gmail.com#ext#@bostoninstituteofanalyti399.onmicrosoft.com::772e6284-ad1d-4d8f-ba1e-15f2cefab82f" providerId="AD" clId="Web-{53F09B3E-584E-C93D-ADDF-360E73E3B258}" dt="2023-06-03T15:56:43.003" v="41"/>
          <ac:spMkLst>
            <pc:docMk/>
            <pc:sldMk cId="1296933041" sldId="310"/>
            <ac:spMk id="21" creationId="{82095FCE-EF05-4443-B97A-85DEE3A5CA17}"/>
          </ac:spMkLst>
        </pc:spChg>
        <pc:spChg chg="add del">
          <ac:chgData name="jaygaudse6069@gmail.com" userId="S::jaygaudse6069_gmail.com#ext#@bostoninstituteofanalyti399.onmicrosoft.com::772e6284-ad1d-4d8f-ba1e-15f2cefab82f" providerId="AD" clId="Web-{53F09B3E-584E-C93D-ADDF-360E73E3B258}" dt="2023-06-03T15:56:43.003" v="41"/>
          <ac:spMkLst>
            <pc:docMk/>
            <pc:sldMk cId="1296933041" sldId="310"/>
            <ac:spMk id="23" creationId="{CA00AE6B-AA30-4CF8-BA6F-339B780AD76C}"/>
          </ac:spMkLst>
        </pc:spChg>
        <pc:spChg chg="add">
          <ac:chgData name="jaygaudse6069@gmail.com" userId="S::jaygaudse6069_gmail.com#ext#@bostoninstituteofanalyti399.onmicrosoft.com::772e6284-ad1d-4d8f-ba1e-15f2cefab82f" providerId="AD" clId="Web-{53F09B3E-584E-C93D-ADDF-360E73E3B258}" dt="2023-06-03T15:56:43.003" v="41"/>
          <ac:spMkLst>
            <pc:docMk/>
            <pc:sldMk cId="1296933041" sldId="310"/>
            <ac:spMk id="28" creationId="{231BF440-39FA-4087-84CC-2EEC0BBDAF29}"/>
          </ac:spMkLst>
        </pc:spChg>
        <pc:spChg chg="add">
          <ac:chgData name="jaygaudse6069@gmail.com" userId="S::jaygaudse6069_gmail.com#ext#@bostoninstituteofanalyti399.onmicrosoft.com::772e6284-ad1d-4d8f-ba1e-15f2cefab82f" providerId="AD" clId="Web-{53F09B3E-584E-C93D-ADDF-360E73E3B258}" dt="2023-06-03T15:56:43.003" v="41"/>
          <ac:spMkLst>
            <pc:docMk/>
            <pc:sldMk cId="1296933041" sldId="310"/>
            <ac:spMk id="30" creationId="{F04E4CBA-303B-48BD-8451-C2701CB0EEBF}"/>
          </ac:spMkLst>
        </pc:spChg>
        <pc:spChg chg="add">
          <ac:chgData name="jaygaudse6069@gmail.com" userId="S::jaygaudse6069_gmail.com#ext#@bostoninstituteofanalyti399.onmicrosoft.com::772e6284-ad1d-4d8f-ba1e-15f2cefab82f" providerId="AD" clId="Web-{53F09B3E-584E-C93D-ADDF-360E73E3B258}" dt="2023-06-03T15:56:43.003" v="41"/>
          <ac:spMkLst>
            <pc:docMk/>
            <pc:sldMk cId="1296933041" sldId="310"/>
            <ac:spMk id="32" creationId="{F6CA58B3-AFCC-4A40-9882-50D5080879B0}"/>
          </ac:spMkLst>
        </pc:spChg>
        <pc:spChg chg="add">
          <ac:chgData name="jaygaudse6069@gmail.com" userId="S::jaygaudse6069_gmail.com#ext#@bostoninstituteofanalyti399.onmicrosoft.com::772e6284-ad1d-4d8f-ba1e-15f2cefab82f" providerId="AD" clId="Web-{53F09B3E-584E-C93D-ADDF-360E73E3B258}" dt="2023-06-03T15:56:43.003" v="41"/>
          <ac:spMkLst>
            <pc:docMk/>
            <pc:sldMk cId="1296933041" sldId="310"/>
            <ac:spMk id="34" creationId="{75C56826-D4E5-42ED-8529-079651CB3005}"/>
          </ac:spMkLst>
        </pc:spChg>
        <pc:spChg chg="add">
          <ac:chgData name="jaygaudse6069@gmail.com" userId="S::jaygaudse6069_gmail.com#ext#@bostoninstituteofanalyti399.onmicrosoft.com::772e6284-ad1d-4d8f-ba1e-15f2cefab82f" providerId="AD" clId="Web-{53F09B3E-584E-C93D-ADDF-360E73E3B258}" dt="2023-06-03T15:56:43.003" v="41"/>
          <ac:spMkLst>
            <pc:docMk/>
            <pc:sldMk cId="1296933041" sldId="310"/>
            <ac:spMk id="36" creationId="{82095FCE-EF05-4443-B97A-85DEE3A5CA17}"/>
          </ac:spMkLst>
        </pc:spChg>
        <pc:spChg chg="add">
          <ac:chgData name="jaygaudse6069@gmail.com" userId="S::jaygaudse6069_gmail.com#ext#@bostoninstituteofanalyti399.onmicrosoft.com::772e6284-ad1d-4d8f-ba1e-15f2cefab82f" providerId="AD" clId="Web-{53F09B3E-584E-C93D-ADDF-360E73E3B258}" dt="2023-06-03T15:56:43.003" v="41"/>
          <ac:spMkLst>
            <pc:docMk/>
            <pc:sldMk cId="1296933041" sldId="310"/>
            <ac:spMk id="38" creationId="{CA00AE6B-AA30-4CF8-BA6F-339B780AD76C}"/>
          </ac:spMkLst>
        </pc:spChg>
        <pc:picChg chg="mod">
          <ac:chgData name="jaygaudse6069@gmail.com" userId="S::jaygaudse6069_gmail.com#ext#@bostoninstituteofanalyti399.onmicrosoft.com::772e6284-ad1d-4d8f-ba1e-15f2cefab82f" providerId="AD" clId="Web-{53F09B3E-584E-C93D-ADDF-360E73E3B258}" dt="2023-06-03T15:56:11.142" v="37"/>
          <ac:picMkLst>
            <pc:docMk/>
            <pc:sldMk cId="1296933041" sldId="310"/>
            <ac:picMk id="2" creationId="{BDB90223-5D15-41E3-9664-BD96C3BD25A2}"/>
          </ac:picMkLst>
        </pc:picChg>
        <pc:picChg chg="del mod">
          <ac:chgData name="jaygaudse6069@gmail.com" userId="S::jaygaudse6069_gmail.com#ext#@bostoninstituteofanalyti399.onmicrosoft.com::772e6284-ad1d-4d8f-ba1e-15f2cefab82f" providerId="AD" clId="Web-{53F09B3E-584E-C93D-ADDF-360E73E3B258}" dt="2023-06-03T15:57:21.364" v="44"/>
          <ac:picMkLst>
            <pc:docMk/>
            <pc:sldMk cId="1296933041" sldId="310"/>
            <ac:picMk id="7" creationId="{4019A7C7-4F37-4807-89DC-50EF4BBEB556}"/>
          </ac:picMkLst>
        </pc:picChg>
        <pc:picChg chg="add">
          <ac:chgData name="jaygaudse6069@gmail.com" userId="S::jaygaudse6069_gmail.com#ext#@bostoninstituteofanalyti399.onmicrosoft.com::772e6284-ad1d-4d8f-ba1e-15f2cefab82f" providerId="AD" clId="Web-{53F09B3E-584E-C93D-ADDF-360E73E3B258}" dt="2023-06-03T15:57:12.520" v="42"/>
          <ac:picMkLst>
            <pc:docMk/>
            <pc:sldMk cId="1296933041" sldId="310"/>
            <ac:picMk id="9" creationId="{0609A245-486D-A855-7E04-D502AE1B9E24}"/>
          </ac:picMkLst>
        </pc:picChg>
      </pc:sldChg>
      <pc:sldChg chg="del">
        <pc:chgData name="jaygaudse6069@gmail.com" userId="S::jaygaudse6069_gmail.com#ext#@bostoninstituteofanalyti399.onmicrosoft.com::772e6284-ad1d-4d8f-ba1e-15f2cefab82f" providerId="AD" clId="Web-{53F09B3E-584E-C93D-ADDF-360E73E3B258}" dt="2023-06-03T19:38:19.500" v="523"/>
        <pc:sldMkLst>
          <pc:docMk/>
          <pc:sldMk cId="2343143288" sldId="313"/>
        </pc:sldMkLst>
      </pc:sldChg>
      <pc:sldChg chg="del">
        <pc:chgData name="jaygaudse6069@gmail.com" userId="S::jaygaudse6069_gmail.com#ext#@bostoninstituteofanalyti399.onmicrosoft.com::772e6284-ad1d-4d8f-ba1e-15f2cefab82f" providerId="AD" clId="Web-{53F09B3E-584E-C93D-ADDF-360E73E3B258}" dt="2023-06-03T19:38:16.468" v="522"/>
        <pc:sldMkLst>
          <pc:docMk/>
          <pc:sldMk cId="3177362985" sldId="314"/>
        </pc:sldMkLst>
      </pc:sldChg>
      <pc:sldChg chg="addSp delSp modSp del ord">
        <pc:chgData name="jaygaudse6069@gmail.com" userId="S::jaygaudse6069_gmail.com#ext#@bostoninstituteofanalyti399.onmicrosoft.com::772e6284-ad1d-4d8f-ba1e-15f2cefab82f" providerId="AD" clId="Web-{53F09B3E-584E-C93D-ADDF-360E73E3B258}" dt="2023-06-03T19:37:54.468" v="516"/>
        <pc:sldMkLst>
          <pc:docMk/>
          <pc:sldMk cId="1189344885" sldId="315"/>
        </pc:sldMkLst>
        <pc:spChg chg="add mod">
          <ac:chgData name="jaygaudse6069@gmail.com" userId="S::jaygaudse6069_gmail.com#ext#@bostoninstituteofanalyti399.onmicrosoft.com::772e6284-ad1d-4d8f-ba1e-15f2cefab82f" providerId="AD" clId="Web-{53F09B3E-584E-C93D-ADDF-360E73E3B258}" dt="2023-06-03T16:27:50.674" v="353" actId="14100"/>
          <ac:spMkLst>
            <pc:docMk/>
            <pc:sldMk cId="1189344885" sldId="315"/>
            <ac:spMk id="5" creationId="{C8646627-BBBC-4D84-B325-580ABEA4B316}"/>
          </ac:spMkLst>
        </pc:spChg>
        <pc:spChg chg="del">
          <ac:chgData name="jaygaudse6069@gmail.com" userId="S::jaygaudse6069_gmail.com#ext#@bostoninstituteofanalyti399.onmicrosoft.com::772e6284-ad1d-4d8f-ba1e-15f2cefab82f" providerId="AD" clId="Web-{53F09B3E-584E-C93D-ADDF-360E73E3B258}" dt="2023-06-03T16:28:05.815" v="355"/>
          <ac:spMkLst>
            <pc:docMk/>
            <pc:sldMk cId="1189344885" sldId="315"/>
            <ac:spMk id="6" creationId="{2FCBF0B7-94AB-BD25-B9D7-E5A88529D971}"/>
          </ac:spMkLst>
        </pc:spChg>
        <pc:spChg chg="mod">
          <ac:chgData name="jaygaudse6069@gmail.com" userId="S::jaygaudse6069_gmail.com#ext#@bostoninstituteofanalyti399.onmicrosoft.com::772e6284-ad1d-4d8f-ba1e-15f2cefab82f" providerId="AD" clId="Web-{53F09B3E-584E-C93D-ADDF-360E73E3B258}" dt="2023-06-03T16:28:14.300" v="356" actId="1076"/>
          <ac:spMkLst>
            <pc:docMk/>
            <pc:sldMk cId="1189344885" sldId="315"/>
            <ac:spMk id="8" creationId="{E35BD990-E826-3680-13E0-410C1E9DDC10}"/>
          </ac:spMkLst>
        </pc:spChg>
        <pc:picChg chg="add mod">
          <ac:chgData name="jaygaudse6069@gmail.com" userId="S::jaygaudse6069_gmail.com#ext#@bostoninstituteofanalyti399.onmicrosoft.com::772e6284-ad1d-4d8f-ba1e-15f2cefab82f" providerId="AD" clId="Web-{53F09B3E-584E-C93D-ADDF-360E73E3B258}" dt="2023-06-03T16:08:16.473" v="323" actId="1076"/>
          <ac:picMkLst>
            <pc:docMk/>
            <pc:sldMk cId="1189344885" sldId="315"/>
            <ac:picMk id="3" creationId="{2ECC9F18-BCE1-D564-D464-7315C939C72C}"/>
          </ac:picMkLst>
        </pc:picChg>
        <pc:picChg chg="add mod">
          <ac:chgData name="jaygaudse6069@gmail.com" userId="S::jaygaudse6069_gmail.com#ext#@bostoninstituteofanalyti399.onmicrosoft.com::772e6284-ad1d-4d8f-ba1e-15f2cefab82f" providerId="AD" clId="Web-{53F09B3E-584E-C93D-ADDF-360E73E3B258}" dt="2023-06-03T16:27:56.627" v="354" actId="1076"/>
          <ac:picMkLst>
            <pc:docMk/>
            <pc:sldMk cId="1189344885" sldId="315"/>
            <ac:picMk id="4" creationId="{6AD06D32-F4EF-2AAF-1199-C88CABBF64AE}"/>
          </ac:picMkLst>
        </pc:picChg>
      </pc:sldChg>
      <pc:sldChg chg="add replId">
        <pc:chgData name="jaygaudse6069@gmail.com" userId="S::jaygaudse6069_gmail.com#ext#@bostoninstituteofanalyti399.onmicrosoft.com::772e6284-ad1d-4d8f-ba1e-15f2cefab82f" providerId="AD" clId="Web-{53F09B3E-584E-C93D-ADDF-360E73E3B258}" dt="2023-06-03T16:06:47.297" v="314"/>
        <pc:sldMkLst>
          <pc:docMk/>
          <pc:sldMk cId="558299909" sldId="316"/>
        </pc:sldMkLst>
      </pc:sldChg>
      <pc:sldChg chg="add replId">
        <pc:chgData name="jaygaudse6069@gmail.com" userId="S::jaygaudse6069_gmail.com#ext#@bostoninstituteofanalyti399.onmicrosoft.com::772e6284-ad1d-4d8f-ba1e-15f2cefab82f" providerId="AD" clId="Web-{53F09B3E-584E-C93D-ADDF-360E73E3B258}" dt="2023-06-03T16:06:52.079" v="315"/>
        <pc:sldMkLst>
          <pc:docMk/>
          <pc:sldMk cId="1601312262" sldId="317"/>
        </pc:sldMkLst>
      </pc:sldChg>
      <pc:sldChg chg="add replId">
        <pc:chgData name="jaygaudse6069@gmail.com" userId="S::jaygaudse6069_gmail.com#ext#@bostoninstituteofanalyti399.onmicrosoft.com::772e6284-ad1d-4d8f-ba1e-15f2cefab82f" providerId="AD" clId="Web-{53F09B3E-584E-C93D-ADDF-360E73E3B258}" dt="2023-06-03T19:38:29.875" v="525"/>
        <pc:sldMkLst>
          <pc:docMk/>
          <pc:sldMk cId="2214311409" sldId="318"/>
        </pc:sldMkLst>
      </pc:sldChg>
      <pc:sldChg chg="addSp delSp modSp add del ord replId">
        <pc:chgData name="jaygaudse6069@gmail.com" userId="S::jaygaudse6069_gmail.com#ext#@bostoninstituteofanalyti399.onmicrosoft.com::772e6284-ad1d-4d8f-ba1e-15f2cefab82f" providerId="AD" clId="Web-{53F09B3E-584E-C93D-ADDF-360E73E3B258}" dt="2023-06-03T19:38:01.952" v="518"/>
        <pc:sldMkLst>
          <pc:docMk/>
          <pc:sldMk cId="4130826897" sldId="318"/>
        </pc:sldMkLst>
        <pc:spChg chg="add mod">
          <ac:chgData name="jaygaudse6069@gmail.com" userId="S::jaygaudse6069_gmail.com#ext#@bostoninstituteofanalyti399.onmicrosoft.com::772e6284-ad1d-4d8f-ba1e-15f2cefab82f" providerId="AD" clId="Web-{53F09B3E-584E-C93D-ADDF-360E73E3B258}" dt="2023-06-03T16:58:33.224" v="423" actId="20577"/>
          <ac:spMkLst>
            <pc:docMk/>
            <pc:sldMk cId="4130826897" sldId="318"/>
            <ac:spMk id="3" creationId="{584BF8C9-E72A-13E1-4E84-5154925BCB99}"/>
          </ac:spMkLst>
        </pc:spChg>
        <pc:spChg chg="add mod">
          <ac:chgData name="jaygaudse6069@gmail.com" userId="S::jaygaudse6069_gmail.com#ext#@bostoninstituteofanalyti399.onmicrosoft.com::772e6284-ad1d-4d8f-ba1e-15f2cefab82f" providerId="AD" clId="Web-{53F09B3E-584E-C93D-ADDF-360E73E3B258}" dt="2023-06-03T17:05:42.854" v="428" actId="1076"/>
          <ac:spMkLst>
            <pc:docMk/>
            <pc:sldMk cId="4130826897" sldId="318"/>
            <ac:spMk id="4" creationId="{7A3BBEAD-9281-BB2F-7E18-9A2DA4A440CF}"/>
          </ac:spMkLst>
        </pc:spChg>
        <pc:spChg chg="del">
          <ac:chgData name="jaygaudse6069@gmail.com" userId="S::jaygaudse6069_gmail.com#ext#@bostoninstituteofanalyti399.onmicrosoft.com::772e6284-ad1d-4d8f-ba1e-15f2cefab82f" providerId="AD" clId="Web-{53F09B3E-584E-C93D-ADDF-360E73E3B258}" dt="2023-06-03T16:58:59.334" v="424"/>
          <ac:spMkLst>
            <pc:docMk/>
            <pc:sldMk cId="4130826897" sldId="318"/>
            <ac:spMk id="6" creationId="{2FCBF0B7-94AB-BD25-B9D7-E5A88529D971}"/>
          </ac:spMkLst>
        </pc:spChg>
        <pc:spChg chg="del mod">
          <ac:chgData name="jaygaudse6069@gmail.com" userId="S::jaygaudse6069_gmail.com#ext#@bostoninstituteofanalyti399.onmicrosoft.com::772e6284-ad1d-4d8f-ba1e-15f2cefab82f" providerId="AD" clId="Web-{53F09B3E-584E-C93D-ADDF-360E73E3B258}" dt="2023-06-03T16:56:31.414" v="416"/>
          <ac:spMkLst>
            <pc:docMk/>
            <pc:sldMk cId="4130826897" sldId="318"/>
            <ac:spMk id="8" creationId="{E35BD990-E826-3680-13E0-410C1E9DDC10}"/>
          </ac:spMkLst>
        </pc:spChg>
      </pc:sldChg>
      <pc:sldChg chg="add replId">
        <pc:chgData name="jaygaudse6069@gmail.com" userId="S::jaygaudse6069_gmail.com#ext#@bostoninstituteofanalyti399.onmicrosoft.com::772e6284-ad1d-4d8f-ba1e-15f2cefab82f" providerId="AD" clId="Web-{53F09B3E-584E-C93D-ADDF-360E73E3B258}" dt="2023-06-03T19:38:34.078" v="526"/>
        <pc:sldMkLst>
          <pc:docMk/>
          <pc:sldMk cId="1732964745" sldId="319"/>
        </pc:sldMkLst>
      </pc:sldChg>
      <pc:sldChg chg="add replId">
        <pc:chgData name="jaygaudse6069@gmail.com" userId="S::jaygaudse6069_gmail.com#ext#@bostoninstituteofanalyti399.onmicrosoft.com::772e6284-ad1d-4d8f-ba1e-15f2cefab82f" providerId="AD" clId="Web-{53F09B3E-584E-C93D-ADDF-360E73E3B258}" dt="2023-06-03T19:38:37.625" v="527"/>
        <pc:sldMkLst>
          <pc:docMk/>
          <pc:sldMk cId="2191786966" sldId="320"/>
        </pc:sldMkLst>
      </pc:sldChg>
      <pc:sldChg chg="add replId">
        <pc:chgData name="jaygaudse6069@gmail.com" userId="S::jaygaudse6069_gmail.com#ext#@bostoninstituteofanalyti399.onmicrosoft.com::772e6284-ad1d-4d8f-ba1e-15f2cefab82f" providerId="AD" clId="Web-{53F09B3E-584E-C93D-ADDF-360E73E3B258}" dt="2023-06-03T19:38:41.891" v="528"/>
        <pc:sldMkLst>
          <pc:docMk/>
          <pc:sldMk cId="855327567" sldId="321"/>
        </pc:sldMkLst>
      </pc:sldChg>
      <pc:sldChg chg="add replId">
        <pc:chgData name="jaygaudse6069@gmail.com" userId="S::jaygaudse6069_gmail.com#ext#@bostoninstituteofanalyti399.onmicrosoft.com::772e6284-ad1d-4d8f-ba1e-15f2cefab82f" providerId="AD" clId="Web-{53F09B3E-584E-C93D-ADDF-360E73E3B258}" dt="2023-06-03T19:38:45.594" v="529"/>
        <pc:sldMkLst>
          <pc:docMk/>
          <pc:sldMk cId="2556973208" sldId="322"/>
        </pc:sldMkLst>
      </pc:sldChg>
      <pc:sldChg chg="add replId">
        <pc:chgData name="jaygaudse6069@gmail.com" userId="S::jaygaudse6069_gmail.com#ext#@bostoninstituteofanalyti399.onmicrosoft.com::772e6284-ad1d-4d8f-ba1e-15f2cefab82f" providerId="AD" clId="Web-{53F09B3E-584E-C93D-ADDF-360E73E3B258}" dt="2023-06-03T19:38:49.328" v="530"/>
        <pc:sldMkLst>
          <pc:docMk/>
          <pc:sldMk cId="450545381" sldId="323"/>
        </pc:sldMkLst>
      </pc:sldChg>
      <pc:sldChg chg="add replId">
        <pc:chgData name="jaygaudse6069@gmail.com" userId="S::jaygaudse6069_gmail.com#ext#@bostoninstituteofanalyti399.onmicrosoft.com::772e6284-ad1d-4d8f-ba1e-15f2cefab82f" providerId="AD" clId="Web-{53F09B3E-584E-C93D-ADDF-360E73E3B258}" dt="2023-06-03T19:38:52.610" v="531"/>
        <pc:sldMkLst>
          <pc:docMk/>
          <pc:sldMk cId="1560736688" sldId="324"/>
        </pc:sldMkLst>
      </pc:sldChg>
      <pc:sldChg chg="modSp add replId">
        <pc:chgData name="jaygaudse6069@gmail.com" userId="S::jaygaudse6069_gmail.com#ext#@bostoninstituteofanalyti399.onmicrosoft.com::772e6284-ad1d-4d8f-ba1e-15f2cefab82f" providerId="AD" clId="Web-{53F09B3E-584E-C93D-ADDF-360E73E3B258}" dt="2023-06-03T19:39:43.251" v="533" actId="1076"/>
        <pc:sldMkLst>
          <pc:docMk/>
          <pc:sldMk cId="2250602425" sldId="325"/>
        </pc:sldMkLst>
        <pc:picChg chg="mod">
          <ac:chgData name="jaygaudse6069@gmail.com" userId="S::jaygaudse6069_gmail.com#ext#@bostoninstituteofanalyti399.onmicrosoft.com::772e6284-ad1d-4d8f-ba1e-15f2cefab82f" providerId="AD" clId="Web-{53F09B3E-584E-C93D-ADDF-360E73E3B258}" dt="2023-06-03T19:39:43.251" v="533" actId="1076"/>
          <ac:picMkLst>
            <pc:docMk/>
            <pc:sldMk cId="2250602425" sldId="325"/>
            <ac:picMk id="2" creationId="{BDB90223-5D15-41E3-9664-BD96C3BD25A2}"/>
          </ac:picMkLst>
        </pc:picChg>
      </pc:sldChg>
    </pc:docChg>
  </pc:docChgLst>
  <pc:docChgLst>
    <pc:chgData name="reenaprajapati991@gmail.com" userId="S::reenaprajapati991_gmail.com#ext#@bostoninstituteofanalyti399.onmicrosoft.com::b522e6ab-0c44-4a91-b0ff-acdcebc20bd4" providerId="AD" clId="Web-{F50B0612-2969-BD45-C6AB-AF76B2524547}"/>
    <pc:docChg chg="modSld">
      <pc:chgData name="reenaprajapati991@gmail.com" userId="S::reenaprajapati991_gmail.com#ext#@bostoninstituteofanalyti399.onmicrosoft.com::b522e6ab-0c44-4a91-b0ff-acdcebc20bd4" providerId="AD" clId="Web-{F50B0612-2969-BD45-C6AB-AF76B2524547}" dt="2023-08-07T17:35:00.030" v="0"/>
      <pc:docMkLst>
        <pc:docMk/>
      </pc:docMkLst>
      <pc:sldChg chg="delSp">
        <pc:chgData name="reenaprajapati991@gmail.com" userId="S::reenaprajapati991_gmail.com#ext#@bostoninstituteofanalyti399.onmicrosoft.com::b522e6ab-0c44-4a91-b0ff-acdcebc20bd4" providerId="AD" clId="Web-{F50B0612-2969-BD45-C6AB-AF76B2524547}" dt="2023-08-07T17:35:00.030" v="0"/>
        <pc:sldMkLst>
          <pc:docMk/>
          <pc:sldMk cId="2191786966" sldId="320"/>
        </pc:sldMkLst>
        <pc:spChg chg="del">
          <ac:chgData name="reenaprajapati991@gmail.com" userId="S::reenaprajapati991_gmail.com#ext#@bostoninstituteofanalyti399.onmicrosoft.com::b522e6ab-0c44-4a91-b0ff-acdcebc20bd4" providerId="AD" clId="Web-{F50B0612-2969-BD45-C6AB-AF76B2524547}" dt="2023-08-07T17:35:00.030" v="0"/>
          <ac:spMkLst>
            <pc:docMk/>
            <pc:sldMk cId="2191786966" sldId="320"/>
            <ac:spMk id="6" creationId="{2FCBF0B7-94AB-BD25-B9D7-E5A88529D971}"/>
          </ac:spMkLst>
        </pc:spChg>
      </pc:sldChg>
    </pc:docChg>
  </pc:docChgLst>
  <pc:docChgLst>
    <pc:chgData name="Guest User" userId="S::urn:spo:anon#d41d6a69044f57f4c643a70c668809c060233706aa7abf4301dc3cbb37044801::" providerId="AD" clId="Web-{CDDF02E5-8F24-4710-BD91-78150815500F}"/>
    <pc:docChg chg="modSld">
      <pc:chgData name="Guest User" userId="S::urn:spo:anon#d41d6a69044f57f4c643a70c668809c060233706aa7abf4301dc3cbb37044801::" providerId="AD" clId="Web-{CDDF02E5-8F24-4710-BD91-78150815500F}" dt="2023-08-24T09:26:59.864" v="1" actId="1076"/>
      <pc:docMkLst>
        <pc:docMk/>
      </pc:docMkLst>
      <pc:sldChg chg="modSp">
        <pc:chgData name="Guest User" userId="S::urn:spo:anon#d41d6a69044f57f4c643a70c668809c060233706aa7abf4301dc3cbb37044801::" providerId="AD" clId="Web-{CDDF02E5-8F24-4710-BD91-78150815500F}" dt="2023-08-24T09:26:59.864" v="1" actId="1076"/>
        <pc:sldMkLst>
          <pc:docMk/>
          <pc:sldMk cId="2341085596" sldId="257"/>
        </pc:sldMkLst>
        <pc:picChg chg="mod">
          <ac:chgData name="Guest User" userId="S::urn:spo:anon#d41d6a69044f57f4c643a70c668809c060233706aa7abf4301dc3cbb37044801::" providerId="AD" clId="Web-{CDDF02E5-8F24-4710-BD91-78150815500F}" dt="2023-08-24T09:26:59.864" v="1" actId="1076"/>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3DEF95E6-4860-48BC-8E54-174BF42F3042}"/>
    <pc:docChg chg="modSld">
      <pc:chgData name="Guest User" userId="S::urn:spo:anon#d41d6a69044f57f4c643a70c668809c060233706aa7abf4301dc3cbb37044801::" providerId="AD" clId="Web-{3DEF95E6-4860-48BC-8E54-174BF42F3042}" dt="2023-09-30T09:51:19.459" v="0" actId="1076"/>
      <pc:docMkLst>
        <pc:docMk/>
      </pc:docMkLst>
      <pc:sldChg chg="modSp">
        <pc:chgData name="Guest User" userId="S::urn:spo:anon#d41d6a69044f57f4c643a70c668809c060233706aa7abf4301dc3cbb37044801::" providerId="AD" clId="Web-{3DEF95E6-4860-48BC-8E54-174BF42F3042}" dt="2023-09-30T09:51:19.459" v="0" actId="1076"/>
        <pc:sldMkLst>
          <pc:docMk/>
          <pc:sldMk cId="818892514" sldId="381"/>
        </pc:sldMkLst>
        <pc:picChg chg="mod">
          <ac:chgData name="Guest User" userId="S::urn:spo:anon#d41d6a69044f57f4c643a70c668809c060233706aa7abf4301dc3cbb37044801::" providerId="AD" clId="Web-{3DEF95E6-4860-48BC-8E54-174BF42F3042}" dt="2023-09-30T09:51:19.459" v="0" actId="1076"/>
          <ac:picMkLst>
            <pc:docMk/>
            <pc:sldMk cId="818892514" sldId="381"/>
            <ac:picMk id="2" creationId="{BDB90223-5D15-41E3-9664-BD96C3BD25A2}"/>
          </ac:picMkLst>
        </pc:picChg>
      </pc:sldChg>
    </pc:docChg>
  </pc:docChgLst>
  <pc:docChgLst>
    <pc:chgData name="Guest User" userId="S::urn:spo:anon#d41d6a69044f57f4c643a70c668809c060233706aa7abf4301dc3cbb37044801::" providerId="AD" clId="Web-{97BC6318-D708-3ABF-7B5B-484C17DF329D}"/>
    <pc:docChg chg="modSld">
      <pc:chgData name="Guest User" userId="S::urn:spo:anon#d41d6a69044f57f4c643a70c668809c060233706aa7abf4301dc3cbb37044801::" providerId="AD" clId="Web-{97BC6318-D708-3ABF-7B5B-484C17DF329D}" dt="2023-06-24T06:05:44.106" v="1"/>
      <pc:docMkLst>
        <pc:docMk/>
      </pc:docMkLst>
      <pc:sldChg chg="addSp modSp">
        <pc:chgData name="Guest User" userId="S::urn:spo:anon#d41d6a69044f57f4c643a70c668809c060233706aa7abf4301dc3cbb37044801::" providerId="AD" clId="Web-{97BC6318-D708-3ABF-7B5B-484C17DF329D}" dt="2023-06-24T06:05:44.106" v="1"/>
        <pc:sldMkLst>
          <pc:docMk/>
          <pc:sldMk cId="1948310906" sldId="332"/>
        </pc:sldMkLst>
        <pc:graphicFrameChg chg="add">
          <ac:chgData name="Guest User" userId="S::urn:spo:anon#d41d6a69044f57f4c643a70c668809c060233706aa7abf4301dc3cbb37044801::" providerId="AD" clId="Web-{97BC6318-D708-3ABF-7B5B-484C17DF329D}" dt="2023-06-24T06:05:44.106" v="1"/>
          <ac:graphicFrameMkLst>
            <pc:docMk/>
            <pc:sldMk cId="1948310906" sldId="332"/>
            <ac:graphicFrameMk id="9" creationId="{FD7F8140-DB5B-7839-6F02-EB9DABDBFF7F}"/>
          </ac:graphicFrameMkLst>
        </pc:graphicFrameChg>
        <pc:picChg chg="mod">
          <ac:chgData name="Guest User" userId="S::urn:spo:anon#d41d6a69044f57f4c643a70c668809c060233706aa7abf4301dc3cbb37044801::" providerId="AD" clId="Web-{97BC6318-D708-3ABF-7B5B-484C17DF329D}" dt="2023-06-24T06:05:41.418" v="0" actId="14100"/>
          <ac:picMkLst>
            <pc:docMk/>
            <pc:sldMk cId="1948310906" sldId="332"/>
            <ac:picMk id="3" creationId="{40212622-0F5C-76FE-6259-5CDD6E6CA5B1}"/>
          </ac:picMkLst>
        </pc:picChg>
      </pc:sldChg>
    </pc:docChg>
  </pc:docChgLst>
  <pc:docChgLst>
    <pc:chgData name="Guest User" userId="S::urn:spo:anon#d41d6a69044f57f4c643a70c668809c060233706aa7abf4301dc3cbb37044801::" providerId="AD" clId="Web-{6D1DDAE0-B46B-11AC-982A-F3C32195FA87}"/>
    <pc:docChg chg="modSld">
      <pc:chgData name="Guest User" userId="S::urn:spo:anon#d41d6a69044f57f4c643a70c668809c060233706aa7abf4301dc3cbb37044801::" providerId="AD" clId="Web-{6D1DDAE0-B46B-11AC-982A-F3C32195FA87}" dt="2023-06-22T12:18:23.582" v="43" actId="14100"/>
      <pc:docMkLst>
        <pc:docMk/>
      </pc:docMkLst>
      <pc:sldChg chg="modSp">
        <pc:chgData name="Guest User" userId="S::urn:spo:anon#d41d6a69044f57f4c643a70c668809c060233706aa7abf4301dc3cbb37044801::" providerId="AD" clId="Web-{6D1DDAE0-B46B-11AC-982A-F3C32195FA87}" dt="2023-06-22T12:18:23.582" v="43" actId="14100"/>
        <pc:sldMkLst>
          <pc:docMk/>
          <pc:sldMk cId="1460273554" sldId="327"/>
        </pc:sldMkLst>
        <pc:spChg chg="mod">
          <ac:chgData name="Guest User" userId="S::urn:spo:anon#d41d6a69044f57f4c643a70c668809c060233706aa7abf4301dc3cbb37044801::" providerId="AD" clId="Web-{6D1DDAE0-B46B-11AC-982A-F3C32195FA87}" dt="2023-06-22T12:18:11.222" v="41" actId="14100"/>
          <ac:spMkLst>
            <pc:docMk/>
            <pc:sldMk cId="1460273554" sldId="327"/>
            <ac:spMk id="4" creationId="{B56E3493-F35C-66B7-19CB-C3B8BB301380}"/>
          </ac:spMkLst>
        </pc:spChg>
        <pc:picChg chg="mod">
          <ac:chgData name="Guest User" userId="S::urn:spo:anon#d41d6a69044f57f4c643a70c668809c060233706aa7abf4301dc3cbb37044801::" providerId="AD" clId="Web-{6D1DDAE0-B46B-11AC-982A-F3C32195FA87}" dt="2023-06-22T12:18:23.582" v="43" actId="14100"/>
          <ac:picMkLst>
            <pc:docMk/>
            <pc:sldMk cId="1460273554" sldId="327"/>
            <ac:picMk id="3" creationId="{0182F3A4-0CEC-F4DF-9EF5-CF13E3BC38E4}"/>
          </ac:picMkLst>
        </pc:picChg>
      </pc:sldChg>
      <pc:sldChg chg="modSp">
        <pc:chgData name="Guest User" userId="S::urn:spo:anon#d41d6a69044f57f4c643a70c668809c060233706aa7abf4301dc3cbb37044801::" providerId="AD" clId="Web-{6D1DDAE0-B46B-11AC-982A-F3C32195FA87}" dt="2023-06-22T12:16:35.047" v="19" actId="20577"/>
        <pc:sldMkLst>
          <pc:docMk/>
          <pc:sldMk cId="3671700765" sldId="335"/>
        </pc:sldMkLst>
        <pc:spChg chg="mod">
          <ac:chgData name="Guest User" userId="S::urn:spo:anon#d41d6a69044f57f4c643a70c668809c060233706aa7abf4301dc3cbb37044801::" providerId="AD" clId="Web-{6D1DDAE0-B46B-11AC-982A-F3C32195FA87}" dt="2023-06-22T12:16:35.047" v="19" actId="20577"/>
          <ac:spMkLst>
            <pc:docMk/>
            <pc:sldMk cId="3671700765" sldId="335"/>
            <ac:spMk id="3" creationId="{484045FE-D6B1-3DF9-B24F-282AFDFB93F5}"/>
          </ac:spMkLst>
        </pc:spChg>
      </pc:sldChg>
      <pc:sldChg chg="modSp">
        <pc:chgData name="Guest User" userId="S::urn:spo:anon#d41d6a69044f57f4c643a70c668809c060233706aa7abf4301dc3cbb37044801::" providerId="AD" clId="Web-{6D1DDAE0-B46B-11AC-982A-F3C32195FA87}" dt="2023-06-22T12:17:14.705" v="35" actId="1076"/>
        <pc:sldMkLst>
          <pc:docMk/>
          <pc:sldMk cId="222868434" sldId="336"/>
        </pc:sldMkLst>
        <pc:spChg chg="mod">
          <ac:chgData name="Guest User" userId="S::urn:spo:anon#d41d6a69044f57f4c643a70c668809c060233706aa7abf4301dc3cbb37044801::" providerId="AD" clId="Web-{6D1DDAE0-B46B-11AC-982A-F3C32195FA87}" dt="2023-06-22T12:17:13.361" v="34" actId="20577"/>
          <ac:spMkLst>
            <pc:docMk/>
            <pc:sldMk cId="222868434" sldId="336"/>
            <ac:spMk id="4" creationId="{B56E3493-F35C-66B7-19CB-C3B8BB301380}"/>
          </ac:spMkLst>
        </pc:spChg>
        <pc:spChg chg="mod">
          <ac:chgData name="Guest User" userId="S::urn:spo:anon#d41d6a69044f57f4c643a70c668809c060233706aa7abf4301dc3cbb37044801::" providerId="AD" clId="Web-{6D1DDAE0-B46B-11AC-982A-F3C32195FA87}" dt="2023-06-22T12:17:14.705" v="35" actId="1076"/>
          <ac:spMkLst>
            <pc:docMk/>
            <pc:sldMk cId="222868434" sldId="336"/>
            <ac:spMk id="5" creationId="{274C0F7E-9593-7F83-C9A4-4BA1DC707453}"/>
          </ac:spMkLst>
        </pc:spChg>
      </pc:sldChg>
    </pc:docChg>
  </pc:docChgLst>
  <pc:docChgLst>
    <pc:chgData name="Guest User" userId="S::urn:spo:anon#d41d6a69044f57f4c643a70c668809c060233706aa7abf4301dc3cbb37044801::" providerId="AD" clId="Web-{155BEBC4-E8ED-4BED-AE5B-4069113657D8}"/>
    <pc:docChg chg="addSld delSld modSld">
      <pc:chgData name="Guest User" userId="S::urn:spo:anon#d41d6a69044f57f4c643a70c668809c060233706aa7abf4301dc3cbb37044801::" providerId="AD" clId="Web-{155BEBC4-E8ED-4BED-AE5B-4069113657D8}" dt="2023-10-27T17:08:32.357" v="10"/>
      <pc:docMkLst>
        <pc:docMk/>
      </pc:docMkLst>
      <pc:sldChg chg="addSp delSp modSp">
        <pc:chgData name="Guest User" userId="S::urn:spo:anon#d41d6a69044f57f4c643a70c668809c060233706aa7abf4301dc3cbb37044801::" providerId="AD" clId="Web-{155BEBC4-E8ED-4BED-AE5B-4069113657D8}" dt="2023-10-27T17:08:12.935" v="6"/>
        <pc:sldMkLst>
          <pc:docMk/>
          <pc:sldMk cId="177204989" sldId="398"/>
        </pc:sldMkLst>
        <pc:picChg chg="del">
          <ac:chgData name="Guest User" userId="S::urn:spo:anon#d41d6a69044f57f4c643a70c668809c060233706aa7abf4301dc3cbb37044801::" providerId="AD" clId="Web-{155BEBC4-E8ED-4BED-AE5B-4069113657D8}" dt="2023-10-27T17:07:15.448" v="0"/>
          <ac:picMkLst>
            <pc:docMk/>
            <pc:sldMk cId="177204989" sldId="398"/>
            <ac:picMk id="8" creationId="{26EF8319-8881-D971-5F39-43B1B1A7B850}"/>
          </ac:picMkLst>
        </pc:picChg>
        <pc:picChg chg="add del mod">
          <ac:chgData name="Guest User" userId="S::urn:spo:anon#d41d6a69044f57f4c643a70c668809c060233706aa7abf4301dc3cbb37044801::" providerId="AD" clId="Web-{155BEBC4-E8ED-4BED-AE5B-4069113657D8}" dt="2023-10-27T17:08:12.935" v="6"/>
          <ac:picMkLst>
            <pc:docMk/>
            <pc:sldMk cId="177204989" sldId="398"/>
            <ac:picMk id="9" creationId="{A19D7577-9182-1CF7-0B70-F2E52633FBFD}"/>
          </ac:picMkLst>
        </pc:picChg>
      </pc:sldChg>
      <pc:sldChg chg="add del replId">
        <pc:chgData name="Guest User" userId="S::urn:spo:anon#d41d6a69044f57f4c643a70c668809c060233706aa7abf4301dc3cbb37044801::" providerId="AD" clId="Web-{155BEBC4-E8ED-4BED-AE5B-4069113657D8}" dt="2023-10-27T17:08:32.357" v="10"/>
        <pc:sldMkLst>
          <pc:docMk/>
          <pc:sldMk cId="1039777181" sldId="399"/>
        </pc:sldMkLst>
      </pc:sldChg>
      <pc:sldChg chg="new del">
        <pc:chgData name="Guest User" userId="S::urn:spo:anon#d41d6a69044f57f4c643a70c668809c060233706aa7abf4301dc3cbb37044801::" providerId="AD" clId="Web-{155BEBC4-E8ED-4BED-AE5B-4069113657D8}" dt="2023-10-27T17:08:25.997" v="8"/>
        <pc:sldMkLst>
          <pc:docMk/>
          <pc:sldMk cId="3471899632" sldId="399"/>
        </pc:sldMkLst>
      </pc:sldChg>
    </pc:docChg>
  </pc:docChgLst>
  <pc:docChgLst>
    <pc:chgData name="Guest User" userId="S::urn:spo:anon#d41d6a69044f57f4c643a70c668809c060233706aa7abf4301dc3cbb37044801::" providerId="AD" clId="Web-{CD91C428-EFA8-40CC-81FF-DB4F74B2E3B8}"/>
    <pc:docChg chg="modSld">
      <pc:chgData name="Guest User" userId="S::urn:spo:anon#d41d6a69044f57f4c643a70c668809c060233706aa7abf4301dc3cbb37044801::" providerId="AD" clId="Web-{CD91C428-EFA8-40CC-81FF-DB4F74B2E3B8}" dt="2023-09-02T06:40:41.487" v="1" actId="1076"/>
      <pc:docMkLst>
        <pc:docMk/>
      </pc:docMkLst>
      <pc:sldChg chg="modSp">
        <pc:chgData name="Guest User" userId="S::urn:spo:anon#d41d6a69044f57f4c643a70c668809c060233706aa7abf4301dc3cbb37044801::" providerId="AD" clId="Web-{CD91C428-EFA8-40CC-81FF-DB4F74B2E3B8}" dt="2023-09-02T06:40:41.487" v="1" actId="1076"/>
        <pc:sldMkLst>
          <pc:docMk/>
          <pc:sldMk cId="2341085596" sldId="257"/>
        </pc:sldMkLst>
        <pc:picChg chg="mod">
          <ac:chgData name="Guest User" userId="S::urn:spo:anon#d41d6a69044f57f4c643a70c668809c060233706aa7abf4301dc3cbb37044801::" providerId="AD" clId="Web-{CD91C428-EFA8-40CC-81FF-DB4F74B2E3B8}" dt="2023-09-02T06:40:41.487" v="1" actId="1076"/>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3AEA49E4-0D6B-9F78-11D3-5E8350C1C536}"/>
    <pc:docChg chg="modSld">
      <pc:chgData name="Guest User" userId="S::urn:spo:anon#d41d6a69044f57f4c643a70c668809c060233706aa7abf4301dc3cbb37044801::" providerId="AD" clId="Web-{3AEA49E4-0D6B-9F78-11D3-5E8350C1C536}" dt="2023-04-07T07:48:51.199" v="1" actId="1076"/>
      <pc:docMkLst>
        <pc:docMk/>
      </pc:docMkLst>
      <pc:sldChg chg="modSp">
        <pc:chgData name="Guest User" userId="S::urn:spo:anon#d41d6a69044f57f4c643a70c668809c060233706aa7abf4301dc3cbb37044801::" providerId="AD" clId="Web-{3AEA49E4-0D6B-9F78-11D3-5E8350C1C536}" dt="2023-04-07T07:48:51.199" v="1" actId="1076"/>
        <pc:sldMkLst>
          <pc:docMk/>
          <pc:sldMk cId="1252571269" sldId="270"/>
        </pc:sldMkLst>
        <pc:picChg chg="mod">
          <ac:chgData name="Guest User" userId="S::urn:spo:anon#d41d6a69044f57f4c643a70c668809c060233706aa7abf4301dc3cbb37044801::" providerId="AD" clId="Web-{3AEA49E4-0D6B-9F78-11D3-5E8350C1C536}" dt="2023-04-07T07:48:51.199" v="1" actId="1076"/>
          <ac:picMkLst>
            <pc:docMk/>
            <pc:sldMk cId="1252571269" sldId="270"/>
            <ac:picMk id="7" creationId="{4019A7C7-4F37-4807-89DC-50EF4BBEB556}"/>
          </ac:picMkLst>
        </pc:picChg>
      </pc:sldChg>
    </pc:docChg>
  </pc:docChgLst>
  <pc:docChgLst>
    <pc:chgData name="Guest User" userId="S::urn:spo:anon#d41d6a69044f57f4c643a70c668809c060233706aa7abf4301dc3cbb37044801::" providerId="AD" clId="Web-{2C83BEFA-51FA-A7A4-2ED9-9F5556142868}"/>
    <pc:docChg chg="modSld">
      <pc:chgData name="Guest User" userId="S::urn:spo:anon#d41d6a69044f57f4c643a70c668809c060233706aa7abf4301dc3cbb37044801::" providerId="AD" clId="Web-{2C83BEFA-51FA-A7A4-2ED9-9F5556142868}" dt="2023-10-24T20:08:14.645" v="0" actId="1076"/>
      <pc:docMkLst>
        <pc:docMk/>
      </pc:docMkLst>
      <pc:sldChg chg="modSp">
        <pc:chgData name="Guest User" userId="S::urn:spo:anon#d41d6a69044f57f4c643a70c668809c060233706aa7abf4301dc3cbb37044801::" providerId="AD" clId="Web-{2C83BEFA-51FA-A7A4-2ED9-9F5556142868}" dt="2023-10-24T20:08:14.645" v="0" actId="1076"/>
        <pc:sldMkLst>
          <pc:docMk/>
          <pc:sldMk cId="1147586658" sldId="384"/>
        </pc:sldMkLst>
        <pc:picChg chg="mod">
          <ac:chgData name="Guest User" userId="S::urn:spo:anon#d41d6a69044f57f4c643a70c668809c060233706aa7abf4301dc3cbb37044801::" providerId="AD" clId="Web-{2C83BEFA-51FA-A7A4-2ED9-9F5556142868}" dt="2023-10-24T20:08:14.645" v="0" actId="1076"/>
          <ac:picMkLst>
            <pc:docMk/>
            <pc:sldMk cId="1147586658" sldId="384"/>
            <ac:picMk id="2" creationId="{BDB90223-5D15-41E3-9664-BD96C3BD25A2}"/>
          </ac:picMkLst>
        </pc:picChg>
      </pc:sldChg>
    </pc:docChg>
  </pc:docChgLst>
  <pc:docChgLst>
    <pc:chgData name="Guest User" userId="S::urn:spo:anon#d41d6a69044f57f4c643a70c668809c060233706aa7abf4301dc3cbb37044801::" providerId="AD" clId="Web-{48CB7606-B896-3D7B-57E6-BDF9E048D685}"/>
    <pc:docChg chg="modSld">
      <pc:chgData name="Guest User" userId="S::urn:spo:anon#d41d6a69044f57f4c643a70c668809c060233706aa7abf4301dc3cbb37044801::" providerId="AD" clId="Web-{48CB7606-B896-3D7B-57E6-BDF9E048D685}" dt="2023-10-22T05:59:42.641" v="0" actId="20577"/>
      <pc:docMkLst>
        <pc:docMk/>
      </pc:docMkLst>
      <pc:sldChg chg="modSp">
        <pc:chgData name="Guest User" userId="S::urn:spo:anon#d41d6a69044f57f4c643a70c668809c060233706aa7abf4301dc3cbb37044801::" providerId="AD" clId="Web-{48CB7606-B896-3D7B-57E6-BDF9E048D685}" dt="2023-10-22T05:59:42.641" v="0" actId="20577"/>
        <pc:sldMkLst>
          <pc:docMk/>
          <pc:sldMk cId="3084368489" sldId="382"/>
        </pc:sldMkLst>
        <pc:spChg chg="mod">
          <ac:chgData name="Guest User" userId="S::urn:spo:anon#d41d6a69044f57f4c643a70c668809c060233706aa7abf4301dc3cbb37044801::" providerId="AD" clId="Web-{48CB7606-B896-3D7B-57E6-BDF9E048D685}" dt="2023-10-22T05:59:42.641" v="0" actId="20577"/>
          <ac:spMkLst>
            <pc:docMk/>
            <pc:sldMk cId="3084368489" sldId="382"/>
            <ac:spMk id="3" creationId="{0498D189-494B-ED80-4684-4448F52E2D98}"/>
          </ac:spMkLst>
        </pc:spChg>
      </pc:sldChg>
    </pc:docChg>
  </pc:docChgLst>
  <pc:docChgLst>
    <pc:chgData name="Guest User" userId="S::urn:spo:anon#d41d6a69044f57f4c643a70c668809c060233706aa7abf4301dc3cbb37044801::" providerId="AD" clId="Web-{1389C6E2-2FA2-DA58-2EA5-A4121AFE4EAF}"/>
    <pc:docChg chg="modSld">
      <pc:chgData name="Guest User" userId="S::urn:spo:anon#d41d6a69044f57f4c643a70c668809c060233706aa7abf4301dc3cbb37044801::" providerId="AD" clId="Web-{1389C6E2-2FA2-DA58-2EA5-A4121AFE4EAF}" dt="2023-10-12T13:37:49.396" v="2" actId="14100"/>
      <pc:docMkLst>
        <pc:docMk/>
      </pc:docMkLst>
      <pc:sldChg chg="modSp">
        <pc:chgData name="Guest User" userId="S::urn:spo:anon#d41d6a69044f57f4c643a70c668809c060233706aa7abf4301dc3cbb37044801::" providerId="AD" clId="Web-{1389C6E2-2FA2-DA58-2EA5-A4121AFE4EAF}" dt="2023-10-12T13:37:49.396" v="2" actId="14100"/>
        <pc:sldMkLst>
          <pc:docMk/>
          <pc:sldMk cId="2341085596" sldId="257"/>
        </pc:sldMkLst>
        <pc:picChg chg="mod">
          <ac:chgData name="Guest User" userId="S::urn:spo:anon#d41d6a69044f57f4c643a70c668809c060233706aa7abf4301dc3cbb37044801::" providerId="AD" clId="Web-{1389C6E2-2FA2-DA58-2EA5-A4121AFE4EAF}" dt="2023-10-12T13:37:49.396" v="2" actId="14100"/>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A2AF8D8B-3C03-8664-DA33-C1559F472682}"/>
    <pc:docChg chg="modSld sldOrd">
      <pc:chgData name="Guest User" userId="S::urn:spo:anon#d41d6a69044f57f4c643a70c668809c060233706aa7abf4301dc3cbb37044801::" providerId="AD" clId="Web-{A2AF8D8B-3C03-8664-DA33-C1559F472682}" dt="2023-10-26T12:48:07.643" v="48" actId="1076"/>
      <pc:docMkLst>
        <pc:docMk/>
      </pc:docMkLst>
      <pc:sldChg chg="modSp">
        <pc:chgData name="Guest User" userId="S::urn:spo:anon#d41d6a69044f57f4c643a70c668809c060233706aa7abf4301dc3cbb37044801::" providerId="AD" clId="Web-{A2AF8D8B-3C03-8664-DA33-C1559F472682}" dt="2023-10-26T04:42:31.922" v="40" actId="1076"/>
        <pc:sldMkLst>
          <pc:docMk/>
          <pc:sldMk cId="818892514" sldId="381"/>
        </pc:sldMkLst>
        <pc:picChg chg="mod">
          <ac:chgData name="Guest User" userId="S::urn:spo:anon#d41d6a69044f57f4c643a70c668809c060233706aa7abf4301dc3cbb37044801::" providerId="AD" clId="Web-{A2AF8D8B-3C03-8664-DA33-C1559F472682}" dt="2023-10-26T04:42:31.922" v="40" actId="1076"/>
          <ac:picMkLst>
            <pc:docMk/>
            <pc:sldMk cId="818892514" sldId="381"/>
            <ac:picMk id="2" creationId="{BDB90223-5D15-41E3-9664-BD96C3BD25A2}"/>
          </ac:picMkLst>
        </pc:picChg>
      </pc:sldChg>
      <pc:sldChg chg="addSp delSp modSp">
        <pc:chgData name="Guest User" userId="S::urn:spo:anon#d41d6a69044f57f4c643a70c668809c060233706aa7abf4301dc3cbb37044801::" providerId="AD" clId="Web-{A2AF8D8B-3C03-8664-DA33-C1559F472682}" dt="2023-10-26T04:52:10.689" v="44" actId="1076"/>
        <pc:sldMkLst>
          <pc:docMk/>
          <pc:sldMk cId="1147586658" sldId="384"/>
        </pc:sldMkLst>
        <pc:spChg chg="add del mod">
          <ac:chgData name="Guest User" userId="S::urn:spo:anon#d41d6a69044f57f4c643a70c668809c060233706aa7abf4301dc3cbb37044801::" providerId="AD" clId="Web-{A2AF8D8B-3C03-8664-DA33-C1559F472682}" dt="2023-10-26T04:39:59.214" v="33"/>
          <ac:spMkLst>
            <pc:docMk/>
            <pc:sldMk cId="1147586658" sldId="384"/>
            <ac:spMk id="4" creationId="{9F50D2DC-E774-3EBD-223E-ABDE8D272DD5}"/>
          </ac:spMkLst>
        </pc:spChg>
        <pc:spChg chg="add del">
          <ac:chgData name="Guest User" userId="S::urn:spo:anon#d41d6a69044f57f4c643a70c668809c060233706aa7abf4301dc3cbb37044801::" providerId="AD" clId="Web-{A2AF8D8B-3C03-8664-DA33-C1559F472682}" dt="2023-10-26T04:41:10.716" v="35"/>
          <ac:spMkLst>
            <pc:docMk/>
            <pc:sldMk cId="1147586658" sldId="384"/>
            <ac:spMk id="9" creationId="{AD7B63F8-4B25-542D-351F-F6BDC7108B36}"/>
          </ac:spMkLst>
        </pc:spChg>
        <pc:spChg chg="add del mod">
          <ac:chgData name="Guest User" userId="S::urn:spo:anon#d41d6a69044f57f4c643a70c668809c060233706aa7abf4301dc3cbb37044801::" providerId="AD" clId="Web-{A2AF8D8B-3C03-8664-DA33-C1559F472682}" dt="2023-10-26T03:47:21.059" v="3"/>
          <ac:spMkLst>
            <pc:docMk/>
            <pc:sldMk cId="1147586658" sldId="384"/>
            <ac:spMk id="9" creationId="{F4DD258D-A326-CB8C-7D6C-060052502CB1}"/>
          </ac:spMkLst>
        </pc:spChg>
        <pc:spChg chg="add">
          <ac:chgData name="Guest User" userId="S::urn:spo:anon#d41d6a69044f57f4c643a70c668809c060233706aa7abf4301dc3cbb37044801::" providerId="AD" clId="Web-{A2AF8D8B-3C03-8664-DA33-C1559F472682}" dt="2023-10-26T04:41:51.014" v="37"/>
          <ac:spMkLst>
            <pc:docMk/>
            <pc:sldMk cId="1147586658" sldId="384"/>
            <ac:spMk id="10" creationId="{14324584-7F78-AE7C-C6B9-F97D75EF4A3B}"/>
          </ac:spMkLst>
        </pc:spChg>
        <pc:spChg chg="add del mod">
          <ac:chgData name="Guest User" userId="S::urn:spo:anon#d41d6a69044f57f4c643a70c668809c060233706aa7abf4301dc3cbb37044801::" providerId="AD" clId="Web-{A2AF8D8B-3C03-8664-DA33-C1559F472682}" dt="2023-10-26T03:59:30.814" v="17"/>
          <ac:spMkLst>
            <pc:docMk/>
            <pc:sldMk cId="1147586658" sldId="384"/>
            <ac:spMk id="12" creationId="{C361723F-C002-5466-992D-CB2C87660244}"/>
          </ac:spMkLst>
        </pc:spChg>
        <pc:picChg chg="mod">
          <ac:chgData name="Guest User" userId="S::urn:spo:anon#d41d6a69044f57f4c643a70c668809c060233706aa7abf4301dc3cbb37044801::" providerId="AD" clId="Web-{A2AF8D8B-3C03-8664-DA33-C1559F472682}" dt="2023-10-26T04:52:10.689" v="44" actId="1076"/>
          <ac:picMkLst>
            <pc:docMk/>
            <pc:sldMk cId="1147586658" sldId="384"/>
            <ac:picMk id="2" creationId="{BDB90223-5D15-41E3-9664-BD96C3BD25A2}"/>
          </ac:picMkLst>
        </pc:picChg>
        <pc:picChg chg="del">
          <ac:chgData name="Guest User" userId="S::urn:spo:anon#d41d6a69044f57f4c643a70c668809c060233706aa7abf4301dc3cbb37044801::" providerId="AD" clId="Web-{A2AF8D8B-3C03-8664-DA33-C1559F472682}" dt="2023-10-26T03:56:46.528" v="7"/>
          <ac:picMkLst>
            <pc:docMk/>
            <pc:sldMk cId="1147586658" sldId="384"/>
            <ac:picMk id="4" creationId="{7ECD0520-C613-2DA2-F491-42C229AEE5FC}"/>
          </ac:picMkLst>
        </pc:picChg>
        <pc:picChg chg="add del mod">
          <ac:chgData name="Guest User" userId="S::urn:spo:anon#d41d6a69044f57f4c643a70c668809c060233706aa7abf4301dc3cbb37044801::" providerId="AD" clId="Web-{A2AF8D8B-3C03-8664-DA33-C1559F472682}" dt="2023-10-26T03:49:50.001" v="6"/>
          <ac:picMkLst>
            <pc:docMk/>
            <pc:sldMk cId="1147586658" sldId="384"/>
            <ac:picMk id="10" creationId="{E3D01B7F-3347-A37D-1122-ABE481B09587}"/>
          </ac:picMkLst>
        </pc:picChg>
        <pc:picChg chg="add del mod">
          <ac:chgData name="Guest User" userId="S::urn:spo:anon#d41d6a69044f57f4c643a70c668809c060233706aa7abf4301dc3cbb37044801::" providerId="AD" clId="Web-{A2AF8D8B-3C03-8664-DA33-C1559F472682}" dt="2023-10-26T03:56:58.169" v="9"/>
          <ac:picMkLst>
            <pc:docMk/>
            <pc:sldMk cId="1147586658" sldId="384"/>
            <ac:picMk id="11" creationId="{3B7A127E-FD97-A766-D5D1-B4784B030635}"/>
          </ac:picMkLst>
        </pc:picChg>
        <pc:picChg chg="add del mod">
          <ac:chgData name="Guest User" userId="S::urn:spo:anon#d41d6a69044f57f4c643a70c668809c060233706aa7abf4301dc3cbb37044801::" providerId="AD" clId="Web-{A2AF8D8B-3C03-8664-DA33-C1559F472682}" dt="2023-10-26T04:01:47.521" v="21"/>
          <ac:picMkLst>
            <pc:docMk/>
            <pc:sldMk cId="1147586658" sldId="384"/>
            <ac:picMk id="13" creationId="{F36BD15E-89E2-D363-8175-FA7319B423BF}"/>
          </ac:picMkLst>
        </pc:picChg>
        <pc:picChg chg="add del mod">
          <ac:chgData name="Guest User" userId="S::urn:spo:anon#d41d6a69044f57f4c643a70c668809c060233706aa7abf4301dc3cbb37044801::" providerId="AD" clId="Web-{A2AF8D8B-3C03-8664-DA33-C1559F472682}" dt="2023-10-26T04:11:09.928" v="28"/>
          <ac:picMkLst>
            <pc:docMk/>
            <pc:sldMk cId="1147586658" sldId="384"/>
            <ac:picMk id="14" creationId="{FBD1D96A-7FC5-53B6-9905-4E72A1EB55AE}"/>
          </ac:picMkLst>
        </pc:picChg>
      </pc:sldChg>
      <pc:sldChg chg="modSp">
        <pc:chgData name="Guest User" userId="S::urn:spo:anon#d41d6a69044f57f4c643a70c668809c060233706aa7abf4301dc3cbb37044801::" providerId="AD" clId="Web-{A2AF8D8B-3C03-8664-DA33-C1559F472682}" dt="2023-10-26T06:22:28.640" v="45" actId="1076"/>
        <pc:sldMkLst>
          <pc:docMk/>
          <pc:sldMk cId="1602440175" sldId="386"/>
        </pc:sldMkLst>
        <pc:picChg chg="mod">
          <ac:chgData name="Guest User" userId="S::urn:spo:anon#d41d6a69044f57f4c643a70c668809c060233706aa7abf4301dc3cbb37044801::" providerId="AD" clId="Web-{A2AF8D8B-3C03-8664-DA33-C1559F472682}" dt="2023-10-26T06:22:28.640" v="45" actId="1076"/>
          <ac:picMkLst>
            <pc:docMk/>
            <pc:sldMk cId="1602440175" sldId="386"/>
            <ac:picMk id="3" creationId="{DE34D0E5-1F33-6EE6-CFF7-20DB0BA7D01F}"/>
          </ac:picMkLst>
        </pc:picChg>
      </pc:sldChg>
      <pc:sldChg chg="ord">
        <pc:chgData name="Guest User" userId="S::urn:spo:anon#d41d6a69044f57f4c643a70c668809c060233706aa7abf4301dc3cbb37044801::" providerId="AD" clId="Web-{A2AF8D8B-3C03-8664-DA33-C1559F472682}" dt="2023-10-26T12:28:25.779" v="46"/>
        <pc:sldMkLst>
          <pc:docMk/>
          <pc:sldMk cId="2551123818" sldId="390"/>
        </pc:sldMkLst>
      </pc:sldChg>
      <pc:sldChg chg="modSp">
        <pc:chgData name="Guest User" userId="S::urn:spo:anon#d41d6a69044f57f4c643a70c668809c060233706aa7abf4301dc3cbb37044801::" providerId="AD" clId="Web-{A2AF8D8B-3C03-8664-DA33-C1559F472682}" dt="2023-10-26T12:48:07.643" v="48" actId="1076"/>
        <pc:sldMkLst>
          <pc:docMk/>
          <pc:sldMk cId="468704614" sldId="392"/>
        </pc:sldMkLst>
        <pc:picChg chg="mod">
          <ac:chgData name="Guest User" userId="S::urn:spo:anon#d41d6a69044f57f4c643a70c668809c060233706aa7abf4301dc3cbb37044801::" providerId="AD" clId="Web-{A2AF8D8B-3C03-8664-DA33-C1559F472682}" dt="2023-10-26T12:48:07.643" v="48" actId="1076"/>
          <ac:picMkLst>
            <pc:docMk/>
            <pc:sldMk cId="468704614" sldId="392"/>
            <ac:picMk id="5" creationId="{1542F161-AA5C-42E6-144F-2B2E70DDA761}"/>
          </ac:picMkLst>
        </pc:picChg>
      </pc:sldChg>
      <pc:sldChg chg="addSp delSp modSp">
        <pc:chgData name="Guest User" userId="S::urn:spo:anon#d41d6a69044f57f4c643a70c668809c060233706aa7abf4301dc3cbb37044801::" providerId="AD" clId="Web-{A2AF8D8B-3C03-8664-DA33-C1559F472682}" dt="2023-10-26T04:50:53.780" v="43"/>
        <pc:sldMkLst>
          <pc:docMk/>
          <pc:sldMk cId="1801442327" sldId="393"/>
        </pc:sldMkLst>
        <pc:picChg chg="add del mod">
          <ac:chgData name="Guest User" userId="S::urn:spo:anon#d41d6a69044f57f4c643a70c668809c060233706aa7abf4301dc3cbb37044801::" providerId="AD" clId="Web-{A2AF8D8B-3C03-8664-DA33-C1559F472682}" dt="2023-10-26T04:50:53.780" v="43"/>
          <ac:picMkLst>
            <pc:docMk/>
            <pc:sldMk cId="1801442327" sldId="393"/>
            <ac:picMk id="7" creationId="{04E7105E-6249-D768-ABC8-37BC7B0CCF0B}"/>
          </ac:picMkLst>
        </pc:picChg>
      </pc:sldChg>
    </pc:docChg>
  </pc:docChgLst>
  <pc:docChgLst>
    <pc:chgData name="hellydhinoja123@gmail.com" userId="S::hellydhinoja123_gmail.com#ext#@bostoninstituteofanalyti399.onmicrosoft.com::0911855e-f33e-42e2-810a-997f40757b72" providerId="AD" clId="Web-{0EF290D7-876F-F1A2-9F63-5885AA7145C3}"/>
    <pc:docChg chg="modSld">
      <pc:chgData name="hellydhinoja123@gmail.com" userId="S::hellydhinoja123_gmail.com#ext#@bostoninstituteofanalyti399.onmicrosoft.com::0911855e-f33e-42e2-810a-997f40757b72" providerId="AD" clId="Web-{0EF290D7-876F-F1A2-9F63-5885AA7145C3}" dt="2023-09-23T18:37:42.205" v="112"/>
      <pc:docMkLst>
        <pc:docMk/>
      </pc:docMkLst>
      <pc:sldChg chg="addSp delSp modSp">
        <pc:chgData name="hellydhinoja123@gmail.com" userId="S::hellydhinoja123_gmail.com#ext#@bostoninstituteofanalyti399.onmicrosoft.com::0911855e-f33e-42e2-810a-997f40757b72" providerId="AD" clId="Web-{0EF290D7-876F-F1A2-9F63-5885AA7145C3}" dt="2023-09-23T18:37:42.205" v="112"/>
        <pc:sldMkLst>
          <pc:docMk/>
          <pc:sldMk cId="818892514" sldId="381"/>
        </pc:sldMkLst>
        <pc:spChg chg="add del mod">
          <ac:chgData name="hellydhinoja123@gmail.com" userId="S::hellydhinoja123_gmail.com#ext#@bostoninstituteofanalyti399.onmicrosoft.com::0911855e-f33e-42e2-810a-997f40757b72" providerId="AD" clId="Web-{0EF290D7-876F-F1A2-9F63-5885AA7145C3}" dt="2023-09-23T18:37:42.205" v="112"/>
          <ac:spMkLst>
            <pc:docMk/>
            <pc:sldMk cId="818892514" sldId="381"/>
            <ac:spMk id="3" creationId="{282E22FC-B050-0A5F-6E93-DF59C68A9B4B}"/>
          </ac:spMkLst>
        </pc:spChg>
      </pc:sldChg>
    </pc:docChg>
  </pc:docChgLst>
  <pc:docChgLst>
    <pc:chgData name="pradeepjain0200@gmail.com" userId="S::pradeepjain0200_gmail.com#ext#@bostoninstituteofanalyti399.onmicrosoft.com::5e765b14-4b2d-4c6b-8b5f-c8467786ba35" providerId="AD" clId="Web-{880C19E0-CADA-5149-5C69-672B0DB4F411}"/>
    <pc:docChg chg="addSld delSld modSld">
      <pc:chgData name="pradeepjain0200@gmail.com" userId="S::pradeepjain0200_gmail.com#ext#@bostoninstituteofanalyti399.onmicrosoft.com::5e765b14-4b2d-4c6b-8b5f-c8467786ba35" providerId="AD" clId="Web-{880C19E0-CADA-5149-5C69-672B0DB4F411}" dt="2023-06-16T18:12:39.053" v="405" actId="1076"/>
      <pc:docMkLst>
        <pc:docMk/>
      </pc:docMkLst>
      <pc:sldChg chg="modSp">
        <pc:chgData name="pradeepjain0200@gmail.com" userId="S::pradeepjain0200_gmail.com#ext#@bostoninstituteofanalyti399.onmicrosoft.com::5e765b14-4b2d-4c6b-8b5f-c8467786ba35" providerId="AD" clId="Web-{880C19E0-CADA-5149-5C69-672B0DB4F411}" dt="2023-06-16T18:12:39.053" v="405" actId="1076"/>
        <pc:sldMkLst>
          <pc:docMk/>
          <pc:sldMk cId="2729877128" sldId="311"/>
        </pc:sldMkLst>
        <pc:spChg chg="mod">
          <ac:chgData name="pradeepjain0200@gmail.com" userId="S::pradeepjain0200_gmail.com#ext#@bostoninstituteofanalyti399.onmicrosoft.com::5e765b14-4b2d-4c6b-8b5f-c8467786ba35" providerId="AD" clId="Web-{880C19E0-CADA-5149-5C69-672B0DB4F411}" dt="2023-06-16T18:12:39.053" v="405" actId="1076"/>
          <ac:spMkLst>
            <pc:docMk/>
            <pc:sldMk cId="2729877128" sldId="311"/>
            <ac:spMk id="8" creationId="{E35BD990-E826-3680-13E0-410C1E9DDC10}"/>
          </ac:spMkLst>
        </pc:spChg>
      </pc:sldChg>
      <pc:sldChg chg="addSp delSp modSp">
        <pc:chgData name="pradeepjain0200@gmail.com" userId="S::pradeepjain0200_gmail.com#ext#@bostoninstituteofanalyti399.onmicrosoft.com::5e765b14-4b2d-4c6b-8b5f-c8467786ba35" providerId="AD" clId="Web-{880C19E0-CADA-5149-5C69-672B0DB4F411}" dt="2023-06-16T18:11:28.597" v="396" actId="1076"/>
        <pc:sldMkLst>
          <pc:docMk/>
          <pc:sldMk cId="3529524057" sldId="312"/>
        </pc:sldMkLst>
        <pc:picChg chg="del">
          <ac:chgData name="pradeepjain0200@gmail.com" userId="S::pradeepjain0200_gmail.com#ext#@bostoninstituteofanalyti399.onmicrosoft.com::5e765b14-4b2d-4c6b-8b5f-c8467786ba35" providerId="AD" clId="Web-{880C19E0-CADA-5149-5C69-672B0DB4F411}" dt="2023-06-16T18:10:46.299" v="391"/>
          <ac:picMkLst>
            <pc:docMk/>
            <pc:sldMk cId="3529524057" sldId="312"/>
            <ac:picMk id="4" creationId="{000904EB-D2E2-B932-63EF-98B06939C89F}"/>
          </ac:picMkLst>
        </pc:picChg>
        <pc:picChg chg="add mod">
          <ac:chgData name="pradeepjain0200@gmail.com" userId="S::pradeepjain0200_gmail.com#ext#@bostoninstituteofanalyti399.onmicrosoft.com::5e765b14-4b2d-4c6b-8b5f-c8467786ba35" providerId="AD" clId="Web-{880C19E0-CADA-5149-5C69-672B0DB4F411}" dt="2023-06-16T18:11:28.597" v="396" actId="1076"/>
          <ac:picMkLst>
            <pc:docMk/>
            <pc:sldMk cId="3529524057" sldId="312"/>
            <ac:picMk id="11" creationId="{63752C3D-7137-051C-3461-4D4D34D17CEF}"/>
          </ac:picMkLst>
        </pc:picChg>
      </pc:sldChg>
      <pc:sldChg chg="modSp">
        <pc:chgData name="pradeepjain0200@gmail.com" userId="S::pradeepjain0200_gmail.com#ext#@bostoninstituteofanalyti399.onmicrosoft.com::5e765b14-4b2d-4c6b-8b5f-c8467786ba35" providerId="AD" clId="Web-{880C19E0-CADA-5149-5C69-672B0DB4F411}" dt="2023-06-16T18:10:01.813" v="390" actId="1076"/>
        <pc:sldMkLst>
          <pc:docMk/>
          <pc:sldMk cId="558299909" sldId="316"/>
        </pc:sldMkLst>
        <pc:spChg chg="mod">
          <ac:chgData name="pradeepjain0200@gmail.com" userId="S::pradeepjain0200_gmail.com#ext#@bostoninstituteofanalyti399.onmicrosoft.com::5e765b14-4b2d-4c6b-8b5f-c8467786ba35" providerId="AD" clId="Web-{880C19E0-CADA-5149-5C69-672B0DB4F411}" dt="2023-06-16T18:09:26.265" v="384" actId="1076"/>
          <ac:spMkLst>
            <pc:docMk/>
            <pc:sldMk cId="558299909" sldId="316"/>
            <ac:spMk id="6" creationId="{2FCBF0B7-94AB-BD25-B9D7-E5A88529D971}"/>
          </ac:spMkLst>
        </pc:spChg>
        <pc:spChg chg="mod">
          <ac:chgData name="pradeepjain0200@gmail.com" userId="S::pradeepjain0200_gmail.com#ext#@bostoninstituteofanalyti399.onmicrosoft.com::5e765b14-4b2d-4c6b-8b5f-c8467786ba35" providerId="AD" clId="Web-{880C19E0-CADA-5149-5C69-672B0DB4F411}" dt="2023-06-16T18:10:01.813" v="390" actId="1076"/>
          <ac:spMkLst>
            <pc:docMk/>
            <pc:sldMk cId="558299909" sldId="316"/>
            <ac:spMk id="8" creationId="{E35BD990-E826-3680-13E0-410C1E9DDC10}"/>
          </ac:spMkLst>
        </pc:spChg>
      </pc:sldChg>
      <pc:sldChg chg="addSp delSp modSp add del mod setBg">
        <pc:chgData name="pradeepjain0200@gmail.com" userId="S::pradeepjain0200_gmail.com#ext#@bostoninstituteofanalyti399.onmicrosoft.com::5e765b14-4b2d-4c6b-8b5f-c8467786ba35" providerId="AD" clId="Web-{880C19E0-CADA-5149-5C69-672B0DB4F411}" dt="2023-06-16T16:11:17.928" v="244" actId="20577"/>
        <pc:sldMkLst>
          <pc:docMk/>
          <pc:sldMk cId="1601312262" sldId="317"/>
        </pc:sldMkLst>
        <pc:spChg chg="mod ord">
          <ac:chgData name="pradeepjain0200@gmail.com" userId="S::pradeepjain0200_gmail.com#ext#@bostoninstituteofanalyti399.onmicrosoft.com::5e765b14-4b2d-4c6b-8b5f-c8467786ba35" providerId="AD" clId="Web-{880C19E0-CADA-5149-5C69-672B0DB4F411}" dt="2023-06-16T16:11:17.928" v="244" actId="20577"/>
          <ac:spMkLst>
            <pc:docMk/>
            <pc:sldMk cId="1601312262" sldId="317"/>
            <ac:spMk id="4" creationId="{402702B7-9209-9C00-6B23-C87447F1A640}"/>
          </ac:spMkLst>
        </pc:spChg>
        <pc:spChg chg="mod">
          <ac:chgData name="pradeepjain0200@gmail.com" userId="S::pradeepjain0200_gmail.com#ext#@bostoninstituteofanalyti399.onmicrosoft.com::5e765b14-4b2d-4c6b-8b5f-c8467786ba35" providerId="AD" clId="Web-{880C19E0-CADA-5149-5C69-672B0DB4F411}" dt="2023-06-16T15:45:48.637" v="77"/>
          <ac:spMkLst>
            <pc:docMk/>
            <pc:sldMk cId="1601312262" sldId="317"/>
            <ac:spMk id="6" creationId="{2FCBF0B7-94AB-BD25-B9D7-E5A88529D971}"/>
          </ac:spMkLst>
        </pc:spChg>
        <pc:spChg chg="mod">
          <ac:chgData name="pradeepjain0200@gmail.com" userId="S::pradeepjain0200_gmail.com#ext#@bostoninstituteofanalyti399.onmicrosoft.com::5e765b14-4b2d-4c6b-8b5f-c8467786ba35" providerId="AD" clId="Web-{880C19E0-CADA-5149-5C69-672B0DB4F411}" dt="2023-06-16T15:47:39.140" v="89" actId="14100"/>
          <ac:spMkLst>
            <pc:docMk/>
            <pc:sldMk cId="1601312262" sldId="317"/>
            <ac:spMk id="8" creationId="{E35BD990-E826-3680-13E0-410C1E9DDC10}"/>
          </ac:spMkLst>
        </pc:spChg>
        <pc:spChg chg="add del">
          <ac:chgData name="pradeepjain0200@gmail.com" userId="S::pradeepjain0200_gmail.com#ext#@bostoninstituteofanalyti399.onmicrosoft.com::5e765b14-4b2d-4c6b-8b5f-c8467786ba35" providerId="AD" clId="Web-{880C19E0-CADA-5149-5C69-672B0DB4F411}" dt="2023-06-16T15:47:49.890" v="94"/>
          <ac:spMkLst>
            <pc:docMk/>
            <pc:sldMk cId="1601312262" sldId="317"/>
            <ac:spMk id="11" creationId="{27BDFED6-6E33-4606-AFE2-886ADB1C018E}"/>
          </ac:spMkLst>
        </pc:spChg>
        <pc:spChg chg="add del">
          <ac:chgData name="pradeepjain0200@gmail.com" userId="S::pradeepjain0200_gmail.com#ext#@bostoninstituteofanalyti399.onmicrosoft.com::5e765b14-4b2d-4c6b-8b5f-c8467786ba35" providerId="AD" clId="Web-{880C19E0-CADA-5149-5C69-672B0DB4F411}" dt="2023-06-16T15:47:49.890" v="94"/>
          <ac:spMkLst>
            <pc:docMk/>
            <pc:sldMk cId="1601312262" sldId="317"/>
            <ac:spMk id="12" creationId="{890DEF05-784E-4B61-89E4-04C4ECF4E5A0}"/>
          </ac:spMkLst>
        </pc:spChg>
        <pc:spChg chg="add del">
          <ac:chgData name="pradeepjain0200@gmail.com" userId="S::pradeepjain0200_gmail.com#ext#@bostoninstituteofanalyti399.onmicrosoft.com::5e765b14-4b2d-4c6b-8b5f-c8467786ba35" providerId="AD" clId="Web-{880C19E0-CADA-5149-5C69-672B0DB4F411}" dt="2023-06-16T15:41:14.957" v="16"/>
          <ac:spMkLst>
            <pc:docMk/>
            <pc:sldMk cId="1601312262" sldId="317"/>
            <ac:spMk id="13" creationId="{27BDFED6-6E33-4606-AFE2-886ADB1C018E}"/>
          </ac:spMkLst>
        </pc:spChg>
        <pc:spChg chg="add del">
          <ac:chgData name="pradeepjain0200@gmail.com" userId="S::pradeepjain0200_gmail.com#ext#@bostoninstituteofanalyti399.onmicrosoft.com::5e765b14-4b2d-4c6b-8b5f-c8467786ba35" providerId="AD" clId="Web-{880C19E0-CADA-5149-5C69-672B0DB4F411}" dt="2023-06-16T15:41:14.957" v="16"/>
          <ac:spMkLst>
            <pc:docMk/>
            <pc:sldMk cId="1601312262" sldId="317"/>
            <ac:spMk id="15" creationId="{890DEF05-784E-4B61-89E4-04C4ECF4E5A0}"/>
          </ac:spMkLst>
        </pc:spChg>
        <pc:spChg chg="add del">
          <ac:chgData name="pradeepjain0200@gmail.com" userId="S::pradeepjain0200_gmail.com#ext#@bostoninstituteofanalyti399.onmicrosoft.com::5e765b14-4b2d-4c6b-8b5f-c8467786ba35" providerId="AD" clId="Web-{880C19E0-CADA-5149-5C69-672B0DB4F411}" dt="2023-06-16T15:47:40.437" v="90"/>
          <ac:spMkLst>
            <pc:docMk/>
            <pc:sldMk cId="1601312262" sldId="317"/>
            <ac:spMk id="16" creationId="{7E734232-46A8-4884-9A59-B7E3BA4BC313}"/>
          </ac:spMkLst>
        </pc:spChg>
        <pc:spChg chg="add del">
          <ac:chgData name="pradeepjain0200@gmail.com" userId="S::pradeepjain0200_gmail.com#ext#@bostoninstituteofanalyti399.onmicrosoft.com::5e765b14-4b2d-4c6b-8b5f-c8467786ba35" providerId="AD" clId="Web-{880C19E0-CADA-5149-5C69-672B0DB4F411}" dt="2023-06-16T15:47:40.437" v="90"/>
          <ac:spMkLst>
            <pc:docMk/>
            <pc:sldMk cId="1601312262" sldId="317"/>
            <ac:spMk id="18" creationId="{D346B8D2-3218-41A5-B817-9ABFB108C6DA}"/>
          </ac:spMkLst>
        </pc:spChg>
        <pc:spChg chg="add del">
          <ac:chgData name="pradeepjain0200@gmail.com" userId="S::pradeepjain0200_gmail.com#ext#@bostoninstituteofanalyti399.onmicrosoft.com::5e765b14-4b2d-4c6b-8b5f-c8467786ba35" providerId="AD" clId="Web-{880C19E0-CADA-5149-5C69-672B0DB4F411}" dt="2023-06-16T15:41:17.457" v="18"/>
          <ac:spMkLst>
            <pc:docMk/>
            <pc:sldMk cId="1601312262" sldId="317"/>
            <ac:spMk id="19" creationId="{022BDE4A-8A20-4A69-9C5A-581C82036A4D}"/>
          </ac:spMkLst>
        </pc:spChg>
        <pc:spChg chg="add del">
          <ac:chgData name="pradeepjain0200@gmail.com" userId="S::pradeepjain0200_gmail.com#ext#@bostoninstituteofanalyti399.onmicrosoft.com::5e765b14-4b2d-4c6b-8b5f-c8467786ba35" providerId="AD" clId="Web-{880C19E0-CADA-5149-5C69-672B0DB4F411}" dt="2023-06-16T15:47:40.437" v="90"/>
          <ac:spMkLst>
            <pc:docMk/>
            <pc:sldMk cId="1601312262" sldId="317"/>
            <ac:spMk id="20" creationId="{88D6B9EF-FF47-487C-8B82-F9F2B9A54AD6}"/>
          </ac:spMkLst>
        </pc:spChg>
        <pc:spChg chg="add del">
          <ac:chgData name="pradeepjain0200@gmail.com" userId="S::pradeepjain0200_gmail.com#ext#@bostoninstituteofanalyti399.onmicrosoft.com::5e765b14-4b2d-4c6b-8b5f-c8467786ba35" providerId="AD" clId="Web-{880C19E0-CADA-5149-5C69-672B0DB4F411}" dt="2023-06-16T15:43:21.461" v="50"/>
          <ac:spMkLst>
            <pc:docMk/>
            <pc:sldMk cId="1601312262" sldId="317"/>
            <ac:spMk id="21" creationId="{27BDFED6-6E33-4606-AFE2-886ADB1C018E}"/>
          </ac:spMkLst>
        </pc:spChg>
        <pc:spChg chg="add del">
          <ac:chgData name="pradeepjain0200@gmail.com" userId="S::pradeepjain0200_gmail.com#ext#@bostoninstituteofanalyti399.onmicrosoft.com::5e765b14-4b2d-4c6b-8b5f-c8467786ba35" providerId="AD" clId="Web-{880C19E0-CADA-5149-5C69-672B0DB4F411}" dt="2023-06-16T15:43:21.461" v="50"/>
          <ac:spMkLst>
            <pc:docMk/>
            <pc:sldMk cId="1601312262" sldId="317"/>
            <ac:spMk id="22" creationId="{890DEF05-784E-4B61-89E4-04C4ECF4E5A0}"/>
          </ac:spMkLst>
        </pc:spChg>
        <pc:spChg chg="add">
          <ac:chgData name="pradeepjain0200@gmail.com" userId="S::pradeepjain0200_gmail.com#ext#@bostoninstituteofanalyti399.onmicrosoft.com::5e765b14-4b2d-4c6b-8b5f-c8467786ba35" providerId="AD" clId="Web-{880C19E0-CADA-5149-5C69-672B0DB4F411}" dt="2023-06-16T15:47:49.890" v="94"/>
          <ac:spMkLst>
            <pc:docMk/>
            <pc:sldMk cId="1601312262" sldId="317"/>
            <ac:spMk id="24" creationId="{FA69AAE0-49D5-4C8B-8BA2-55898C00E05E}"/>
          </ac:spMkLst>
        </pc:spChg>
        <pc:spChg chg="add del">
          <ac:chgData name="pradeepjain0200@gmail.com" userId="S::pradeepjain0200_gmail.com#ext#@bostoninstituteofanalyti399.onmicrosoft.com::5e765b14-4b2d-4c6b-8b5f-c8467786ba35" providerId="AD" clId="Web-{880C19E0-CADA-5149-5C69-672B0DB4F411}" dt="2023-06-16T15:42:45.225" v="33"/>
          <ac:spMkLst>
            <pc:docMk/>
            <pc:sldMk cId="1601312262" sldId="317"/>
            <ac:spMk id="28" creationId="{0A597D97-203B-498B-95D3-E90DC961039F}"/>
          </ac:spMkLst>
        </pc:spChg>
        <pc:spChg chg="add del">
          <ac:chgData name="pradeepjain0200@gmail.com" userId="S::pradeepjain0200_gmail.com#ext#@bostoninstituteofanalyti399.onmicrosoft.com::5e765b14-4b2d-4c6b-8b5f-c8467786ba35" providerId="AD" clId="Web-{880C19E0-CADA-5149-5C69-672B0DB4F411}" dt="2023-06-16T15:42:45.225" v="33"/>
          <ac:spMkLst>
            <pc:docMk/>
            <pc:sldMk cId="1601312262" sldId="317"/>
            <ac:spMk id="30" creationId="{6A6EF10E-DF41-4BD3-8EB4-6F646531DC26}"/>
          </ac:spMkLst>
        </pc:spChg>
        <pc:spChg chg="add del">
          <ac:chgData name="pradeepjain0200@gmail.com" userId="S::pradeepjain0200_gmail.com#ext#@bostoninstituteofanalyti399.onmicrosoft.com::5e765b14-4b2d-4c6b-8b5f-c8467786ba35" providerId="AD" clId="Web-{880C19E0-CADA-5149-5C69-672B0DB4F411}" dt="2023-06-16T15:42:58.132" v="35"/>
          <ac:spMkLst>
            <pc:docMk/>
            <pc:sldMk cId="1601312262" sldId="317"/>
            <ac:spMk id="32" creationId="{99ED5833-B85B-4103-8A3B-CAB0308E6C15}"/>
          </ac:spMkLst>
        </pc:spChg>
        <pc:spChg chg="add del">
          <ac:chgData name="pradeepjain0200@gmail.com" userId="S::pradeepjain0200_gmail.com#ext#@bostoninstituteofanalyti399.onmicrosoft.com::5e765b14-4b2d-4c6b-8b5f-c8467786ba35" providerId="AD" clId="Web-{880C19E0-CADA-5149-5C69-672B0DB4F411}" dt="2023-06-16T15:43:14.820" v="37"/>
          <ac:spMkLst>
            <pc:docMk/>
            <pc:sldMk cId="1601312262" sldId="317"/>
            <ac:spMk id="35" creationId="{F93E0B60-0204-4F9C-8CD5-C9BD373E1A58}"/>
          </ac:spMkLst>
        </pc:spChg>
        <pc:grpChg chg="add del">
          <ac:chgData name="pradeepjain0200@gmail.com" userId="S::pradeepjain0200_gmail.com#ext#@bostoninstituteofanalyti399.onmicrosoft.com::5e765b14-4b2d-4c6b-8b5f-c8467786ba35" providerId="AD" clId="Web-{880C19E0-CADA-5149-5C69-672B0DB4F411}" dt="2023-06-16T15:43:14.820" v="37"/>
          <ac:grpSpMkLst>
            <pc:docMk/>
            <pc:sldMk cId="1601312262" sldId="317"/>
            <ac:grpSpMk id="36" creationId="{2482B707-DAC7-4D8A-BA19-3771A51A641E}"/>
          </ac:grpSpMkLst>
        </pc:grpChg>
        <pc:grpChg chg="add del">
          <ac:chgData name="pradeepjain0200@gmail.com" userId="S::pradeepjain0200_gmail.com#ext#@bostoninstituteofanalyti399.onmicrosoft.com::5e765b14-4b2d-4c6b-8b5f-c8467786ba35" providerId="AD" clId="Web-{880C19E0-CADA-5149-5C69-672B0DB4F411}" dt="2023-06-16T15:43:14.820" v="37"/>
          <ac:grpSpMkLst>
            <pc:docMk/>
            <pc:sldMk cId="1601312262" sldId="317"/>
            <ac:grpSpMk id="41" creationId="{3BFA0782-E4B3-4AE1-904C-1068137609CA}"/>
          </ac:grpSpMkLst>
        </pc:grpChg>
        <pc:picChg chg="mod ord">
          <ac:chgData name="pradeepjain0200@gmail.com" userId="S::pradeepjain0200_gmail.com#ext#@bostoninstituteofanalyti399.onmicrosoft.com::5e765b14-4b2d-4c6b-8b5f-c8467786ba35" providerId="AD" clId="Web-{880C19E0-CADA-5149-5C69-672B0DB4F411}" dt="2023-06-16T15:47:49.890" v="94"/>
          <ac:picMkLst>
            <pc:docMk/>
            <pc:sldMk cId="1601312262" sldId="317"/>
            <ac:picMk id="2" creationId="{BDB90223-5D15-41E3-9664-BD96C3BD25A2}"/>
          </ac:picMkLst>
        </pc:picChg>
        <pc:picChg chg="add del mod ord">
          <ac:chgData name="pradeepjain0200@gmail.com" userId="S::pradeepjain0200_gmail.com#ext#@bostoninstituteofanalyti399.onmicrosoft.com::5e765b14-4b2d-4c6b-8b5f-c8467786ba35" providerId="AD" clId="Web-{880C19E0-CADA-5149-5C69-672B0DB4F411}" dt="2023-06-16T15:44:05.571" v="61"/>
          <ac:picMkLst>
            <pc:docMk/>
            <pc:sldMk cId="1601312262" sldId="317"/>
            <ac:picMk id="3" creationId="{03B13F78-2C84-EE36-5331-E3FC823EB3F2}"/>
          </ac:picMkLst>
        </pc:picChg>
        <pc:picChg chg="add mod ord">
          <ac:chgData name="pradeepjain0200@gmail.com" userId="S::pradeepjain0200_gmail.com#ext#@bostoninstituteofanalyti399.onmicrosoft.com::5e765b14-4b2d-4c6b-8b5f-c8467786ba35" providerId="AD" clId="Web-{880C19E0-CADA-5149-5C69-672B0DB4F411}" dt="2023-06-16T15:47:49.890" v="94"/>
          <ac:picMkLst>
            <pc:docMk/>
            <pc:sldMk cId="1601312262" sldId="317"/>
            <ac:picMk id="5" creationId="{CDE8E432-13C3-9F36-274D-B0B7A7F0D8F1}"/>
          </ac:picMkLst>
        </pc:picChg>
        <pc:picChg chg="add del mod ord">
          <ac:chgData name="pradeepjain0200@gmail.com" userId="S::pradeepjain0200_gmail.com#ext#@bostoninstituteofanalyti399.onmicrosoft.com::5e765b14-4b2d-4c6b-8b5f-c8467786ba35" providerId="AD" clId="Web-{880C19E0-CADA-5149-5C69-672B0DB4F411}" dt="2023-06-16T15:47:46.452" v="93"/>
          <ac:picMkLst>
            <pc:docMk/>
            <pc:sldMk cId="1601312262" sldId="317"/>
            <ac:picMk id="9" creationId="{C051B9B5-4A40-D21B-068F-B38D02115A48}"/>
          </ac:picMkLst>
        </pc:picChg>
        <pc:picChg chg="add del mod">
          <ac:chgData name="pradeepjain0200@gmail.com" userId="S::pradeepjain0200_gmail.com#ext#@bostoninstituteofanalyti399.onmicrosoft.com::5e765b14-4b2d-4c6b-8b5f-c8467786ba35" providerId="AD" clId="Web-{880C19E0-CADA-5149-5C69-672B0DB4F411}" dt="2023-06-16T15:44:11.368" v="62"/>
          <ac:picMkLst>
            <pc:docMk/>
            <pc:sldMk cId="1601312262" sldId="317"/>
            <ac:picMk id="10" creationId="{AFB3481B-AA7F-4C03-BBDA-C6E1D21C76D3}"/>
          </ac:picMkLst>
        </pc:picChg>
        <pc:picChg chg="add mod">
          <ac:chgData name="pradeepjain0200@gmail.com" userId="S::pradeepjain0200_gmail.com#ext#@bostoninstituteofanalyti399.onmicrosoft.com::5e765b14-4b2d-4c6b-8b5f-c8467786ba35" providerId="AD" clId="Web-{880C19E0-CADA-5149-5C69-672B0DB4F411}" dt="2023-06-16T15:51:07.599" v="125" actId="14100"/>
          <ac:picMkLst>
            <pc:docMk/>
            <pc:sldMk cId="1601312262" sldId="317"/>
            <ac:picMk id="25" creationId="{807E75B6-EA03-733B-CB69-A6409C3CA47A}"/>
          </ac:picMkLst>
        </pc:picChg>
        <pc:cxnChg chg="add del">
          <ac:chgData name="pradeepjain0200@gmail.com" userId="S::pradeepjain0200_gmail.com#ext#@bostoninstituteofanalyti399.onmicrosoft.com::5e765b14-4b2d-4c6b-8b5f-c8467786ba35" providerId="AD" clId="Web-{880C19E0-CADA-5149-5C69-672B0DB4F411}" dt="2023-06-16T15:47:49.890" v="94"/>
          <ac:cxnSpMkLst>
            <pc:docMk/>
            <pc:sldMk cId="1601312262" sldId="317"/>
            <ac:cxnSpMk id="14" creationId="{C41BAEC7-F7B0-4224-8B18-8F74B7D87F0B}"/>
          </ac:cxnSpMkLst>
        </pc:cxnChg>
        <pc:cxnChg chg="add del">
          <ac:chgData name="pradeepjain0200@gmail.com" userId="S::pradeepjain0200_gmail.com#ext#@bostoninstituteofanalyti399.onmicrosoft.com::5e765b14-4b2d-4c6b-8b5f-c8467786ba35" providerId="AD" clId="Web-{880C19E0-CADA-5149-5C69-672B0DB4F411}" dt="2023-06-16T15:41:14.957" v="16"/>
          <ac:cxnSpMkLst>
            <pc:docMk/>
            <pc:sldMk cId="1601312262" sldId="317"/>
            <ac:cxnSpMk id="17" creationId="{C41BAEC7-F7B0-4224-8B18-8F74B7D87F0B}"/>
          </ac:cxnSpMkLst>
        </pc:cxnChg>
        <pc:cxnChg chg="add del">
          <ac:chgData name="pradeepjain0200@gmail.com" userId="S::pradeepjain0200_gmail.com#ext#@bostoninstituteofanalyti399.onmicrosoft.com::5e765b14-4b2d-4c6b-8b5f-c8467786ba35" providerId="AD" clId="Web-{880C19E0-CADA-5149-5C69-672B0DB4F411}" dt="2023-06-16T15:43:21.461" v="50"/>
          <ac:cxnSpMkLst>
            <pc:docMk/>
            <pc:sldMk cId="1601312262" sldId="317"/>
            <ac:cxnSpMk id="23" creationId="{C41BAEC7-F7B0-4224-8B18-8F74B7D87F0B}"/>
          </ac:cxnSpMkLst>
        </pc:cxnChg>
      </pc:sldChg>
      <pc:sldChg chg="addSp modSp">
        <pc:chgData name="pradeepjain0200@gmail.com" userId="S::pradeepjain0200_gmail.com#ext#@bostoninstituteofanalyti399.onmicrosoft.com::5e765b14-4b2d-4c6b-8b5f-c8467786ba35" providerId="AD" clId="Web-{880C19E0-CADA-5149-5C69-672B0DB4F411}" dt="2023-06-16T17:56:26.802" v="362" actId="1076"/>
        <pc:sldMkLst>
          <pc:docMk/>
          <pc:sldMk cId="2214311409" sldId="318"/>
        </pc:sldMkLst>
        <pc:spChg chg="add mod">
          <ac:chgData name="pradeepjain0200@gmail.com" userId="S::pradeepjain0200_gmail.com#ext#@bostoninstituteofanalyti399.onmicrosoft.com::5e765b14-4b2d-4c6b-8b5f-c8467786ba35" providerId="AD" clId="Web-{880C19E0-CADA-5149-5C69-672B0DB4F411}" dt="2023-06-16T17:56:12.192" v="359" actId="1076"/>
          <ac:spMkLst>
            <pc:docMk/>
            <pc:sldMk cId="2214311409" sldId="318"/>
            <ac:spMk id="3" creationId="{3E0D0D39-A466-20B4-114C-82AEA70A1E84}"/>
          </ac:spMkLst>
        </pc:spChg>
        <pc:spChg chg="mod">
          <ac:chgData name="pradeepjain0200@gmail.com" userId="S::pradeepjain0200_gmail.com#ext#@bostoninstituteofanalyti399.onmicrosoft.com::5e765b14-4b2d-4c6b-8b5f-c8467786ba35" providerId="AD" clId="Web-{880C19E0-CADA-5149-5C69-672B0DB4F411}" dt="2023-06-16T17:56:26.802" v="362" actId="1076"/>
          <ac:spMkLst>
            <pc:docMk/>
            <pc:sldMk cId="2214311409" sldId="318"/>
            <ac:spMk id="6" creationId="{2FCBF0B7-94AB-BD25-B9D7-E5A88529D971}"/>
          </ac:spMkLst>
        </pc:spChg>
        <pc:spChg chg="mod">
          <ac:chgData name="pradeepjain0200@gmail.com" userId="S::pradeepjain0200_gmail.com#ext#@bostoninstituteofanalyti399.onmicrosoft.com::5e765b14-4b2d-4c6b-8b5f-c8467786ba35" providerId="AD" clId="Web-{880C19E0-CADA-5149-5C69-672B0DB4F411}" dt="2023-06-16T17:56:19.801" v="361" actId="1076"/>
          <ac:spMkLst>
            <pc:docMk/>
            <pc:sldMk cId="2214311409" sldId="318"/>
            <ac:spMk id="8" creationId="{E35BD990-E826-3680-13E0-410C1E9DDC10}"/>
          </ac:spMkLst>
        </pc:spChg>
      </pc:sldChg>
      <pc:sldChg chg="addSp delSp modSp">
        <pc:chgData name="pradeepjain0200@gmail.com" userId="S::pradeepjain0200_gmail.com#ext#@bostoninstituteofanalyti399.onmicrosoft.com::5e765b14-4b2d-4c6b-8b5f-c8467786ba35" providerId="AD" clId="Web-{880C19E0-CADA-5149-5C69-672B0DB4F411}" dt="2023-06-16T18:12:03.677" v="400" actId="14100"/>
        <pc:sldMkLst>
          <pc:docMk/>
          <pc:sldMk cId="1732964745" sldId="319"/>
        </pc:sldMkLst>
        <pc:picChg chg="add del mod">
          <ac:chgData name="pradeepjain0200@gmail.com" userId="S::pradeepjain0200_gmail.com#ext#@bostoninstituteofanalyti399.onmicrosoft.com::5e765b14-4b2d-4c6b-8b5f-c8467786ba35" providerId="AD" clId="Web-{880C19E0-CADA-5149-5C69-672B0DB4F411}" dt="2023-06-16T18:11:46.864" v="397"/>
          <ac:picMkLst>
            <pc:docMk/>
            <pc:sldMk cId="1732964745" sldId="319"/>
            <ac:picMk id="3" creationId="{B1EE34B1-98FB-B84C-E90D-9B3716A091EC}"/>
          </ac:picMkLst>
        </pc:picChg>
        <pc:picChg chg="add mod">
          <ac:chgData name="pradeepjain0200@gmail.com" userId="S::pradeepjain0200_gmail.com#ext#@bostoninstituteofanalyti399.onmicrosoft.com::5e765b14-4b2d-4c6b-8b5f-c8467786ba35" providerId="AD" clId="Web-{880C19E0-CADA-5149-5C69-672B0DB4F411}" dt="2023-06-16T18:12:03.677" v="400" actId="14100"/>
          <ac:picMkLst>
            <pc:docMk/>
            <pc:sldMk cId="1732964745" sldId="319"/>
            <ac:picMk id="9" creationId="{ABF5257D-21E9-5DC8-F5E5-1331B90DAD26}"/>
          </ac:picMkLst>
        </pc:picChg>
      </pc:sldChg>
      <pc:sldChg chg="addSp delSp modSp">
        <pc:chgData name="pradeepjain0200@gmail.com" userId="S::pradeepjain0200_gmail.com#ext#@bostoninstituteofanalyti399.onmicrosoft.com::5e765b14-4b2d-4c6b-8b5f-c8467786ba35" providerId="AD" clId="Web-{880C19E0-CADA-5149-5C69-672B0DB4F411}" dt="2023-06-16T16:51:33.237" v="323" actId="1076"/>
        <pc:sldMkLst>
          <pc:docMk/>
          <pc:sldMk cId="2191786966" sldId="320"/>
        </pc:sldMkLst>
        <pc:picChg chg="del">
          <ac:chgData name="pradeepjain0200@gmail.com" userId="S::pradeepjain0200_gmail.com#ext#@bostoninstituteofanalyti399.onmicrosoft.com::5e765b14-4b2d-4c6b-8b5f-c8467786ba35" providerId="AD" clId="Web-{880C19E0-CADA-5149-5C69-672B0DB4F411}" dt="2023-06-16T16:48:22.134" v="307"/>
          <ac:picMkLst>
            <pc:docMk/>
            <pc:sldMk cId="2191786966" sldId="320"/>
            <ac:picMk id="4" creationId="{84365254-3B1E-6201-1021-D416F7247CF8}"/>
          </ac:picMkLst>
        </pc:picChg>
        <pc:picChg chg="add del mod">
          <ac:chgData name="pradeepjain0200@gmail.com" userId="S::pradeepjain0200_gmail.com#ext#@bostoninstituteofanalyti399.onmicrosoft.com::5e765b14-4b2d-4c6b-8b5f-c8467786ba35" providerId="AD" clId="Web-{880C19E0-CADA-5149-5C69-672B0DB4F411}" dt="2023-06-16T16:51:05.393" v="317"/>
          <ac:picMkLst>
            <pc:docMk/>
            <pc:sldMk cId="2191786966" sldId="320"/>
            <ac:picMk id="5" creationId="{3CF4B61B-578B-9162-6FD0-D5C3FE8FBA2C}"/>
          </ac:picMkLst>
        </pc:picChg>
        <pc:picChg chg="add mod">
          <ac:chgData name="pradeepjain0200@gmail.com" userId="S::pradeepjain0200_gmail.com#ext#@bostoninstituteofanalyti399.onmicrosoft.com::5e765b14-4b2d-4c6b-8b5f-c8467786ba35" providerId="AD" clId="Web-{880C19E0-CADA-5149-5C69-672B0DB4F411}" dt="2023-06-16T16:51:33.237" v="323" actId="1076"/>
          <ac:picMkLst>
            <pc:docMk/>
            <pc:sldMk cId="2191786966" sldId="320"/>
            <ac:picMk id="9" creationId="{03232CA7-D5AB-A82B-86A7-53416D28013E}"/>
          </ac:picMkLst>
        </pc:picChg>
      </pc:sldChg>
      <pc:sldChg chg="addSp delSp modSp">
        <pc:chgData name="pradeepjain0200@gmail.com" userId="S::pradeepjain0200_gmail.com#ext#@bostoninstituteofanalyti399.onmicrosoft.com::5e765b14-4b2d-4c6b-8b5f-c8467786ba35" providerId="AD" clId="Web-{880C19E0-CADA-5149-5C69-672B0DB4F411}" dt="2023-06-16T18:07:19.183" v="371" actId="1076"/>
        <pc:sldMkLst>
          <pc:docMk/>
          <pc:sldMk cId="855327567" sldId="321"/>
        </pc:sldMkLst>
        <pc:spChg chg="mod">
          <ac:chgData name="pradeepjain0200@gmail.com" userId="S::pradeepjain0200_gmail.com#ext#@bostoninstituteofanalyti399.onmicrosoft.com::5e765b14-4b2d-4c6b-8b5f-c8467786ba35" providerId="AD" clId="Web-{880C19E0-CADA-5149-5C69-672B0DB4F411}" dt="2023-06-16T17:54:59.330" v="350" actId="1076"/>
          <ac:spMkLst>
            <pc:docMk/>
            <pc:sldMk cId="855327567" sldId="321"/>
            <ac:spMk id="9" creationId="{9589A7D2-350B-A74E-E7C3-DA916175CDDE}"/>
          </ac:spMkLst>
        </pc:spChg>
        <pc:picChg chg="add mod">
          <ac:chgData name="pradeepjain0200@gmail.com" userId="S::pradeepjain0200_gmail.com#ext#@bostoninstituteofanalyti399.onmicrosoft.com::5e765b14-4b2d-4c6b-8b5f-c8467786ba35" providerId="AD" clId="Web-{880C19E0-CADA-5149-5C69-672B0DB4F411}" dt="2023-06-16T18:07:19.183" v="371" actId="1076"/>
          <ac:picMkLst>
            <pc:docMk/>
            <pc:sldMk cId="855327567" sldId="321"/>
            <ac:picMk id="3" creationId="{23169CB3-B8A2-FCFD-2604-5EC10713FDDB}"/>
          </ac:picMkLst>
        </pc:picChg>
        <pc:picChg chg="del mod">
          <ac:chgData name="pradeepjain0200@gmail.com" userId="S::pradeepjain0200_gmail.com#ext#@bostoninstituteofanalyti399.onmicrosoft.com::5e765b14-4b2d-4c6b-8b5f-c8467786ba35" providerId="AD" clId="Web-{880C19E0-CADA-5149-5C69-672B0DB4F411}" dt="2023-06-16T17:22:17.662" v="326"/>
          <ac:picMkLst>
            <pc:docMk/>
            <pc:sldMk cId="855327567" sldId="321"/>
            <ac:picMk id="3" creationId="{F91AE7F4-991E-CF18-1BA9-61EBA1EF9814}"/>
          </ac:picMkLst>
        </pc:picChg>
        <pc:picChg chg="add del mod">
          <ac:chgData name="pradeepjain0200@gmail.com" userId="S::pradeepjain0200_gmail.com#ext#@bostoninstituteofanalyti399.onmicrosoft.com::5e765b14-4b2d-4c6b-8b5f-c8467786ba35" providerId="AD" clId="Web-{880C19E0-CADA-5149-5C69-672B0DB4F411}" dt="2023-06-16T17:57:31.538" v="363"/>
          <ac:picMkLst>
            <pc:docMk/>
            <pc:sldMk cId="855327567" sldId="321"/>
            <ac:picMk id="4" creationId="{142623EE-FAB4-7C66-2524-5D78E2649E58}"/>
          </ac:picMkLst>
        </pc:picChg>
      </pc:sldChg>
      <pc:sldChg chg="modSp">
        <pc:chgData name="pradeepjain0200@gmail.com" userId="S::pradeepjain0200_gmail.com#ext#@bostoninstituteofanalyti399.onmicrosoft.com::5e765b14-4b2d-4c6b-8b5f-c8467786ba35" providerId="AD" clId="Web-{880C19E0-CADA-5149-5C69-672B0DB4F411}" dt="2023-06-16T16:50:12.969" v="316" actId="20577"/>
        <pc:sldMkLst>
          <pc:docMk/>
          <pc:sldMk cId="2556973208" sldId="322"/>
        </pc:sldMkLst>
        <pc:spChg chg="mod">
          <ac:chgData name="pradeepjain0200@gmail.com" userId="S::pradeepjain0200_gmail.com#ext#@bostoninstituteofanalyti399.onmicrosoft.com::5e765b14-4b2d-4c6b-8b5f-c8467786ba35" providerId="AD" clId="Web-{880C19E0-CADA-5149-5C69-672B0DB4F411}" dt="2023-06-16T16:50:12.969" v="316" actId="20577"/>
          <ac:spMkLst>
            <pc:docMk/>
            <pc:sldMk cId="2556973208" sldId="322"/>
            <ac:spMk id="4" creationId="{68FFFA3D-6422-3511-9D9A-EB64C02F5A1F}"/>
          </ac:spMkLst>
        </pc:spChg>
      </pc:sldChg>
      <pc:sldChg chg="modSp">
        <pc:chgData name="pradeepjain0200@gmail.com" userId="S::pradeepjain0200_gmail.com#ext#@bostoninstituteofanalyti399.onmicrosoft.com::5e765b14-4b2d-4c6b-8b5f-c8467786ba35" providerId="AD" clId="Web-{880C19E0-CADA-5149-5C69-672B0DB4F411}" dt="2023-06-16T16:00:35.442" v="183" actId="20577"/>
        <pc:sldMkLst>
          <pc:docMk/>
          <pc:sldMk cId="450545381" sldId="323"/>
        </pc:sldMkLst>
        <pc:spChg chg="mod">
          <ac:chgData name="pradeepjain0200@gmail.com" userId="S::pradeepjain0200_gmail.com#ext#@bostoninstituteofanalyti399.onmicrosoft.com::5e765b14-4b2d-4c6b-8b5f-c8467786ba35" providerId="AD" clId="Web-{880C19E0-CADA-5149-5C69-672B0DB4F411}" dt="2023-06-16T16:00:35.442" v="183" actId="20577"/>
          <ac:spMkLst>
            <pc:docMk/>
            <pc:sldMk cId="450545381" sldId="323"/>
            <ac:spMk id="4" creationId="{B56E3493-F35C-66B7-19CB-C3B8BB301380}"/>
          </ac:spMkLst>
        </pc:spChg>
      </pc:sldChg>
      <pc:sldChg chg="modSp">
        <pc:chgData name="pradeepjain0200@gmail.com" userId="S::pradeepjain0200_gmail.com#ext#@bostoninstituteofanalyti399.onmicrosoft.com::5e765b14-4b2d-4c6b-8b5f-c8467786ba35" providerId="AD" clId="Web-{880C19E0-CADA-5149-5C69-672B0DB4F411}" dt="2023-06-16T16:42:26.030" v="278" actId="20577"/>
        <pc:sldMkLst>
          <pc:docMk/>
          <pc:sldMk cId="1560736688" sldId="324"/>
        </pc:sldMkLst>
        <pc:spChg chg="mod">
          <ac:chgData name="pradeepjain0200@gmail.com" userId="S::pradeepjain0200_gmail.com#ext#@bostoninstituteofanalyti399.onmicrosoft.com::5e765b14-4b2d-4c6b-8b5f-c8467786ba35" providerId="AD" clId="Web-{880C19E0-CADA-5149-5C69-672B0DB4F411}" dt="2023-06-16T16:42:26.030" v="278" actId="20577"/>
          <ac:spMkLst>
            <pc:docMk/>
            <pc:sldMk cId="1560736688" sldId="324"/>
            <ac:spMk id="9" creationId="{5668EF27-44EB-6FBF-5B48-711B97EE9677}"/>
          </ac:spMkLst>
        </pc:spChg>
      </pc:sldChg>
      <pc:sldChg chg="addSp delSp modSp mod setBg">
        <pc:chgData name="pradeepjain0200@gmail.com" userId="S::pradeepjain0200_gmail.com#ext#@bostoninstituteofanalyti399.onmicrosoft.com::5e765b14-4b2d-4c6b-8b5f-c8467786ba35" providerId="AD" clId="Web-{880C19E0-CADA-5149-5C69-672B0DB4F411}" dt="2023-06-16T16:38:37.571" v="254" actId="1076"/>
        <pc:sldMkLst>
          <pc:docMk/>
          <pc:sldMk cId="2250602425" sldId="325"/>
        </pc:sldMkLst>
        <pc:spChg chg="mod">
          <ac:chgData name="pradeepjain0200@gmail.com" userId="S::pradeepjain0200_gmail.com#ext#@bostoninstituteofanalyti399.onmicrosoft.com::5e765b14-4b2d-4c6b-8b5f-c8467786ba35" providerId="AD" clId="Web-{880C19E0-CADA-5149-5C69-672B0DB4F411}" dt="2023-06-16T16:01:05.646" v="185"/>
          <ac:spMkLst>
            <pc:docMk/>
            <pc:sldMk cId="2250602425" sldId="325"/>
            <ac:spMk id="6" creationId="{2FCBF0B7-94AB-BD25-B9D7-E5A88529D971}"/>
          </ac:spMkLst>
        </pc:spChg>
        <pc:spChg chg="mod ord">
          <ac:chgData name="pradeepjain0200@gmail.com" userId="S::pradeepjain0200_gmail.com#ext#@bostoninstituteofanalyti399.onmicrosoft.com::5e765b14-4b2d-4c6b-8b5f-c8467786ba35" providerId="AD" clId="Web-{880C19E0-CADA-5149-5C69-672B0DB4F411}" dt="2023-06-16T16:01:05.646" v="185"/>
          <ac:spMkLst>
            <pc:docMk/>
            <pc:sldMk cId="2250602425" sldId="325"/>
            <ac:spMk id="8" creationId="{E35BD990-E826-3680-13E0-410C1E9DDC10}"/>
          </ac:spMkLst>
        </pc:spChg>
        <pc:spChg chg="add del mod">
          <ac:chgData name="pradeepjain0200@gmail.com" userId="S::pradeepjain0200_gmail.com#ext#@bostoninstituteofanalyti399.onmicrosoft.com::5e765b14-4b2d-4c6b-8b5f-c8467786ba35" providerId="AD" clId="Web-{880C19E0-CADA-5149-5C69-672B0DB4F411}" dt="2023-06-16T16:02:29.211" v="194"/>
          <ac:spMkLst>
            <pc:docMk/>
            <pc:sldMk cId="2250602425" sldId="325"/>
            <ac:spMk id="9" creationId="{73443669-35E8-FBEC-E56F-EAB05F19DBD5}"/>
          </ac:spMkLst>
        </pc:spChg>
        <pc:spChg chg="add del">
          <ac:chgData name="pradeepjain0200@gmail.com" userId="S::pradeepjain0200_gmail.com#ext#@bostoninstituteofanalyti399.onmicrosoft.com::5e765b14-4b2d-4c6b-8b5f-c8467786ba35" providerId="AD" clId="Web-{880C19E0-CADA-5149-5C69-672B0DB4F411}" dt="2023-06-16T16:01:05.646" v="185"/>
          <ac:spMkLst>
            <pc:docMk/>
            <pc:sldMk cId="2250602425" sldId="325"/>
            <ac:spMk id="13" creationId="{27427488-068E-4B55-AC8D-CD070B8CD46D}"/>
          </ac:spMkLst>
        </pc:spChg>
        <pc:spChg chg="add del">
          <ac:chgData name="pradeepjain0200@gmail.com" userId="S::pradeepjain0200_gmail.com#ext#@bostoninstituteofanalyti399.onmicrosoft.com::5e765b14-4b2d-4c6b-8b5f-c8467786ba35" providerId="AD" clId="Web-{880C19E0-CADA-5149-5C69-672B0DB4F411}" dt="2023-06-16T16:01:05.646" v="185"/>
          <ac:spMkLst>
            <pc:docMk/>
            <pc:sldMk cId="2250602425" sldId="325"/>
            <ac:spMk id="19" creationId="{44D26783-C1CA-4BE1-9D40-3EA516AE3E0E}"/>
          </ac:spMkLst>
        </pc:spChg>
        <pc:spChg chg="add del">
          <ac:chgData name="pradeepjain0200@gmail.com" userId="S::pradeepjain0200_gmail.com#ext#@bostoninstituteofanalyti399.onmicrosoft.com::5e765b14-4b2d-4c6b-8b5f-c8467786ba35" providerId="AD" clId="Web-{880C19E0-CADA-5149-5C69-672B0DB4F411}" dt="2023-06-16T16:01:05.646" v="185"/>
          <ac:spMkLst>
            <pc:docMk/>
            <pc:sldMk cId="2250602425" sldId="325"/>
            <ac:spMk id="21" creationId="{A20AF199-99C2-4569-9CAF-24514AE5E82A}"/>
          </ac:spMkLst>
        </pc:spChg>
        <pc:grpChg chg="add del">
          <ac:chgData name="pradeepjain0200@gmail.com" userId="S::pradeepjain0200_gmail.com#ext#@bostoninstituteofanalyti399.onmicrosoft.com::5e765b14-4b2d-4c6b-8b5f-c8467786ba35" providerId="AD" clId="Web-{880C19E0-CADA-5149-5C69-672B0DB4F411}" dt="2023-06-16T16:01:05.646" v="185"/>
          <ac:grpSpMkLst>
            <pc:docMk/>
            <pc:sldMk cId="2250602425" sldId="325"/>
            <ac:grpSpMk id="15" creationId="{6CEC401A-BC46-41FC-AD55-F7810C3CFA9A}"/>
          </ac:grpSpMkLst>
        </pc:grpChg>
        <pc:picChg chg="mod">
          <ac:chgData name="pradeepjain0200@gmail.com" userId="S::pradeepjain0200_gmail.com#ext#@bostoninstituteofanalyti399.onmicrosoft.com::5e765b14-4b2d-4c6b-8b5f-c8467786ba35" providerId="AD" clId="Web-{880C19E0-CADA-5149-5C69-672B0DB4F411}" dt="2023-06-16T16:01:05.646" v="185"/>
          <ac:picMkLst>
            <pc:docMk/>
            <pc:sldMk cId="2250602425" sldId="325"/>
            <ac:picMk id="2" creationId="{BDB90223-5D15-41E3-9664-BD96C3BD25A2}"/>
          </ac:picMkLst>
        </pc:picChg>
        <pc:picChg chg="add del mod ord">
          <ac:chgData name="pradeepjain0200@gmail.com" userId="S::pradeepjain0200_gmail.com#ext#@bostoninstituteofanalyti399.onmicrosoft.com::5e765b14-4b2d-4c6b-8b5f-c8467786ba35" providerId="AD" clId="Web-{880C19E0-CADA-5149-5C69-672B0DB4F411}" dt="2023-06-16T16:02:01.085" v="188"/>
          <ac:picMkLst>
            <pc:docMk/>
            <pc:sldMk cId="2250602425" sldId="325"/>
            <ac:picMk id="4" creationId="{AAB10EB5-F9FF-8FAC-2C5F-19192965085E}"/>
          </ac:picMkLst>
        </pc:picChg>
        <pc:picChg chg="add del mod">
          <ac:chgData name="pradeepjain0200@gmail.com" userId="S::pradeepjain0200_gmail.com#ext#@bostoninstituteofanalyti399.onmicrosoft.com::5e765b14-4b2d-4c6b-8b5f-c8467786ba35" providerId="AD" clId="Web-{880C19E0-CADA-5149-5C69-672B0DB4F411}" dt="2023-06-16T16:02:09.413" v="190"/>
          <ac:picMkLst>
            <pc:docMk/>
            <pc:sldMk cId="2250602425" sldId="325"/>
            <ac:picMk id="5" creationId="{8C2155A1-C043-92D4-FBA7-839CEE05F862}"/>
          </ac:picMkLst>
        </pc:picChg>
        <pc:picChg chg="add del mod">
          <ac:chgData name="pradeepjain0200@gmail.com" userId="S::pradeepjain0200_gmail.com#ext#@bostoninstituteofanalyti399.onmicrosoft.com::5e765b14-4b2d-4c6b-8b5f-c8467786ba35" providerId="AD" clId="Web-{880C19E0-CADA-5149-5C69-672B0DB4F411}" dt="2023-06-16T16:37:45.585" v="246"/>
          <ac:picMkLst>
            <pc:docMk/>
            <pc:sldMk cId="2250602425" sldId="325"/>
            <ac:picMk id="10" creationId="{9D688B4F-B435-C0CF-729E-DA5686D31401}"/>
          </ac:picMkLst>
        </pc:picChg>
        <pc:picChg chg="add del mod">
          <ac:chgData name="pradeepjain0200@gmail.com" userId="S::pradeepjain0200_gmail.com#ext#@bostoninstituteofanalyti399.onmicrosoft.com::5e765b14-4b2d-4c6b-8b5f-c8467786ba35" providerId="AD" clId="Web-{880C19E0-CADA-5149-5C69-672B0DB4F411}" dt="2023-06-16T16:37:59.992" v="248"/>
          <ac:picMkLst>
            <pc:docMk/>
            <pc:sldMk cId="2250602425" sldId="325"/>
            <ac:picMk id="11" creationId="{32D0FFAD-9F3F-14FF-ED8F-B7163B246BD8}"/>
          </ac:picMkLst>
        </pc:picChg>
        <pc:picChg chg="add del mod">
          <ac:chgData name="pradeepjain0200@gmail.com" userId="S::pradeepjain0200_gmail.com#ext#@bostoninstituteofanalyti399.onmicrosoft.com::5e765b14-4b2d-4c6b-8b5f-c8467786ba35" providerId="AD" clId="Web-{880C19E0-CADA-5149-5C69-672B0DB4F411}" dt="2023-06-16T16:38:15.524" v="250"/>
          <ac:picMkLst>
            <pc:docMk/>
            <pc:sldMk cId="2250602425" sldId="325"/>
            <ac:picMk id="12" creationId="{33FCA4E5-B184-2DBB-EF63-18C697B4A5F5}"/>
          </ac:picMkLst>
        </pc:picChg>
        <pc:picChg chg="add mod">
          <ac:chgData name="pradeepjain0200@gmail.com" userId="S::pradeepjain0200_gmail.com#ext#@bostoninstituteofanalyti399.onmicrosoft.com::5e765b14-4b2d-4c6b-8b5f-c8467786ba35" providerId="AD" clId="Web-{880C19E0-CADA-5149-5C69-672B0DB4F411}" dt="2023-06-16T16:38:37.571" v="254" actId="1076"/>
          <ac:picMkLst>
            <pc:docMk/>
            <pc:sldMk cId="2250602425" sldId="325"/>
            <ac:picMk id="14" creationId="{C2AF2B16-2760-8232-9495-0C679DE8ED6E}"/>
          </ac:picMkLst>
        </pc:picChg>
      </pc:sldChg>
    </pc:docChg>
  </pc:docChgLst>
  <pc:docChgLst>
    <pc:chgData name="Guest User" userId="S::urn:spo:anon#d41d6a69044f57f4c643a70c668809c060233706aa7abf4301dc3cbb37044801::" providerId="AD" clId="Web-{507B701A-47E5-0F4F-A539-0D338E71CD90}"/>
    <pc:docChg chg="modSld">
      <pc:chgData name="Guest User" userId="S::urn:spo:anon#d41d6a69044f57f4c643a70c668809c060233706aa7abf4301dc3cbb37044801::" providerId="AD" clId="Web-{507B701A-47E5-0F4F-A539-0D338E71CD90}" dt="2023-06-21T08:28:54.844" v="2" actId="14100"/>
      <pc:docMkLst>
        <pc:docMk/>
      </pc:docMkLst>
      <pc:sldChg chg="modSp">
        <pc:chgData name="Guest User" userId="S::urn:spo:anon#d41d6a69044f57f4c643a70c668809c060233706aa7abf4301dc3cbb37044801::" providerId="AD" clId="Web-{507B701A-47E5-0F4F-A539-0D338E71CD90}" dt="2023-06-21T08:28:54.844" v="2" actId="14100"/>
        <pc:sldMkLst>
          <pc:docMk/>
          <pc:sldMk cId="855327567" sldId="321"/>
        </pc:sldMkLst>
        <pc:spChg chg="mod">
          <ac:chgData name="Guest User" userId="S::urn:spo:anon#d41d6a69044f57f4c643a70c668809c060233706aa7abf4301dc3cbb37044801::" providerId="AD" clId="Web-{507B701A-47E5-0F4F-A539-0D338E71CD90}" dt="2023-06-21T08:28:54.844" v="2" actId="14100"/>
          <ac:spMkLst>
            <pc:docMk/>
            <pc:sldMk cId="855327567" sldId="321"/>
            <ac:spMk id="6" creationId="{2FCBF0B7-94AB-BD25-B9D7-E5A88529D971}"/>
          </ac:spMkLst>
        </pc:spChg>
      </pc:sldChg>
    </pc:docChg>
  </pc:docChgLst>
  <pc:docChgLst>
    <pc:chgData name="Guest User" userId="S::urn:spo:anon#d41d6a69044f57f4c643a70c668809c060233706aa7abf4301dc3cbb37044801::" providerId="AD" clId="Web-{74814F14-A0FF-6A05-124D-1E3D71AAEF7E}"/>
    <pc:docChg chg="modSld">
      <pc:chgData name="Guest User" userId="S::urn:spo:anon#d41d6a69044f57f4c643a70c668809c060233706aa7abf4301dc3cbb37044801::" providerId="AD" clId="Web-{74814F14-A0FF-6A05-124D-1E3D71AAEF7E}" dt="2023-10-28T08:35:54.625" v="6" actId="1076"/>
      <pc:docMkLst>
        <pc:docMk/>
      </pc:docMkLst>
      <pc:sldChg chg="addSp delSp modSp">
        <pc:chgData name="Guest User" userId="S::urn:spo:anon#d41d6a69044f57f4c643a70c668809c060233706aa7abf4301dc3cbb37044801::" providerId="AD" clId="Web-{74814F14-A0FF-6A05-124D-1E3D71AAEF7E}" dt="2023-10-28T08:35:54.625" v="6" actId="1076"/>
        <pc:sldMkLst>
          <pc:docMk/>
          <pc:sldMk cId="2341085596" sldId="257"/>
        </pc:sldMkLst>
        <pc:picChg chg="add del">
          <ac:chgData name="Guest User" userId="S::urn:spo:anon#d41d6a69044f57f4c643a70c668809c060233706aa7abf4301dc3cbb37044801::" providerId="AD" clId="Web-{74814F14-A0FF-6A05-124D-1E3D71AAEF7E}" dt="2023-10-28T08:35:12.280" v="2"/>
          <ac:picMkLst>
            <pc:docMk/>
            <pc:sldMk cId="2341085596" sldId="257"/>
            <ac:picMk id="3" creationId="{2FD34485-916B-FED6-B883-7155DD2252FE}"/>
          </ac:picMkLst>
        </pc:picChg>
        <pc:picChg chg="mod">
          <ac:chgData name="Guest User" userId="S::urn:spo:anon#d41d6a69044f57f4c643a70c668809c060233706aa7abf4301dc3cbb37044801::" providerId="AD" clId="Web-{74814F14-A0FF-6A05-124D-1E3D71AAEF7E}" dt="2023-10-28T08:35:54.625" v="6" actId="1076"/>
          <ac:picMkLst>
            <pc:docMk/>
            <pc:sldMk cId="2341085596" sldId="257"/>
            <ac:picMk id="5" creationId="{9DF61CB4-EFD8-4FB2-AC1D-5731103B6470}"/>
          </ac:picMkLst>
        </pc:picChg>
      </pc:sldChg>
    </pc:docChg>
  </pc:docChgLst>
  <pc:docChgLst>
    <pc:chgData name="arjunhaldankar4527@gmail.com" userId="S::arjunhaldankar4527_gmail.com#ext#@bostoninstituteofanalyti399.onmicrosoft.com::3e8410c6-bdf1-4996-8b2e-ef0f5095de69" providerId="AD" clId="Web-{8F09821E-568F-E373-D644-8863D6755C01}"/>
    <pc:docChg chg="modSld">
      <pc:chgData name="arjunhaldankar4527@gmail.com" userId="S::arjunhaldankar4527_gmail.com#ext#@bostoninstituteofanalyti399.onmicrosoft.com::3e8410c6-bdf1-4996-8b2e-ef0f5095de69" providerId="AD" clId="Web-{8F09821E-568F-E373-D644-8863D6755C01}" dt="2023-08-24T13:45:46.581" v="1" actId="1076"/>
      <pc:docMkLst>
        <pc:docMk/>
      </pc:docMkLst>
      <pc:sldChg chg="modSp">
        <pc:chgData name="arjunhaldankar4527@gmail.com" userId="S::arjunhaldankar4527_gmail.com#ext#@bostoninstituteofanalyti399.onmicrosoft.com::3e8410c6-bdf1-4996-8b2e-ef0f5095de69" providerId="AD" clId="Web-{8F09821E-568F-E373-D644-8863D6755C01}" dt="2023-08-24T13:45:46.581" v="1" actId="1076"/>
        <pc:sldMkLst>
          <pc:docMk/>
          <pc:sldMk cId="2341085596" sldId="257"/>
        </pc:sldMkLst>
        <pc:picChg chg="mod">
          <ac:chgData name="arjunhaldankar4527@gmail.com" userId="S::arjunhaldankar4527_gmail.com#ext#@bostoninstituteofanalyti399.onmicrosoft.com::3e8410c6-bdf1-4996-8b2e-ef0f5095de69" providerId="AD" clId="Web-{8F09821E-568F-E373-D644-8863D6755C01}" dt="2023-08-24T13:45:46.581" v="1" actId="1076"/>
          <ac:picMkLst>
            <pc:docMk/>
            <pc:sldMk cId="2341085596" sldId="257"/>
            <ac:picMk id="5" creationId="{9DF61CB4-EFD8-4FB2-AC1D-5731103B6470}"/>
          </ac:picMkLst>
        </pc:picChg>
      </pc:sldChg>
    </pc:docChg>
  </pc:docChgLst>
  <pc:docChgLst>
    <pc:chgData name="Guest User" userId="S::urn:spo:anon#09110c10281c4919f40aec95e465d07fcdda95fcf0ba7fb6491ccd3d85db0de7::" providerId="AD" clId="Web-{81D7A593-40D7-7B4A-5D39-7C09CD10A3FC}"/>
    <pc:docChg chg="addSld delSld modSld">
      <pc:chgData name="Guest User" userId="S::urn:spo:anon#09110c10281c4919f40aec95e465d07fcdda95fcf0ba7fb6491ccd3d85db0de7::" providerId="AD" clId="Web-{81D7A593-40D7-7B4A-5D39-7C09CD10A3FC}" dt="2023-08-26T08:37:05.988" v="48" actId="1076"/>
      <pc:docMkLst>
        <pc:docMk/>
      </pc:docMkLst>
      <pc:sldChg chg="del">
        <pc:chgData name="Guest User" userId="S::urn:spo:anon#09110c10281c4919f40aec95e465d07fcdda95fcf0ba7fb6491ccd3d85db0de7::" providerId="AD" clId="Web-{81D7A593-40D7-7B4A-5D39-7C09CD10A3FC}" dt="2023-08-26T08:34:58.420" v="2"/>
        <pc:sldMkLst>
          <pc:docMk/>
          <pc:sldMk cId="2191786966" sldId="320"/>
        </pc:sldMkLst>
      </pc:sldChg>
      <pc:sldChg chg="add del">
        <pc:chgData name="Guest User" userId="S::urn:spo:anon#09110c10281c4919f40aec95e465d07fcdda95fcf0ba7fb6491ccd3d85db0de7::" providerId="AD" clId="Web-{81D7A593-40D7-7B4A-5D39-7C09CD10A3FC}" dt="2023-08-26T08:36:07.908" v="35"/>
        <pc:sldMkLst>
          <pc:docMk/>
          <pc:sldMk cId="379552423" sldId="333"/>
        </pc:sldMkLst>
      </pc:sldChg>
      <pc:sldChg chg="del">
        <pc:chgData name="Guest User" userId="S::urn:spo:anon#09110c10281c4919f40aec95e465d07fcdda95fcf0ba7fb6491ccd3d85db0de7::" providerId="AD" clId="Web-{81D7A593-40D7-7B4A-5D39-7C09CD10A3FC}" dt="2023-08-26T08:35:45.485" v="15"/>
        <pc:sldMkLst>
          <pc:docMk/>
          <pc:sldMk cId="3107974713" sldId="335"/>
        </pc:sldMkLst>
      </pc:sldChg>
      <pc:sldChg chg="del">
        <pc:chgData name="Guest User" userId="S::urn:spo:anon#09110c10281c4919f40aec95e465d07fcdda95fcf0ba7fb6491ccd3d85db0de7::" providerId="AD" clId="Web-{81D7A593-40D7-7B4A-5D39-7C09CD10A3FC}" dt="2023-08-26T08:35:46.610" v="16"/>
        <pc:sldMkLst>
          <pc:docMk/>
          <pc:sldMk cId="982597672" sldId="336"/>
        </pc:sldMkLst>
      </pc:sldChg>
      <pc:sldChg chg="del">
        <pc:chgData name="Guest User" userId="S::urn:spo:anon#09110c10281c4919f40aec95e465d07fcdda95fcf0ba7fb6491ccd3d85db0de7::" providerId="AD" clId="Web-{81D7A593-40D7-7B4A-5D39-7C09CD10A3FC}" dt="2023-08-26T08:35:52.376" v="18"/>
        <pc:sldMkLst>
          <pc:docMk/>
          <pc:sldMk cId="1771634388" sldId="338"/>
        </pc:sldMkLst>
      </pc:sldChg>
      <pc:sldChg chg="del">
        <pc:chgData name="Guest User" userId="S::urn:spo:anon#09110c10281c4919f40aec95e465d07fcdda95fcf0ba7fb6491ccd3d85db0de7::" providerId="AD" clId="Web-{81D7A593-40D7-7B4A-5D39-7C09CD10A3FC}" dt="2023-08-26T08:36:18.955" v="44"/>
        <pc:sldMkLst>
          <pc:docMk/>
          <pc:sldMk cId="187224236" sldId="340"/>
        </pc:sldMkLst>
      </pc:sldChg>
      <pc:sldChg chg="del">
        <pc:chgData name="Guest User" userId="S::urn:spo:anon#09110c10281c4919f40aec95e465d07fcdda95fcf0ba7fb6491ccd3d85db0de7::" providerId="AD" clId="Web-{81D7A593-40D7-7B4A-5D39-7C09CD10A3FC}" dt="2023-08-26T08:35:44.954" v="14"/>
        <pc:sldMkLst>
          <pc:docMk/>
          <pc:sldMk cId="234221601" sldId="341"/>
        </pc:sldMkLst>
      </pc:sldChg>
      <pc:sldChg chg="del">
        <pc:chgData name="Guest User" userId="S::urn:spo:anon#09110c10281c4919f40aec95e465d07fcdda95fcf0ba7fb6491ccd3d85db0de7::" providerId="AD" clId="Web-{81D7A593-40D7-7B4A-5D39-7C09CD10A3FC}" dt="2023-08-26T08:35:44.375" v="13"/>
        <pc:sldMkLst>
          <pc:docMk/>
          <pc:sldMk cId="2441735713" sldId="342"/>
        </pc:sldMkLst>
      </pc:sldChg>
      <pc:sldChg chg="del">
        <pc:chgData name="Guest User" userId="S::urn:spo:anon#09110c10281c4919f40aec95e465d07fcdda95fcf0ba7fb6491ccd3d85db0de7::" providerId="AD" clId="Web-{81D7A593-40D7-7B4A-5D39-7C09CD10A3FC}" dt="2023-08-26T08:35:43.938" v="12"/>
        <pc:sldMkLst>
          <pc:docMk/>
          <pc:sldMk cId="2827243129" sldId="343"/>
        </pc:sldMkLst>
      </pc:sldChg>
      <pc:sldChg chg="del">
        <pc:chgData name="Guest User" userId="S::urn:spo:anon#09110c10281c4919f40aec95e465d07fcdda95fcf0ba7fb6491ccd3d85db0de7::" providerId="AD" clId="Web-{81D7A593-40D7-7B4A-5D39-7C09CD10A3FC}" dt="2023-08-26T08:35:43.516" v="11"/>
        <pc:sldMkLst>
          <pc:docMk/>
          <pc:sldMk cId="626648397" sldId="344"/>
        </pc:sldMkLst>
      </pc:sldChg>
      <pc:sldChg chg="del">
        <pc:chgData name="Guest User" userId="S::urn:spo:anon#09110c10281c4919f40aec95e465d07fcdda95fcf0ba7fb6491ccd3d85db0de7::" providerId="AD" clId="Web-{81D7A593-40D7-7B4A-5D39-7C09CD10A3FC}" dt="2023-08-26T08:35:42.782" v="10"/>
        <pc:sldMkLst>
          <pc:docMk/>
          <pc:sldMk cId="1722386049" sldId="345"/>
        </pc:sldMkLst>
      </pc:sldChg>
      <pc:sldChg chg="add del">
        <pc:chgData name="Guest User" userId="S::urn:spo:anon#09110c10281c4919f40aec95e465d07fcdda95fcf0ba7fb6491ccd3d85db0de7::" providerId="AD" clId="Web-{81D7A593-40D7-7B4A-5D39-7C09CD10A3FC}" dt="2023-08-26T08:36:12.642" v="37"/>
        <pc:sldMkLst>
          <pc:docMk/>
          <pc:sldMk cId="1321977132" sldId="346"/>
        </pc:sldMkLst>
      </pc:sldChg>
      <pc:sldChg chg="add del">
        <pc:chgData name="Guest User" userId="S::urn:spo:anon#09110c10281c4919f40aec95e465d07fcdda95fcf0ba7fb6491ccd3d85db0de7::" providerId="AD" clId="Web-{81D7A593-40D7-7B4A-5D39-7C09CD10A3FC}" dt="2023-08-26T08:36:14.611" v="39"/>
        <pc:sldMkLst>
          <pc:docMk/>
          <pc:sldMk cId="2839540484" sldId="347"/>
        </pc:sldMkLst>
      </pc:sldChg>
      <pc:sldChg chg="add del">
        <pc:chgData name="Guest User" userId="S::urn:spo:anon#09110c10281c4919f40aec95e465d07fcdda95fcf0ba7fb6491ccd3d85db0de7::" providerId="AD" clId="Web-{81D7A593-40D7-7B4A-5D39-7C09CD10A3FC}" dt="2023-08-26T08:36:15.267" v="40"/>
        <pc:sldMkLst>
          <pc:docMk/>
          <pc:sldMk cId="1298299928" sldId="348"/>
        </pc:sldMkLst>
      </pc:sldChg>
      <pc:sldChg chg="add del">
        <pc:chgData name="Guest User" userId="S::urn:spo:anon#09110c10281c4919f40aec95e465d07fcdda95fcf0ba7fb6491ccd3d85db0de7::" providerId="AD" clId="Web-{81D7A593-40D7-7B4A-5D39-7C09CD10A3FC}" dt="2023-08-26T08:36:16.095" v="41"/>
        <pc:sldMkLst>
          <pc:docMk/>
          <pc:sldMk cId="716676660" sldId="349"/>
        </pc:sldMkLst>
      </pc:sldChg>
      <pc:sldChg chg="add del">
        <pc:chgData name="Guest User" userId="S::urn:spo:anon#09110c10281c4919f40aec95e465d07fcdda95fcf0ba7fb6491ccd3d85db0de7::" providerId="AD" clId="Web-{81D7A593-40D7-7B4A-5D39-7C09CD10A3FC}" dt="2023-08-26T08:36:16.814" v="42"/>
        <pc:sldMkLst>
          <pc:docMk/>
          <pc:sldMk cId="407178015" sldId="350"/>
        </pc:sldMkLst>
      </pc:sldChg>
      <pc:sldChg chg="add del">
        <pc:chgData name="Guest User" userId="S::urn:spo:anon#09110c10281c4919f40aec95e465d07fcdda95fcf0ba7fb6491ccd3d85db0de7::" providerId="AD" clId="Web-{81D7A593-40D7-7B4A-5D39-7C09CD10A3FC}" dt="2023-08-26T08:36:17.611" v="43"/>
        <pc:sldMkLst>
          <pc:docMk/>
          <pc:sldMk cId="238382522" sldId="351"/>
        </pc:sldMkLst>
      </pc:sldChg>
      <pc:sldChg chg="del">
        <pc:chgData name="Guest User" userId="S::urn:spo:anon#09110c10281c4919f40aec95e465d07fcdda95fcf0ba7fb6491ccd3d85db0de7::" providerId="AD" clId="Web-{81D7A593-40D7-7B4A-5D39-7C09CD10A3FC}" dt="2023-08-26T08:34:59.764" v="5"/>
        <pc:sldMkLst>
          <pc:docMk/>
          <pc:sldMk cId="658793775" sldId="352"/>
        </pc:sldMkLst>
      </pc:sldChg>
      <pc:sldChg chg="del">
        <pc:chgData name="Guest User" userId="S::urn:spo:anon#09110c10281c4919f40aec95e465d07fcdda95fcf0ba7fb6491ccd3d85db0de7::" providerId="AD" clId="Web-{81D7A593-40D7-7B4A-5D39-7C09CD10A3FC}" dt="2023-08-26T08:34:58.811" v="3"/>
        <pc:sldMkLst>
          <pc:docMk/>
          <pc:sldMk cId="213141613" sldId="354"/>
        </pc:sldMkLst>
      </pc:sldChg>
      <pc:sldChg chg="delSp modSp add del">
        <pc:chgData name="Guest User" userId="S::urn:spo:anon#09110c10281c4919f40aec95e465d07fcdda95fcf0ba7fb6491ccd3d85db0de7::" providerId="AD" clId="Web-{81D7A593-40D7-7B4A-5D39-7C09CD10A3FC}" dt="2023-08-26T08:37:05.988" v="48" actId="1076"/>
        <pc:sldMkLst>
          <pc:docMk/>
          <pc:sldMk cId="4099306829" sldId="356"/>
        </pc:sldMkLst>
        <pc:spChg chg="del">
          <ac:chgData name="Guest User" userId="S::urn:spo:anon#09110c10281c4919f40aec95e465d07fcdda95fcf0ba7fb6491ccd3d85db0de7::" providerId="AD" clId="Web-{81D7A593-40D7-7B4A-5D39-7C09CD10A3FC}" dt="2023-08-26T08:35:38.860" v="9"/>
          <ac:spMkLst>
            <pc:docMk/>
            <pc:sldMk cId="4099306829" sldId="356"/>
            <ac:spMk id="3" creationId="{A604DD21-44AF-A726-AC55-7325A2C77CF9}"/>
          </ac:spMkLst>
        </pc:spChg>
        <pc:picChg chg="mod">
          <ac:chgData name="Guest User" userId="S::urn:spo:anon#09110c10281c4919f40aec95e465d07fcdda95fcf0ba7fb6491ccd3d85db0de7::" providerId="AD" clId="Web-{81D7A593-40D7-7B4A-5D39-7C09CD10A3FC}" dt="2023-08-26T08:37:05.988" v="48" actId="1076"/>
          <ac:picMkLst>
            <pc:docMk/>
            <pc:sldMk cId="4099306829" sldId="356"/>
            <ac:picMk id="2" creationId="{BDB90223-5D15-41E3-9664-BD96C3BD25A2}"/>
          </ac:picMkLst>
        </pc:picChg>
        <pc:picChg chg="del">
          <ac:chgData name="Guest User" userId="S::urn:spo:anon#09110c10281c4919f40aec95e465d07fcdda95fcf0ba7fb6491ccd3d85db0de7::" providerId="AD" clId="Web-{81D7A593-40D7-7B4A-5D39-7C09CD10A3FC}" dt="2023-08-26T08:35:30.891" v="7"/>
          <ac:picMkLst>
            <pc:docMk/>
            <pc:sldMk cId="4099306829" sldId="356"/>
            <ac:picMk id="4" creationId="{F16A4A15-D422-BF26-7D2A-E64B5E8CF2F7}"/>
          </ac:picMkLst>
        </pc:picChg>
        <pc:picChg chg="del">
          <ac:chgData name="Guest User" userId="S::urn:spo:anon#09110c10281c4919f40aec95e465d07fcdda95fcf0ba7fb6491ccd3d85db0de7::" providerId="AD" clId="Web-{81D7A593-40D7-7B4A-5D39-7C09CD10A3FC}" dt="2023-08-26T08:35:33.109" v="8"/>
          <ac:picMkLst>
            <pc:docMk/>
            <pc:sldMk cId="4099306829" sldId="356"/>
            <ac:picMk id="5" creationId="{4FEC6839-FCC2-CE5A-AC32-C40B41194240}"/>
          </ac:picMkLst>
        </pc:picChg>
      </pc:sldChg>
      <pc:sldChg chg="del">
        <pc:chgData name="Guest User" userId="S::urn:spo:anon#09110c10281c4919f40aec95e465d07fcdda95fcf0ba7fb6491ccd3d85db0de7::" providerId="AD" clId="Web-{81D7A593-40D7-7B4A-5D39-7C09CD10A3FC}" dt="2023-08-26T08:35:21.203" v="6"/>
        <pc:sldMkLst>
          <pc:docMk/>
          <pc:sldMk cId="1077493335" sldId="357"/>
        </pc:sldMkLst>
      </pc:sldChg>
      <pc:sldChg chg="del">
        <pc:chgData name="Guest User" userId="S::urn:spo:anon#09110c10281c4919f40aec95e465d07fcdda95fcf0ba7fb6491ccd3d85db0de7::" providerId="AD" clId="Web-{81D7A593-40D7-7B4A-5D39-7C09CD10A3FC}" dt="2023-08-26T08:35:51.719" v="17"/>
        <pc:sldMkLst>
          <pc:docMk/>
          <pc:sldMk cId="803200291" sldId="358"/>
        </pc:sldMkLst>
      </pc:sldChg>
      <pc:sldChg chg="add del">
        <pc:chgData name="Guest User" userId="S::urn:spo:anon#09110c10281c4919f40aec95e465d07fcdda95fcf0ba7fb6491ccd3d85db0de7::" providerId="AD" clId="Web-{81D7A593-40D7-7B4A-5D39-7C09CD10A3FC}" dt="2023-08-26T08:36:13.783" v="38"/>
        <pc:sldMkLst>
          <pc:docMk/>
          <pc:sldMk cId="3359007292" sldId="359"/>
        </pc:sldMkLst>
      </pc:sldChg>
      <pc:sldChg chg="del">
        <pc:chgData name="Guest User" userId="S::urn:spo:anon#09110c10281c4919f40aec95e465d07fcdda95fcf0ba7fb6491ccd3d85db0de7::" providerId="AD" clId="Web-{81D7A593-40D7-7B4A-5D39-7C09CD10A3FC}" dt="2023-08-26T08:34:57.811" v="1"/>
        <pc:sldMkLst>
          <pc:docMk/>
          <pc:sldMk cId="2686091286" sldId="360"/>
        </pc:sldMkLst>
      </pc:sldChg>
      <pc:sldChg chg="del">
        <pc:chgData name="Guest User" userId="S::urn:spo:anon#09110c10281c4919f40aec95e465d07fcdda95fcf0ba7fb6491ccd3d85db0de7::" providerId="AD" clId="Web-{81D7A593-40D7-7B4A-5D39-7C09CD10A3FC}" dt="2023-08-26T08:34:59.217" v="4"/>
        <pc:sldMkLst>
          <pc:docMk/>
          <pc:sldMk cId="2304131521" sldId="361"/>
        </pc:sldMkLst>
      </pc:sldChg>
      <pc:sldChg chg="del">
        <pc:chgData name="Guest User" userId="S::urn:spo:anon#09110c10281c4919f40aec95e465d07fcdda95fcf0ba7fb6491ccd3d85db0de7::" providerId="AD" clId="Web-{81D7A593-40D7-7B4A-5D39-7C09CD10A3FC}" dt="2023-08-26T08:34:55.639" v="0"/>
        <pc:sldMkLst>
          <pc:docMk/>
          <pc:sldMk cId="1079372179" sldId="362"/>
        </pc:sldMkLst>
      </pc:sldChg>
    </pc:docChg>
  </pc:docChgLst>
  <pc:docChgLst>
    <pc:chgData name="Guest User" userId="S::urn:spo:anon#d41d6a69044f57f4c643a70c668809c060233706aa7abf4301dc3cbb37044801::" providerId="AD" clId="Web-{3D60B06F-AB27-C95A-E380-3413773FF059}"/>
    <pc:docChg chg="addSld delSld">
      <pc:chgData name="Guest User" userId="S::urn:spo:anon#d41d6a69044f57f4c643a70c668809c060233706aa7abf4301dc3cbb37044801::" providerId="AD" clId="Web-{3D60B06F-AB27-C95A-E380-3413773FF059}" dt="2023-10-26T16:04:03.003" v="1"/>
      <pc:docMkLst>
        <pc:docMk/>
      </pc:docMkLst>
      <pc:sldChg chg="new del">
        <pc:chgData name="Guest User" userId="S::urn:spo:anon#d41d6a69044f57f4c643a70c668809c060233706aa7abf4301dc3cbb37044801::" providerId="AD" clId="Web-{3D60B06F-AB27-C95A-E380-3413773FF059}" dt="2023-10-26T16:04:03.003" v="1"/>
        <pc:sldMkLst>
          <pc:docMk/>
          <pc:sldMk cId="3315777457" sldId="399"/>
        </pc:sldMkLst>
      </pc:sldChg>
    </pc:docChg>
  </pc:docChgLst>
  <pc:docChgLst>
    <pc:chgData name="shristy071294@gmail.com" userId="S::shristy071294_gmail.com#ext#@bostoninstituteofanalyti399.onmicrosoft.com::4bb7e34a-119d-4dea-a77b-9443e16a032d" providerId="AD" clId="Web-{265C427B-C5EB-673C-6D08-54317E5838B9}"/>
    <pc:docChg chg="addSld">
      <pc:chgData name="shristy071294@gmail.com" userId="S::shristy071294_gmail.com#ext#@bostoninstituteofanalyti399.onmicrosoft.com::4bb7e34a-119d-4dea-a77b-9443e16a032d" providerId="AD" clId="Web-{265C427B-C5EB-673C-6D08-54317E5838B9}" dt="2023-08-24T18:57:46.697" v="0"/>
      <pc:docMkLst>
        <pc:docMk/>
      </pc:docMkLst>
      <pc:sldChg chg="add replId">
        <pc:chgData name="shristy071294@gmail.com" userId="S::shristy071294_gmail.com#ext#@bostoninstituteofanalyti399.onmicrosoft.com::4bb7e34a-119d-4dea-a77b-9443e16a032d" providerId="AD" clId="Web-{265C427B-C5EB-673C-6D08-54317E5838B9}" dt="2023-08-24T18:57:46.697" v="0"/>
        <pc:sldMkLst>
          <pc:docMk/>
          <pc:sldMk cId="1079372179" sldId="362"/>
        </pc:sldMkLst>
      </pc:sldChg>
    </pc:docChg>
  </pc:docChgLst>
  <pc:docChgLst>
    <pc:chgData clId="Web-{A75A3358-6F98-A982-B928-871024E8E6A4}"/>
    <pc:docChg chg="modSld">
      <pc:chgData name="" userId="" providerId="" clId="Web-{A75A3358-6F98-A982-B928-871024E8E6A4}" dt="2023-08-07T14:23:06.175" v="0" actId="1076"/>
      <pc:docMkLst>
        <pc:docMk/>
      </pc:docMkLst>
      <pc:sldChg chg="modSp">
        <pc:chgData name="" userId="" providerId="" clId="Web-{A75A3358-6F98-A982-B928-871024E8E6A4}" dt="2023-08-07T14:23:06.175" v="0" actId="1076"/>
        <pc:sldMkLst>
          <pc:docMk/>
          <pc:sldMk cId="2191786966" sldId="320"/>
        </pc:sldMkLst>
        <pc:picChg chg="mod">
          <ac:chgData name="" userId="" providerId="" clId="Web-{A75A3358-6F98-A982-B928-871024E8E6A4}" dt="2023-08-07T14:23:06.175" v="0" actId="1076"/>
          <ac:picMkLst>
            <pc:docMk/>
            <pc:sldMk cId="2191786966" sldId="320"/>
            <ac:picMk id="2" creationId="{BDB90223-5D15-41E3-9664-BD96C3BD25A2}"/>
          </ac:picMkLst>
        </pc:picChg>
      </pc:sldChg>
    </pc:docChg>
  </pc:docChgLst>
  <pc:docChgLst>
    <pc:chgData name="Guest User" userId="S::urn:spo:anon#d41d6a69044f57f4c643a70c668809c060233706aa7abf4301dc3cbb37044801::" providerId="AD" clId="Web-{BA6AC8ED-A969-9383-BC69-7FE1410E856E}"/>
    <pc:docChg chg="modSld">
      <pc:chgData name="Guest User" userId="S::urn:spo:anon#d41d6a69044f57f4c643a70c668809c060233706aa7abf4301dc3cbb37044801::" providerId="AD" clId="Web-{BA6AC8ED-A969-9383-BC69-7FE1410E856E}" dt="2023-09-15T12:44:27.311" v="41" actId="20577"/>
      <pc:docMkLst>
        <pc:docMk/>
      </pc:docMkLst>
      <pc:sldChg chg="modSp">
        <pc:chgData name="Guest User" userId="S::urn:spo:anon#d41d6a69044f57f4c643a70c668809c060233706aa7abf4301dc3cbb37044801::" providerId="AD" clId="Web-{BA6AC8ED-A969-9383-BC69-7FE1410E856E}" dt="2023-09-15T12:44:27.311" v="41" actId="20577"/>
        <pc:sldMkLst>
          <pc:docMk/>
          <pc:sldMk cId="3773661486" sldId="357"/>
        </pc:sldMkLst>
        <pc:spChg chg="mod">
          <ac:chgData name="Guest User" userId="S::urn:spo:anon#d41d6a69044f57f4c643a70c668809c060233706aa7abf4301dc3cbb37044801::" providerId="AD" clId="Web-{BA6AC8ED-A969-9383-BC69-7FE1410E856E}" dt="2023-09-15T12:44:27.311" v="41" actId="20577"/>
          <ac:spMkLst>
            <pc:docMk/>
            <pc:sldMk cId="3773661486" sldId="357"/>
            <ac:spMk id="2" creationId="{36DFABDD-9246-AA9C-946A-B9DA09E12B42}"/>
          </ac:spMkLst>
        </pc:spChg>
      </pc:sldChg>
    </pc:docChg>
  </pc:docChgLst>
  <pc:docChgLst>
    <pc:chgData clId="Web-{98E0C963-C72B-9A1E-C513-9D66AB57EEAF}"/>
    <pc:docChg chg="modSld">
      <pc:chgData name="" userId="" providerId="" clId="Web-{98E0C963-C72B-9A1E-C513-9D66AB57EEAF}" dt="2023-10-27T08:33:09.105" v="0" actId="1076"/>
      <pc:docMkLst>
        <pc:docMk/>
      </pc:docMkLst>
      <pc:sldChg chg="modSp">
        <pc:chgData name="" userId="" providerId="" clId="Web-{98E0C963-C72B-9A1E-C513-9D66AB57EEAF}" dt="2023-10-27T08:33:09.105" v="0" actId="1076"/>
        <pc:sldMkLst>
          <pc:docMk/>
          <pc:sldMk cId="2341085596" sldId="257"/>
        </pc:sldMkLst>
        <pc:picChg chg="mod">
          <ac:chgData name="" userId="" providerId="" clId="Web-{98E0C963-C72B-9A1E-C513-9D66AB57EEAF}" dt="2023-10-27T08:33:09.105" v="0" actId="1076"/>
          <ac:picMkLst>
            <pc:docMk/>
            <pc:sldMk cId="2341085596" sldId="257"/>
            <ac:picMk id="5" creationId="{9DF61CB4-EFD8-4FB2-AC1D-5731103B6470}"/>
          </ac:picMkLst>
        </pc:picChg>
      </pc:sldChg>
    </pc:docChg>
  </pc:docChgLst>
  <pc:docChgLst>
    <pc:chgData name="purohitjassu56@gmail.com" userId="S::purohitjassu56_gmail.com#ext#@bostoninstituteofanalyti399.onmicrosoft.com::a61d3946-209a-4233-a613-70f6eead07e2" providerId="AD" clId="Web-{3256D2D3-CFB8-62AE-6FFB-3AEC480DBF66}"/>
    <pc:docChg chg="modSld">
      <pc:chgData name="purohitjassu56@gmail.com" userId="S::purohitjassu56_gmail.com#ext#@bostoninstituteofanalyti399.onmicrosoft.com::a61d3946-209a-4233-a613-70f6eead07e2" providerId="AD" clId="Web-{3256D2D3-CFB8-62AE-6FFB-3AEC480DBF66}" dt="2023-07-12T13:48:28.638" v="0" actId="1076"/>
      <pc:docMkLst>
        <pc:docMk/>
      </pc:docMkLst>
      <pc:sldChg chg="modSp">
        <pc:chgData name="purohitjassu56@gmail.com" userId="S::purohitjassu56_gmail.com#ext#@bostoninstituteofanalyti399.onmicrosoft.com::a61d3946-209a-4233-a613-70f6eead07e2" providerId="AD" clId="Web-{3256D2D3-CFB8-62AE-6FFB-3AEC480DBF66}" dt="2023-07-12T13:48:28.638" v="0" actId="1076"/>
        <pc:sldMkLst>
          <pc:docMk/>
          <pc:sldMk cId="1560736688" sldId="324"/>
        </pc:sldMkLst>
        <pc:picChg chg="mod">
          <ac:chgData name="purohitjassu56@gmail.com" userId="S::purohitjassu56_gmail.com#ext#@bostoninstituteofanalyti399.onmicrosoft.com::a61d3946-209a-4233-a613-70f6eead07e2" providerId="AD" clId="Web-{3256D2D3-CFB8-62AE-6FFB-3AEC480DBF66}" dt="2023-07-12T13:48:28.638" v="0" actId="1076"/>
          <ac:picMkLst>
            <pc:docMk/>
            <pc:sldMk cId="1560736688" sldId="324"/>
            <ac:picMk id="2" creationId="{BDB90223-5D15-41E3-9664-BD96C3BD25A2}"/>
          </ac:picMkLst>
        </pc:picChg>
      </pc:sldChg>
    </pc:docChg>
  </pc:docChgLst>
  <pc:docChgLst>
    <pc:chgData name="Guest User" userId="S::urn:spo:anon#d41d6a69044f57f4c643a70c668809c060233706aa7abf4301dc3cbb37044801::" providerId="AD" clId="Web-{648373AD-CBF2-2B98-457F-4C541EC36E30}"/>
    <pc:docChg chg="modSld">
      <pc:chgData name="Guest User" userId="S::urn:spo:anon#d41d6a69044f57f4c643a70c668809c060233706aa7abf4301dc3cbb37044801::" providerId="AD" clId="Web-{648373AD-CBF2-2B98-457F-4C541EC36E30}" dt="2023-06-21T09:51:53.721" v="86"/>
      <pc:docMkLst>
        <pc:docMk/>
      </pc:docMkLst>
      <pc:sldChg chg="addSp delSp modSp">
        <pc:chgData name="Guest User" userId="S::urn:spo:anon#d41d6a69044f57f4c643a70c668809c060233706aa7abf4301dc3cbb37044801::" providerId="AD" clId="Web-{648373AD-CBF2-2B98-457F-4C541EC36E30}" dt="2023-06-21T09:51:53.721" v="86"/>
        <pc:sldMkLst>
          <pc:docMk/>
          <pc:sldMk cId="558299909" sldId="316"/>
        </pc:sldMkLst>
        <pc:spChg chg="mod">
          <ac:chgData name="Guest User" userId="S::urn:spo:anon#d41d6a69044f57f4c643a70c668809c060233706aa7abf4301dc3cbb37044801::" providerId="AD" clId="Web-{648373AD-CBF2-2B98-457F-4C541EC36E30}" dt="2023-06-21T09:40:09.488" v="59" actId="20577"/>
          <ac:spMkLst>
            <pc:docMk/>
            <pc:sldMk cId="558299909" sldId="316"/>
            <ac:spMk id="8" creationId="{E35BD990-E826-3680-13E0-410C1E9DDC10}"/>
          </ac:spMkLst>
        </pc:spChg>
        <pc:picChg chg="add del mod">
          <ac:chgData name="Guest User" userId="S::urn:spo:anon#d41d6a69044f57f4c643a70c668809c060233706aa7abf4301dc3cbb37044801::" providerId="AD" clId="Web-{648373AD-CBF2-2B98-457F-4C541EC36E30}" dt="2023-06-21T09:46:59.318" v="65"/>
          <ac:picMkLst>
            <pc:docMk/>
            <pc:sldMk cId="558299909" sldId="316"/>
            <ac:picMk id="3" creationId="{86B54A2D-8D8C-ECFA-4F06-A90FD3269FB7}"/>
          </ac:picMkLst>
        </pc:picChg>
        <pc:picChg chg="add del mod">
          <ac:chgData name="Guest User" userId="S::urn:spo:anon#d41d6a69044f57f4c643a70c668809c060233706aa7abf4301dc3cbb37044801::" providerId="AD" clId="Web-{648373AD-CBF2-2B98-457F-4C541EC36E30}" dt="2023-06-21T09:47:51.555" v="68"/>
          <ac:picMkLst>
            <pc:docMk/>
            <pc:sldMk cId="558299909" sldId="316"/>
            <ac:picMk id="4" creationId="{2A27FD75-21FF-F4FD-C030-D6E29E23C9BD}"/>
          </ac:picMkLst>
        </pc:picChg>
        <pc:picChg chg="add del mod">
          <ac:chgData name="Guest User" userId="S::urn:spo:anon#d41d6a69044f57f4c643a70c668809c060233706aa7abf4301dc3cbb37044801::" providerId="AD" clId="Web-{648373AD-CBF2-2B98-457F-4C541EC36E30}" dt="2023-06-21T09:48:22.806" v="74"/>
          <ac:picMkLst>
            <pc:docMk/>
            <pc:sldMk cId="558299909" sldId="316"/>
            <ac:picMk id="5" creationId="{A2060565-DD1C-08A0-4DCB-326393B03ED0}"/>
          </ac:picMkLst>
        </pc:picChg>
        <pc:picChg chg="add del mod">
          <ac:chgData name="Guest User" userId="S::urn:spo:anon#d41d6a69044f57f4c643a70c668809c060233706aa7abf4301dc3cbb37044801::" providerId="AD" clId="Web-{648373AD-CBF2-2B98-457F-4C541EC36E30}" dt="2023-06-21T09:49:30.887" v="78"/>
          <ac:picMkLst>
            <pc:docMk/>
            <pc:sldMk cId="558299909" sldId="316"/>
            <ac:picMk id="9" creationId="{AA05F4D6-BA1D-C980-03B9-5DB744837E47}"/>
          </ac:picMkLst>
        </pc:picChg>
        <pc:picChg chg="add del mod">
          <ac:chgData name="Guest User" userId="S::urn:spo:anon#d41d6a69044f57f4c643a70c668809c060233706aa7abf4301dc3cbb37044801::" providerId="AD" clId="Web-{648373AD-CBF2-2B98-457F-4C541EC36E30}" dt="2023-06-21T09:50:07.482" v="82"/>
          <ac:picMkLst>
            <pc:docMk/>
            <pc:sldMk cId="558299909" sldId="316"/>
            <ac:picMk id="10" creationId="{FE3F6025-C1BE-C716-72EA-212C5C3610E2}"/>
          </ac:picMkLst>
        </pc:picChg>
        <pc:picChg chg="add del mod">
          <ac:chgData name="Guest User" userId="S::urn:spo:anon#d41d6a69044f57f4c643a70c668809c060233706aa7abf4301dc3cbb37044801::" providerId="AD" clId="Web-{648373AD-CBF2-2B98-457F-4C541EC36E30}" dt="2023-06-21T09:51:53.721" v="86"/>
          <ac:picMkLst>
            <pc:docMk/>
            <pc:sldMk cId="558299909" sldId="316"/>
            <ac:picMk id="11" creationId="{7FBF40AA-30C0-6A9F-EE3B-846ADD9F7A8C}"/>
          </ac:picMkLst>
        </pc:picChg>
      </pc:sldChg>
      <pc:sldChg chg="mod setBg">
        <pc:chgData name="Guest User" userId="S::urn:spo:anon#d41d6a69044f57f4c643a70c668809c060233706aa7abf4301dc3cbb37044801::" providerId="AD" clId="Web-{648373AD-CBF2-2B98-457F-4C541EC36E30}" dt="2023-06-21T09:41:12.693" v="60"/>
        <pc:sldMkLst>
          <pc:docMk/>
          <pc:sldMk cId="1732964745" sldId="319"/>
        </pc:sldMkLst>
      </pc:sldChg>
    </pc:docChg>
  </pc:docChgLst>
  <pc:docChgLst>
    <pc:chgData name="Guest User" userId="S::urn:spo:anon#d41d6a69044f57f4c643a70c668809c060233706aa7abf4301dc3cbb37044801::" providerId="AD" clId="Web-{ECC9A431-25F2-5B17-C090-D66EAD382D19}"/>
    <pc:docChg chg="modSld">
      <pc:chgData name="Guest User" userId="S::urn:spo:anon#d41d6a69044f57f4c643a70c668809c060233706aa7abf4301dc3cbb37044801::" providerId="AD" clId="Web-{ECC9A431-25F2-5B17-C090-D66EAD382D19}" dt="2023-10-27T12:23:08.853" v="1"/>
      <pc:docMkLst>
        <pc:docMk/>
      </pc:docMkLst>
      <pc:sldChg chg="modSp">
        <pc:chgData name="Guest User" userId="S::urn:spo:anon#d41d6a69044f57f4c643a70c668809c060233706aa7abf4301dc3cbb37044801::" providerId="AD" clId="Web-{ECC9A431-25F2-5B17-C090-D66EAD382D19}" dt="2023-10-27T12:22:36.711" v="0" actId="20577"/>
        <pc:sldMkLst>
          <pc:docMk/>
          <pc:sldMk cId="2341085596" sldId="257"/>
        </pc:sldMkLst>
        <pc:spChg chg="mod">
          <ac:chgData name="Guest User" userId="S::urn:spo:anon#d41d6a69044f57f4c643a70c668809c060233706aa7abf4301dc3cbb37044801::" providerId="AD" clId="Web-{ECC9A431-25F2-5B17-C090-D66EAD382D19}" dt="2023-10-27T12:22:36.711" v="0" actId="20577"/>
          <ac:spMkLst>
            <pc:docMk/>
            <pc:sldMk cId="2341085596" sldId="257"/>
            <ac:spMk id="2" creationId="{C85AB3DA-940A-D577-FA37-54817ADD156C}"/>
          </ac:spMkLst>
        </pc:spChg>
      </pc:sldChg>
      <pc:sldChg chg="mod modShow">
        <pc:chgData name="Guest User" userId="S::urn:spo:anon#d41d6a69044f57f4c643a70c668809c060233706aa7abf4301dc3cbb37044801::" providerId="AD" clId="Web-{ECC9A431-25F2-5B17-C090-D66EAD382D19}" dt="2023-10-27T12:23:08.853" v="1"/>
        <pc:sldMkLst>
          <pc:docMk/>
          <pc:sldMk cId="177204989" sldId="398"/>
        </pc:sldMkLst>
      </pc:sldChg>
    </pc:docChg>
  </pc:docChgLst>
  <pc:docChgLst>
    <pc:chgData clId="Web-{085E46D6-6F99-8903-364F-CA60ABF6BAC9}"/>
    <pc:docChg chg="modSld">
      <pc:chgData name="" userId="" providerId="" clId="Web-{085E46D6-6F99-8903-364F-CA60ABF6BAC9}" dt="2023-07-04T15:17:34.141" v="1" actId="1076"/>
      <pc:docMkLst>
        <pc:docMk/>
      </pc:docMkLst>
      <pc:sldChg chg="modSp">
        <pc:chgData name="" userId="" providerId="" clId="Web-{085E46D6-6F99-8903-364F-CA60ABF6BAC9}" dt="2023-07-04T15:17:34.141" v="1" actId="1076"/>
        <pc:sldMkLst>
          <pc:docMk/>
          <pc:sldMk cId="2348246817" sldId="337"/>
        </pc:sldMkLst>
        <pc:picChg chg="mod">
          <ac:chgData name="" userId="" providerId="" clId="Web-{085E46D6-6F99-8903-364F-CA60ABF6BAC9}" dt="2023-07-04T15:17:34.141" v="1" actId="1076"/>
          <ac:picMkLst>
            <pc:docMk/>
            <pc:sldMk cId="2348246817" sldId="337"/>
            <ac:picMk id="2" creationId="{2864E9B6-6444-908D-F5AF-02EF8E7F0D0E}"/>
          </ac:picMkLst>
        </pc:picChg>
      </pc:sldChg>
    </pc:docChg>
  </pc:docChgLst>
  <pc:docChgLst>
    <pc:chgData name="Guest User" userId="S::urn:spo:anon#d41d6a69044f57f4c643a70c668809c060233706aa7abf4301dc3cbb37044801::" providerId="AD" clId="Web-{CFFDA4C4-38D9-4C8B-9D7C-C4B232738EE3}"/>
    <pc:docChg chg="sldOrd">
      <pc:chgData name="Guest User" userId="S::urn:spo:anon#d41d6a69044f57f4c643a70c668809c060233706aa7abf4301dc3cbb37044801::" providerId="AD" clId="Web-{CFFDA4C4-38D9-4C8B-9D7C-C4B232738EE3}" dt="2023-08-23T19:16:25.646" v="0"/>
      <pc:docMkLst>
        <pc:docMk/>
      </pc:docMkLst>
      <pc:sldChg chg="ord">
        <pc:chgData name="Guest User" userId="S::urn:spo:anon#d41d6a69044f57f4c643a70c668809c060233706aa7abf4301dc3cbb37044801::" providerId="AD" clId="Web-{CFFDA4C4-38D9-4C8B-9D7C-C4B232738EE3}" dt="2023-08-23T19:16:25.646" v="0"/>
        <pc:sldMkLst>
          <pc:docMk/>
          <pc:sldMk cId="213141613" sldId="354"/>
        </pc:sldMkLst>
      </pc:sldChg>
    </pc:docChg>
  </pc:docChgLst>
  <pc:docChgLst>
    <pc:chgData name="Guest User" userId="S::urn:spo:anon#d41d6a69044f57f4c643a70c668809c060233706aa7abf4301dc3cbb37044801::" providerId="AD" clId="Web-{D7015620-9332-436F-C456-87E234F9C23B}"/>
    <pc:docChg chg="modSld">
      <pc:chgData name="Guest User" userId="S::urn:spo:anon#d41d6a69044f57f4c643a70c668809c060233706aa7abf4301dc3cbb37044801::" providerId="AD" clId="Web-{D7015620-9332-436F-C456-87E234F9C23B}" dt="2023-11-04T05:27:28.313" v="0" actId="1076"/>
      <pc:docMkLst>
        <pc:docMk/>
      </pc:docMkLst>
      <pc:sldChg chg="modSp">
        <pc:chgData name="Guest User" userId="S::urn:spo:anon#d41d6a69044f57f4c643a70c668809c060233706aa7abf4301dc3cbb37044801::" providerId="AD" clId="Web-{D7015620-9332-436F-C456-87E234F9C23B}" dt="2023-11-04T05:27:28.313" v="0" actId="1076"/>
        <pc:sldMkLst>
          <pc:docMk/>
          <pc:sldMk cId="3084368489" sldId="382"/>
        </pc:sldMkLst>
        <pc:picChg chg="mod">
          <ac:chgData name="Guest User" userId="S::urn:spo:anon#d41d6a69044f57f4c643a70c668809c060233706aa7abf4301dc3cbb37044801::" providerId="AD" clId="Web-{D7015620-9332-436F-C456-87E234F9C23B}" dt="2023-11-04T05:27:28.313" v="0" actId="1076"/>
          <ac:picMkLst>
            <pc:docMk/>
            <pc:sldMk cId="3084368489" sldId="382"/>
            <ac:picMk id="2" creationId="{BDB90223-5D15-41E3-9664-BD96C3BD25A2}"/>
          </ac:picMkLst>
        </pc:picChg>
      </pc:sldChg>
    </pc:docChg>
  </pc:docChgLst>
  <pc:docChgLst>
    <pc:chgData name="pradeepjain0200@gmail.com" userId="S::pradeepjain0200_gmail.com#ext#@bostoninstituteofanalyti399.onmicrosoft.com::5e765b14-4b2d-4c6b-8b5f-c8467786ba35" providerId="AD" clId="Web-{35664164-8999-7D11-72C3-58DC981765DE}"/>
    <pc:docChg chg="addSld modSld">
      <pc:chgData name="pradeepjain0200@gmail.com" userId="S::pradeepjain0200_gmail.com#ext#@bostoninstituteofanalyti399.onmicrosoft.com::5e765b14-4b2d-4c6b-8b5f-c8467786ba35" providerId="AD" clId="Web-{35664164-8999-7D11-72C3-58DC981765DE}" dt="2023-06-16T18:32:18.042" v="2"/>
      <pc:docMkLst>
        <pc:docMk/>
      </pc:docMkLst>
      <pc:sldChg chg="addSp delSp modSp mod modClrScheme chgLayout">
        <pc:chgData name="pradeepjain0200@gmail.com" userId="S::pradeepjain0200_gmail.com#ext#@bostoninstituteofanalyti399.onmicrosoft.com::5e765b14-4b2d-4c6b-8b5f-c8467786ba35" providerId="AD" clId="Web-{35664164-8999-7D11-72C3-58DC981765DE}" dt="2023-06-16T18:32:18.042" v="2"/>
        <pc:sldMkLst>
          <pc:docMk/>
          <pc:sldMk cId="2729877128" sldId="311"/>
        </pc:sldMkLst>
        <pc:spChg chg="add del mod ord">
          <ac:chgData name="pradeepjain0200@gmail.com" userId="S::pradeepjain0200_gmail.com#ext#@bostoninstituteofanalyti399.onmicrosoft.com::5e765b14-4b2d-4c6b-8b5f-c8467786ba35" providerId="AD" clId="Web-{35664164-8999-7D11-72C3-58DC981765DE}" dt="2023-06-16T18:32:18.042" v="2"/>
          <ac:spMkLst>
            <pc:docMk/>
            <pc:sldMk cId="2729877128" sldId="311"/>
            <ac:spMk id="5" creationId="{1580E6E9-1DA3-E8CA-DBE8-597F621FF9B8}"/>
          </ac:spMkLst>
        </pc:spChg>
        <pc:spChg chg="add del mod ord">
          <ac:chgData name="pradeepjain0200@gmail.com" userId="S::pradeepjain0200_gmail.com#ext#@bostoninstituteofanalyti399.onmicrosoft.com::5e765b14-4b2d-4c6b-8b5f-c8467786ba35" providerId="AD" clId="Web-{35664164-8999-7D11-72C3-58DC981765DE}" dt="2023-06-16T18:32:18.042" v="2"/>
          <ac:spMkLst>
            <pc:docMk/>
            <pc:sldMk cId="2729877128" sldId="311"/>
            <ac:spMk id="9" creationId="{233C32DD-99BE-3738-9631-D097C99C4B39}"/>
          </ac:spMkLst>
        </pc:spChg>
      </pc:sldChg>
      <pc:sldChg chg="new">
        <pc:chgData name="pradeepjain0200@gmail.com" userId="S::pradeepjain0200_gmail.com#ext#@bostoninstituteofanalyti399.onmicrosoft.com::5e765b14-4b2d-4c6b-8b5f-c8467786ba35" providerId="AD" clId="Web-{35664164-8999-7D11-72C3-58DC981765DE}" dt="2023-06-16T18:31:08.024" v="0"/>
        <pc:sldMkLst>
          <pc:docMk/>
          <pc:sldMk cId="3911628646" sldId="326"/>
        </pc:sldMkLst>
      </pc:sldChg>
    </pc:docChg>
  </pc:docChgLst>
  <pc:docChgLst>
    <pc:chgData name="dhruvisoni34@gmail.com" userId="S::dhruvisoni34_gmail.com#ext#@bostoninstituteofanalyti399.onmicrosoft.com::79b0c193-98b1-402d-8d0c-68b6bde31739" providerId="AD" clId="Web-{5C8F0DFF-E476-AF23-163E-DDEFF1766C13}"/>
    <pc:docChg chg="addSld modSld sldOrd">
      <pc:chgData name="dhruvisoni34@gmail.com" userId="S::dhruvisoni34_gmail.com#ext#@bostoninstituteofanalyti399.onmicrosoft.com::79b0c193-98b1-402d-8d0c-68b6bde31739" providerId="AD" clId="Web-{5C8F0DFF-E476-AF23-163E-DDEFF1766C13}" dt="2023-10-29T14:28:52.186" v="1001" actId="20577"/>
      <pc:docMkLst>
        <pc:docMk/>
      </pc:docMkLst>
      <pc:sldChg chg="delSp modSp ord">
        <pc:chgData name="dhruvisoni34@gmail.com" userId="S::dhruvisoni34_gmail.com#ext#@bostoninstituteofanalyti399.onmicrosoft.com::79b0c193-98b1-402d-8d0c-68b6bde31739" providerId="AD" clId="Web-{5C8F0DFF-E476-AF23-163E-DDEFF1766C13}" dt="2023-10-29T14:28:32.091" v="994"/>
        <pc:sldMkLst>
          <pc:docMk/>
          <pc:sldMk cId="3084368489" sldId="382"/>
        </pc:sldMkLst>
        <pc:graphicFrameChg chg="mod modGraphic">
          <ac:chgData name="dhruvisoni34@gmail.com" userId="S::dhruvisoni34_gmail.com#ext#@bostoninstituteofanalyti399.onmicrosoft.com::79b0c193-98b1-402d-8d0c-68b6bde31739" providerId="AD" clId="Web-{5C8F0DFF-E476-AF23-163E-DDEFF1766C13}" dt="2023-10-29T14:22:24.935" v="986" actId="1076"/>
          <ac:graphicFrameMkLst>
            <pc:docMk/>
            <pc:sldMk cId="3084368489" sldId="382"/>
            <ac:graphicFrameMk id="9" creationId="{02E86FA8-7C27-3C1B-9409-50C1DAB7D2DB}"/>
          </ac:graphicFrameMkLst>
        </pc:graphicFrameChg>
        <pc:picChg chg="mod">
          <ac:chgData name="dhruvisoni34@gmail.com" userId="S::dhruvisoni34_gmail.com#ext#@bostoninstituteofanalyti399.onmicrosoft.com::79b0c193-98b1-402d-8d0c-68b6bde31739" providerId="AD" clId="Web-{5C8F0DFF-E476-AF23-163E-DDEFF1766C13}" dt="2023-10-29T11:58:23.760" v="1" actId="1076"/>
          <ac:picMkLst>
            <pc:docMk/>
            <pc:sldMk cId="3084368489" sldId="382"/>
            <ac:picMk id="7" creationId="{4019A7C7-4F37-4807-89DC-50EF4BBEB556}"/>
          </ac:picMkLst>
        </pc:picChg>
        <pc:picChg chg="del">
          <ac:chgData name="dhruvisoni34@gmail.com" userId="S::dhruvisoni34_gmail.com#ext#@bostoninstituteofanalyti399.onmicrosoft.com::79b0c193-98b1-402d-8d0c-68b6bde31739" providerId="AD" clId="Web-{5C8F0DFF-E476-AF23-163E-DDEFF1766C13}" dt="2023-10-29T11:58:18.635" v="0"/>
          <ac:picMkLst>
            <pc:docMk/>
            <pc:sldMk cId="3084368489" sldId="382"/>
            <ac:picMk id="20" creationId="{38FCA4D3-0F7C-9BE3-BDCC-E7BC71A8B98E}"/>
          </ac:picMkLst>
        </pc:picChg>
      </pc:sldChg>
      <pc:sldChg chg="ord">
        <pc:chgData name="dhruvisoni34@gmail.com" userId="S::dhruvisoni34_gmail.com#ext#@bostoninstituteofanalyti399.onmicrosoft.com::79b0c193-98b1-402d-8d0c-68b6bde31739" providerId="AD" clId="Web-{5C8F0DFF-E476-AF23-163E-DDEFF1766C13}" dt="2023-10-29T12:26:13.836" v="610"/>
        <pc:sldMkLst>
          <pc:docMk/>
          <pc:sldMk cId="1498139725" sldId="383"/>
        </pc:sldMkLst>
      </pc:sldChg>
      <pc:sldChg chg="modSp ord">
        <pc:chgData name="dhruvisoni34@gmail.com" userId="S::dhruvisoni34_gmail.com#ext#@bostoninstituteofanalyti399.onmicrosoft.com::79b0c193-98b1-402d-8d0c-68b6bde31739" providerId="AD" clId="Web-{5C8F0DFF-E476-AF23-163E-DDEFF1766C13}" dt="2023-10-29T14:28:52.186" v="1001" actId="20577"/>
        <pc:sldMkLst>
          <pc:docMk/>
          <pc:sldMk cId="1147586658" sldId="384"/>
        </pc:sldMkLst>
        <pc:spChg chg="mod">
          <ac:chgData name="dhruvisoni34@gmail.com" userId="S::dhruvisoni34_gmail.com#ext#@bostoninstituteofanalyti399.onmicrosoft.com::79b0c193-98b1-402d-8d0c-68b6bde31739" providerId="AD" clId="Web-{5C8F0DFF-E476-AF23-163E-DDEFF1766C13}" dt="2023-10-29T14:28:52.186" v="1001" actId="20577"/>
          <ac:spMkLst>
            <pc:docMk/>
            <pc:sldMk cId="1147586658" sldId="384"/>
            <ac:spMk id="5" creationId="{B88CD0A1-99F6-A492-6160-76E4C0107202}"/>
          </ac:spMkLst>
        </pc:spChg>
      </pc:sldChg>
      <pc:sldChg chg="modSp">
        <pc:chgData name="dhruvisoni34@gmail.com" userId="S::dhruvisoni34_gmail.com#ext#@bostoninstituteofanalyti399.onmicrosoft.com::79b0c193-98b1-402d-8d0c-68b6bde31739" providerId="AD" clId="Web-{5C8F0DFF-E476-AF23-163E-DDEFF1766C13}" dt="2023-10-29T14:23:34.813" v="988" actId="20577"/>
        <pc:sldMkLst>
          <pc:docMk/>
          <pc:sldMk cId="4225680352" sldId="387"/>
        </pc:sldMkLst>
        <pc:spChg chg="mod">
          <ac:chgData name="dhruvisoni34@gmail.com" userId="S::dhruvisoni34_gmail.com#ext#@bostoninstituteofanalyti399.onmicrosoft.com::79b0c193-98b1-402d-8d0c-68b6bde31739" providerId="AD" clId="Web-{5C8F0DFF-E476-AF23-163E-DDEFF1766C13}" dt="2023-10-29T14:23:34.813" v="988" actId="20577"/>
          <ac:spMkLst>
            <pc:docMk/>
            <pc:sldMk cId="4225680352" sldId="387"/>
            <ac:spMk id="11" creationId="{F9457AD3-0B33-6EC1-41AA-1C0A8F7F427F}"/>
          </ac:spMkLst>
        </pc:spChg>
      </pc:sldChg>
      <pc:sldChg chg="addSp delSp modSp">
        <pc:chgData name="dhruvisoni34@gmail.com" userId="S::dhruvisoni34_gmail.com#ext#@bostoninstituteofanalyti399.onmicrosoft.com::79b0c193-98b1-402d-8d0c-68b6bde31739" providerId="AD" clId="Web-{5C8F0DFF-E476-AF23-163E-DDEFF1766C13}" dt="2023-10-29T14:20:04.664" v="977" actId="1076"/>
        <pc:sldMkLst>
          <pc:docMk/>
          <pc:sldMk cId="2551123818" sldId="390"/>
        </pc:sldMkLst>
        <pc:spChg chg="mod">
          <ac:chgData name="dhruvisoni34@gmail.com" userId="S::dhruvisoni34_gmail.com#ext#@bostoninstituteofanalyti399.onmicrosoft.com::79b0c193-98b1-402d-8d0c-68b6bde31739" providerId="AD" clId="Web-{5C8F0DFF-E476-AF23-163E-DDEFF1766C13}" dt="2023-10-29T13:49:38.713" v="671" actId="14100"/>
          <ac:spMkLst>
            <pc:docMk/>
            <pc:sldMk cId="2551123818" sldId="390"/>
            <ac:spMk id="3" creationId="{D695FD20-6B57-A131-0899-46F8077B45A2}"/>
          </ac:spMkLst>
        </pc:spChg>
        <pc:spChg chg="mod">
          <ac:chgData name="dhruvisoni34@gmail.com" userId="S::dhruvisoni34_gmail.com#ext#@bostoninstituteofanalyti399.onmicrosoft.com::79b0c193-98b1-402d-8d0c-68b6bde31739" providerId="AD" clId="Web-{5C8F0DFF-E476-AF23-163E-DDEFF1766C13}" dt="2023-10-29T14:20:04.664" v="977" actId="1076"/>
          <ac:spMkLst>
            <pc:docMk/>
            <pc:sldMk cId="2551123818" sldId="390"/>
            <ac:spMk id="4" creationId="{20663876-0994-3D0B-09DA-3C4A740DB411}"/>
          </ac:spMkLst>
        </pc:spChg>
        <pc:spChg chg="mod">
          <ac:chgData name="dhruvisoni34@gmail.com" userId="S::dhruvisoni34_gmail.com#ext#@bostoninstituteofanalyti399.onmicrosoft.com::79b0c193-98b1-402d-8d0c-68b6bde31739" providerId="AD" clId="Web-{5C8F0DFF-E476-AF23-163E-DDEFF1766C13}" dt="2023-10-29T13:50:43.950" v="695" actId="20577"/>
          <ac:spMkLst>
            <pc:docMk/>
            <pc:sldMk cId="2551123818" sldId="390"/>
            <ac:spMk id="5" creationId="{0B2F29B3-3BBC-ACF7-1E22-EBB7455E5032}"/>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25" creationId="{979E27D9-03C7-44E2-9FF8-15D0C8506AF7}"/>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27" creationId="{EEBF1590-3B36-48EE-A89D-3B6F3CB256AB}"/>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29" creationId="{AC8F6C8C-AB5A-4548-942D-E3FD40ACBC49}"/>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34" creationId="{1B15ED52-F352-441B-82BF-E0EA34836D08}"/>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36" creationId="{3B2E3793-BFE6-45A2-9B7B-E18844431C99}"/>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38" creationId="{BC4C4868-CB8F-4AF9-9CDB-8108F2C19B67}"/>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40" creationId="{375E0459-6403-40CD-989D-56A4407CA12E}"/>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42" creationId="{53E5B1A8-3AC9-4BD1-9BBC-78CA94F2D1BA}"/>
          </ac:spMkLst>
        </pc:spChg>
        <pc:spChg chg="add del">
          <ac:chgData name="dhruvisoni34@gmail.com" userId="S::dhruvisoni34_gmail.com#ext#@bostoninstituteofanalyti399.onmicrosoft.com::79b0c193-98b1-402d-8d0c-68b6bde31739" providerId="AD" clId="Web-{5C8F0DFF-E476-AF23-163E-DDEFF1766C13}" dt="2023-10-29T14:19:21.756" v="933"/>
          <ac:spMkLst>
            <pc:docMk/>
            <pc:sldMk cId="2551123818" sldId="390"/>
            <ac:spMk id="47" creationId="{1B15ED52-F352-441B-82BF-E0EA34836D08}"/>
          </ac:spMkLst>
        </pc:spChg>
        <pc:spChg chg="add del">
          <ac:chgData name="dhruvisoni34@gmail.com" userId="S::dhruvisoni34_gmail.com#ext#@bostoninstituteofanalyti399.onmicrosoft.com::79b0c193-98b1-402d-8d0c-68b6bde31739" providerId="AD" clId="Web-{5C8F0DFF-E476-AF23-163E-DDEFF1766C13}" dt="2023-10-29T14:19:21.756" v="933"/>
          <ac:spMkLst>
            <pc:docMk/>
            <pc:sldMk cId="2551123818" sldId="390"/>
            <ac:spMk id="49" creationId="{3B2E3793-BFE6-45A2-9B7B-E18844431C99}"/>
          </ac:spMkLst>
        </pc:spChg>
        <pc:spChg chg="add del">
          <ac:chgData name="dhruvisoni34@gmail.com" userId="S::dhruvisoni34_gmail.com#ext#@bostoninstituteofanalyti399.onmicrosoft.com::79b0c193-98b1-402d-8d0c-68b6bde31739" providerId="AD" clId="Web-{5C8F0DFF-E476-AF23-163E-DDEFF1766C13}" dt="2023-10-29T14:19:21.756" v="933"/>
          <ac:spMkLst>
            <pc:docMk/>
            <pc:sldMk cId="2551123818" sldId="390"/>
            <ac:spMk id="51" creationId="{BC4C4868-CB8F-4AF9-9CDB-8108F2C19B67}"/>
          </ac:spMkLst>
        </pc:spChg>
        <pc:spChg chg="add del">
          <ac:chgData name="dhruvisoni34@gmail.com" userId="S::dhruvisoni34_gmail.com#ext#@bostoninstituteofanalyti399.onmicrosoft.com::79b0c193-98b1-402d-8d0c-68b6bde31739" providerId="AD" clId="Web-{5C8F0DFF-E476-AF23-163E-DDEFF1766C13}" dt="2023-10-29T14:19:21.756" v="933"/>
          <ac:spMkLst>
            <pc:docMk/>
            <pc:sldMk cId="2551123818" sldId="390"/>
            <ac:spMk id="53" creationId="{375E0459-6403-40CD-989D-56A4407CA12E}"/>
          </ac:spMkLst>
        </pc:spChg>
        <pc:spChg chg="add del">
          <ac:chgData name="dhruvisoni34@gmail.com" userId="S::dhruvisoni34_gmail.com#ext#@bostoninstituteofanalyti399.onmicrosoft.com::79b0c193-98b1-402d-8d0c-68b6bde31739" providerId="AD" clId="Web-{5C8F0DFF-E476-AF23-163E-DDEFF1766C13}" dt="2023-10-29T14:19:21.756" v="933"/>
          <ac:spMkLst>
            <pc:docMk/>
            <pc:sldMk cId="2551123818" sldId="390"/>
            <ac:spMk id="55" creationId="{53E5B1A8-3AC9-4BD1-9BBC-78CA94F2D1BA}"/>
          </ac:spMkLst>
        </pc:spChg>
        <pc:picChg chg="mod">
          <ac:chgData name="dhruvisoni34@gmail.com" userId="S::dhruvisoni34_gmail.com#ext#@bostoninstituteofanalyti399.onmicrosoft.com::79b0c193-98b1-402d-8d0c-68b6bde31739" providerId="AD" clId="Web-{5C8F0DFF-E476-AF23-163E-DDEFF1766C13}" dt="2023-10-29T13:50:26.778" v="686" actId="1076"/>
          <ac:picMkLst>
            <pc:docMk/>
            <pc:sldMk cId="2551123818" sldId="390"/>
            <ac:picMk id="7" creationId="{4019A7C7-4F37-4807-89DC-50EF4BBEB556}"/>
          </ac:picMkLst>
        </pc:picChg>
      </pc:sldChg>
      <pc:sldChg chg="modSp">
        <pc:chgData name="dhruvisoni34@gmail.com" userId="S::dhruvisoni34_gmail.com#ext#@bostoninstituteofanalyti399.onmicrosoft.com::79b0c193-98b1-402d-8d0c-68b6bde31739" providerId="AD" clId="Web-{5C8F0DFF-E476-AF23-163E-DDEFF1766C13}" dt="2023-10-29T14:25:40.146" v="992" actId="20577"/>
        <pc:sldMkLst>
          <pc:docMk/>
          <pc:sldMk cId="1801442327" sldId="393"/>
        </pc:sldMkLst>
        <pc:spChg chg="mod">
          <ac:chgData name="dhruvisoni34@gmail.com" userId="S::dhruvisoni34_gmail.com#ext#@bostoninstituteofanalyti399.onmicrosoft.com::79b0c193-98b1-402d-8d0c-68b6bde31739" providerId="AD" clId="Web-{5C8F0DFF-E476-AF23-163E-DDEFF1766C13}" dt="2023-10-29T14:25:40.146" v="992" actId="20577"/>
          <ac:spMkLst>
            <pc:docMk/>
            <pc:sldMk cId="1801442327" sldId="393"/>
            <ac:spMk id="11" creationId="{4469F985-5B01-0E87-EE0B-029F6C4F62B3}"/>
          </ac:spMkLst>
        </pc:spChg>
      </pc:sldChg>
      <pc:sldChg chg="addSp delSp modSp new mod setBg">
        <pc:chgData name="dhruvisoni34@gmail.com" userId="S::dhruvisoni34_gmail.com#ext#@bostoninstituteofanalyti399.onmicrosoft.com::79b0c193-98b1-402d-8d0c-68b6bde31739" providerId="AD" clId="Web-{5C8F0DFF-E476-AF23-163E-DDEFF1766C13}" dt="2023-10-29T12:14:14.505" v="385" actId="20577"/>
        <pc:sldMkLst>
          <pc:docMk/>
          <pc:sldMk cId="2240963631" sldId="398"/>
        </pc:sldMkLst>
        <pc:spChg chg="add del mod">
          <ac:chgData name="dhruvisoni34@gmail.com" userId="S::dhruvisoni34_gmail.com#ext#@bostoninstituteofanalyti399.onmicrosoft.com::79b0c193-98b1-402d-8d0c-68b6bde31739" providerId="AD" clId="Web-{5C8F0DFF-E476-AF23-163E-DDEFF1766C13}" dt="2023-10-29T12:10:52.296" v="354"/>
          <ac:spMkLst>
            <pc:docMk/>
            <pc:sldMk cId="2240963631" sldId="398"/>
            <ac:spMk id="2" creationId="{12171B56-D830-1900-1944-5F0C57DCAFC3}"/>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6" creationId="{12171B56-D830-1900-1944-5F0C57DCAFC3}"/>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7" creationId="{DEE2AD96-B495-4E06-9291-B71706F728CB}"/>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9" creationId="{53CF6D67-C5A8-4ADD-9E8E-1E38CA1D3166}"/>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11" creationId="{86909FA0-B515-4681-B7A8-FA281D133B94}"/>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13" creationId="{21C9FE86-FCC3-4A31-AA1C-C882262B7FE7}"/>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15" creationId="{7D96243B-ECED-4B71-8E06-AE9A285EAD20}"/>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17" creationId="{A09989E4-EFDC-4A90-A633-E0525FB4139E}"/>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19" creationId="{8D71EDA1-87BF-4D5D-AB79-F346FD19278A}"/>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20" creationId="{09588DA8-065E-4F6F-8EFD-43104AB2E0CF}"/>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21" creationId="{C4285719-470E-454C-AF62-8323075F1F5B}"/>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22" creationId="{CD9FE4EF-C4D8-49A0-B2FF-81D8DB7D8A24}"/>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23" creationId="{4300840D-0A0B-4512-BACA-B439D5B9C57C}"/>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24" creationId="{D2B78728-A580-49A7-84F9-6EF6F583ADE0}"/>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25" creationId="{38FAA1A1-D861-433F-88FA-1E9D6FD31D11}"/>
          </ac:spMkLst>
        </pc:spChg>
        <pc:spChg chg="add mod">
          <ac:chgData name="dhruvisoni34@gmail.com" userId="S::dhruvisoni34_gmail.com#ext#@bostoninstituteofanalyti399.onmicrosoft.com::79b0c193-98b1-402d-8d0c-68b6bde31739" providerId="AD" clId="Web-{5C8F0DFF-E476-AF23-163E-DDEFF1766C13}" dt="2023-10-29T12:14:14.505" v="385" actId="20577"/>
          <ac:spMkLst>
            <pc:docMk/>
            <pc:sldMk cId="2240963631" sldId="398"/>
            <ac:spMk id="26" creationId="{12171B56-D830-1900-1944-5F0C57DCAFC3}"/>
          </ac:spMkLst>
        </pc:spChg>
        <pc:spChg chg="add del">
          <ac:chgData name="dhruvisoni34@gmail.com" userId="S::dhruvisoni34_gmail.com#ext#@bostoninstituteofanalyti399.onmicrosoft.com::79b0c193-98b1-402d-8d0c-68b6bde31739" providerId="AD" clId="Web-{5C8F0DFF-E476-AF23-163E-DDEFF1766C13}" dt="2023-10-29T12:11:34" v="359"/>
          <ac:spMkLst>
            <pc:docMk/>
            <pc:sldMk cId="2240963631" sldId="398"/>
            <ac:spMk id="31" creationId="{70DFC902-7D23-471A-B557-B6B6917D7A0D}"/>
          </ac:spMkLst>
        </pc:spChg>
        <pc:spChg chg="add del">
          <ac:chgData name="dhruvisoni34@gmail.com" userId="S::dhruvisoni34_gmail.com#ext#@bostoninstituteofanalyti399.onmicrosoft.com::79b0c193-98b1-402d-8d0c-68b6bde31739" providerId="AD" clId="Web-{5C8F0DFF-E476-AF23-163E-DDEFF1766C13}" dt="2023-10-29T12:11:34" v="359"/>
          <ac:spMkLst>
            <pc:docMk/>
            <pc:sldMk cId="2240963631" sldId="398"/>
            <ac:spMk id="33" creationId="{A55D5633-D557-4DCA-982C-FF36EB7A1C00}"/>
          </ac:spMkLst>
        </pc:spChg>
        <pc:spChg chg="add del">
          <ac:chgData name="dhruvisoni34@gmail.com" userId="S::dhruvisoni34_gmail.com#ext#@bostoninstituteofanalyti399.onmicrosoft.com::79b0c193-98b1-402d-8d0c-68b6bde31739" providerId="AD" clId="Web-{5C8F0DFF-E476-AF23-163E-DDEFF1766C13}" dt="2023-10-29T12:11:34" v="359"/>
          <ac:spMkLst>
            <pc:docMk/>
            <pc:sldMk cId="2240963631" sldId="398"/>
            <ac:spMk id="35" creationId="{450D3AD2-FA80-415F-A9CE-54D884561CD7}"/>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37" creationId="{4300840D-0A0B-4512-BACA-B439D5B9C57C}"/>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38" creationId="{09588DA8-065E-4F6F-8EFD-43104AB2E0CF}"/>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39" creationId="{D2B78728-A580-49A7-84F9-6EF6F583ADE0}"/>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40" creationId="{C4285719-470E-454C-AF62-8323075F1F5B}"/>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41" creationId="{38FAA1A1-D861-433F-88FA-1E9D6FD31D11}"/>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42" creationId="{CD9FE4EF-C4D8-49A0-B2FF-81D8DB7D8A24}"/>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43" creationId="{8D71EDA1-87BF-4D5D-AB79-F346FD19278A}"/>
          </ac:spMkLst>
        </pc:spChg>
        <pc:spChg chg="add">
          <ac:chgData name="dhruvisoni34@gmail.com" userId="S::dhruvisoni34_gmail.com#ext#@bostoninstituteofanalyti399.onmicrosoft.com::79b0c193-98b1-402d-8d0c-68b6bde31739" providerId="AD" clId="Web-{5C8F0DFF-E476-AF23-163E-DDEFF1766C13}" dt="2023-10-29T12:12:13.548" v="363"/>
          <ac:spMkLst>
            <pc:docMk/>
            <pc:sldMk cId="2240963631" sldId="398"/>
            <ac:spMk id="48" creationId="{1B15ED52-F352-441B-82BF-E0EA34836D08}"/>
          </ac:spMkLst>
        </pc:spChg>
        <pc:spChg chg="add del">
          <ac:chgData name="dhruvisoni34@gmail.com" userId="S::dhruvisoni34_gmail.com#ext#@bostoninstituteofanalyti399.onmicrosoft.com::79b0c193-98b1-402d-8d0c-68b6bde31739" providerId="AD" clId="Web-{5C8F0DFF-E476-AF23-163E-DDEFF1766C13}" dt="2023-10-29T12:12:13.548" v="362"/>
          <ac:spMkLst>
            <pc:docMk/>
            <pc:sldMk cId="2240963631" sldId="398"/>
            <ac:spMk id="50" creationId="{59A309A7-1751-4ABE-A3C1-EEC40366AD89}"/>
          </ac:spMkLst>
        </pc:spChg>
        <pc:spChg chg="add del">
          <ac:chgData name="dhruvisoni34@gmail.com" userId="S::dhruvisoni34_gmail.com#ext#@bostoninstituteofanalyti399.onmicrosoft.com::79b0c193-98b1-402d-8d0c-68b6bde31739" providerId="AD" clId="Web-{5C8F0DFF-E476-AF23-163E-DDEFF1766C13}" dt="2023-10-29T12:12:13.548" v="362"/>
          <ac:spMkLst>
            <pc:docMk/>
            <pc:sldMk cId="2240963631" sldId="398"/>
            <ac:spMk id="52" creationId="{967D8EB6-EAE1-4F9C-B398-83321E287204}"/>
          </ac:spMkLst>
        </pc:spChg>
        <pc:spChg chg="add">
          <ac:chgData name="dhruvisoni34@gmail.com" userId="S::dhruvisoni34_gmail.com#ext#@bostoninstituteofanalyti399.onmicrosoft.com::79b0c193-98b1-402d-8d0c-68b6bde31739" providerId="AD" clId="Web-{5C8F0DFF-E476-AF23-163E-DDEFF1766C13}" dt="2023-10-29T12:12:13.548" v="363"/>
          <ac:spMkLst>
            <pc:docMk/>
            <pc:sldMk cId="2240963631" sldId="398"/>
            <ac:spMk id="54" creationId="{375E0459-6403-40CD-989D-56A4407CA12E}"/>
          </ac:spMkLst>
        </pc:spChg>
        <pc:spChg chg="add">
          <ac:chgData name="dhruvisoni34@gmail.com" userId="S::dhruvisoni34_gmail.com#ext#@bostoninstituteofanalyti399.onmicrosoft.com::79b0c193-98b1-402d-8d0c-68b6bde31739" providerId="AD" clId="Web-{5C8F0DFF-E476-AF23-163E-DDEFF1766C13}" dt="2023-10-29T12:12:13.548" v="363"/>
          <ac:spMkLst>
            <pc:docMk/>
            <pc:sldMk cId="2240963631" sldId="398"/>
            <ac:spMk id="55" creationId="{3B2E3793-BFE6-45A2-9B7B-E18844431C99}"/>
          </ac:spMkLst>
        </pc:spChg>
        <pc:spChg chg="add">
          <ac:chgData name="dhruvisoni34@gmail.com" userId="S::dhruvisoni34_gmail.com#ext#@bostoninstituteofanalyti399.onmicrosoft.com::79b0c193-98b1-402d-8d0c-68b6bde31739" providerId="AD" clId="Web-{5C8F0DFF-E476-AF23-163E-DDEFF1766C13}" dt="2023-10-29T12:12:13.548" v="363"/>
          <ac:spMkLst>
            <pc:docMk/>
            <pc:sldMk cId="2240963631" sldId="398"/>
            <ac:spMk id="56" creationId="{53E5B1A8-3AC9-4BD1-9BBC-78CA94F2D1BA}"/>
          </ac:spMkLst>
        </pc:spChg>
        <pc:spChg chg="add">
          <ac:chgData name="dhruvisoni34@gmail.com" userId="S::dhruvisoni34_gmail.com#ext#@bostoninstituteofanalyti399.onmicrosoft.com::79b0c193-98b1-402d-8d0c-68b6bde31739" providerId="AD" clId="Web-{5C8F0DFF-E476-AF23-163E-DDEFF1766C13}" dt="2023-10-29T12:12:13.548" v="363"/>
          <ac:spMkLst>
            <pc:docMk/>
            <pc:sldMk cId="2240963631" sldId="398"/>
            <ac:spMk id="57" creationId="{BC4C4868-CB8F-4AF9-9CDB-8108F2C19B67}"/>
          </ac:spMkLst>
        </pc:spChg>
        <pc:graphicFrameChg chg="add del">
          <ac:chgData name="dhruvisoni34@gmail.com" userId="S::dhruvisoni34_gmail.com#ext#@bostoninstituteofanalyti399.onmicrosoft.com::79b0c193-98b1-402d-8d0c-68b6bde31739" providerId="AD" clId="Web-{5C8F0DFF-E476-AF23-163E-DDEFF1766C13}" dt="2023-10-29T12:10:47.843" v="351"/>
          <ac:graphicFrameMkLst>
            <pc:docMk/>
            <pc:sldMk cId="2240963631" sldId="398"/>
            <ac:graphicFrameMk id="4" creationId="{E4B3A8A6-8DFF-2929-7D88-6E295D7734B2}"/>
          </ac:graphicFrameMkLst>
        </pc:graphicFrameChg>
        <pc:picChg chg="add del">
          <ac:chgData name="dhruvisoni34@gmail.com" userId="S::dhruvisoni34_gmail.com#ext#@bostoninstituteofanalyti399.onmicrosoft.com::79b0c193-98b1-402d-8d0c-68b6bde31739" providerId="AD" clId="Web-{5C8F0DFF-E476-AF23-163E-DDEFF1766C13}" dt="2023-10-29T12:12:13.548" v="362"/>
          <ac:picMkLst>
            <pc:docMk/>
            <pc:sldMk cId="2240963631" sldId="398"/>
            <ac:picMk id="47" creationId="{F5D4B354-5FF4-642D-0F17-ACAC850B176B}"/>
          </ac:picMkLst>
        </pc:picChg>
      </pc:sldChg>
      <pc:sldChg chg="addSp delSp modSp new mod ord setBg">
        <pc:chgData name="dhruvisoni34@gmail.com" userId="S::dhruvisoni34_gmail.com#ext#@bostoninstituteofanalyti399.onmicrosoft.com::79b0c193-98b1-402d-8d0c-68b6bde31739" providerId="AD" clId="Web-{5C8F0DFF-E476-AF23-163E-DDEFF1766C13}" dt="2023-10-29T14:24:05.955" v="991"/>
        <pc:sldMkLst>
          <pc:docMk/>
          <pc:sldMk cId="1941593956" sldId="399"/>
        </pc:sldMkLst>
        <pc:spChg chg="add mod ord">
          <ac:chgData name="dhruvisoni34@gmail.com" userId="S::dhruvisoni34_gmail.com#ext#@bostoninstituteofanalyti399.onmicrosoft.com::79b0c193-98b1-402d-8d0c-68b6bde31739" providerId="AD" clId="Web-{5C8F0DFF-E476-AF23-163E-DDEFF1766C13}" dt="2023-10-29T13:44:49.670" v="657" actId="14100"/>
          <ac:spMkLst>
            <pc:docMk/>
            <pc:sldMk cId="1941593956" sldId="399"/>
            <ac:spMk id="2" creationId="{B09E7651-A981-1EE9-31B1-4D4C7F920404}"/>
          </ac:spMkLst>
        </pc:spChg>
        <pc:spChg chg="add del">
          <ac:chgData name="dhruvisoni34@gmail.com" userId="S::dhruvisoni34_gmail.com#ext#@bostoninstituteofanalyti399.onmicrosoft.com::79b0c193-98b1-402d-8d0c-68b6bde31739" providerId="AD" clId="Web-{5C8F0DFF-E476-AF23-163E-DDEFF1766C13}" dt="2023-10-29T13:42:07.476" v="615"/>
          <ac:spMkLst>
            <pc:docMk/>
            <pc:sldMk cId="1941593956" sldId="399"/>
            <ac:spMk id="9" creationId="{1B15ED52-F352-441B-82BF-E0EA34836D08}"/>
          </ac:spMkLst>
        </pc:spChg>
        <pc:spChg chg="add del">
          <ac:chgData name="dhruvisoni34@gmail.com" userId="S::dhruvisoni34_gmail.com#ext#@bostoninstituteofanalyti399.onmicrosoft.com::79b0c193-98b1-402d-8d0c-68b6bde31739" providerId="AD" clId="Web-{5C8F0DFF-E476-AF23-163E-DDEFF1766C13}" dt="2023-10-29T13:42:07.476" v="615"/>
          <ac:spMkLst>
            <pc:docMk/>
            <pc:sldMk cId="1941593956" sldId="399"/>
            <ac:spMk id="11" creationId="{61707E60-CEC9-4661-AA82-69242EB4BDC3}"/>
          </ac:spMkLst>
        </pc:spChg>
        <pc:spChg chg="add del">
          <ac:chgData name="dhruvisoni34@gmail.com" userId="S::dhruvisoni34_gmail.com#ext#@bostoninstituteofanalyti399.onmicrosoft.com::79b0c193-98b1-402d-8d0c-68b6bde31739" providerId="AD" clId="Web-{5C8F0DFF-E476-AF23-163E-DDEFF1766C13}" dt="2023-10-29T13:42:07.476" v="615"/>
          <ac:spMkLst>
            <pc:docMk/>
            <pc:sldMk cId="1941593956" sldId="399"/>
            <ac:spMk id="13" creationId="{8F035CD8-AE30-4146-96F2-036B0CE5E4F3}"/>
          </ac:spMkLst>
        </pc:spChg>
        <pc:spChg chg="add del">
          <ac:chgData name="dhruvisoni34@gmail.com" userId="S::dhruvisoni34_gmail.com#ext#@bostoninstituteofanalyti399.onmicrosoft.com::79b0c193-98b1-402d-8d0c-68b6bde31739" providerId="AD" clId="Web-{5C8F0DFF-E476-AF23-163E-DDEFF1766C13}" dt="2023-10-29T13:42:45.181" v="624"/>
          <ac:spMkLst>
            <pc:docMk/>
            <pc:sldMk cId="1941593956" sldId="399"/>
            <ac:spMk id="18" creationId="{3346177D-ADC4-4968-B747-5CFCD390B5B9}"/>
          </ac:spMkLst>
        </pc:spChg>
        <pc:spChg chg="add del">
          <ac:chgData name="dhruvisoni34@gmail.com" userId="S::dhruvisoni34_gmail.com#ext#@bostoninstituteofanalyti399.onmicrosoft.com::79b0c193-98b1-402d-8d0c-68b6bde31739" providerId="AD" clId="Web-{5C8F0DFF-E476-AF23-163E-DDEFF1766C13}" dt="2023-10-29T13:42:45.181" v="624"/>
          <ac:spMkLst>
            <pc:docMk/>
            <pc:sldMk cId="1941593956" sldId="399"/>
            <ac:spMk id="20" creationId="{0844A943-BF79-4FEA-ABB1-3BD54D236606}"/>
          </ac:spMkLst>
        </pc:spChg>
        <pc:spChg chg="add del">
          <ac:chgData name="dhruvisoni34@gmail.com" userId="S::dhruvisoni34_gmail.com#ext#@bostoninstituteofanalyti399.onmicrosoft.com::79b0c193-98b1-402d-8d0c-68b6bde31739" providerId="AD" clId="Web-{5C8F0DFF-E476-AF23-163E-DDEFF1766C13}" dt="2023-10-29T13:42:45.181" v="624"/>
          <ac:spMkLst>
            <pc:docMk/>
            <pc:sldMk cId="1941593956" sldId="399"/>
            <ac:spMk id="22" creationId="{6437CC72-F4A8-4DC3-AFAB-D22C482C8100}"/>
          </ac:spMkLst>
        </pc:spChg>
        <pc:spChg chg="add">
          <ac:chgData name="dhruvisoni34@gmail.com" userId="S::dhruvisoni34_gmail.com#ext#@bostoninstituteofanalyti399.onmicrosoft.com::79b0c193-98b1-402d-8d0c-68b6bde31739" providerId="AD" clId="Web-{5C8F0DFF-E476-AF23-163E-DDEFF1766C13}" dt="2023-10-29T13:42:45.181" v="624"/>
          <ac:spMkLst>
            <pc:docMk/>
            <pc:sldMk cId="1941593956" sldId="399"/>
            <ac:spMk id="27" creationId="{12609869-9E80-471B-A487-A53288E0E791}"/>
          </ac:spMkLst>
        </pc:spChg>
        <pc:spChg chg="add">
          <ac:chgData name="dhruvisoni34@gmail.com" userId="S::dhruvisoni34_gmail.com#ext#@bostoninstituteofanalyti399.onmicrosoft.com::79b0c193-98b1-402d-8d0c-68b6bde31739" providerId="AD" clId="Web-{5C8F0DFF-E476-AF23-163E-DDEFF1766C13}" dt="2023-10-29T13:42:45.181" v="624"/>
          <ac:spMkLst>
            <pc:docMk/>
            <pc:sldMk cId="1941593956" sldId="399"/>
            <ac:spMk id="29" creationId="{7004738A-9D34-43E8-97D2-CA0EED4F8BE0}"/>
          </ac:spMkLst>
        </pc:spChg>
        <pc:spChg chg="add">
          <ac:chgData name="dhruvisoni34@gmail.com" userId="S::dhruvisoni34_gmail.com#ext#@bostoninstituteofanalyti399.onmicrosoft.com::79b0c193-98b1-402d-8d0c-68b6bde31739" providerId="AD" clId="Web-{5C8F0DFF-E476-AF23-163E-DDEFF1766C13}" dt="2023-10-29T13:42:45.181" v="624"/>
          <ac:spMkLst>
            <pc:docMk/>
            <pc:sldMk cId="1941593956" sldId="399"/>
            <ac:spMk id="31" creationId="{B8B8D07F-F13E-443E-BA68-2D26672D76B9}"/>
          </ac:spMkLst>
        </pc:spChg>
        <pc:spChg chg="add">
          <ac:chgData name="dhruvisoni34@gmail.com" userId="S::dhruvisoni34_gmail.com#ext#@bostoninstituteofanalyti399.onmicrosoft.com::79b0c193-98b1-402d-8d0c-68b6bde31739" providerId="AD" clId="Web-{5C8F0DFF-E476-AF23-163E-DDEFF1766C13}" dt="2023-10-29T13:42:45.181" v="624"/>
          <ac:spMkLst>
            <pc:docMk/>
            <pc:sldMk cId="1941593956" sldId="399"/>
            <ac:spMk id="33" creationId="{2813A4FA-24A5-41ED-A534-3807D1B2F344}"/>
          </ac:spMkLst>
        </pc:spChg>
        <pc:spChg chg="add">
          <ac:chgData name="dhruvisoni34@gmail.com" userId="S::dhruvisoni34_gmail.com#ext#@bostoninstituteofanalyti399.onmicrosoft.com::79b0c193-98b1-402d-8d0c-68b6bde31739" providerId="AD" clId="Web-{5C8F0DFF-E476-AF23-163E-DDEFF1766C13}" dt="2023-10-29T13:42:45.181" v="624"/>
          <ac:spMkLst>
            <pc:docMk/>
            <pc:sldMk cId="1941593956" sldId="399"/>
            <ac:spMk id="35" creationId="{C3944F27-CA70-4E84-A51A-E6BF89558979}"/>
          </ac:spMkLst>
        </pc:spChg>
        <pc:picChg chg="add mod ord">
          <ac:chgData name="dhruvisoni34@gmail.com" userId="S::dhruvisoni34_gmail.com#ext#@bostoninstituteofanalyti399.onmicrosoft.com::79b0c193-98b1-402d-8d0c-68b6bde31739" providerId="AD" clId="Web-{5C8F0DFF-E476-AF23-163E-DDEFF1766C13}" dt="2023-10-29T13:42:45.181" v="624"/>
          <ac:picMkLst>
            <pc:docMk/>
            <pc:sldMk cId="1941593956" sldId="399"/>
            <ac:picMk id="6" creationId="{91BB5159-5379-A887-4D32-A0380AA9EEEF}"/>
          </ac:picMkLst>
        </pc:picChg>
      </pc:sldChg>
    </pc:docChg>
  </pc:docChgLst>
  <pc:docChgLst>
    <pc:chgData name="Guest User" userId="S::urn:spo:anon#09110c10281c4919f40aec95e465d07fcdda95fcf0ba7fb6491ccd3d85db0de7::" providerId="AD" clId="Web-{BF891625-EDF9-C172-E2C0-953A4979BCF8}"/>
    <pc:docChg chg="addSld delSld">
      <pc:chgData name="Guest User" userId="S::urn:spo:anon#09110c10281c4919f40aec95e465d07fcdda95fcf0ba7fb6491ccd3d85db0de7::" providerId="AD" clId="Web-{BF891625-EDF9-C172-E2C0-953A4979BCF8}" dt="2023-08-26T08:45:59.546" v="1"/>
      <pc:docMkLst>
        <pc:docMk/>
      </pc:docMkLst>
      <pc:sldChg chg="new del">
        <pc:chgData name="Guest User" userId="S::urn:spo:anon#09110c10281c4919f40aec95e465d07fcdda95fcf0ba7fb6491ccd3d85db0de7::" providerId="AD" clId="Web-{BF891625-EDF9-C172-E2C0-953A4979BCF8}" dt="2023-08-26T08:45:59.546" v="1"/>
        <pc:sldMkLst>
          <pc:docMk/>
          <pc:sldMk cId="2126175596" sldId="357"/>
        </pc:sldMkLst>
      </pc:sldChg>
    </pc:docChg>
  </pc:docChgLst>
  <pc:docChgLst>
    <pc:chgData name="Guest User" userId="S::urn:spo:anon#d41d6a69044f57f4c643a70c668809c060233706aa7abf4301dc3cbb37044801::" providerId="AD" clId="Web-{9A55318E-5AF5-8556-1B18-09C995816474}"/>
    <pc:docChg chg="delSld modSld">
      <pc:chgData name="Guest User" userId="S::urn:spo:anon#d41d6a69044f57f4c643a70c668809c060233706aa7abf4301dc3cbb37044801::" providerId="AD" clId="Web-{9A55318E-5AF5-8556-1B18-09C995816474}" dt="2023-09-15T07:57:52.258" v="7"/>
      <pc:docMkLst>
        <pc:docMk/>
      </pc:docMkLst>
      <pc:sldChg chg="modSp">
        <pc:chgData name="Guest User" userId="S::urn:spo:anon#d41d6a69044f57f4c643a70c668809c060233706aa7abf4301dc3cbb37044801::" providerId="AD" clId="Web-{9A55318E-5AF5-8556-1B18-09C995816474}" dt="2023-09-15T07:56:46.554" v="5" actId="20577"/>
        <pc:sldMkLst>
          <pc:docMk/>
          <pc:sldMk cId="3773661486" sldId="357"/>
        </pc:sldMkLst>
        <pc:spChg chg="mod">
          <ac:chgData name="Guest User" userId="S::urn:spo:anon#d41d6a69044f57f4c643a70c668809c060233706aa7abf4301dc3cbb37044801::" providerId="AD" clId="Web-{9A55318E-5AF5-8556-1B18-09C995816474}" dt="2023-09-15T07:56:33.319" v="0" actId="20577"/>
          <ac:spMkLst>
            <pc:docMk/>
            <pc:sldMk cId="3773661486" sldId="357"/>
            <ac:spMk id="2" creationId="{36DFABDD-9246-AA9C-946A-B9DA09E12B42}"/>
          </ac:spMkLst>
        </pc:spChg>
        <pc:spChg chg="mod">
          <ac:chgData name="Guest User" userId="S::urn:spo:anon#d41d6a69044f57f4c643a70c668809c060233706aa7abf4301dc3cbb37044801::" providerId="AD" clId="Web-{9A55318E-5AF5-8556-1B18-09C995816474}" dt="2023-09-15T07:56:46.554" v="5" actId="20577"/>
          <ac:spMkLst>
            <pc:docMk/>
            <pc:sldMk cId="3773661486" sldId="357"/>
            <ac:spMk id="8" creationId="{ACFEDC00-B92B-4A6E-F690-08721C518B3F}"/>
          </ac:spMkLst>
        </pc:spChg>
      </pc:sldChg>
      <pc:sldChg chg="del">
        <pc:chgData name="Guest User" userId="S::urn:spo:anon#d41d6a69044f57f4c643a70c668809c060233706aa7abf4301dc3cbb37044801::" providerId="AD" clId="Web-{9A55318E-5AF5-8556-1B18-09C995816474}" dt="2023-09-15T07:57:43.164" v="6"/>
        <pc:sldMkLst>
          <pc:docMk/>
          <pc:sldMk cId="4161101770" sldId="372"/>
        </pc:sldMkLst>
      </pc:sldChg>
      <pc:sldChg chg="del">
        <pc:chgData name="Guest User" userId="S::urn:spo:anon#d41d6a69044f57f4c643a70c668809c060233706aa7abf4301dc3cbb37044801::" providerId="AD" clId="Web-{9A55318E-5AF5-8556-1B18-09C995816474}" dt="2023-09-15T07:57:52.258" v="7"/>
        <pc:sldMkLst>
          <pc:docMk/>
          <pc:sldMk cId="3629750951" sldId="373"/>
        </pc:sldMkLst>
      </pc:sldChg>
    </pc:docChg>
  </pc:docChgLst>
  <pc:docChgLst>
    <pc:chgData name="Guest User" userId="S::urn:spo:anon#12bb9c270c8a06e2adebb12a476771c11d5d4ef54da76a286c505b46425cd796::" providerId="AD" clId="Web-{5F3B6FBD-52BE-324D-033C-E7A277091016}"/>
    <pc:docChg chg="addSld delSld modSld">
      <pc:chgData name="Guest User" userId="S::urn:spo:anon#12bb9c270c8a06e2adebb12a476771c11d5d4ef54da76a286c505b46425cd796::" providerId="AD" clId="Web-{5F3B6FBD-52BE-324D-033C-E7A277091016}" dt="2023-09-14T21:49:40.406" v="664" actId="20577"/>
      <pc:docMkLst>
        <pc:docMk/>
      </pc:docMkLst>
      <pc:sldChg chg="addSp modSp mod setBg">
        <pc:chgData name="Guest User" userId="S::urn:spo:anon#12bb9c270c8a06e2adebb12a476771c11d5d4ef54da76a286c505b46425cd796::" providerId="AD" clId="Web-{5F3B6FBD-52BE-324D-033C-E7A277091016}" dt="2023-09-14T21:17:44.495" v="346" actId="20577"/>
        <pc:sldMkLst>
          <pc:docMk/>
          <pc:sldMk cId="3893415800" sldId="358"/>
        </pc:sldMkLst>
        <pc:spChg chg="mod ord">
          <ac:chgData name="Guest User" userId="S::urn:spo:anon#12bb9c270c8a06e2adebb12a476771c11d5d4ef54da76a286c505b46425cd796::" providerId="AD" clId="Web-{5F3B6FBD-52BE-324D-033C-E7A277091016}" dt="2023-09-14T21:12:56.956" v="296"/>
          <ac:spMkLst>
            <pc:docMk/>
            <pc:sldMk cId="3893415800" sldId="358"/>
            <ac:spMk id="2" creationId="{52890F92-1AD5-53E6-A01E-A4488AFC5ED6}"/>
          </ac:spMkLst>
        </pc:spChg>
        <pc:spChg chg="mod">
          <ac:chgData name="Guest User" userId="S::urn:spo:anon#12bb9c270c8a06e2adebb12a476771c11d5d4ef54da76a286c505b46425cd796::" providerId="AD" clId="Web-{5F3B6FBD-52BE-324D-033C-E7A277091016}" dt="2023-09-14T21:17:44.495" v="346" actId="20577"/>
          <ac:spMkLst>
            <pc:docMk/>
            <pc:sldMk cId="3893415800" sldId="358"/>
            <ac:spMk id="5" creationId="{7A5213EE-3AEE-5A57-66D4-C3C21631BCEB}"/>
          </ac:spMkLst>
        </pc:spChg>
        <pc:spChg chg="add">
          <ac:chgData name="Guest User" userId="S::urn:spo:anon#12bb9c270c8a06e2adebb12a476771c11d5d4ef54da76a286c505b46425cd796::" providerId="AD" clId="Web-{5F3B6FBD-52BE-324D-033C-E7A277091016}" dt="2023-09-14T21:12:56.956" v="296"/>
          <ac:spMkLst>
            <pc:docMk/>
            <pc:sldMk cId="3893415800" sldId="358"/>
            <ac:spMk id="12" creationId="{231BF440-39FA-4087-84CC-2EEC0BBDAF29}"/>
          </ac:spMkLst>
        </pc:spChg>
        <pc:spChg chg="add">
          <ac:chgData name="Guest User" userId="S::urn:spo:anon#12bb9c270c8a06e2adebb12a476771c11d5d4ef54da76a286c505b46425cd796::" providerId="AD" clId="Web-{5F3B6FBD-52BE-324D-033C-E7A277091016}" dt="2023-09-14T21:12:56.956" v="296"/>
          <ac:spMkLst>
            <pc:docMk/>
            <pc:sldMk cId="3893415800" sldId="358"/>
            <ac:spMk id="14" creationId="{F04E4CBA-303B-48BD-8451-C2701CB0EEBF}"/>
          </ac:spMkLst>
        </pc:spChg>
        <pc:spChg chg="add">
          <ac:chgData name="Guest User" userId="S::urn:spo:anon#12bb9c270c8a06e2adebb12a476771c11d5d4ef54da76a286c505b46425cd796::" providerId="AD" clId="Web-{5F3B6FBD-52BE-324D-033C-E7A277091016}" dt="2023-09-14T21:12:56.956" v="296"/>
          <ac:spMkLst>
            <pc:docMk/>
            <pc:sldMk cId="3893415800" sldId="358"/>
            <ac:spMk id="16" creationId="{F6CA58B3-AFCC-4A40-9882-50D5080879B0}"/>
          </ac:spMkLst>
        </pc:spChg>
        <pc:spChg chg="add">
          <ac:chgData name="Guest User" userId="S::urn:spo:anon#12bb9c270c8a06e2adebb12a476771c11d5d4ef54da76a286c505b46425cd796::" providerId="AD" clId="Web-{5F3B6FBD-52BE-324D-033C-E7A277091016}" dt="2023-09-14T21:12:56.956" v="296"/>
          <ac:spMkLst>
            <pc:docMk/>
            <pc:sldMk cId="3893415800" sldId="358"/>
            <ac:spMk id="18" creationId="{75C56826-D4E5-42ED-8529-079651CB3005}"/>
          </ac:spMkLst>
        </pc:spChg>
        <pc:spChg chg="add">
          <ac:chgData name="Guest User" userId="S::urn:spo:anon#12bb9c270c8a06e2adebb12a476771c11d5d4ef54da76a286c505b46425cd796::" providerId="AD" clId="Web-{5F3B6FBD-52BE-324D-033C-E7A277091016}" dt="2023-09-14T21:12:56.956" v="296"/>
          <ac:spMkLst>
            <pc:docMk/>
            <pc:sldMk cId="3893415800" sldId="358"/>
            <ac:spMk id="20" creationId="{82095FCE-EF05-4443-B97A-85DEE3A5CA17}"/>
          </ac:spMkLst>
        </pc:spChg>
        <pc:spChg chg="add">
          <ac:chgData name="Guest User" userId="S::urn:spo:anon#12bb9c270c8a06e2adebb12a476771c11d5d4ef54da76a286c505b46425cd796::" providerId="AD" clId="Web-{5F3B6FBD-52BE-324D-033C-E7A277091016}" dt="2023-09-14T21:12:56.956" v="296"/>
          <ac:spMkLst>
            <pc:docMk/>
            <pc:sldMk cId="3893415800" sldId="358"/>
            <ac:spMk id="22" creationId="{CA00AE6B-AA30-4CF8-BA6F-339B780AD76C}"/>
          </ac:spMkLst>
        </pc:spChg>
        <pc:picChg chg="mod">
          <ac:chgData name="Guest User" userId="S::urn:spo:anon#12bb9c270c8a06e2adebb12a476771c11d5d4ef54da76a286c505b46425cd796::" providerId="AD" clId="Web-{5F3B6FBD-52BE-324D-033C-E7A277091016}" dt="2023-09-14T21:15:00.709" v="320" actId="1076"/>
          <ac:picMkLst>
            <pc:docMk/>
            <pc:sldMk cId="3893415800" sldId="358"/>
            <ac:picMk id="3" creationId="{1E32E2D5-4260-FE2C-A4FF-CCE5D0D5F858}"/>
          </ac:picMkLst>
        </pc:picChg>
        <pc:picChg chg="mod">
          <ac:chgData name="Guest User" userId="S::urn:spo:anon#12bb9c270c8a06e2adebb12a476771c11d5d4ef54da76a286c505b46425cd796::" providerId="AD" clId="Web-{5F3B6FBD-52BE-324D-033C-E7A277091016}" dt="2023-09-14T21:14:58.678" v="319" actId="1076"/>
          <ac:picMkLst>
            <pc:docMk/>
            <pc:sldMk cId="3893415800" sldId="358"/>
            <ac:picMk id="4" creationId="{161B20BF-2262-9DA9-1D6A-83A1D4812C62}"/>
          </ac:picMkLst>
        </pc:picChg>
      </pc:sldChg>
      <pc:sldChg chg="addSp modSp">
        <pc:chgData name="Guest User" userId="S::urn:spo:anon#12bb9c270c8a06e2adebb12a476771c11d5d4ef54da76a286c505b46425cd796::" providerId="AD" clId="Web-{5F3B6FBD-52BE-324D-033C-E7A277091016}" dt="2023-09-14T21:20:37.577" v="380" actId="20577"/>
        <pc:sldMkLst>
          <pc:docMk/>
          <pc:sldMk cId="4188328679" sldId="360"/>
        </pc:sldMkLst>
        <pc:spChg chg="add mod">
          <ac:chgData name="Guest User" userId="S::urn:spo:anon#12bb9c270c8a06e2adebb12a476771c11d5d4ef54da76a286c505b46425cd796::" providerId="AD" clId="Web-{5F3B6FBD-52BE-324D-033C-E7A277091016}" dt="2023-09-14T21:20:37.577" v="380" actId="20577"/>
          <ac:spMkLst>
            <pc:docMk/>
            <pc:sldMk cId="4188328679" sldId="360"/>
            <ac:spMk id="2" creationId="{F8CB63FF-8D3C-0AD6-A3E7-3B1FE5A3662D}"/>
          </ac:spMkLst>
        </pc:spChg>
        <pc:picChg chg="mod">
          <ac:chgData name="Guest User" userId="S::urn:spo:anon#12bb9c270c8a06e2adebb12a476771c11d5d4ef54da76a286c505b46425cd796::" providerId="AD" clId="Web-{5F3B6FBD-52BE-324D-033C-E7A277091016}" dt="2023-09-14T21:19:43.373" v="363" actId="1076"/>
          <ac:picMkLst>
            <pc:docMk/>
            <pc:sldMk cId="4188328679" sldId="360"/>
            <ac:picMk id="4" creationId="{91E833DE-2906-C2F6-FC8F-0857C8EC1C7A}"/>
          </ac:picMkLst>
        </pc:picChg>
      </pc:sldChg>
      <pc:sldChg chg="addSp delSp modSp">
        <pc:chgData name="Guest User" userId="S::urn:spo:anon#12bb9c270c8a06e2adebb12a476771c11d5d4ef54da76a286c505b46425cd796::" providerId="AD" clId="Web-{5F3B6FBD-52BE-324D-033C-E7A277091016}" dt="2023-09-14T21:27:40.738" v="441" actId="20577"/>
        <pc:sldMkLst>
          <pc:docMk/>
          <pc:sldMk cId="2810348344" sldId="362"/>
        </pc:sldMkLst>
        <pc:spChg chg="add del mod">
          <ac:chgData name="Guest User" userId="S::urn:spo:anon#12bb9c270c8a06e2adebb12a476771c11d5d4ef54da76a286c505b46425cd796::" providerId="AD" clId="Web-{5F3B6FBD-52BE-324D-033C-E7A277091016}" dt="2023-09-14T21:25:37.726" v="420"/>
          <ac:spMkLst>
            <pc:docMk/>
            <pc:sldMk cId="2810348344" sldId="362"/>
            <ac:spMk id="2" creationId="{4F3F494C-DE27-9129-5417-907AAF2A4DBD}"/>
          </ac:spMkLst>
        </pc:spChg>
        <pc:spChg chg="add mod">
          <ac:chgData name="Guest User" userId="S::urn:spo:anon#12bb9c270c8a06e2adebb12a476771c11d5d4ef54da76a286c505b46425cd796::" providerId="AD" clId="Web-{5F3B6FBD-52BE-324D-033C-E7A277091016}" dt="2023-09-14T21:27:40.738" v="441" actId="20577"/>
          <ac:spMkLst>
            <pc:docMk/>
            <pc:sldMk cId="2810348344" sldId="362"/>
            <ac:spMk id="6" creationId="{0A794EB1-9EAE-8CCB-D388-A7863CC1B2E5}"/>
          </ac:spMkLst>
        </pc:spChg>
        <pc:picChg chg="mod">
          <ac:chgData name="Guest User" userId="S::urn:spo:anon#12bb9c270c8a06e2adebb12a476771c11d5d4ef54da76a286c505b46425cd796::" providerId="AD" clId="Web-{5F3B6FBD-52BE-324D-033C-E7A277091016}" dt="2023-09-14T21:26:56.206" v="434" actId="14100"/>
          <ac:picMkLst>
            <pc:docMk/>
            <pc:sldMk cId="2810348344" sldId="362"/>
            <ac:picMk id="4" creationId="{BC7CEF44-5DEE-DF7F-918C-BFA110482805}"/>
          </ac:picMkLst>
        </pc:picChg>
      </pc:sldChg>
      <pc:sldChg chg="addSp modSp mod setBg">
        <pc:chgData name="Guest User" userId="S::urn:spo:anon#12bb9c270c8a06e2adebb12a476771c11d5d4ef54da76a286c505b46425cd796::" providerId="AD" clId="Web-{5F3B6FBD-52BE-324D-033C-E7A277091016}" dt="2023-09-14T21:32:35.027" v="485" actId="20577"/>
        <pc:sldMkLst>
          <pc:docMk/>
          <pc:sldMk cId="3793680658" sldId="363"/>
        </pc:sldMkLst>
        <pc:spChg chg="add mod">
          <ac:chgData name="Guest User" userId="S::urn:spo:anon#12bb9c270c8a06e2adebb12a476771c11d5d4ef54da76a286c505b46425cd796::" providerId="AD" clId="Web-{5F3B6FBD-52BE-324D-033C-E7A277091016}" dt="2023-09-14T21:32:35.027" v="485" actId="20577"/>
          <ac:spMkLst>
            <pc:docMk/>
            <pc:sldMk cId="3793680658" sldId="363"/>
            <ac:spMk id="2" creationId="{F389343B-E40A-54D4-7CD5-822D3451ECF0}"/>
          </ac:spMkLst>
        </pc:spChg>
        <pc:grpChg chg="add">
          <ac:chgData name="Guest User" userId="S::urn:spo:anon#12bb9c270c8a06e2adebb12a476771c11d5d4ef54da76a286c505b46425cd796::" providerId="AD" clId="Web-{5F3B6FBD-52BE-324D-033C-E7A277091016}" dt="2023-09-14T21:31:26.416" v="474"/>
          <ac:grpSpMkLst>
            <pc:docMk/>
            <pc:sldMk cId="3793680658" sldId="363"/>
            <ac:grpSpMk id="10" creationId="{BC054689-56EC-BBEF-17D5-3FAEAFF5C322}"/>
          </ac:grpSpMkLst>
        </pc:grpChg>
        <pc:picChg chg="mod ord">
          <ac:chgData name="Guest User" userId="S::urn:spo:anon#12bb9c270c8a06e2adebb12a476771c11d5d4ef54da76a286c505b46425cd796::" providerId="AD" clId="Web-{5F3B6FBD-52BE-324D-033C-E7A277091016}" dt="2023-09-14T21:31:40.510" v="476" actId="1076"/>
          <ac:picMkLst>
            <pc:docMk/>
            <pc:sldMk cId="3793680658" sldId="363"/>
            <ac:picMk id="3" creationId="{AD27C5E2-067F-F962-DA9A-486A67770650}"/>
          </ac:picMkLst>
        </pc:picChg>
        <pc:picChg chg="mod ord">
          <ac:chgData name="Guest User" userId="S::urn:spo:anon#12bb9c270c8a06e2adebb12a476771c11d5d4ef54da76a286c505b46425cd796::" providerId="AD" clId="Web-{5F3B6FBD-52BE-324D-033C-E7A277091016}" dt="2023-09-14T21:31:30.932" v="475" actId="1076"/>
          <ac:picMkLst>
            <pc:docMk/>
            <pc:sldMk cId="3793680658" sldId="363"/>
            <ac:picMk id="4" creationId="{AE3EEF7D-AFEA-EE88-9C94-9108DD3BC668}"/>
          </ac:picMkLst>
        </pc:picChg>
        <pc:picChg chg="mod">
          <ac:chgData name="Guest User" userId="S::urn:spo:anon#12bb9c270c8a06e2adebb12a476771c11d5d4ef54da76a286c505b46425cd796::" providerId="AD" clId="Web-{5F3B6FBD-52BE-324D-033C-E7A277091016}" dt="2023-09-14T21:31:26.416" v="474"/>
          <ac:picMkLst>
            <pc:docMk/>
            <pc:sldMk cId="3793680658" sldId="363"/>
            <ac:picMk id="5" creationId="{25CC5004-9F69-53E9-9DFC-79EE04F849DF}"/>
          </ac:picMkLst>
        </pc:picChg>
      </pc:sldChg>
      <pc:sldChg chg="addSp modSp mod setBg">
        <pc:chgData name="Guest User" userId="S::urn:spo:anon#12bb9c270c8a06e2adebb12a476771c11d5d4ef54da76a286c505b46425cd796::" providerId="AD" clId="Web-{5F3B6FBD-52BE-324D-033C-E7A277091016}" dt="2023-09-14T21:40:54.095" v="583" actId="14100"/>
        <pc:sldMkLst>
          <pc:docMk/>
          <pc:sldMk cId="1011169" sldId="364"/>
        </pc:sldMkLst>
        <pc:spChg chg="add mod">
          <ac:chgData name="Guest User" userId="S::urn:spo:anon#12bb9c270c8a06e2adebb12a476771c11d5d4ef54da76a286c505b46425cd796::" providerId="AD" clId="Web-{5F3B6FBD-52BE-324D-033C-E7A277091016}" dt="2023-09-14T21:40:54.095" v="583" actId="14100"/>
          <ac:spMkLst>
            <pc:docMk/>
            <pc:sldMk cId="1011169" sldId="364"/>
            <ac:spMk id="2" creationId="{E1B3BCE8-4BA4-AFDB-2923-C71FD460E993}"/>
          </ac:spMkLst>
        </pc:spChg>
        <pc:grpChg chg="add">
          <ac:chgData name="Guest User" userId="S::urn:spo:anon#12bb9c270c8a06e2adebb12a476771c11d5d4ef54da76a286c505b46425cd796::" providerId="AD" clId="Web-{5F3B6FBD-52BE-324D-033C-E7A277091016}" dt="2023-09-14T21:36:56.728" v="529"/>
          <ac:grpSpMkLst>
            <pc:docMk/>
            <pc:sldMk cId="1011169" sldId="364"/>
            <ac:grpSpMk id="10" creationId="{BC054689-56EC-BBEF-17D5-3FAEAFF5C322}"/>
          </ac:grpSpMkLst>
        </pc:grpChg>
        <pc:picChg chg="mod ord">
          <ac:chgData name="Guest User" userId="S::urn:spo:anon#12bb9c270c8a06e2adebb12a476771c11d5d4ef54da76a286c505b46425cd796::" providerId="AD" clId="Web-{5F3B6FBD-52BE-324D-033C-E7A277091016}" dt="2023-09-14T21:40:45.845" v="581" actId="1076"/>
          <ac:picMkLst>
            <pc:docMk/>
            <pc:sldMk cId="1011169" sldId="364"/>
            <ac:picMk id="3" creationId="{AD27C5E2-067F-F962-DA9A-486A67770650}"/>
          </ac:picMkLst>
        </pc:picChg>
        <pc:picChg chg="mod ord">
          <ac:chgData name="Guest User" userId="S::urn:spo:anon#12bb9c270c8a06e2adebb12a476771c11d5d4ef54da76a286c505b46425cd796::" providerId="AD" clId="Web-{5F3B6FBD-52BE-324D-033C-E7A277091016}" dt="2023-09-14T21:40:48.829" v="582" actId="1076"/>
          <ac:picMkLst>
            <pc:docMk/>
            <pc:sldMk cId="1011169" sldId="364"/>
            <ac:picMk id="4" creationId="{6D6F3ED8-3DED-61C5-3616-D7F65E0AC662}"/>
          </ac:picMkLst>
        </pc:picChg>
        <pc:picChg chg="mod">
          <ac:chgData name="Guest User" userId="S::urn:spo:anon#12bb9c270c8a06e2adebb12a476771c11d5d4ef54da76a286c505b46425cd796::" providerId="AD" clId="Web-{5F3B6FBD-52BE-324D-033C-E7A277091016}" dt="2023-09-14T21:37:08.431" v="532" actId="1076"/>
          <ac:picMkLst>
            <pc:docMk/>
            <pc:sldMk cId="1011169" sldId="364"/>
            <ac:picMk id="5" creationId="{25CC5004-9F69-53E9-9DFC-79EE04F849DF}"/>
          </ac:picMkLst>
        </pc:picChg>
      </pc:sldChg>
      <pc:sldChg chg="addSp modSp mod setBg">
        <pc:chgData name="Guest User" userId="S::urn:spo:anon#12bb9c270c8a06e2adebb12a476771c11d5d4ef54da76a286c505b46425cd796::" providerId="AD" clId="Web-{5F3B6FBD-52BE-324D-033C-E7A277091016}" dt="2023-09-14T21:45:52.790" v="631" actId="20577"/>
        <pc:sldMkLst>
          <pc:docMk/>
          <pc:sldMk cId="2668077928" sldId="365"/>
        </pc:sldMkLst>
        <pc:spChg chg="add mod ord">
          <ac:chgData name="Guest User" userId="S::urn:spo:anon#12bb9c270c8a06e2adebb12a476771c11d5d4ef54da76a286c505b46425cd796::" providerId="AD" clId="Web-{5F3B6FBD-52BE-324D-033C-E7A277091016}" dt="2023-09-14T21:45:52.790" v="631" actId="20577"/>
          <ac:spMkLst>
            <pc:docMk/>
            <pc:sldMk cId="2668077928" sldId="365"/>
            <ac:spMk id="2" creationId="{5CD487B4-7DA9-B5C9-6391-545FCC476BFE}"/>
          </ac:spMkLst>
        </pc:spChg>
        <pc:picChg chg="mod ord">
          <ac:chgData name="Guest User" userId="S::urn:spo:anon#12bb9c270c8a06e2adebb12a476771c11d5d4ef54da76a286c505b46425cd796::" providerId="AD" clId="Web-{5F3B6FBD-52BE-324D-033C-E7A277091016}" dt="2023-09-14T21:44:35.866" v="613"/>
          <ac:picMkLst>
            <pc:docMk/>
            <pc:sldMk cId="2668077928" sldId="365"/>
            <ac:picMk id="3" creationId="{AD27C5E2-067F-F962-DA9A-486A67770650}"/>
          </ac:picMkLst>
        </pc:picChg>
        <pc:picChg chg="mod">
          <ac:chgData name="Guest User" userId="S::urn:spo:anon#12bb9c270c8a06e2adebb12a476771c11d5d4ef54da76a286c505b46425cd796::" providerId="AD" clId="Web-{5F3B6FBD-52BE-324D-033C-E7A277091016}" dt="2023-09-14T21:44:35.866" v="613"/>
          <ac:picMkLst>
            <pc:docMk/>
            <pc:sldMk cId="2668077928" sldId="365"/>
            <ac:picMk id="4" creationId="{761109DF-9192-433A-E03D-C4551F8A05AA}"/>
          </ac:picMkLst>
        </pc:picChg>
        <pc:picChg chg="mod">
          <ac:chgData name="Guest User" userId="S::urn:spo:anon#12bb9c270c8a06e2adebb12a476771c11d5d4ef54da76a286c505b46425cd796::" providerId="AD" clId="Web-{5F3B6FBD-52BE-324D-033C-E7A277091016}" dt="2023-09-14T21:44:35.866" v="613"/>
          <ac:picMkLst>
            <pc:docMk/>
            <pc:sldMk cId="2668077928" sldId="365"/>
            <ac:picMk id="5" creationId="{25CC5004-9F69-53E9-9DFC-79EE04F849DF}"/>
          </ac:picMkLst>
        </pc:picChg>
      </pc:sldChg>
      <pc:sldChg chg="addSp delSp modSp">
        <pc:chgData name="Guest User" userId="S::urn:spo:anon#12bb9c270c8a06e2adebb12a476771c11d5d4ef54da76a286c505b46425cd796::" providerId="AD" clId="Web-{5F3B6FBD-52BE-324D-033C-E7A277091016}" dt="2023-09-14T20:56:11.520" v="71" actId="14100"/>
        <pc:sldMkLst>
          <pc:docMk/>
          <pc:sldMk cId="1382448637" sldId="370"/>
        </pc:sldMkLst>
        <pc:spChg chg="add mod ord">
          <ac:chgData name="Guest User" userId="S::urn:spo:anon#12bb9c270c8a06e2adebb12a476771c11d5d4ef54da76a286c505b46425cd796::" providerId="AD" clId="Web-{5F3B6FBD-52BE-324D-033C-E7A277091016}" dt="2023-09-14T20:56:11.520" v="71" actId="14100"/>
          <ac:spMkLst>
            <pc:docMk/>
            <pc:sldMk cId="1382448637" sldId="370"/>
            <ac:spMk id="5" creationId="{D54A93A3-9ED6-31DE-7962-4B09767A8DCA}"/>
          </ac:spMkLst>
        </pc:spChg>
        <pc:spChg chg="del">
          <ac:chgData name="Guest User" userId="S::urn:spo:anon#12bb9c270c8a06e2adebb12a476771c11d5d4ef54da76a286c505b46425cd796::" providerId="AD" clId="Web-{5F3B6FBD-52BE-324D-033C-E7A277091016}" dt="2023-09-14T20:55:38.629" v="66"/>
          <ac:spMkLst>
            <pc:docMk/>
            <pc:sldMk cId="1382448637" sldId="370"/>
            <ac:spMk id="22" creationId="{42A4FC2C-047E-45A5-965D-8E1E3BF09BC6}"/>
          </ac:spMkLst>
        </pc:spChg>
        <pc:spChg chg="add">
          <ac:chgData name="Guest User" userId="S::urn:spo:anon#12bb9c270c8a06e2adebb12a476771c11d5d4ef54da76a286c505b46425cd796::" providerId="AD" clId="Web-{5F3B6FBD-52BE-324D-033C-E7A277091016}" dt="2023-09-14T20:55:38.629" v="66"/>
          <ac:spMkLst>
            <pc:docMk/>
            <pc:sldMk cId="1382448637" sldId="370"/>
            <ac:spMk id="27" creationId="{04812C46-200A-4DEB-A05E-3ED6C68C2387}"/>
          </ac:spMkLst>
        </pc:spChg>
        <pc:spChg chg="add">
          <ac:chgData name="Guest User" userId="S::urn:spo:anon#12bb9c270c8a06e2adebb12a476771c11d5d4ef54da76a286c505b46425cd796::" providerId="AD" clId="Web-{5F3B6FBD-52BE-324D-033C-E7A277091016}" dt="2023-09-14T20:55:38.629" v="66"/>
          <ac:spMkLst>
            <pc:docMk/>
            <pc:sldMk cId="1382448637" sldId="370"/>
            <ac:spMk id="29" creationId="{D1EA859B-E555-4109-94F3-6700E046E008}"/>
          </ac:spMkLst>
        </pc:spChg>
        <pc:picChg chg="mod">
          <ac:chgData name="Guest User" userId="S::urn:spo:anon#12bb9c270c8a06e2adebb12a476771c11d5d4ef54da76a286c505b46425cd796::" providerId="AD" clId="Web-{5F3B6FBD-52BE-324D-033C-E7A277091016}" dt="2023-09-14T20:55:38.629" v="66"/>
          <ac:picMkLst>
            <pc:docMk/>
            <pc:sldMk cId="1382448637" sldId="370"/>
            <ac:picMk id="2" creationId="{BDB90223-5D15-41E3-9664-BD96C3BD25A2}"/>
          </ac:picMkLst>
        </pc:picChg>
      </pc:sldChg>
      <pc:sldChg chg="addSp delSp modSp">
        <pc:chgData name="Guest User" userId="S::urn:spo:anon#12bb9c270c8a06e2adebb12a476771c11d5d4ef54da76a286c505b46425cd796::" providerId="AD" clId="Web-{5F3B6FBD-52BE-324D-033C-E7A277091016}" dt="2023-09-14T20:54:49.331" v="63" actId="20577"/>
        <pc:sldMkLst>
          <pc:docMk/>
          <pc:sldMk cId="857309819" sldId="371"/>
        </pc:sldMkLst>
        <pc:spChg chg="add mod ord">
          <ac:chgData name="Guest User" userId="S::urn:spo:anon#12bb9c270c8a06e2adebb12a476771c11d5d4ef54da76a286c505b46425cd796::" providerId="AD" clId="Web-{5F3B6FBD-52BE-324D-033C-E7A277091016}" dt="2023-09-14T20:54:49.331" v="63" actId="20577"/>
          <ac:spMkLst>
            <pc:docMk/>
            <pc:sldMk cId="857309819" sldId="371"/>
            <ac:spMk id="3" creationId="{F6BCF9D8-F096-7910-CA3A-0B084A265E91}"/>
          </ac:spMkLst>
        </pc:spChg>
        <pc:spChg chg="del">
          <ac:chgData name="Guest User" userId="S::urn:spo:anon#12bb9c270c8a06e2adebb12a476771c11d5d4ef54da76a286c505b46425cd796::" providerId="AD" clId="Web-{5F3B6FBD-52BE-324D-033C-E7A277091016}" dt="2023-09-14T20:51:18.932" v="38"/>
          <ac:spMkLst>
            <pc:docMk/>
            <pc:sldMk cId="857309819" sldId="371"/>
            <ac:spMk id="22" creationId="{42A4FC2C-047E-45A5-965D-8E1E3BF09BC6}"/>
          </ac:spMkLst>
        </pc:spChg>
        <pc:spChg chg="add del">
          <ac:chgData name="Guest User" userId="S::urn:spo:anon#12bb9c270c8a06e2adebb12a476771c11d5d4ef54da76a286c505b46425cd796::" providerId="AD" clId="Web-{5F3B6FBD-52BE-324D-033C-E7A277091016}" dt="2023-09-14T20:51:51.042" v="42"/>
          <ac:spMkLst>
            <pc:docMk/>
            <pc:sldMk cId="857309819" sldId="371"/>
            <ac:spMk id="27" creationId="{F13C74B1-5B17-4795-BED0-7140497B445A}"/>
          </ac:spMkLst>
        </pc:spChg>
        <pc:spChg chg="add del">
          <ac:chgData name="Guest User" userId="S::urn:spo:anon#12bb9c270c8a06e2adebb12a476771c11d5d4ef54da76a286c505b46425cd796::" providerId="AD" clId="Web-{5F3B6FBD-52BE-324D-033C-E7A277091016}" dt="2023-09-14T20:51:51.042" v="42"/>
          <ac:spMkLst>
            <pc:docMk/>
            <pc:sldMk cId="857309819" sldId="371"/>
            <ac:spMk id="29" creationId="{D4974D33-8DC5-464E-8C6D-BE58F0669C17}"/>
          </ac:spMkLst>
        </pc:spChg>
        <pc:picChg chg="mod">
          <ac:chgData name="Guest User" userId="S::urn:spo:anon#12bb9c270c8a06e2adebb12a476771c11d5d4ef54da76a286c505b46425cd796::" providerId="AD" clId="Web-{5F3B6FBD-52BE-324D-033C-E7A277091016}" dt="2023-09-14T20:51:51.042" v="42"/>
          <ac:picMkLst>
            <pc:docMk/>
            <pc:sldMk cId="857309819" sldId="371"/>
            <ac:picMk id="2" creationId="{BDB90223-5D15-41E3-9664-BD96C3BD25A2}"/>
          </ac:picMkLst>
        </pc:picChg>
      </pc:sldChg>
      <pc:sldChg chg="modSp">
        <pc:chgData name="Guest User" userId="S::urn:spo:anon#12bb9c270c8a06e2adebb12a476771c11d5d4ef54da76a286c505b46425cd796::" providerId="AD" clId="Web-{5F3B6FBD-52BE-324D-033C-E7A277091016}" dt="2023-09-14T21:49:40.406" v="664" actId="20577"/>
        <pc:sldMkLst>
          <pc:docMk/>
          <pc:sldMk cId="4161101770" sldId="372"/>
        </pc:sldMkLst>
        <pc:spChg chg="mod">
          <ac:chgData name="Guest User" userId="S::urn:spo:anon#12bb9c270c8a06e2adebb12a476771c11d5d4ef54da76a286c505b46425cd796::" providerId="AD" clId="Web-{5F3B6FBD-52BE-324D-033C-E7A277091016}" dt="2023-09-14T21:49:40.406" v="664" actId="20577"/>
          <ac:spMkLst>
            <pc:docMk/>
            <pc:sldMk cId="4161101770" sldId="372"/>
            <ac:spMk id="4" creationId="{8CDA5D0C-234A-687A-F4A1-08B4FA3EE6C6}"/>
          </ac:spMkLst>
        </pc:spChg>
        <pc:picChg chg="mod">
          <ac:chgData name="Guest User" userId="S::urn:spo:anon#12bb9c270c8a06e2adebb12a476771c11d5d4ef54da76a286c505b46425cd796::" providerId="AD" clId="Web-{5F3B6FBD-52BE-324D-033C-E7A277091016}" dt="2023-09-14T21:49:01.811" v="654" actId="14100"/>
          <ac:picMkLst>
            <pc:docMk/>
            <pc:sldMk cId="4161101770" sldId="372"/>
            <ac:picMk id="2" creationId="{BDB90223-5D15-41E3-9664-BD96C3BD25A2}"/>
          </ac:picMkLst>
        </pc:picChg>
      </pc:sldChg>
      <pc:sldChg chg="addSp delSp modSp">
        <pc:chgData name="Guest User" userId="S::urn:spo:anon#12bb9c270c8a06e2adebb12a476771c11d5d4ef54da76a286c505b46425cd796::" providerId="AD" clId="Web-{5F3B6FBD-52BE-324D-033C-E7A277091016}" dt="2023-09-14T20:50:31.696" v="35" actId="20577"/>
        <pc:sldMkLst>
          <pc:docMk/>
          <pc:sldMk cId="3629750951" sldId="373"/>
        </pc:sldMkLst>
        <pc:spChg chg="add mod ord">
          <ac:chgData name="Guest User" userId="S::urn:spo:anon#12bb9c270c8a06e2adebb12a476771c11d5d4ef54da76a286c505b46425cd796::" providerId="AD" clId="Web-{5F3B6FBD-52BE-324D-033C-E7A277091016}" dt="2023-09-14T20:50:31.696" v="35" actId="20577"/>
          <ac:spMkLst>
            <pc:docMk/>
            <pc:sldMk cId="3629750951" sldId="373"/>
            <ac:spMk id="3" creationId="{1941895E-4577-BCBD-2D90-8A2A0E1C7AB5}"/>
          </ac:spMkLst>
        </pc:spChg>
        <pc:spChg chg="del">
          <ac:chgData name="Guest User" userId="S::urn:spo:anon#12bb9c270c8a06e2adebb12a476771c11d5d4ef54da76a286c505b46425cd796::" providerId="AD" clId="Web-{5F3B6FBD-52BE-324D-033C-E7A277091016}" dt="2023-09-14T20:48:01.239" v="12"/>
          <ac:spMkLst>
            <pc:docMk/>
            <pc:sldMk cId="3629750951" sldId="373"/>
            <ac:spMk id="22" creationId="{42A4FC2C-047E-45A5-965D-8E1E3BF09BC6}"/>
          </ac:spMkLst>
        </pc:spChg>
        <pc:spChg chg="add">
          <ac:chgData name="Guest User" userId="S::urn:spo:anon#12bb9c270c8a06e2adebb12a476771c11d5d4ef54da76a286c505b46425cd796::" providerId="AD" clId="Web-{5F3B6FBD-52BE-324D-033C-E7A277091016}" dt="2023-09-14T20:48:01.239" v="12"/>
          <ac:spMkLst>
            <pc:docMk/>
            <pc:sldMk cId="3629750951" sldId="373"/>
            <ac:spMk id="27" creationId="{F13C74B1-5B17-4795-BED0-7140497B445A}"/>
          </ac:spMkLst>
        </pc:spChg>
        <pc:spChg chg="add">
          <ac:chgData name="Guest User" userId="S::urn:spo:anon#12bb9c270c8a06e2adebb12a476771c11d5d4ef54da76a286c505b46425cd796::" providerId="AD" clId="Web-{5F3B6FBD-52BE-324D-033C-E7A277091016}" dt="2023-09-14T20:48:01.239" v="12"/>
          <ac:spMkLst>
            <pc:docMk/>
            <pc:sldMk cId="3629750951" sldId="373"/>
            <ac:spMk id="29" creationId="{D4974D33-8DC5-464E-8C6D-BE58F0669C17}"/>
          </ac:spMkLst>
        </pc:spChg>
        <pc:picChg chg="mod">
          <ac:chgData name="Guest User" userId="S::urn:spo:anon#12bb9c270c8a06e2adebb12a476771c11d5d4ef54da76a286c505b46425cd796::" providerId="AD" clId="Web-{5F3B6FBD-52BE-324D-033C-E7A277091016}" dt="2023-09-14T20:49:51.914" v="32" actId="14100"/>
          <ac:picMkLst>
            <pc:docMk/>
            <pc:sldMk cId="3629750951" sldId="373"/>
            <ac:picMk id="2" creationId="{BDB90223-5D15-41E3-9664-BD96C3BD25A2}"/>
          </ac:picMkLst>
        </pc:picChg>
      </pc:sldChg>
      <pc:sldChg chg="addSp delSp modSp">
        <pc:chgData name="Guest User" userId="S::urn:spo:anon#12bb9c270c8a06e2adebb12a476771c11d5d4ef54da76a286c505b46425cd796::" providerId="AD" clId="Web-{5F3B6FBD-52BE-324D-033C-E7A277091016}" dt="2023-09-14T21:11:35.969" v="281" actId="20577"/>
        <pc:sldMkLst>
          <pc:docMk/>
          <pc:sldMk cId="2222445884" sldId="374"/>
        </pc:sldMkLst>
        <pc:spChg chg="mod">
          <ac:chgData name="Guest User" userId="S::urn:spo:anon#12bb9c270c8a06e2adebb12a476771c11d5d4ef54da76a286c505b46425cd796::" providerId="AD" clId="Web-{5F3B6FBD-52BE-324D-033C-E7A277091016}" dt="2023-09-14T21:11:35.969" v="281" actId="20577"/>
          <ac:spMkLst>
            <pc:docMk/>
            <pc:sldMk cId="2222445884" sldId="374"/>
            <ac:spMk id="3" creationId="{7C737225-9584-C48D-65F3-C0624500FD1B}"/>
          </ac:spMkLst>
        </pc:spChg>
        <pc:spChg chg="add del">
          <ac:chgData name="Guest User" userId="S::urn:spo:anon#12bb9c270c8a06e2adebb12a476771c11d5d4ef54da76a286c505b46425cd796::" providerId="AD" clId="Web-{5F3B6FBD-52BE-324D-033C-E7A277091016}" dt="2023-09-14T21:07:36.916" v="230"/>
          <ac:spMkLst>
            <pc:docMk/>
            <pc:sldMk cId="2222445884" sldId="374"/>
            <ac:spMk id="12" creationId="{04812C46-200A-4DEB-A05E-3ED6C68C2387}"/>
          </ac:spMkLst>
        </pc:spChg>
        <pc:spChg chg="add del">
          <ac:chgData name="Guest User" userId="S::urn:spo:anon#12bb9c270c8a06e2adebb12a476771c11d5d4ef54da76a286c505b46425cd796::" providerId="AD" clId="Web-{5F3B6FBD-52BE-324D-033C-E7A277091016}" dt="2023-09-14T21:07:36.916" v="230"/>
          <ac:spMkLst>
            <pc:docMk/>
            <pc:sldMk cId="2222445884" sldId="374"/>
            <ac:spMk id="14" creationId="{D1EA859B-E555-4109-94F3-6700E046E008}"/>
          </ac:spMkLst>
        </pc:spChg>
        <pc:spChg chg="add del">
          <ac:chgData name="Guest User" userId="S::urn:spo:anon#12bb9c270c8a06e2adebb12a476771c11d5d4ef54da76a286c505b46425cd796::" providerId="AD" clId="Web-{5F3B6FBD-52BE-324D-033C-E7A277091016}" dt="2023-09-14T21:07:45.119" v="232"/>
          <ac:spMkLst>
            <pc:docMk/>
            <pc:sldMk cId="2222445884" sldId="374"/>
            <ac:spMk id="16" creationId="{C0763A76-9F1C-4FC5-82B7-DD475DA461B2}"/>
          </ac:spMkLst>
        </pc:spChg>
        <pc:spChg chg="add del">
          <ac:chgData name="Guest User" userId="S::urn:spo:anon#12bb9c270c8a06e2adebb12a476771c11d5d4ef54da76a286c505b46425cd796::" providerId="AD" clId="Web-{5F3B6FBD-52BE-324D-033C-E7A277091016}" dt="2023-09-14T21:07:45.119" v="232"/>
          <ac:spMkLst>
            <pc:docMk/>
            <pc:sldMk cId="2222445884" sldId="374"/>
            <ac:spMk id="17" creationId="{E81BF4F6-F2CF-4984-9D14-D6966D92F99F}"/>
          </ac:spMkLst>
        </pc:spChg>
        <pc:spChg chg="add">
          <ac:chgData name="Guest User" userId="S::urn:spo:anon#12bb9c270c8a06e2adebb12a476771c11d5d4ef54da76a286c505b46425cd796::" providerId="AD" clId="Web-{5F3B6FBD-52BE-324D-033C-E7A277091016}" dt="2023-09-14T21:07:45.119" v="233"/>
          <ac:spMkLst>
            <pc:docMk/>
            <pc:sldMk cId="2222445884" sldId="374"/>
            <ac:spMk id="19" creationId="{04812C46-200A-4DEB-A05E-3ED6C68C2387}"/>
          </ac:spMkLst>
        </pc:spChg>
        <pc:spChg chg="add">
          <ac:chgData name="Guest User" userId="S::urn:spo:anon#12bb9c270c8a06e2adebb12a476771c11d5d4ef54da76a286c505b46425cd796::" providerId="AD" clId="Web-{5F3B6FBD-52BE-324D-033C-E7A277091016}" dt="2023-09-14T21:07:45.119" v="233"/>
          <ac:spMkLst>
            <pc:docMk/>
            <pc:sldMk cId="2222445884" sldId="374"/>
            <ac:spMk id="20" creationId="{D1EA859B-E555-4109-94F3-6700E046E008}"/>
          </ac:spMkLst>
        </pc:spChg>
        <pc:spChg chg="del">
          <ac:chgData name="Guest User" userId="S::urn:spo:anon#12bb9c270c8a06e2adebb12a476771c11d5d4ef54da76a286c505b46425cd796::" providerId="AD" clId="Web-{5F3B6FBD-52BE-324D-033C-E7A277091016}" dt="2023-09-14T20:57:01.882" v="72"/>
          <ac:spMkLst>
            <pc:docMk/>
            <pc:sldMk cId="2222445884" sldId="374"/>
            <ac:spMk id="22" creationId="{42A4FC2C-047E-45A5-965D-8E1E3BF09BC6}"/>
          </ac:spMkLst>
        </pc:spChg>
        <pc:spChg chg="add del mod">
          <ac:chgData name="Guest User" userId="S::urn:spo:anon#12bb9c270c8a06e2adebb12a476771c11d5d4ef54da76a286c505b46425cd796::" providerId="AD" clId="Web-{5F3B6FBD-52BE-324D-033C-E7A277091016}" dt="2023-09-14T20:59:14.807" v="103"/>
          <ac:spMkLst>
            <pc:docMk/>
            <pc:sldMk cId="2222445884" sldId="374"/>
            <ac:spMk id="27" creationId="{E91DC736-0EF8-4F87-9146-EBF1D2EE4D3D}"/>
          </ac:spMkLst>
        </pc:spChg>
        <pc:spChg chg="add del">
          <ac:chgData name="Guest User" userId="S::urn:spo:anon#12bb9c270c8a06e2adebb12a476771c11d5d4ef54da76a286c505b46425cd796::" providerId="AD" clId="Web-{5F3B6FBD-52BE-324D-033C-E7A277091016}" dt="2023-09-14T20:59:14.807" v="103"/>
          <ac:spMkLst>
            <pc:docMk/>
            <pc:sldMk cId="2222445884" sldId="374"/>
            <ac:spMk id="29" creationId="{097CD68E-23E3-4007-8847-CD0944C4F7BE}"/>
          </ac:spMkLst>
        </pc:spChg>
        <pc:spChg chg="add del">
          <ac:chgData name="Guest User" userId="S::urn:spo:anon#12bb9c270c8a06e2adebb12a476771c11d5d4ef54da76a286c505b46425cd796::" providerId="AD" clId="Web-{5F3B6FBD-52BE-324D-033C-E7A277091016}" dt="2023-09-14T20:59:14.807" v="103"/>
          <ac:spMkLst>
            <pc:docMk/>
            <pc:sldMk cId="2222445884" sldId="374"/>
            <ac:spMk id="31" creationId="{AF2F604E-43BE-4DC3-B983-E071523364F8}"/>
          </ac:spMkLst>
        </pc:spChg>
        <pc:spChg chg="add del">
          <ac:chgData name="Guest User" userId="S::urn:spo:anon#12bb9c270c8a06e2adebb12a476771c11d5d4ef54da76a286c505b46425cd796::" providerId="AD" clId="Web-{5F3B6FBD-52BE-324D-033C-E7A277091016}" dt="2023-09-14T20:59:14.807" v="103"/>
          <ac:spMkLst>
            <pc:docMk/>
            <pc:sldMk cId="2222445884" sldId="374"/>
            <ac:spMk id="33" creationId="{08C9B587-E65E-4B52-B37C-ABEBB6E87928}"/>
          </ac:spMkLst>
        </pc:spChg>
        <pc:picChg chg="mod ord">
          <ac:chgData name="Guest User" userId="S::urn:spo:anon#12bb9c270c8a06e2adebb12a476771c11d5d4ef54da76a286c505b46425cd796::" providerId="AD" clId="Web-{5F3B6FBD-52BE-324D-033C-E7A277091016}" dt="2023-09-14T21:11:10.109" v="276" actId="14100"/>
          <ac:picMkLst>
            <pc:docMk/>
            <pc:sldMk cId="2222445884" sldId="374"/>
            <ac:picMk id="2" creationId="{BDB90223-5D15-41E3-9664-BD96C3BD25A2}"/>
          </ac:picMkLst>
        </pc:picChg>
        <pc:picChg chg="ord">
          <ac:chgData name="Guest User" userId="S::urn:spo:anon#12bb9c270c8a06e2adebb12a476771c11d5d4ef54da76a286c505b46425cd796::" providerId="AD" clId="Web-{5F3B6FBD-52BE-324D-033C-E7A277091016}" dt="2023-09-14T20:57:01.882" v="72"/>
          <ac:picMkLst>
            <pc:docMk/>
            <pc:sldMk cId="2222445884" sldId="374"/>
            <ac:picMk id="7" creationId="{4019A7C7-4F37-4807-89DC-50EF4BBEB556}"/>
          </ac:picMkLst>
        </pc:picChg>
      </pc:sldChg>
      <pc:sldChg chg="addSp delSp modSp">
        <pc:chgData name="Guest User" userId="S::urn:spo:anon#12bb9c270c8a06e2adebb12a476771c11d5d4ef54da76a286c505b46425cd796::" providerId="AD" clId="Web-{5F3B6FBD-52BE-324D-033C-E7A277091016}" dt="2023-09-14T21:24:07.677" v="405" actId="14100"/>
        <pc:sldMkLst>
          <pc:docMk/>
          <pc:sldMk cId="960344497" sldId="375"/>
        </pc:sldMkLst>
        <pc:spChg chg="add mod ord">
          <ac:chgData name="Guest User" userId="S::urn:spo:anon#12bb9c270c8a06e2adebb12a476771c11d5d4ef54da76a286c505b46425cd796::" providerId="AD" clId="Web-{5F3B6FBD-52BE-324D-033C-E7A277091016}" dt="2023-09-14T21:24:07.677" v="405" actId="14100"/>
          <ac:spMkLst>
            <pc:docMk/>
            <pc:sldMk cId="960344497" sldId="375"/>
            <ac:spMk id="3" creationId="{132EB740-EDA8-1C8E-2C03-A40625059E68}"/>
          </ac:spMkLst>
        </pc:spChg>
        <pc:spChg chg="del">
          <ac:chgData name="Guest User" userId="S::urn:spo:anon#12bb9c270c8a06e2adebb12a476771c11d5d4ef54da76a286c505b46425cd796::" providerId="AD" clId="Web-{5F3B6FBD-52BE-324D-033C-E7A277091016}" dt="2023-09-14T21:21:24.641" v="383"/>
          <ac:spMkLst>
            <pc:docMk/>
            <pc:sldMk cId="960344497" sldId="375"/>
            <ac:spMk id="22" creationId="{42A4FC2C-047E-45A5-965D-8E1E3BF09BC6}"/>
          </ac:spMkLst>
        </pc:spChg>
        <pc:spChg chg="add">
          <ac:chgData name="Guest User" userId="S::urn:spo:anon#12bb9c270c8a06e2adebb12a476771c11d5d4ef54da76a286c505b46425cd796::" providerId="AD" clId="Web-{5F3B6FBD-52BE-324D-033C-E7A277091016}" dt="2023-09-14T21:21:24.641" v="383"/>
          <ac:spMkLst>
            <pc:docMk/>
            <pc:sldMk cId="960344497" sldId="375"/>
            <ac:spMk id="27" creationId="{C0763A76-9F1C-4FC5-82B7-DD475DA461B2}"/>
          </ac:spMkLst>
        </pc:spChg>
        <pc:spChg chg="add">
          <ac:chgData name="Guest User" userId="S::urn:spo:anon#12bb9c270c8a06e2adebb12a476771c11d5d4ef54da76a286c505b46425cd796::" providerId="AD" clId="Web-{5F3B6FBD-52BE-324D-033C-E7A277091016}" dt="2023-09-14T21:21:24.641" v="383"/>
          <ac:spMkLst>
            <pc:docMk/>
            <pc:sldMk cId="960344497" sldId="375"/>
            <ac:spMk id="29" creationId="{E81BF4F6-F2CF-4984-9D14-D6966D92F99F}"/>
          </ac:spMkLst>
        </pc:spChg>
        <pc:picChg chg="mod">
          <ac:chgData name="Guest User" userId="S::urn:spo:anon#12bb9c270c8a06e2adebb12a476771c11d5d4ef54da76a286c505b46425cd796::" providerId="AD" clId="Web-{5F3B6FBD-52BE-324D-033C-E7A277091016}" dt="2023-09-14T21:21:28.719" v="384" actId="1076"/>
          <ac:picMkLst>
            <pc:docMk/>
            <pc:sldMk cId="960344497" sldId="375"/>
            <ac:picMk id="2" creationId="{BDB90223-5D15-41E3-9664-BD96C3BD25A2}"/>
          </ac:picMkLst>
        </pc:picChg>
      </pc:sldChg>
      <pc:sldChg chg="addSp delSp modSp">
        <pc:chgData name="Guest User" userId="S::urn:spo:anon#12bb9c270c8a06e2adebb12a476771c11d5d4ef54da76a286c505b46425cd796::" providerId="AD" clId="Web-{5F3B6FBD-52BE-324D-033C-E7A277091016}" dt="2023-09-14T21:30:46.837" v="471" actId="20577"/>
        <pc:sldMkLst>
          <pc:docMk/>
          <pc:sldMk cId="3995201294" sldId="376"/>
        </pc:sldMkLst>
        <pc:spChg chg="add mod">
          <ac:chgData name="Guest User" userId="S::urn:spo:anon#12bb9c270c8a06e2adebb12a476771c11d5d4ef54da76a286c505b46425cd796::" providerId="AD" clId="Web-{5F3B6FBD-52BE-324D-033C-E7A277091016}" dt="2023-09-14T21:30:46.837" v="471" actId="20577"/>
          <ac:spMkLst>
            <pc:docMk/>
            <pc:sldMk cId="3995201294" sldId="376"/>
            <ac:spMk id="3" creationId="{673EE814-A6F4-F8DD-CC41-820C7CA0429D}"/>
          </ac:spMkLst>
        </pc:spChg>
        <pc:spChg chg="del">
          <ac:chgData name="Guest User" userId="S::urn:spo:anon#12bb9c270c8a06e2adebb12a476771c11d5d4ef54da76a286c505b46425cd796::" providerId="AD" clId="Web-{5F3B6FBD-52BE-324D-033C-E7A277091016}" dt="2023-09-14T21:28:17.380" v="447"/>
          <ac:spMkLst>
            <pc:docMk/>
            <pc:sldMk cId="3995201294" sldId="376"/>
            <ac:spMk id="22" creationId="{42A4FC2C-047E-45A5-965D-8E1E3BF09BC6}"/>
          </ac:spMkLst>
        </pc:spChg>
        <pc:spChg chg="add">
          <ac:chgData name="Guest User" userId="S::urn:spo:anon#12bb9c270c8a06e2adebb12a476771c11d5d4ef54da76a286c505b46425cd796::" providerId="AD" clId="Web-{5F3B6FBD-52BE-324D-033C-E7A277091016}" dt="2023-09-14T21:28:17.380" v="447"/>
          <ac:spMkLst>
            <pc:docMk/>
            <pc:sldMk cId="3995201294" sldId="376"/>
            <ac:spMk id="27" creationId="{9F7D5CDA-D291-4307-BF55-1381FED29634}"/>
          </ac:spMkLst>
        </pc:spChg>
        <pc:spChg chg="add">
          <ac:chgData name="Guest User" userId="S::urn:spo:anon#12bb9c270c8a06e2adebb12a476771c11d5d4ef54da76a286c505b46425cd796::" providerId="AD" clId="Web-{5F3B6FBD-52BE-324D-033C-E7A277091016}" dt="2023-09-14T21:28:17.380" v="447"/>
          <ac:spMkLst>
            <pc:docMk/>
            <pc:sldMk cId="3995201294" sldId="376"/>
            <ac:spMk id="29" creationId="{59B296B9-C5A5-4E4F-9B60-C907B5F1466C}"/>
          </ac:spMkLst>
        </pc:spChg>
        <pc:spChg chg="add">
          <ac:chgData name="Guest User" userId="S::urn:spo:anon#12bb9c270c8a06e2adebb12a476771c11d5d4ef54da76a286c505b46425cd796::" providerId="AD" clId="Web-{5F3B6FBD-52BE-324D-033C-E7A277091016}" dt="2023-09-14T21:28:17.380" v="447"/>
          <ac:spMkLst>
            <pc:docMk/>
            <pc:sldMk cId="3995201294" sldId="376"/>
            <ac:spMk id="31" creationId="{D0300FD3-5AF1-6305-15FA-9078072672E2}"/>
          </ac:spMkLst>
        </pc:spChg>
        <pc:picChg chg="mod">
          <ac:chgData name="Guest User" userId="S::urn:spo:anon#12bb9c270c8a06e2adebb12a476771c11d5d4ef54da76a286c505b46425cd796::" providerId="AD" clId="Web-{5F3B6FBD-52BE-324D-033C-E7A277091016}" dt="2023-09-14T21:28:22.724" v="448" actId="14100"/>
          <ac:picMkLst>
            <pc:docMk/>
            <pc:sldMk cId="3995201294" sldId="376"/>
            <ac:picMk id="2" creationId="{BDB90223-5D15-41E3-9664-BD96C3BD25A2}"/>
          </ac:picMkLst>
        </pc:picChg>
        <pc:picChg chg="ord">
          <ac:chgData name="Guest User" userId="S::urn:spo:anon#12bb9c270c8a06e2adebb12a476771c11d5d4ef54da76a286c505b46425cd796::" providerId="AD" clId="Web-{5F3B6FBD-52BE-324D-033C-E7A277091016}" dt="2023-09-14T21:28:17.380" v="447"/>
          <ac:picMkLst>
            <pc:docMk/>
            <pc:sldMk cId="3995201294" sldId="376"/>
            <ac:picMk id="7" creationId="{4019A7C7-4F37-4807-89DC-50EF4BBEB556}"/>
          </ac:picMkLst>
        </pc:picChg>
      </pc:sldChg>
      <pc:sldChg chg="addSp delSp modSp">
        <pc:chgData name="Guest User" userId="S::urn:spo:anon#12bb9c270c8a06e2adebb12a476771c11d5d4ef54da76a286c505b46425cd796::" providerId="AD" clId="Web-{5F3B6FBD-52BE-324D-033C-E7A277091016}" dt="2023-09-14T21:36:04.395" v="526" actId="14100"/>
        <pc:sldMkLst>
          <pc:docMk/>
          <pc:sldMk cId="1845461691" sldId="377"/>
        </pc:sldMkLst>
        <pc:spChg chg="add mod ord">
          <ac:chgData name="Guest User" userId="S::urn:spo:anon#12bb9c270c8a06e2adebb12a476771c11d5d4ef54da76a286c505b46425cd796::" providerId="AD" clId="Web-{5F3B6FBD-52BE-324D-033C-E7A277091016}" dt="2023-09-14T21:36:04.395" v="526" actId="14100"/>
          <ac:spMkLst>
            <pc:docMk/>
            <pc:sldMk cId="1845461691" sldId="377"/>
            <ac:spMk id="3" creationId="{1B977FE4-E46B-41D9-03AF-4B48EFAB5F76}"/>
          </ac:spMkLst>
        </pc:spChg>
        <pc:spChg chg="add del">
          <ac:chgData name="Guest User" userId="S::urn:spo:anon#12bb9c270c8a06e2adebb12a476771c11d5d4ef54da76a286c505b46425cd796::" providerId="AD" clId="Web-{5F3B6FBD-52BE-324D-033C-E7A277091016}" dt="2023-09-14T21:33:12.779" v="490"/>
          <ac:spMkLst>
            <pc:docMk/>
            <pc:sldMk cId="1845461691" sldId="377"/>
            <ac:spMk id="22" creationId="{42A4FC2C-047E-45A5-965D-8E1E3BF09BC6}"/>
          </ac:spMkLst>
        </pc:spChg>
        <pc:spChg chg="add del">
          <ac:chgData name="Guest User" userId="S::urn:spo:anon#12bb9c270c8a06e2adebb12a476771c11d5d4ef54da76a286c505b46425cd796::" providerId="AD" clId="Web-{5F3B6FBD-52BE-324D-033C-E7A277091016}" dt="2023-09-14T21:33:12.763" v="489"/>
          <ac:spMkLst>
            <pc:docMk/>
            <pc:sldMk cId="1845461691" sldId="377"/>
            <ac:spMk id="27" creationId="{8FC9BE17-9A7B-462D-AE50-3D8777387304}"/>
          </ac:spMkLst>
        </pc:spChg>
        <pc:spChg chg="add del">
          <ac:chgData name="Guest User" userId="S::urn:spo:anon#12bb9c270c8a06e2adebb12a476771c11d5d4ef54da76a286c505b46425cd796::" providerId="AD" clId="Web-{5F3B6FBD-52BE-324D-033C-E7A277091016}" dt="2023-09-14T21:33:12.763" v="489"/>
          <ac:spMkLst>
            <pc:docMk/>
            <pc:sldMk cId="1845461691" sldId="377"/>
            <ac:spMk id="29" creationId="{3EBE8569-6AEC-4B8C-8D53-2DE337CDBA65}"/>
          </ac:spMkLst>
        </pc:spChg>
        <pc:spChg chg="add del">
          <ac:chgData name="Guest User" userId="S::urn:spo:anon#12bb9c270c8a06e2adebb12a476771c11d5d4ef54da76a286c505b46425cd796::" providerId="AD" clId="Web-{5F3B6FBD-52BE-324D-033C-E7A277091016}" dt="2023-09-14T21:33:12.763" v="489"/>
          <ac:spMkLst>
            <pc:docMk/>
            <pc:sldMk cId="1845461691" sldId="377"/>
            <ac:spMk id="31" creationId="{55D4142C-5077-457F-A6AD-3FECFDB39685}"/>
          </ac:spMkLst>
        </pc:spChg>
        <pc:spChg chg="add del">
          <ac:chgData name="Guest User" userId="S::urn:spo:anon#12bb9c270c8a06e2adebb12a476771c11d5d4ef54da76a286c505b46425cd796::" providerId="AD" clId="Web-{5F3B6FBD-52BE-324D-033C-E7A277091016}" dt="2023-09-14T21:33:12.763" v="489"/>
          <ac:spMkLst>
            <pc:docMk/>
            <pc:sldMk cId="1845461691" sldId="377"/>
            <ac:spMk id="33" creationId="{7A5F0580-5EE9-419F-96EE-B6529EF6E7D0}"/>
          </ac:spMkLst>
        </pc:spChg>
        <pc:spChg chg="add">
          <ac:chgData name="Guest User" userId="S::urn:spo:anon#12bb9c270c8a06e2adebb12a476771c11d5d4ef54da76a286c505b46425cd796::" providerId="AD" clId="Web-{5F3B6FBD-52BE-324D-033C-E7A277091016}" dt="2023-09-14T21:33:12.779" v="490"/>
          <ac:spMkLst>
            <pc:docMk/>
            <pc:sldMk cId="1845461691" sldId="377"/>
            <ac:spMk id="35" creationId="{C0763A76-9F1C-4FC5-82B7-DD475DA461B2}"/>
          </ac:spMkLst>
        </pc:spChg>
        <pc:spChg chg="add">
          <ac:chgData name="Guest User" userId="S::urn:spo:anon#12bb9c270c8a06e2adebb12a476771c11d5d4ef54da76a286c505b46425cd796::" providerId="AD" clId="Web-{5F3B6FBD-52BE-324D-033C-E7A277091016}" dt="2023-09-14T21:33:12.779" v="490"/>
          <ac:spMkLst>
            <pc:docMk/>
            <pc:sldMk cId="1845461691" sldId="377"/>
            <ac:spMk id="36" creationId="{E81BF4F6-F2CF-4984-9D14-D6966D92F99F}"/>
          </ac:spMkLst>
        </pc:spChg>
        <pc:picChg chg="mod">
          <ac:chgData name="Guest User" userId="S::urn:spo:anon#12bb9c270c8a06e2adebb12a476771c11d5d4ef54da76a286c505b46425cd796::" providerId="AD" clId="Web-{5F3B6FBD-52BE-324D-033C-E7A277091016}" dt="2023-09-14T21:33:27.904" v="492" actId="14100"/>
          <ac:picMkLst>
            <pc:docMk/>
            <pc:sldMk cId="1845461691" sldId="377"/>
            <ac:picMk id="2" creationId="{BDB90223-5D15-41E3-9664-BD96C3BD25A2}"/>
          </ac:picMkLst>
        </pc:picChg>
        <pc:picChg chg="ord">
          <ac:chgData name="Guest User" userId="S::urn:spo:anon#12bb9c270c8a06e2adebb12a476771c11d5d4ef54da76a286c505b46425cd796::" providerId="AD" clId="Web-{5F3B6FBD-52BE-324D-033C-E7A277091016}" dt="2023-09-14T21:33:12.763" v="489"/>
          <ac:picMkLst>
            <pc:docMk/>
            <pc:sldMk cId="1845461691" sldId="377"/>
            <ac:picMk id="7" creationId="{4019A7C7-4F37-4807-89DC-50EF4BBEB556}"/>
          </ac:picMkLst>
        </pc:picChg>
      </pc:sldChg>
      <pc:sldChg chg="addSp delSp modSp">
        <pc:chgData name="Guest User" userId="S::urn:spo:anon#12bb9c270c8a06e2adebb12a476771c11d5d4ef54da76a286c505b46425cd796::" providerId="AD" clId="Web-{5F3B6FBD-52BE-324D-033C-E7A277091016}" dt="2023-09-14T21:43:57.428" v="610" actId="14100"/>
        <pc:sldMkLst>
          <pc:docMk/>
          <pc:sldMk cId="1873376010" sldId="378"/>
        </pc:sldMkLst>
        <pc:spChg chg="add mod">
          <ac:chgData name="Guest User" userId="S::urn:spo:anon#12bb9c270c8a06e2adebb12a476771c11d5d4ef54da76a286c505b46425cd796::" providerId="AD" clId="Web-{5F3B6FBD-52BE-324D-033C-E7A277091016}" dt="2023-09-14T21:43:57.428" v="610" actId="14100"/>
          <ac:spMkLst>
            <pc:docMk/>
            <pc:sldMk cId="1873376010" sldId="378"/>
            <ac:spMk id="3" creationId="{2BC75545-F0E1-1F60-0A3D-73D49EDAB709}"/>
          </ac:spMkLst>
        </pc:spChg>
        <pc:spChg chg="del">
          <ac:chgData name="Guest User" userId="S::urn:spo:anon#12bb9c270c8a06e2adebb12a476771c11d5d4ef54da76a286c505b46425cd796::" providerId="AD" clId="Web-{5F3B6FBD-52BE-324D-033C-E7A277091016}" dt="2023-09-14T21:42:11.159" v="587"/>
          <ac:spMkLst>
            <pc:docMk/>
            <pc:sldMk cId="1873376010" sldId="378"/>
            <ac:spMk id="22" creationId="{42A4FC2C-047E-45A5-965D-8E1E3BF09BC6}"/>
          </ac:spMkLst>
        </pc:spChg>
        <pc:spChg chg="add">
          <ac:chgData name="Guest User" userId="S::urn:spo:anon#12bb9c270c8a06e2adebb12a476771c11d5d4ef54da76a286c505b46425cd796::" providerId="AD" clId="Web-{5F3B6FBD-52BE-324D-033C-E7A277091016}" dt="2023-09-14T21:42:11.159" v="587"/>
          <ac:spMkLst>
            <pc:docMk/>
            <pc:sldMk cId="1873376010" sldId="378"/>
            <ac:spMk id="27" creationId="{257363FD-7E77-4145-9483-331A807ADF0E}"/>
          </ac:spMkLst>
        </pc:spChg>
        <pc:picChg chg="mod">
          <ac:chgData name="Guest User" userId="S::urn:spo:anon#12bb9c270c8a06e2adebb12a476771c11d5d4ef54da76a286c505b46425cd796::" providerId="AD" clId="Web-{5F3B6FBD-52BE-324D-033C-E7A277091016}" dt="2023-09-14T21:42:11.159" v="587"/>
          <ac:picMkLst>
            <pc:docMk/>
            <pc:sldMk cId="1873376010" sldId="378"/>
            <ac:picMk id="2" creationId="{BDB90223-5D15-41E3-9664-BD96C3BD25A2}"/>
          </ac:picMkLst>
        </pc:picChg>
        <pc:picChg chg="mod ord">
          <ac:chgData name="Guest User" userId="S::urn:spo:anon#12bb9c270c8a06e2adebb12a476771c11d5d4ef54da76a286c505b46425cd796::" providerId="AD" clId="Web-{5F3B6FBD-52BE-324D-033C-E7A277091016}" dt="2023-09-14T21:42:48.067" v="592" actId="1076"/>
          <ac:picMkLst>
            <pc:docMk/>
            <pc:sldMk cId="1873376010" sldId="378"/>
            <ac:picMk id="7" creationId="{4019A7C7-4F37-4807-89DC-50EF4BBEB556}"/>
          </ac:picMkLst>
        </pc:picChg>
      </pc:sldChg>
      <pc:sldChg chg="addSp delSp modSp">
        <pc:chgData name="Guest User" userId="S::urn:spo:anon#12bb9c270c8a06e2adebb12a476771c11d5d4ef54da76a286c505b46425cd796::" providerId="AD" clId="Web-{5F3B6FBD-52BE-324D-033C-E7A277091016}" dt="2023-09-14T21:47:51.340" v="651" actId="20577"/>
        <pc:sldMkLst>
          <pc:docMk/>
          <pc:sldMk cId="2775279365" sldId="379"/>
        </pc:sldMkLst>
        <pc:spChg chg="add mod ord">
          <ac:chgData name="Guest User" userId="S::urn:spo:anon#12bb9c270c8a06e2adebb12a476771c11d5d4ef54da76a286c505b46425cd796::" providerId="AD" clId="Web-{5F3B6FBD-52BE-324D-033C-E7A277091016}" dt="2023-09-14T21:47:51.340" v="651" actId="20577"/>
          <ac:spMkLst>
            <pc:docMk/>
            <pc:sldMk cId="2775279365" sldId="379"/>
            <ac:spMk id="3" creationId="{60C8E6AD-2BAF-79DF-1853-F1B9F411DEE5}"/>
          </ac:spMkLst>
        </pc:spChg>
        <pc:spChg chg="del">
          <ac:chgData name="Guest User" userId="S::urn:spo:anon#12bb9c270c8a06e2adebb12a476771c11d5d4ef54da76a286c505b46425cd796::" providerId="AD" clId="Web-{5F3B6FBD-52BE-324D-033C-E7A277091016}" dt="2023-09-14T21:46:14.010" v="634"/>
          <ac:spMkLst>
            <pc:docMk/>
            <pc:sldMk cId="2775279365" sldId="379"/>
            <ac:spMk id="22" creationId="{42A4FC2C-047E-45A5-965D-8E1E3BF09BC6}"/>
          </ac:spMkLst>
        </pc:spChg>
        <pc:spChg chg="add">
          <ac:chgData name="Guest User" userId="S::urn:spo:anon#12bb9c270c8a06e2adebb12a476771c11d5d4ef54da76a286c505b46425cd796::" providerId="AD" clId="Web-{5F3B6FBD-52BE-324D-033C-E7A277091016}" dt="2023-09-14T21:46:14.010" v="634"/>
          <ac:spMkLst>
            <pc:docMk/>
            <pc:sldMk cId="2775279365" sldId="379"/>
            <ac:spMk id="27" creationId="{D009D6D5-DAC2-4A8B-A17A-E206B9012D09}"/>
          </ac:spMkLst>
        </pc:spChg>
        <pc:picChg chg="mod">
          <ac:chgData name="Guest User" userId="S::urn:spo:anon#12bb9c270c8a06e2adebb12a476771c11d5d4ef54da76a286c505b46425cd796::" providerId="AD" clId="Web-{5F3B6FBD-52BE-324D-033C-E7A277091016}" dt="2023-09-14T21:46:24.557" v="635" actId="14100"/>
          <ac:picMkLst>
            <pc:docMk/>
            <pc:sldMk cId="2775279365" sldId="379"/>
            <ac:picMk id="2" creationId="{BDB90223-5D15-41E3-9664-BD96C3BD25A2}"/>
          </ac:picMkLst>
        </pc:picChg>
      </pc:sldChg>
      <pc:sldChg chg="modSp add del replId">
        <pc:chgData name="Guest User" userId="S::urn:spo:anon#12bb9c270c8a06e2adebb12a476771c11d5d4ef54da76a286c505b46425cd796::" providerId="AD" clId="Web-{5F3B6FBD-52BE-324D-033C-E7A277091016}" dt="2023-09-14T21:11:51.907" v="282"/>
        <pc:sldMkLst>
          <pc:docMk/>
          <pc:sldMk cId="4030087568" sldId="384"/>
        </pc:sldMkLst>
        <pc:spChg chg="mod">
          <ac:chgData name="Guest User" userId="S::urn:spo:anon#12bb9c270c8a06e2adebb12a476771c11d5d4ef54da76a286c505b46425cd796::" providerId="AD" clId="Web-{5F3B6FBD-52BE-324D-033C-E7A277091016}" dt="2023-09-14T21:09:54.326" v="263" actId="20577"/>
          <ac:spMkLst>
            <pc:docMk/>
            <pc:sldMk cId="4030087568" sldId="384"/>
            <ac:spMk id="3" creationId="{7C737225-9584-C48D-65F3-C0624500FD1B}"/>
          </ac:spMkLst>
        </pc:spChg>
        <pc:picChg chg="mod">
          <ac:chgData name="Guest User" userId="S::urn:spo:anon#12bb9c270c8a06e2adebb12a476771c11d5d4ef54da76a286c505b46425cd796::" providerId="AD" clId="Web-{5F3B6FBD-52BE-324D-033C-E7A277091016}" dt="2023-09-14T21:10:00.451" v="264" actId="14100"/>
          <ac:picMkLst>
            <pc:docMk/>
            <pc:sldMk cId="4030087568" sldId="384"/>
            <ac:picMk id="2" creationId="{BDB90223-5D15-41E3-9664-BD96C3BD25A2}"/>
          </ac:picMkLst>
        </pc:picChg>
      </pc:sldChg>
    </pc:docChg>
  </pc:docChgLst>
  <pc:docChgLst>
    <pc:chgData name="Guest User" userId="S::urn:spo:anon#364690f7bbff3b1e222d726bf71400b03314f1682c509694860d1b0bd9fb2066::" providerId="AD" clId="Web-{693FFC2E-CFBC-139F-1D4A-BF6B9E10E436}"/>
    <pc:docChg chg="modSld">
      <pc:chgData name="Guest User" userId="S::urn:spo:anon#364690f7bbff3b1e222d726bf71400b03314f1682c509694860d1b0bd9fb2066::" providerId="AD" clId="Web-{693FFC2E-CFBC-139F-1D4A-BF6B9E10E436}" dt="2023-06-23T16:50:42.790" v="192"/>
      <pc:docMkLst>
        <pc:docMk/>
      </pc:docMkLst>
      <pc:sldChg chg="addSp delSp modSp">
        <pc:chgData name="Guest User" userId="S::urn:spo:anon#364690f7bbff3b1e222d726bf71400b03314f1682c509694860d1b0bd9fb2066::" providerId="AD" clId="Web-{693FFC2E-CFBC-139F-1D4A-BF6B9E10E436}" dt="2023-06-23T16:50:42.790" v="192"/>
        <pc:sldMkLst>
          <pc:docMk/>
          <pc:sldMk cId="3529524057" sldId="312"/>
        </pc:sldMkLst>
        <pc:graphicFrameChg chg="add del mod modGraphic">
          <ac:chgData name="Guest User" userId="S::urn:spo:anon#364690f7bbff3b1e222d726bf71400b03314f1682c509694860d1b0bd9fb2066::" providerId="AD" clId="Web-{693FFC2E-CFBC-139F-1D4A-BF6B9E10E436}" dt="2023-06-23T16:41:04.116" v="91"/>
          <ac:graphicFrameMkLst>
            <pc:docMk/>
            <pc:sldMk cId="3529524057" sldId="312"/>
            <ac:graphicFrameMk id="5" creationId="{7AC1FD79-D291-59C9-D119-C519D0CD80A2}"/>
          </ac:graphicFrameMkLst>
        </pc:graphicFrameChg>
        <pc:graphicFrameChg chg="add mod modGraphic">
          <ac:chgData name="Guest User" userId="S::urn:spo:anon#364690f7bbff3b1e222d726bf71400b03314f1682c509694860d1b0bd9fb2066::" providerId="AD" clId="Web-{693FFC2E-CFBC-139F-1D4A-BF6B9E10E436}" dt="2023-06-23T16:50:42.790" v="192"/>
          <ac:graphicFrameMkLst>
            <pc:docMk/>
            <pc:sldMk cId="3529524057" sldId="312"/>
            <ac:graphicFrameMk id="11" creationId="{9814B353-D955-BE6B-A54D-9B2345F9FF31}"/>
          </ac:graphicFrameMkLst>
        </pc:graphicFrameChg>
        <pc:picChg chg="mod">
          <ac:chgData name="Guest User" userId="S::urn:spo:anon#364690f7bbff3b1e222d726bf71400b03314f1682c509694860d1b0bd9fb2066::" providerId="AD" clId="Web-{693FFC2E-CFBC-139F-1D4A-BF6B9E10E436}" dt="2023-06-23T16:45:37.999" v="110" actId="1076"/>
          <ac:picMkLst>
            <pc:docMk/>
            <pc:sldMk cId="3529524057" sldId="312"/>
            <ac:picMk id="2" creationId="{BDB90223-5D15-41E3-9664-BD96C3BD25A2}"/>
          </ac:picMkLst>
        </pc:picChg>
        <pc:picChg chg="mod">
          <ac:chgData name="Guest User" userId="S::urn:spo:anon#364690f7bbff3b1e222d726bf71400b03314f1682c509694860d1b0bd9fb2066::" providerId="AD" clId="Web-{693FFC2E-CFBC-139F-1D4A-BF6B9E10E436}" dt="2023-06-23T16:45:48.344" v="111" actId="1076"/>
          <ac:picMkLst>
            <pc:docMk/>
            <pc:sldMk cId="3529524057" sldId="312"/>
            <ac:picMk id="4" creationId="{BAA0B170-6C7F-4F08-73B4-58364E105EAD}"/>
          </ac:picMkLst>
        </pc:picChg>
      </pc:sldChg>
    </pc:docChg>
  </pc:docChgLst>
  <pc:docChgLst>
    <pc:chgData name="Guest User" userId="S::urn:spo:anon#d41d6a69044f57f4c643a70c668809c060233706aa7abf4301dc3cbb37044801::" providerId="AD" clId="Web-{779343C5-84B8-09DE-E414-3F16164AE7F1}"/>
    <pc:docChg chg="addSld delSld">
      <pc:chgData name="Guest User" userId="S::urn:spo:anon#d41d6a69044f57f4c643a70c668809c060233706aa7abf4301dc3cbb37044801::" providerId="AD" clId="Web-{779343C5-84B8-09DE-E414-3F16164AE7F1}" dt="2023-09-28T14:30:14.977" v="1"/>
      <pc:docMkLst>
        <pc:docMk/>
      </pc:docMkLst>
      <pc:sldChg chg="add del">
        <pc:chgData name="Guest User" userId="S::urn:spo:anon#d41d6a69044f57f4c643a70c668809c060233706aa7abf4301dc3cbb37044801::" providerId="AD" clId="Web-{779343C5-84B8-09DE-E414-3F16164AE7F1}" dt="2023-09-28T14:30:14.977" v="1"/>
        <pc:sldMkLst>
          <pc:docMk/>
          <pc:sldMk cId="2341085596" sldId="257"/>
        </pc:sldMkLst>
      </pc:sldChg>
    </pc:docChg>
  </pc:docChgLst>
  <pc:docChgLst>
    <pc:chgData name="ram.bhu@outlook.com" userId="S::ram.bhu_outlook.com#ext#@bostoninstituteofanalyti399.onmicrosoft.com::04d33706-bae5-4841-98e8-f88bebcd22c5" providerId="AD" clId="Web-{D34AF5DB-962D-53E6-6113-361FE58CACEA}"/>
    <pc:docChg chg="modSld">
      <pc:chgData name="ram.bhu@outlook.com" userId="S::ram.bhu_outlook.com#ext#@bostoninstituteofanalyti399.onmicrosoft.com::04d33706-bae5-4841-98e8-f88bebcd22c5" providerId="AD" clId="Web-{D34AF5DB-962D-53E6-6113-361FE58CACEA}" dt="2023-07-15T11:48:28.615" v="39" actId="1076"/>
      <pc:docMkLst>
        <pc:docMk/>
      </pc:docMkLst>
      <pc:sldChg chg="modSp">
        <pc:chgData name="ram.bhu@outlook.com" userId="S::ram.bhu_outlook.com#ext#@bostoninstituteofanalyti399.onmicrosoft.com::04d33706-bae5-4841-98e8-f88bebcd22c5" providerId="AD" clId="Web-{D34AF5DB-962D-53E6-6113-361FE58CACEA}" dt="2023-07-15T10:20:02.546" v="33" actId="20577"/>
        <pc:sldMkLst>
          <pc:docMk/>
          <pc:sldMk cId="450545381" sldId="323"/>
        </pc:sldMkLst>
        <pc:spChg chg="mod">
          <ac:chgData name="ram.bhu@outlook.com" userId="S::ram.bhu_outlook.com#ext#@bostoninstituteofanalyti399.onmicrosoft.com::04d33706-bae5-4841-98e8-f88bebcd22c5" providerId="AD" clId="Web-{D34AF5DB-962D-53E6-6113-361FE58CACEA}" dt="2023-07-15T10:20:02.546" v="33" actId="20577"/>
          <ac:spMkLst>
            <pc:docMk/>
            <pc:sldMk cId="450545381" sldId="323"/>
            <ac:spMk id="9" creationId="{D601559F-613E-AB97-F725-5E1C55D8DED2}"/>
          </ac:spMkLst>
        </pc:spChg>
      </pc:sldChg>
      <pc:sldChg chg="modSp">
        <pc:chgData name="ram.bhu@outlook.com" userId="S::ram.bhu_outlook.com#ext#@bostoninstituteofanalyti399.onmicrosoft.com::04d33706-bae5-4841-98e8-f88bebcd22c5" providerId="AD" clId="Web-{D34AF5DB-962D-53E6-6113-361FE58CACEA}" dt="2023-07-15T11:48:28.615" v="39" actId="1076"/>
        <pc:sldMkLst>
          <pc:docMk/>
          <pc:sldMk cId="2250602425" sldId="325"/>
        </pc:sldMkLst>
        <pc:spChg chg="mod">
          <ac:chgData name="ram.bhu@outlook.com" userId="S::ram.bhu_outlook.com#ext#@bostoninstituteofanalyti399.onmicrosoft.com::04d33706-bae5-4841-98e8-f88bebcd22c5" providerId="AD" clId="Web-{D34AF5DB-962D-53E6-6113-361FE58CACEA}" dt="2023-07-15T11:47:58.754" v="38" actId="20577"/>
          <ac:spMkLst>
            <pc:docMk/>
            <pc:sldMk cId="2250602425" sldId="325"/>
            <ac:spMk id="3" creationId="{29B8C2F9-F4A8-371D-D303-58C892D846B5}"/>
          </ac:spMkLst>
        </pc:spChg>
        <pc:spChg chg="mod">
          <ac:chgData name="ram.bhu@outlook.com" userId="S::ram.bhu_outlook.com#ext#@bostoninstituteofanalyti399.onmicrosoft.com::04d33706-bae5-4841-98e8-f88bebcd22c5" providerId="AD" clId="Web-{D34AF5DB-962D-53E6-6113-361FE58CACEA}" dt="2023-07-15T11:48:28.615" v="39" actId="1076"/>
          <ac:spMkLst>
            <pc:docMk/>
            <pc:sldMk cId="2250602425" sldId="325"/>
            <ac:spMk id="8" creationId="{E35BD990-E826-3680-13E0-410C1E9DDC10}"/>
          </ac:spMkLst>
        </pc:spChg>
      </pc:sldChg>
    </pc:docChg>
  </pc:docChgLst>
  <pc:docChgLst>
    <pc:chgData name="Guest User" userId="S::urn:spo:anon#12bb9c270c8a06e2adebb12a476771c11d5d4ef54da76a286c505b46425cd796::" providerId="AD" clId="Web-{6B121905-D36A-630C-6010-FC1B864E466F}"/>
    <pc:docChg chg="modSld">
      <pc:chgData name="Guest User" userId="S::urn:spo:anon#12bb9c270c8a06e2adebb12a476771c11d5d4ef54da76a286c505b46425cd796::" providerId="AD" clId="Web-{6B121905-D36A-630C-6010-FC1B864E466F}" dt="2023-11-01T03:45:51.002" v="0" actId="1076"/>
      <pc:docMkLst>
        <pc:docMk/>
      </pc:docMkLst>
      <pc:sldChg chg="modSp">
        <pc:chgData name="Guest User" userId="S::urn:spo:anon#12bb9c270c8a06e2adebb12a476771c11d5d4ef54da76a286c505b46425cd796::" providerId="AD" clId="Web-{6B121905-D36A-630C-6010-FC1B864E466F}" dt="2023-11-01T03:45:51.002" v="0" actId="1076"/>
        <pc:sldMkLst>
          <pc:docMk/>
          <pc:sldMk cId="2551123818" sldId="390"/>
        </pc:sldMkLst>
        <pc:spChg chg="mod">
          <ac:chgData name="Guest User" userId="S::urn:spo:anon#12bb9c270c8a06e2adebb12a476771c11d5d4ef54da76a286c505b46425cd796::" providerId="AD" clId="Web-{6B121905-D36A-630C-6010-FC1B864E466F}" dt="2023-11-01T03:45:51.002" v="0" actId="1076"/>
          <ac:spMkLst>
            <pc:docMk/>
            <pc:sldMk cId="2551123818" sldId="390"/>
            <ac:spMk id="6" creationId="{D8948FB2-2BD1-AA5C-E0A7-B1C3FE1DED29}"/>
          </ac:spMkLst>
        </pc:spChg>
      </pc:sldChg>
    </pc:docChg>
  </pc:docChgLst>
  <pc:docChgLst>
    <pc:chgData name="Guest User" userId="S::urn:spo:anon#97adaefaa88d08b2ba711028a4f64ff710dd32d9f1ee6d12c6604cc156e78cb9::" providerId="AD" clId="Web-{93C158BB-AFD7-E8E5-90C7-2C5E10FCCF07}"/>
    <pc:docChg chg="modSld">
      <pc:chgData name="Guest User" userId="S::urn:spo:anon#97adaefaa88d08b2ba711028a4f64ff710dd32d9f1ee6d12c6604cc156e78cb9::" providerId="AD" clId="Web-{93C158BB-AFD7-E8E5-90C7-2C5E10FCCF07}" dt="2023-06-27T12:51:24.623" v="1"/>
      <pc:docMkLst>
        <pc:docMk/>
      </pc:docMkLst>
      <pc:sldChg chg="addSp delSp">
        <pc:chgData name="Guest User" userId="S::urn:spo:anon#97adaefaa88d08b2ba711028a4f64ff710dd32d9f1ee6d12c6604cc156e78cb9::" providerId="AD" clId="Web-{93C158BB-AFD7-E8E5-90C7-2C5E10FCCF07}" dt="2023-06-27T12:51:24.623" v="1"/>
        <pc:sldMkLst>
          <pc:docMk/>
          <pc:sldMk cId="2348246817" sldId="337"/>
        </pc:sldMkLst>
        <pc:picChg chg="add del">
          <ac:chgData name="Guest User" userId="S::urn:spo:anon#97adaefaa88d08b2ba711028a4f64ff710dd32d9f1ee6d12c6604cc156e78cb9::" providerId="AD" clId="Web-{93C158BB-AFD7-E8E5-90C7-2C5E10FCCF07}" dt="2023-06-27T12:51:24.623" v="1"/>
          <ac:picMkLst>
            <pc:docMk/>
            <pc:sldMk cId="2348246817" sldId="337"/>
            <ac:picMk id="3" creationId="{09248B0A-ADDB-7BF2-8379-993E18299B8D}"/>
          </ac:picMkLst>
        </pc:picChg>
      </pc:sldChg>
    </pc:docChg>
  </pc:docChgLst>
  <pc:docChgLst>
    <pc:chgData name="BIA Academics" userId="S::academics@bostoninstituteofanalytics.org::df229318-841a-4e79-bb6e-4e5a7893e485" providerId="AD" clId="Web-{1D2BDDE1-F164-FAC7-E6D6-52EA058BAF5A}"/>
    <pc:docChg chg="addSld delSld modSld">
      <pc:chgData name="BIA Academics" userId="S::academics@bostoninstituteofanalytics.org::df229318-841a-4e79-bb6e-4e5a7893e485" providerId="AD" clId="Web-{1D2BDDE1-F164-FAC7-E6D6-52EA058BAF5A}" dt="2023-07-15T09:13:26.509" v="9"/>
      <pc:docMkLst>
        <pc:docMk/>
      </pc:docMkLst>
      <pc:sldChg chg="modSp">
        <pc:chgData name="BIA Academics" userId="S::academics@bostoninstituteofanalytics.org::df229318-841a-4e79-bb6e-4e5a7893e485" providerId="AD" clId="Web-{1D2BDDE1-F164-FAC7-E6D6-52EA058BAF5A}" dt="2023-07-15T09:13:10.665" v="7" actId="1076"/>
        <pc:sldMkLst>
          <pc:docMk/>
          <pc:sldMk cId="379552423" sldId="333"/>
        </pc:sldMkLst>
        <pc:spChg chg="mod">
          <ac:chgData name="BIA Academics" userId="S::academics@bostoninstituteofanalytics.org::df229318-841a-4e79-bb6e-4e5a7893e485" providerId="AD" clId="Web-{1D2BDDE1-F164-FAC7-E6D6-52EA058BAF5A}" dt="2023-07-15T09:12:30.070" v="6" actId="20577"/>
          <ac:spMkLst>
            <pc:docMk/>
            <pc:sldMk cId="379552423" sldId="333"/>
            <ac:spMk id="4" creationId="{B56E3493-F35C-66B7-19CB-C3B8BB301380}"/>
          </ac:spMkLst>
        </pc:spChg>
        <pc:spChg chg="mod">
          <ac:chgData name="BIA Academics" userId="S::academics@bostoninstituteofanalytics.org::df229318-841a-4e79-bb6e-4e5a7893e485" providerId="AD" clId="Web-{1D2BDDE1-F164-FAC7-E6D6-52EA058BAF5A}" dt="2023-07-15T09:13:10.665" v="7" actId="1076"/>
          <ac:spMkLst>
            <pc:docMk/>
            <pc:sldMk cId="379552423" sldId="333"/>
            <ac:spMk id="6" creationId="{2FCBF0B7-94AB-BD25-B9D7-E5A88529D971}"/>
          </ac:spMkLst>
        </pc:spChg>
      </pc:sldChg>
      <pc:sldChg chg="new">
        <pc:chgData name="BIA Academics" userId="S::academics@bostoninstituteofanalytics.org::df229318-841a-4e79-bb6e-4e5a7893e485" providerId="AD" clId="Web-{1D2BDDE1-F164-FAC7-E6D6-52EA058BAF5A}" dt="2023-07-15T09:12:13.304" v="0"/>
        <pc:sldMkLst>
          <pc:docMk/>
          <pc:sldMk cId="3172685903" sldId="340"/>
        </pc:sldMkLst>
      </pc:sldChg>
      <pc:sldChg chg="new del">
        <pc:chgData name="BIA Academics" userId="S::academics@bostoninstituteofanalytics.org::df229318-841a-4e79-bb6e-4e5a7893e485" providerId="AD" clId="Web-{1D2BDDE1-F164-FAC7-E6D6-52EA058BAF5A}" dt="2023-07-15T09:13:26.509" v="9"/>
        <pc:sldMkLst>
          <pc:docMk/>
          <pc:sldMk cId="3741931855" sldId="341"/>
        </pc:sldMkLst>
      </pc:sldChg>
    </pc:docChg>
  </pc:docChgLst>
  <pc:docChgLst>
    <pc:chgData name="Guest User" userId="S::urn:spo:anon#d41d6a69044f57f4c643a70c668809c060233706aa7abf4301dc3cbb37044801::" providerId="AD" clId="Web-{085E46D6-6F99-8903-364F-CA60ABF6BAC9}"/>
    <pc:docChg chg="modSld">
      <pc:chgData name="Guest User" userId="S::urn:spo:anon#d41d6a69044f57f4c643a70c668809c060233706aa7abf4301dc3cbb37044801::" providerId="AD" clId="Web-{085E46D6-6F99-8903-364F-CA60ABF6BAC9}" dt="2023-07-04T15:22:36.355" v="107" actId="20577"/>
      <pc:docMkLst>
        <pc:docMk/>
      </pc:docMkLst>
      <pc:sldChg chg="modSp">
        <pc:chgData name="Guest User" userId="S::urn:spo:anon#d41d6a69044f57f4c643a70c668809c060233706aa7abf4301dc3cbb37044801::" providerId="AD" clId="Web-{085E46D6-6F99-8903-364F-CA60ABF6BAC9}" dt="2023-07-04T15:22:36.355" v="107" actId="20577"/>
        <pc:sldMkLst>
          <pc:docMk/>
          <pc:sldMk cId="2348246817" sldId="337"/>
        </pc:sldMkLst>
        <pc:spChg chg="mod">
          <ac:chgData name="Guest User" userId="S::urn:spo:anon#d41d6a69044f57f4c643a70c668809c060233706aa7abf4301dc3cbb37044801::" providerId="AD" clId="Web-{085E46D6-6F99-8903-364F-CA60ABF6BAC9}" dt="2023-07-04T15:22:36.355" v="107" actId="20577"/>
          <ac:spMkLst>
            <pc:docMk/>
            <pc:sldMk cId="2348246817" sldId="337"/>
            <ac:spMk id="89" creationId="{B56E3493-F35C-66B7-19CB-C3B8BB301380}"/>
          </ac:spMkLst>
        </pc:spChg>
        <pc:picChg chg="mod">
          <ac:chgData name="Guest User" userId="S::urn:spo:anon#d41d6a69044f57f4c643a70c668809c060233706aa7abf4301dc3cbb37044801::" providerId="AD" clId="Web-{085E46D6-6F99-8903-364F-CA60ABF6BAC9}" dt="2023-07-04T15:21:05.337" v="52" actId="1076"/>
          <ac:picMkLst>
            <pc:docMk/>
            <pc:sldMk cId="2348246817" sldId="337"/>
            <ac:picMk id="2" creationId="{2864E9B6-6444-908D-F5AF-02EF8E7F0D0E}"/>
          </ac:picMkLst>
        </pc:picChg>
      </pc:sldChg>
    </pc:docChg>
  </pc:docChgLst>
  <pc:docChgLst>
    <pc:chgData name="kamblemahesh2598@gmail.com" userId="S::kamblemahesh2598_gmail.com#ext#@bostoninstituteofanalyti399.onmicrosoft.com::d83a5d0a-4192-4293-9e1a-5aab984a90f6" providerId="AD" clId="Web-{75F17DB9-9572-2D5B-B2D8-EA01041966DC}"/>
    <pc:docChg chg="delSld modSld">
      <pc:chgData name="kamblemahesh2598@gmail.com" userId="S::kamblemahesh2598_gmail.com#ext#@bostoninstituteofanalyti399.onmicrosoft.com::d83a5d0a-4192-4293-9e1a-5aab984a90f6" providerId="AD" clId="Web-{75F17DB9-9572-2D5B-B2D8-EA01041966DC}" dt="2023-07-15T17:26:21.874" v="4" actId="20577"/>
      <pc:docMkLst>
        <pc:docMk/>
      </pc:docMkLst>
      <pc:sldChg chg="modSp">
        <pc:chgData name="kamblemahesh2598@gmail.com" userId="S::kamblemahesh2598_gmail.com#ext#@bostoninstituteofanalyti399.onmicrosoft.com::d83a5d0a-4192-4293-9e1a-5aab984a90f6" providerId="AD" clId="Web-{75F17DB9-9572-2D5B-B2D8-EA01041966DC}" dt="2023-07-15T17:26:21.874" v="4" actId="20577"/>
        <pc:sldMkLst>
          <pc:docMk/>
          <pc:sldMk cId="450545381" sldId="323"/>
        </pc:sldMkLst>
        <pc:spChg chg="mod">
          <ac:chgData name="kamblemahesh2598@gmail.com" userId="S::kamblemahesh2598_gmail.com#ext#@bostoninstituteofanalyti399.onmicrosoft.com::d83a5d0a-4192-4293-9e1a-5aab984a90f6" providerId="AD" clId="Web-{75F17DB9-9572-2D5B-B2D8-EA01041966DC}" dt="2023-07-15T17:26:21.874" v="4" actId="20577"/>
          <ac:spMkLst>
            <pc:docMk/>
            <pc:sldMk cId="450545381" sldId="323"/>
            <ac:spMk id="4" creationId="{B56E3493-F35C-66B7-19CB-C3B8BB301380}"/>
          </ac:spMkLst>
        </pc:spChg>
      </pc:sldChg>
      <pc:sldChg chg="del">
        <pc:chgData name="kamblemahesh2598@gmail.com" userId="S::kamblemahesh2598_gmail.com#ext#@bostoninstituteofanalyti399.onmicrosoft.com::d83a5d0a-4192-4293-9e1a-5aab984a90f6" providerId="AD" clId="Web-{75F17DB9-9572-2D5B-B2D8-EA01041966DC}" dt="2023-07-15T17:24:48.090" v="0"/>
        <pc:sldMkLst>
          <pc:docMk/>
          <pc:sldMk cId="2348246817" sldId="337"/>
        </pc:sldMkLst>
      </pc:sldChg>
    </pc:docChg>
  </pc:docChgLst>
  <pc:docChgLst>
    <pc:chgData name="kamblemahesh2598@gmail.com" userId="S::kamblemahesh2598_gmail.com#ext#@bostoninstituteofanalyti399.onmicrosoft.com::d83a5d0a-4192-4293-9e1a-5aab984a90f6" providerId="AD" clId="Web-{E502D99D-CD23-97A8-A5AE-6693F95CD264}"/>
    <pc:docChg chg="modSld">
      <pc:chgData name="kamblemahesh2598@gmail.com" userId="S::kamblemahesh2598_gmail.com#ext#@bostoninstituteofanalyti399.onmicrosoft.com::d83a5d0a-4192-4293-9e1a-5aab984a90f6" providerId="AD" clId="Web-{E502D99D-CD23-97A8-A5AE-6693F95CD264}" dt="2023-07-15T17:43:37.810" v="17" actId="20577"/>
      <pc:docMkLst>
        <pc:docMk/>
      </pc:docMkLst>
      <pc:sldChg chg="modSp">
        <pc:chgData name="kamblemahesh2598@gmail.com" userId="S::kamblemahesh2598_gmail.com#ext#@bostoninstituteofanalyti399.onmicrosoft.com::d83a5d0a-4192-4293-9e1a-5aab984a90f6" providerId="AD" clId="Web-{E502D99D-CD23-97A8-A5AE-6693F95CD264}" dt="2023-07-15T17:43:37.810" v="17" actId="20577"/>
        <pc:sldMkLst>
          <pc:docMk/>
          <pc:sldMk cId="450545381" sldId="323"/>
        </pc:sldMkLst>
        <pc:spChg chg="mod">
          <ac:chgData name="kamblemahesh2598@gmail.com" userId="S::kamblemahesh2598_gmail.com#ext#@bostoninstituteofanalyti399.onmicrosoft.com::d83a5d0a-4192-4293-9e1a-5aab984a90f6" providerId="AD" clId="Web-{E502D99D-CD23-97A8-A5AE-6693F95CD264}" dt="2023-07-15T17:43:28.232" v="15" actId="20577"/>
          <ac:spMkLst>
            <pc:docMk/>
            <pc:sldMk cId="450545381" sldId="323"/>
            <ac:spMk id="4" creationId="{B56E3493-F35C-66B7-19CB-C3B8BB301380}"/>
          </ac:spMkLst>
        </pc:spChg>
        <pc:spChg chg="mod">
          <ac:chgData name="kamblemahesh2598@gmail.com" userId="S::kamblemahesh2598_gmail.com#ext#@bostoninstituteofanalyti399.onmicrosoft.com::d83a5d0a-4192-4293-9e1a-5aab984a90f6" providerId="AD" clId="Web-{E502D99D-CD23-97A8-A5AE-6693F95CD264}" dt="2023-07-15T17:43:37.810" v="17" actId="20577"/>
          <ac:spMkLst>
            <pc:docMk/>
            <pc:sldMk cId="450545381" sldId="323"/>
            <ac:spMk id="8" creationId="{E35BD990-E826-3680-13E0-410C1E9DDC10}"/>
          </ac:spMkLst>
        </pc:spChg>
      </pc:sldChg>
    </pc:docChg>
  </pc:docChgLst>
  <pc:docChgLst>
    <pc:chgData name="Guest User" userId="S::urn:spo:anon#d41d6a69044f57f4c643a70c668809c060233706aa7abf4301dc3cbb37044801::" providerId="AD" clId="Web-{D8A41C4F-C543-4A56-92B2-CDCAB177A673}"/>
    <pc:docChg chg="modSld">
      <pc:chgData name="Guest User" userId="S::urn:spo:anon#d41d6a69044f57f4c643a70c668809c060233706aa7abf4301dc3cbb37044801::" providerId="AD" clId="Web-{D8A41C4F-C543-4A56-92B2-CDCAB177A673}" dt="2023-06-18T07:47:39.523" v="3" actId="1076"/>
      <pc:docMkLst>
        <pc:docMk/>
      </pc:docMkLst>
      <pc:sldChg chg="modSp">
        <pc:chgData name="Guest User" userId="S::urn:spo:anon#d41d6a69044f57f4c643a70c668809c060233706aa7abf4301dc3cbb37044801::" providerId="AD" clId="Web-{D8A41C4F-C543-4A56-92B2-CDCAB177A673}" dt="2023-06-18T07:47:39.523" v="3" actId="1076"/>
        <pc:sldMkLst>
          <pc:docMk/>
          <pc:sldMk cId="2341085596" sldId="257"/>
        </pc:sldMkLst>
        <pc:picChg chg="mod">
          <ac:chgData name="Guest User" userId="S::urn:spo:anon#d41d6a69044f57f4c643a70c668809c060233706aa7abf4301dc3cbb37044801::" providerId="AD" clId="Web-{D8A41C4F-C543-4A56-92B2-CDCAB177A673}" dt="2023-06-18T07:47:39.523" v="3" actId="1076"/>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A21844FA-A730-FDEC-D593-7991C94D1165}"/>
    <pc:docChg chg="modSld">
      <pc:chgData name="Guest User" userId="S::urn:spo:anon#d41d6a69044f57f4c643a70c668809c060233706aa7abf4301dc3cbb37044801::" providerId="AD" clId="Web-{A21844FA-A730-FDEC-D593-7991C94D1165}" dt="2023-09-06T11:48:01.328" v="6" actId="14100"/>
      <pc:docMkLst>
        <pc:docMk/>
      </pc:docMkLst>
      <pc:sldChg chg="modSp">
        <pc:chgData name="Guest User" userId="S::urn:spo:anon#d41d6a69044f57f4c643a70c668809c060233706aa7abf4301dc3cbb37044801::" providerId="AD" clId="Web-{A21844FA-A730-FDEC-D593-7991C94D1165}" dt="2023-09-06T11:48:01.328" v="6" actId="14100"/>
        <pc:sldMkLst>
          <pc:docMk/>
          <pc:sldMk cId="1112338691" sldId="380"/>
        </pc:sldMkLst>
        <pc:picChg chg="mod">
          <ac:chgData name="Guest User" userId="S::urn:spo:anon#d41d6a69044f57f4c643a70c668809c060233706aa7abf4301dc3cbb37044801::" providerId="AD" clId="Web-{A21844FA-A730-FDEC-D593-7991C94D1165}" dt="2023-09-06T11:48:01.328" v="6" actId="14100"/>
          <ac:picMkLst>
            <pc:docMk/>
            <pc:sldMk cId="1112338691" sldId="380"/>
            <ac:picMk id="2" creationId="{BDB90223-5D15-41E3-9664-BD96C3BD25A2}"/>
          </ac:picMkLst>
        </pc:picChg>
      </pc:sldChg>
    </pc:docChg>
  </pc:docChgLst>
  <pc:docChgLst>
    <pc:chgData name="Guest User" userId="S::urn:spo:anon#d41d6a69044f57f4c643a70c668809c060233706aa7abf4301dc3cbb37044801::" providerId="AD" clId="Web-{89ACF988-2BA2-37B2-B4F4-0FBB5090FB76}"/>
    <pc:docChg chg="modSld">
      <pc:chgData name="Guest User" userId="S::urn:spo:anon#d41d6a69044f57f4c643a70c668809c060233706aa7abf4301dc3cbb37044801::" providerId="AD" clId="Web-{89ACF988-2BA2-37B2-B4F4-0FBB5090FB76}" dt="2023-06-19T06:15:15.147" v="19" actId="20577"/>
      <pc:docMkLst>
        <pc:docMk/>
      </pc:docMkLst>
      <pc:sldChg chg="delSp modSp">
        <pc:chgData name="Guest User" userId="S::urn:spo:anon#d41d6a69044f57f4c643a70c668809c060233706aa7abf4301dc3cbb37044801::" providerId="AD" clId="Web-{89ACF988-2BA2-37B2-B4F4-0FBB5090FB76}" dt="2023-06-19T06:15:15.147" v="19" actId="20577"/>
        <pc:sldMkLst>
          <pc:docMk/>
          <pc:sldMk cId="1601312262" sldId="317"/>
        </pc:sldMkLst>
        <pc:spChg chg="mod">
          <ac:chgData name="Guest User" userId="S::urn:spo:anon#d41d6a69044f57f4c643a70c668809c060233706aa7abf4301dc3cbb37044801::" providerId="AD" clId="Web-{89ACF988-2BA2-37B2-B4F4-0FBB5090FB76}" dt="2023-06-19T06:15:15.147" v="19" actId="20577"/>
          <ac:spMkLst>
            <pc:docMk/>
            <pc:sldMk cId="1601312262" sldId="317"/>
            <ac:spMk id="4" creationId="{402702B7-9209-9C00-6B23-C87447F1A640}"/>
          </ac:spMkLst>
        </pc:spChg>
        <pc:spChg chg="del mod">
          <ac:chgData name="Guest User" userId="S::urn:spo:anon#d41d6a69044f57f4c643a70c668809c060233706aa7abf4301dc3cbb37044801::" providerId="AD" clId="Web-{89ACF988-2BA2-37B2-B4F4-0FBB5090FB76}" dt="2023-06-19T06:15:03.412" v="17"/>
          <ac:spMkLst>
            <pc:docMk/>
            <pc:sldMk cId="1601312262" sldId="317"/>
            <ac:spMk id="6" creationId="{2FCBF0B7-94AB-BD25-B9D7-E5A88529D971}"/>
          </ac:spMkLst>
        </pc:spChg>
      </pc:sldChg>
    </pc:docChg>
  </pc:docChgLst>
  <pc:docChgLst>
    <pc:chgData name="Guest User" userId="S::urn:spo:anon#d41d6a69044f57f4c643a70c668809c060233706aa7abf4301dc3cbb37044801::" providerId="AD" clId="Web-{0EF2E259-F795-2B47-BF1E-86E04B0F7524}"/>
    <pc:docChg chg="addSld delSld modSld">
      <pc:chgData name="Guest User" userId="S::urn:spo:anon#d41d6a69044f57f4c643a70c668809c060233706aa7abf4301dc3cbb37044801::" providerId="AD" clId="Web-{0EF2E259-F795-2B47-BF1E-86E04B0F7524}" dt="2023-09-05T11:01:35.527" v="16"/>
      <pc:docMkLst>
        <pc:docMk/>
      </pc:docMkLst>
      <pc:sldChg chg="modSp">
        <pc:chgData name="Guest User" userId="S::urn:spo:anon#d41d6a69044f57f4c643a70c668809c060233706aa7abf4301dc3cbb37044801::" providerId="AD" clId="Web-{0EF2E259-F795-2B47-BF1E-86E04B0F7524}" dt="2023-09-05T10:59:10.993" v="1" actId="1076"/>
        <pc:sldMkLst>
          <pc:docMk/>
          <pc:sldMk cId="3773661486" sldId="357"/>
        </pc:sldMkLst>
        <pc:picChg chg="mod">
          <ac:chgData name="Guest User" userId="S::urn:spo:anon#d41d6a69044f57f4c643a70c668809c060233706aa7abf4301dc3cbb37044801::" providerId="AD" clId="Web-{0EF2E259-F795-2B47-BF1E-86E04B0F7524}" dt="2023-09-05T10:59:10.993" v="1" actId="1076"/>
          <ac:picMkLst>
            <pc:docMk/>
            <pc:sldMk cId="3773661486" sldId="357"/>
            <ac:picMk id="4" creationId="{10D29AB8-F474-737E-A170-994A29271713}"/>
          </ac:picMkLst>
        </pc:picChg>
      </pc:sldChg>
      <pc:sldChg chg="del">
        <pc:chgData name="Guest User" userId="S::urn:spo:anon#d41d6a69044f57f4c643a70c668809c060233706aa7abf4301dc3cbb37044801::" providerId="AD" clId="Web-{0EF2E259-F795-2B47-BF1E-86E04B0F7524}" dt="2023-09-05T11:01:20.933" v="14"/>
        <pc:sldMkLst>
          <pc:docMk/>
          <pc:sldMk cId="3099032526" sldId="384"/>
        </pc:sldMkLst>
      </pc:sldChg>
      <pc:sldChg chg="del">
        <pc:chgData name="Guest User" userId="S::urn:spo:anon#d41d6a69044f57f4c643a70c668809c060233706aa7abf4301dc3cbb37044801::" providerId="AD" clId="Web-{0EF2E259-F795-2B47-BF1E-86E04B0F7524}" dt="2023-09-05T11:01:11.980" v="12"/>
        <pc:sldMkLst>
          <pc:docMk/>
          <pc:sldMk cId="1511894985" sldId="385"/>
        </pc:sldMkLst>
      </pc:sldChg>
      <pc:sldChg chg="del">
        <pc:chgData name="Guest User" userId="S::urn:spo:anon#d41d6a69044f57f4c643a70c668809c060233706aa7abf4301dc3cbb37044801::" providerId="AD" clId="Web-{0EF2E259-F795-2B47-BF1E-86E04B0F7524}" dt="2023-09-05T11:01:07.230" v="11"/>
        <pc:sldMkLst>
          <pc:docMk/>
          <pc:sldMk cId="3450698950" sldId="386"/>
        </pc:sldMkLst>
      </pc:sldChg>
      <pc:sldChg chg="del">
        <pc:chgData name="Guest User" userId="S::urn:spo:anon#d41d6a69044f57f4c643a70c668809c060233706aa7abf4301dc3cbb37044801::" providerId="AD" clId="Web-{0EF2E259-F795-2B47-BF1E-86E04B0F7524}" dt="2023-09-05T11:01:02.948" v="10"/>
        <pc:sldMkLst>
          <pc:docMk/>
          <pc:sldMk cId="1705121297" sldId="387"/>
        </pc:sldMkLst>
      </pc:sldChg>
      <pc:sldChg chg="del">
        <pc:chgData name="Guest User" userId="S::urn:spo:anon#d41d6a69044f57f4c643a70c668809c060233706aa7abf4301dc3cbb37044801::" providerId="AD" clId="Web-{0EF2E259-F795-2B47-BF1E-86E04B0F7524}" dt="2023-09-05T11:00:54.604" v="8"/>
        <pc:sldMkLst>
          <pc:docMk/>
          <pc:sldMk cId="3076973416" sldId="388"/>
        </pc:sldMkLst>
      </pc:sldChg>
      <pc:sldChg chg="del">
        <pc:chgData name="Guest User" userId="S::urn:spo:anon#d41d6a69044f57f4c643a70c668809c060233706aa7abf4301dc3cbb37044801::" providerId="AD" clId="Web-{0EF2E259-F795-2B47-BF1E-86E04B0F7524}" dt="2023-09-05T11:00:58.698" v="9"/>
        <pc:sldMkLst>
          <pc:docMk/>
          <pc:sldMk cId="1200012005" sldId="389"/>
        </pc:sldMkLst>
      </pc:sldChg>
      <pc:sldChg chg="del">
        <pc:chgData name="Guest User" userId="S::urn:spo:anon#d41d6a69044f57f4c643a70c668809c060233706aa7abf4301dc3cbb37044801::" providerId="AD" clId="Web-{0EF2E259-F795-2B47-BF1E-86E04B0F7524}" dt="2023-09-05T11:00:40.323" v="5"/>
        <pc:sldMkLst>
          <pc:docMk/>
          <pc:sldMk cId="19792024" sldId="390"/>
        </pc:sldMkLst>
      </pc:sldChg>
      <pc:sldChg chg="del">
        <pc:chgData name="Guest User" userId="S::urn:spo:anon#d41d6a69044f57f4c643a70c668809c060233706aa7abf4301dc3cbb37044801::" providerId="AD" clId="Web-{0EF2E259-F795-2B47-BF1E-86E04B0F7524}" dt="2023-09-05T11:00:44.339" v="6"/>
        <pc:sldMkLst>
          <pc:docMk/>
          <pc:sldMk cId="1509032926" sldId="391"/>
        </pc:sldMkLst>
      </pc:sldChg>
      <pc:sldChg chg="del">
        <pc:chgData name="Guest User" userId="S::urn:spo:anon#d41d6a69044f57f4c643a70c668809c060233706aa7abf4301dc3cbb37044801::" providerId="AD" clId="Web-{0EF2E259-F795-2B47-BF1E-86E04B0F7524}" dt="2023-09-05T11:00:48.745" v="7"/>
        <pc:sldMkLst>
          <pc:docMk/>
          <pc:sldMk cId="1394440599" sldId="392"/>
        </pc:sldMkLst>
      </pc:sldChg>
      <pc:sldChg chg="add del">
        <pc:chgData name="Guest User" userId="S::urn:spo:anon#d41d6a69044f57f4c643a70c668809c060233706aa7abf4301dc3cbb37044801::" providerId="AD" clId="Web-{0EF2E259-F795-2B47-BF1E-86E04B0F7524}" dt="2023-09-05T11:01:16.199" v="13"/>
        <pc:sldMkLst>
          <pc:docMk/>
          <pc:sldMk cId="949005981" sldId="393"/>
        </pc:sldMkLst>
      </pc:sldChg>
      <pc:sldChg chg="add del">
        <pc:chgData name="Guest User" userId="S::urn:spo:anon#d41d6a69044f57f4c643a70c668809c060233706aa7abf4301dc3cbb37044801::" providerId="AD" clId="Web-{0EF2E259-F795-2B47-BF1E-86E04B0F7524}" dt="2023-09-05T11:01:27.730" v="15"/>
        <pc:sldMkLst>
          <pc:docMk/>
          <pc:sldMk cId="3699103066" sldId="394"/>
        </pc:sldMkLst>
      </pc:sldChg>
      <pc:sldChg chg="add del">
        <pc:chgData name="Guest User" userId="S::urn:spo:anon#d41d6a69044f57f4c643a70c668809c060233706aa7abf4301dc3cbb37044801::" providerId="AD" clId="Web-{0EF2E259-F795-2B47-BF1E-86E04B0F7524}" dt="2023-09-05T11:01:35.527" v="16"/>
        <pc:sldMkLst>
          <pc:docMk/>
          <pc:sldMk cId="72636268" sldId="395"/>
        </pc:sldMkLst>
      </pc:sldChg>
    </pc:docChg>
  </pc:docChgLst>
  <pc:docChgLst>
    <pc:chgData name="Guest User" userId="S::urn:spo:anon#eb5a48a0f6d69c8c4e2af7d476d3cb26c972fa2ae752d3ae133dd6f96cdfa317::" providerId="AD" clId="Web-{C813AC16-32B6-1086-7648-A1F3B0B1184A}"/>
    <pc:docChg chg="modSld">
      <pc:chgData name="Guest User" userId="S::urn:spo:anon#eb5a48a0f6d69c8c4e2af7d476d3cb26c972fa2ae752d3ae133dd6f96cdfa317::" providerId="AD" clId="Web-{C813AC16-32B6-1086-7648-A1F3B0B1184A}" dt="2023-09-13T20:45:23.372" v="1"/>
      <pc:docMkLst>
        <pc:docMk/>
      </pc:docMkLst>
      <pc:sldChg chg="addSp modSp">
        <pc:chgData name="Guest User" userId="S::urn:spo:anon#eb5a48a0f6d69c8c4e2af7d476d3cb26c972fa2ae752d3ae133dd6f96cdfa317::" providerId="AD" clId="Web-{C813AC16-32B6-1086-7648-A1F3B0B1184A}" dt="2023-09-13T20:45:23.372" v="1"/>
        <pc:sldMkLst>
          <pc:docMk/>
          <pc:sldMk cId="4099306829" sldId="356"/>
        </pc:sldMkLst>
        <pc:spChg chg="add mod">
          <ac:chgData name="Guest User" userId="S::urn:spo:anon#eb5a48a0f6d69c8c4e2af7d476d3cb26c972fa2ae752d3ae133dd6f96cdfa317::" providerId="AD" clId="Web-{C813AC16-32B6-1086-7648-A1F3B0B1184A}" dt="2023-09-13T20:45:23.372" v="1"/>
          <ac:spMkLst>
            <pc:docMk/>
            <pc:sldMk cId="4099306829" sldId="356"/>
            <ac:spMk id="3" creationId="{1A22142C-D0F1-2209-B9C3-8B83E2C5D2C2}"/>
          </ac:spMkLst>
        </pc:spChg>
      </pc:sldChg>
    </pc:docChg>
  </pc:docChgLst>
  <pc:docChgLst>
    <pc:chgData name="Guest User" userId="S::urn:spo:anon#12bb9c270c8a06e2adebb12a476771c11d5d4ef54da76a286c505b46425cd796::" providerId="AD" clId="Web-{B5C71F00-790B-8F03-DC0A-855398DF947E}"/>
    <pc:docChg chg="modSld">
      <pc:chgData name="Guest User" userId="S::urn:spo:anon#12bb9c270c8a06e2adebb12a476771c11d5d4ef54da76a286c505b46425cd796::" providerId="AD" clId="Web-{B5C71F00-790B-8F03-DC0A-855398DF947E}" dt="2023-09-14T20:43:39.038" v="130" actId="14100"/>
      <pc:docMkLst>
        <pc:docMk/>
      </pc:docMkLst>
      <pc:sldChg chg="addSp modSp mod setBg modClrScheme chgLayout">
        <pc:chgData name="Guest User" userId="S::urn:spo:anon#12bb9c270c8a06e2adebb12a476771c11d5d4ef54da76a286c505b46425cd796::" providerId="AD" clId="Web-{B5C71F00-790B-8F03-DC0A-855398DF947E}" dt="2023-09-14T20:40:43.828" v="116" actId="20577"/>
        <pc:sldMkLst>
          <pc:docMk/>
          <pc:sldMk cId="3773661486" sldId="357"/>
        </pc:sldMkLst>
        <pc:spChg chg="add mod ord">
          <ac:chgData name="Guest User" userId="S::urn:spo:anon#12bb9c270c8a06e2adebb12a476771c11d5d4ef54da76a286c505b46425cd796::" providerId="AD" clId="Web-{B5C71F00-790B-8F03-DC0A-855398DF947E}" dt="2023-09-14T20:37:24.992" v="42" actId="20577"/>
          <ac:spMkLst>
            <pc:docMk/>
            <pc:sldMk cId="3773661486" sldId="357"/>
            <ac:spMk id="2" creationId="{36DFABDD-9246-AA9C-946A-B9DA09E12B42}"/>
          </ac:spMkLst>
        </pc:spChg>
        <pc:spChg chg="mod">
          <ac:chgData name="Guest User" userId="S::urn:spo:anon#12bb9c270c8a06e2adebb12a476771c11d5d4ef54da76a286c505b46425cd796::" providerId="AD" clId="Web-{B5C71F00-790B-8F03-DC0A-855398DF947E}" dt="2023-09-14T20:27:59.688" v="1"/>
          <ac:spMkLst>
            <pc:docMk/>
            <pc:sldMk cId="3773661486" sldId="357"/>
            <ac:spMk id="6" creationId="{79B5914D-1766-0704-07E4-7799E91F3FE4}"/>
          </ac:spMkLst>
        </pc:spChg>
        <pc:spChg chg="add mod ord">
          <ac:chgData name="Guest User" userId="S::urn:spo:anon#12bb9c270c8a06e2adebb12a476771c11d5d4ef54da76a286c505b46425cd796::" providerId="AD" clId="Web-{B5C71F00-790B-8F03-DC0A-855398DF947E}" dt="2023-09-14T20:40:43.828" v="116" actId="20577"/>
          <ac:spMkLst>
            <pc:docMk/>
            <pc:sldMk cId="3773661486" sldId="357"/>
            <ac:spMk id="8" creationId="{ACFEDC00-B92B-4A6E-F690-08721C518B3F}"/>
          </ac:spMkLst>
        </pc:spChg>
        <pc:spChg chg="add">
          <ac:chgData name="Guest User" userId="S::urn:spo:anon#12bb9c270c8a06e2adebb12a476771c11d5d4ef54da76a286c505b46425cd796::" providerId="AD" clId="Web-{B5C71F00-790B-8F03-DC0A-855398DF947E}" dt="2023-09-14T20:27:59.688" v="1"/>
          <ac:spMkLst>
            <pc:docMk/>
            <pc:sldMk cId="3773661486" sldId="357"/>
            <ac:spMk id="13" creationId="{8C886788-700E-4D20-9F80-E0E96837A203}"/>
          </ac:spMkLst>
        </pc:spChg>
        <pc:spChg chg="add">
          <ac:chgData name="Guest User" userId="S::urn:spo:anon#12bb9c270c8a06e2adebb12a476771c11d5d4ef54da76a286c505b46425cd796::" providerId="AD" clId="Web-{B5C71F00-790B-8F03-DC0A-855398DF947E}" dt="2023-09-14T20:27:59.688" v="1"/>
          <ac:spMkLst>
            <pc:docMk/>
            <pc:sldMk cId="3773661486" sldId="357"/>
            <ac:spMk id="15" creationId="{1850674C-4E08-4C62-A3E2-6337FE4F7D86}"/>
          </ac:spMkLst>
        </pc:spChg>
        <pc:spChg chg="add">
          <ac:chgData name="Guest User" userId="S::urn:spo:anon#12bb9c270c8a06e2adebb12a476771c11d5d4ef54da76a286c505b46425cd796::" providerId="AD" clId="Web-{B5C71F00-790B-8F03-DC0A-855398DF947E}" dt="2023-09-14T20:27:59.688" v="1"/>
          <ac:spMkLst>
            <pc:docMk/>
            <pc:sldMk cId="3773661486" sldId="357"/>
            <ac:spMk id="17" creationId="{BCE4FF05-2B0C-4C97-A9B4-E163085A90E1}"/>
          </ac:spMkLst>
        </pc:spChg>
        <pc:spChg chg="add">
          <ac:chgData name="Guest User" userId="S::urn:spo:anon#12bb9c270c8a06e2adebb12a476771c11d5d4ef54da76a286c505b46425cd796::" providerId="AD" clId="Web-{B5C71F00-790B-8F03-DC0A-855398DF947E}" dt="2023-09-14T20:27:59.688" v="1"/>
          <ac:spMkLst>
            <pc:docMk/>
            <pc:sldMk cId="3773661486" sldId="357"/>
            <ac:spMk id="19" creationId="{529C2A7A-A6B6-4A56-B11C-8E967D88A60D}"/>
          </ac:spMkLst>
        </pc:spChg>
        <pc:spChg chg="add">
          <ac:chgData name="Guest User" userId="S::urn:spo:anon#12bb9c270c8a06e2adebb12a476771c11d5d4ef54da76a286c505b46425cd796::" providerId="AD" clId="Web-{B5C71F00-790B-8F03-DC0A-855398DF947E}" dt="2023-09-14T20:27:59.688" v="1"/>
          <ac:spMkLst>
            <pc:docMk/>
            <pc:sldMk cId="3773661486" sldId="357"/>
            <ac:spMk id="21" creationId="{FDBD7205-E536-4134-8768-AC3E1A3C5E59}"/>
          </ac:spMkLst>
        </pc:spChg>
        <pc:picChg chg="mod ord">
          <ac:chgData name="Guest User" userId="S::urn:spo:anon#12bb9c270c8a06e2adebb12a476771c11d5d4ef54da76a286c505b46425cd796::" providerId="AD" clId="Web-{B5C71F00-790B-8F03-DC0A-855398DF947E}" dt="2023-09-14T20:27:59.688" v="1"/>
          <ac:picMkLst>
            <pc:docMk/>
            <pc:sldMk cId="3773661486" sldId="357"/>
            <ac:picMk id="3" creationId="{AD27C5E2-067F-F962-DA9A-486A67770650}"/>
          </ac:picMkLst>
        </pc:picChg>
        <pc:picChg chg="mod">
          <ac:chgData name="Guest User" userId="S::urn:spo:anon#12bb9c270c8a06e2adebb12a476771c11d5d4ef54da76a286c505b46425cd796::" providerId="AD" clId="Web-{B5C71F00-790B-8F03-DC0A-855398DF947E}" dt="2023-09-14T20:27:59.688" v="1"/>
          <ac:picMkLst>
            <pc:docMk/>
            <pc:sldMk cId="3773661486" sldId="357"/>
            <ac:picMk id="4" creationId="{10D29AB8-F474-737E-A170-994A29271713}"/>
          </ac:picMkLst>
        </pc:picChg>
        <pc:picChg chg="mod">
          <ac:chgData name="Guest User" userId="S::urn:spo:anon#12bb9c270c8a06e2adebb12a476771c11d5d4ef54da76a286c505b46425cd796::" providerId="AD" clId="Web-{B5C71F00-790B-8F03-DC0A-855398DF947E}" dt="2023-09-14T20:27:59.688" v="1"/>
          <ac:picMkLst>
            <pc:docMk/>
            <pc:sldMk cId="3773661486" sldId="357"/>
            <ac:picMk id="5" creationId="{25CC5004-9F69-53E9-9DFC-79EE04F849DF}"/>
          </ac:picMkLst>
        </pc:picChg>
      </pc:sldChg>
      <pc:sldChg chg="addSp delSp modSp">
        <pc:chgData name="Guest User" userId="S::urn:spo:anon#12bb9c270c8a06e2adebb12a476771c11d5d4ef54da76a286c505b46425cd796::" providerId="AD" clId="Web-{B5C71F00-790B-8F03-DC0A-855398DF947E}" dt="2023-09-14T20:43:39.038" v="130" actId="14100"/>
        <pc:sldMkLst>
          <pc:docMk/>
          <pc:sldMk cId="4161101770" sldId="372"/>
        </pc:sldMkLst>
        <pc:spChg chg="mod ord">
          <ac:chgData name="Guest User" userId="S::urn:spo:anon#12bb9c270c8a06e2adebb12a476771c11d5d4ef54da76a286c505b46425cd796::" providerId="AD" clId="Web-{B5C71F00-790B-8F03-DC0A-855398DF947E}" dt="2023-09-14T20:43:39.038" v="130" actId="14100"/>
          <ac:spMkLst>
            <pc:docMk/>
            <pc:sldMk cId="4161101770" sldId="372"/>
            <ac:spMk id="4" creationId="{8CDA5D0C-234A-687A-F4A1-08B4FA3EE6C6}"/>
          </ac:spMkLst>
        </pc:spChg>
        <pc:spChg chg="add del">
          <ac:chgData name="Guest User" userId="S::urn:spo:anon#12bb9c270c8a06e2adebb12a476771c11d5d4ef54da76a286c505b46425cd796::" providerId="AD" clId="Web-{B5C71F00-790B-8F03-DC0A-855398DF947E}" dt="2023-09-14T20:43:23.537" v="128"/>
          <ac:spMkLst>
            <pc:docMk/>
            <pc:sldMk cId="4161101770" sldId="372"/>
            <ac:spMk id="22" creationId="{42A4FC2C-047E-45A5-965D-8E1E3BF09BC6}"/>
          </ac:spMkLst>
        </pc:spChg>
        <pc:spChg chg="add del">
          <ac:chgData name="Guest User" userId="S::urn:spo:anon#12bb9c270c8a06e2adebb12a476771c11d5d4ef54da76a286c505b46425cd796::" providerId="AD" clId="Web-{B5C71F00-790B-8F03-DC0A-855398DF947E}" dt="2023-09-14T20:43:23.522" v="127"/>
          <ac:spMkLst>
            <pc:docMk/>
            <pc:sldMk cId="4161101770" sldId="372"/>
            <ac:spMk id="27" creationId="{9F7D5CDA-D291-4307-BF55-1381FED29634}"/>
          </ac:spMkLst>
        </pc:spChg>
        <pc:spChg chg="add del">
          <ac:chgData name="Guest User" userId="S::urn:spo:anon#12bb9c270c8a06e2adebb12a476771c11d5d4ef54da76a286c505b46425cd796::" providerId="AD" clId="Web-{B5C71F00-790B-8F03-DC0A-855398DF947E}" dt="2023-09-14T20:43:23.522" v="127"/>
          <ac:spMkLst>
            <pc:docMk/>
            <pc:sldMk cId="4161101770" sldId="372"/>
            <ac:spMk id="29" creationId="{59B296B9-C5A5-4E4F-9B60-C907B5F1466C}"/>
          </ac:spMkLst>
        </pc:spChg>
        <pc:spChg chg="add del">
          <ac:chgData name="Guest User" userId="S::urn:spo:anon#12bb9c270c8a06e2adebb12a476771c11d5d4ef54da76a286c505b46425cd796::" providerId="AD" clId="Web-{B5C71F00-790B-8F03-DC0A-855398DF947E}" dt="2023-09-14T20:43:23.522" v="127"/>
          <ac:spMkLst>
            <pc:docMk/>
            <pc:sldMk cId="4161101770" sldId="372"/>
            <ac:spMk id="31" creationId="{D0300FD3-5AF1-6305-15FA-9078072672E2}"/>
          </ac:spMkLst>
        </pc:spChg>
        <pc:spChg chg="add">
          <ac:chgData name="Guest User" userId="S::urn:spo:anon#12bb9c270c8a06e2adebb12a476771c11d5d4ef54da76a286c505b46425cd796::" providerId="AD" clId="Web-{B5C71F00-790B-8F03-DC0A-855398DF947E}" dt="2023-09-14T20:43:23.537" v="128"/>
          <ac:spMkLst>
            <pc:docMk/>
            <pc:sldMk cId="4161101770" sldId="372"/>
            <ac:spMk id="33" creationId="{7A5F0580-5EE9-419F-96EE-B6529EF6E7D0}"/>
          </ac:spMkLst>
        </pc:spChg>
        <pc:spChg chg="add">
          <ac:chgData name="Guest User" userId="S::urn:spo:anon#12bb9c270c8a06e2adebb12a476771c11d5d4ef54da76a286c505b46425cd796::" providerId="AD" clId="Web-{B5C71F00-790B-8F03-DC0A-855398DF947E}" dt="2023-09-14T20:43:23.537" v="128"/>
          <ac:spMkLst>
            <pc:docMk/>
            <pc:sldMk cId="4161101770" sldId="372"/>
            <ac:spMk id="34" creationId="{8FC9BE17-9A7B-462D-AE50-3D8777387304}"/>
          </ac:spMkLst>
        </pc:spChg>
        <pc:spChg chg="add">
          <ac:chgData name="Guest User" userId="S::urn:spo:anon#12bb9c270c8a06e2adebb12a476771c11d5d4ef54da76a286c505b46425cd796::" providerId="AD" clId="Web-{B5C71F00-790B-8F03-DC0A-855398DF947E}" dt="2023-09-14T20:43:23.537" v="128"/>
          <ac:spMkLst>
            <pc:docMk/>
            <pc:sldMk cId="4161101770" sldId="372"/>
            <ac:spMk id="35" creationId="{3EBE8569-6AEC-4B8C-8D53-2DE337CDBA65}"/>
          </ac:spMkLst>
        </pc:spChg>
        <pc:spChg chg="add">
          <ac:chgData name="Guest User" userId="S::urn:spo:anon#12bb9c270c8a06e2adebb12a476771c11d5d4ef54da76a286c505b46425cd796::" providerId="AD" clId="Web-{B5C71F00-790B-8F03-DC0A-855398DF947E}" dt="2023-09-14T20:43:23.537" v="128"/>
          <ac:spMkLst>
            <pc:docMk/>
            <pc:sldMk cId="4161101770" sldId="372"/>
            <ac:spMk id="36" creationId="{55D4142C-5077-457F-A6AD-3FECFDB39685}"/>
          </ac:spMkLst>
        </pc:spChg>
        <pc:picChg chg="mod">
          <ac:chgData name="Guest User" userId="S::urn:spo:anon#12bb9c270c8a06e2adebb12a476771c11d5d4ef54da76a286c505b46425cd796::" providerId="AD" clId="Web-{B5C71F00-790B-8F03-DC0A-855398DF947E}" dt="2023-09-14T20:43:23.537" v="128"/>
          <ac:picMkLst>
            <pc:docMk/>
            <pc:sldMk cId="4161101770" sldId="372"/>
            <ac:picMk id="2" creationId="{BDB90223-5D15-41E3-9664-BD96C3BD25A2}"/>
          </ac:picMkLst>
        </pc:picChg>
      </pc:sldChg>
    </pc:docChg>
  </pc:docChgLst>
  <pc:docChgLst>
    <pc:chgData name="Guest User" userId="S::urn:spo:anon#d41d6a69044f57f4c643a70c668809c060233706aa7abf4301dc3cbb37044801::" providerId="AD" clId="Web-{712742D3-B74E-B698-5926-DB1D0E7AE419}"/>
    <pc:docChg chg="addSld delSld modSld">
      <pc:chgData name="Guest User" userId="S::urn:spo:anon#d41d6a69044f57f4c643a70c668809c060233706aa7abf4301dc3cbb37044801::" providerId="AD" clId="Web-{712742D3-B74E-B698-5926-DB1D0E7AE419}" dt="2023-06-19T15:42:01.346" v="954"/>
      <pc:docMkLst>
        <pc:docMk/>
      </pc:docMkLst>
      <pc:sldChg chg="addSp modSp">
        <pc:chgData name="Guest User" userId="S::urn:spo:anon#d41d6a69044f57f4c643a70c668809c060233706aa7abf4301dc3cbb37044801::" providerId="AD" clId="Web-{712742D3-B74E-B698-5926-DB1D0E7AE419}" dt="2023-06-19T14:40:21.934" v="19"/>
        <pc:sldMkLst>
          <pc:docMk/>
          <pc:sldMk cId="1052015915" sldId="298"/>
        </pc:sldMkLst>
        <pc:spChg chg="add mod">
          <ac:chgData name="Guest User" userId="S::urn:spo:anon#d41d6a69044f57f4c643a70c668809c060233706aa7abf4301dc3cbb37044801::" providerId="AD" clId="Web-{712742D3-B74E-B698-5926-DB1D0E7AE419}" dt="2023-06-19T14:40:21.934" v="19"/>
          <ac:spMkLst>
            <pc:docMk/>
            <pc:sldMk cId="1052015915" sldId="298"/>
            <ac:spMk id="2" creationId="{FD4DB89E-58E9-4965-F57C-B7C8810D3BE2}"/>
          </ac:spMkLst>
        </pc:spChg>
      </pc:sldChg>
      <pc:sldChg chg="modSp add del">
        <pc:chgData name="Guest User" userId="S::urn:spo:anon#d41d6a69044f57f4c643a70c668809c060233706aa7abf4301dc3cbb37044801::" providerId="AD" clId="Web-{712742D3-B74E-B698-5926-DB1D0E7AE419}" dt="2023-06-19T14:40:04.261" v="16"/>
        <pc:sldMkLst>
          <pc:docMk/>
          <pc:sldMk cId="1601312262" sldId="317"/>
        </pc:sldMkLst>
        <pc:picChg chg="mod">
          <ac:chgData name="Guest User" userId="S::urn:spo:anon#d41d6a69044f57f4c643a70c668809c060233706aa7abf4301dc3cbb37044801::" providerId="AD" clId="Web-{712742D3-B74E-B698-5926-DB1D0E7AE419}" dt="2023-06-19T14:38:59.259" v="7" actId="1076"/>
          <ac:picMkLst>
            <pc:docMk/>
            <pc:sldMk cId="1601312262" sldId="317"/>
            <ac:picMk id="2" creationId="{BDB90223-5D15-41E3-9664-BD96C3BD25A2}"/>
          </ac:picMkLst>
        </pc:picChg>
      </pc:sldChg>
      <pc:sldChg chg="addSp delSp modSp">
        <pc:chgData name="Guest User" userId="S::urn:spo:anon#d41d6a69044f57f4c643a70c668809c060233706aa7abf4301dc3cbb37044801::" providerId="AD" clId="Web-{712742D3-B74E-B698-5926-DB1D0E7AE419}" dt="2023-06-19T15:39:24.748" v="950" actId="14100"/>
        <pc:sldMkLst>
          <pc:docMk/>
          <pc:sldMk cId="2191786966" sldId="320"/>
        </pc:sldMkLst>
        <pc:spChg chg="del">
          <ac:chgData name="Guest User" userId="S::urn:spo:anon#d41d6a69044f57f4c643a70c668809c060233706aa7abf4301dc3cbb37044801::" providerId="AD" clId="Web-{712742D3-B74E-B698-5926-DB1D0E7AE419}" dt="2023-06-19T15:30:22.309" v="779"/>
          <ac:spMkLst>
            <pc:docMk/>
            <pc:sldMk cId="2191786966" sldId="320"/>
            <ac:spMk id="3" creationId="{37D74CF9-0E7C-15E0-8D94-5228EC6B9E11}"/>
          </ac:spMkLst>
        </pc:spChg>
        <pc:spChg chg="mod">
          <ac:chgData name="Guest User" userId="S::urn:spo:anon#d41d6a69044f57f4c643a70c668809c060233706aa7abf4301dc3cbb37044801::" providerId="AD" clId="Web-{712742D3-B74E-B698-5926-DB1D0E7AE419}" dt="2023-06-19T15:39:24.748" v="950" actId="14100"/>
          <ac:spMkLst>
            <pc:docMk/>
            <pc:sldMk cId="2191786966" sldId="320"/>
            <ac:spMk id="6" creationId="{2FCBF0B7-94AB-BD25-B9D7-E5A88529D971}"/>
          </ac:spMkLst>
        </pc:spChg>
        <pc:picChg chg="add del mod">
          <ac:chgData name="Guest User" userId="S::urn:spo:anon#d41d6a69044f57f4c643a70c668809c060233706aa7abf4301dc3cbb37044801::" providerId="AD" clId="Web-{712742D3-B74E-B698-5926-DB1D0E7AE419}" dt="2023-06-19T15:31:14.998" v="782" actId="14100"/>
          <ac:picMkLst>
            <pc:docMk/>
            <pc:sldMk cId="2191786966" sldId="320"/>
            <ac:picMk id="2" creationId="{BDB90223-5D15-41E3-9664-BD96C3BD25A2}"/>
          </ac:picMkLst>
        </pc:picChg>
        <pc:picChg chg="del">
          <ac:chgData name="Guest User" userId="S::urn:spo:anon#d41d6a69044f57f4c643a70c668809c060233706aa7abf4301dc3cbb37044801::" providerId="AD" clId="Web-{712742D3-B74E-B698-5926-DB1D0E7AE419}" dt="2023-06-19T15:30:17.918" v="778"/>
          <ac:picMkLst>
            <pc:docMk/>
            <pc:sldMk cId="2191786966" sldId="320"/>
            <ac:picMk id="9" creationId="{03232CA7-D5AB-A82B-86A7-53416D28013E}"/>
          </ac:picMkLst>
        </pc:picChg>
      </pc:sldChg>
      <pc:sldChg chg="addSp modSp">
        <pc:chgData name="Guest User" userId="S::urn:spo:anon#d41d6a69044f57f4c643a70c668809c060233706aa7abf4301dc3cbb37044801::" providerId="AD" clId="Web-{712742D3-B74E-B698-5926-DB1D0E7AE419}" dt="2023-06-19T15:08:01.501" v="455" actId="20577"/>
        <pc:sldMkLst>
          <pc:docMk/>
          <pc:sldMk cId="450545381" sldId="323"/>
        </pc:sldMkLst>
        <pc:spChg chg="mod">
          <ac:chgData name="Guest User" userId="S::urn:spo:anon#d41d6a69044f57f4c643a70c668809c060233706aa7abf4301dc3cbb37044801::" providerId="AD" clId="Web-{712742D3-B74E-B698-5926-DB1D0E7AE419}" dt="2023-06-19T14:49:16.951" v="133" actId="20577"/>
          <ac:spMkLst>
            <pc:docMk/>
            <pc:sldMk cId="450545381" sldId="323"/>
            <ac:spMk id="3" creationId="{6C46F37E-2D3A-1BB5-F9C9-7B9EE9A50A1C}"/>
          </ac:spMkLst>
        </pc:spChg>
        <pc:spChg chg="mod">
          <ac:chgData name="Guest User" userId="S::urn:spo:anon#d41d6a69044f57f4c643a70c668809c060233706aa7abf4301dc3cbb37044801::" providerId="AD" clId="Web-{712742D3-B74E-B698-5926-DB1D0E7AE419}" dt="2023-06-19T14:55:02.680" v="205" actId="20577"/>
          <ac:spMkLst>
            <pc:docMk/>
            <pc:sldMk cId="450545381" sldId="323"/>
            <ac:spMk id="4" creationId="{B56E3493-F35C-66B7-19CB-C3B8BB301380}"/>
          </ac:spMkLst>
        </pc:spChg>
        <pc:spChg chg="add mod">
          <ac:chgData name="Guest User" userId="S::urn:spo:anon#d41d6a69044f57f4c643a70c668809c060233706aa7abf4301dc3cbb37044801::" providerId="AD" clId="Web-{712742D3-B74E-B698-5926-DB1D0E7AE419}" dt="2023-06-19T15:07:11.875" v="453" actId="14100"/>
          <ac:spMkLst>
            <pc:docMk/>
            <pc:sldMk cId="450545381" sldId="323"/>
            <ac:spMk id="5" creationId="{1523F824-5604-EDFB-780D-491BA9849544}"/>
          </ac:spMkLst>
        </pc:spChg>
        <pc:spChg chg="mod">
          <ac:chgData name="Guest User" userId="S::urn:spo:anon#d41d6a69044f57f4c643a70c668809c060233706aa7abf4301dc3cbb37044801::" providerId="AD" clId="Web-{712742D3-B74E-B698-5926-DB1D0E7AE419}" dt="2023-06-19T14:56:58.309" v="248"/>
          <ac:spMkLst>
            <pc:docMk/>
            <pc:sldMk cId="450545381" sldId="323"/>
            <ac:spMk id="8" creationId="{E35BD990-E826-3680-13E0-410C1E9DDC10}"/>
          </ac:spMkLst>
        </pc:spChg>
        <pc:spChg chg="add mod">
          <ac:chgData name="Guest User" userId="S::urn:spo:anon#d41d6a69044f57f4c643a70c668809c060233706aa7abf4301dc3cbb37044801::" providerId="AD" clId="Web-{712742D3-B74E-B698-5926-DB1D0E7AE419}" dt="2023-06-19T15:08:01.501" v="455" actId="20577"/>
          <ac:spMkLst>
            <pc:docMk/>
            <pc:sldMk cId="450545381" sldId="323"/>
            <ac:spMk id="9" creationId="{D601559F-613E-AB97-F725-5E1C55D8DED2}"/>
          </ac:spMkLst>
        </pc:spChg>
      </pc:sldChg>
      <pc:sldChg chg="addSp delSp modSp">
        <pc:chgData name="Guest User" userId="S::urn:spo:anon#d41d6a69044f57f4c643a70c668809c060233706aa7abf4301dc3cbb37044801::" providerId="AD" clId="Web-{712742D3-B74E-B698-5926-DB1D0E7AE419}" dt="2023-06-19T15:27:29.678" v="761" actId="20577"/>
        <pc:sldMkLst>
          <pc:docMk/>
          <pc:sldMk cId="1560736688" sldId="324"/>
        </pc:sldMkLst>
        <pc:spChg chg="add mod">
          <ac:chgData name="Guest User" userId="S::urn:spo:anon#d41d6a69044f57f4c643a70c668809c060233706aa7abf4301dc3cbb37044801::" providerId="AD" clId="Web-{712742D3-B74E-B698-5926-DB1D0E7AE419}" dt="2023-06-19T15:26:34.317" v="751" actId="14100"/>
          <ac:spMkLst>
            <pc:docMk/>
            <pc:sldMk cId="1560736688" sldId="324"/>
            <ac:spMk id="3" creationId="{10C152EA-9336-F129-9AC2-17C67A0A6B96}"/>
          </ac:spMkLst>
        </pc:spChg>
        <pc:spChg chg="del">
          <ac:chgData name="Guest User" userId="S::urn:spo:anon#d41d6a69044f57f4c643a70c668809c060233706aa7abf4301dc3cbb37044801::" providerId="AD" clId="Web-{712742D3-B74E-B698-5926-DB1D0E7AE419}" dt="2023-06-19T15:26:00.223" v="745"/>
          <ac:spMkLst>
            <pc:docMk/>
            <pc:sldMk cId="1560736688" sldId="324"/>
            <ac:spMk id="4" creationId="{5BDC945E-0FC0-4D19-B7C1-F151F22CB8DD}"/>
          </ac:spMkLst>
        </pc:spChg>
        <pc:spChg chg="mod">
          <ac:chgData name="Guest User" userId="S::urn:spo:anon#d41d6a69044f57f4c643a70c668809c060233706aa7abf4301dc3cbb37044801::" providerId="AD" clId="Web-{712742D3-B74E-B698-5926-DB1D0E7AE419}" dt="2023-06-19T15:27:29.678" v="761" actId="20577"/>
          <ac:spMkLst>
            <pc:docMk/>
            <pc:sldMk cId="1560736688" sldId="324"/>
            <ac:spMk id="9" creationId="{5668EF27-44EB-6FBF-5B48-711B97EE9677}"/>
          </ac:spMkLst>
        </pc:spChg>
      </pc:sldChg>
      <pc:sldChg chg="delSp modSp">
        <pc:chgData name="Guest User" userId="S::urn:spo:anon#d41d6a69044f57f4c643a70c668809c060233706aa7abf4301dc3cbb37044801::" providerId="AD" clId="Web-{712742D3-B74E-B698-5926-DB1D0E7AE419}" dt="2023-06-19T15:29:56.027" v="777" actId="20577"/>
        <pc:sldMkLst>
          <pc:docMk/>
          <pc:sldMk cId="2250602425" sldId="325"/>
        </pc:sldMkLst>
        <pc:spChg chg="mod">
          <ac:chgData name="Guest User" userId="S::urn:spo:anon#d41d6a69044f57f4c643a70c668809c060233706aa7abf4301dc3cbb37044801::" providerId="AD" clId="Web-{712742D3-B74E-B698-5926-DB1D0E7AE419}" dt="2023-06-19T15:29:25.995" v="769" actId="20577"/>
          <ac:spMkLst>
            <pc:docMk/>
            <pc:sldMk cId="2250602425" sldId="325"/>
            <ac:spMk id="3" creationId="{29B8C2F9-F4A8-371D-D303-58C892D846B5}"/>
          </ac:spMkLst>
        </pc:spChg>
        <pc:spChg chg="mod">
          <ac:chgData name="Guest User" userId="S::urn:spo:anon#d41d6a69044f57f4c643a70c668809c060233706aa7abf4301dc3cbb37044801::" providerId="AD" clId="Web-{712742D3-B74E-B698-5926-DB1D0E7AE419}" dt="2023-06-19T15:29:56.027" v="777" actId="20577"/>
          <ac:spMkLst>
            <pc:docMk/>
            <pc:sldMk cId="2250602425" sldId="325"/>
            <ac:spMk id="8" creationId="{E35BD990-E826-3680-13E0-410C1E9DDC10}"/>
          </ac:spMkLst>
        </pc:spChg>
        <pc:picChg chg="del">
          <ac:chgData name="Guest User" userId="S::urn:spo:anon#d41d6a69044f57f4c643a70c668809c060233706aa7abf4301dc3cbb37044801::" providerId="AD" clId="Web-{712742D3-B74E-B698-5926-DB1D0E7AE419}" dt="2023-06-19T15:09:58.380" v="456"/>
          <ac:picMkLst>
            <pc:docMk/>
            <pc:sldMk cId="2250602425" sldId="325"/>
            <ac:picMk id="14" creationId="{C2AF2B16-2760-8232-9495-0C679DE8ED6E}"/>
          </ac:picMkLst>
        </pc:picChg>
      </pc:sldChg>
      <pc:sldChg chg="modSp">
        <pc:chgData name="Guest User" userId="S::urn:spo:anon#d41d6a69044f57f4c643a70c668809c060233706aa7abf4301dc3cbb37044801::" providerId="AD" clId="Web-{712742D3-B74E-B698-5926-DB1D0E7AE419}" dt="2023-06-19T14:48:20.902" v="117" actId="20577"/>
        <pc:sldMkLst>
          <pc:docMk/>
          <pc:sldMk cId="1460273554" sldId="327"/>
        </pc:sldMkLst>
        <pc:spChg chg="mod">
          <ac:chgData name="Guest User" userId="S::urn:spo:anon#d41d6a69044f57f4c643a70c668809c060233706aa7abf4301dc3cbb37044801::" providerId="AD" clId="Web-{712742D3-B74E-B698-5926-DB1D0E7AE419}" dt="2023-06-19T14:43:06.626" v="94" actId="20577"/>
          <ac:spMkLst>
            <pc:docMk/>
            <pc:sldMk cId="1460273554" sldId="327"/>
            <ac:spMk id="4" creationId="{B56E3493-F35C-66B7-19CB-C3B8BB301380}"/>
          </ac:spMkLst>
        </pc:spChg>
        <pc:spChg chg="mod">
          <ac:chgData name="Guest User" userId="S::urn:spo:anon#d41d6a69044f57f4c643a70c668809c060233706aa7abf4301dc3cbb37044801::" providerId="AD" clId="Web-{712742D3-B74E-B698-5926-DB1D0E7AE419}" dt="2023-06-19T14:48:20.902" v="117" actId="20577"/>
          <ac:spMkLst>
            <pc:docMk/>
            <pc:sldMk cId="1460273554" sldId="327"/>
            <ac:spMk id="8" creationId="{E35BD990-E826-3680-13E0-410C1E9DDC10}"/>
          </ac:spMkLst>
        </pc:spChg>
      </pc:sldChg>
      <pc:sldChg chg="add del replId">
        <pc:chgData name="Guest User" userId="S::urn:spo:anon#d41d6a69044f57f4c643a70c668809c060233706aa7abf4301dc3cbb37044801::" providerId="AD" clId="Web-{712742D3-B74E-B698-5926-DB1D0E7AE419}" dt="2023-06-19T14:39:55.980" v="15"/>
        <pc:sldMkLst>
          <pc:docMk/>
          <pc:sldMk cId="2218215593" sldId="328"/>
        </pc:sldMkLst>
      </pc:sldChg>
      <pc:sldChg chg="add replId">
        <pc:chgData name="Guest User" userId="S::urn:spo:anon#d41d6a69044f57f4c643a70c668809c060233706aa7abf4301dc3cbb37044801::" providerId="AD" clId="Web-{712742D3-B74E-B698-5926-DB1D0E7AE419}" dt="2023-06-19T14:40:33.653" v="20"/>
        <pc:sldMkLst>
          <pc:docMk/>
          <pc:sldMk cId="3904375911" sldId="328"/>
        </pc:sldMkLst>
      </pc:sldChg>
      <pc:sldChg chg="add replId">
        <pc:chgData name="Guest User" userId="S::urn:spo:anon#d41d6a69044f57f4c643a70c668809c060233706aa7abf4301dc3cbb37044801::" providerId="AD" clId="Web-{712742D3-B74E-B698-5926-DB1D0E7AE419}" dt="2023-06-19T14:40:38.825" v="21"/>
        <pc:sldMkLst>
          <pc:docMk/>
          <pc:sldMk cId="2096276157" sldId="329"/>
        </pc:sldMkLst>
      </pc:sldChg>
      <pc:sldChg chg="add replId">
        <pc:chgData name="Guest User" userId="S::urn:spo:anon#d41d6a69044f57f4c643a70c668809c060233706aa7abf4301dc3cbb37044801::" providerId="AD" clId="Web-{712742D3-B74E-B698-5926-DB1D0E7AE419}" dt="2023-06-19T14:40:39.747" v="22"/>
        <pc:sldMkLst>
          <pc:docMk/>
          <pc:sldMk cId="1755818951" sldId="330"/>
        </pc:sldMkLst>
      </pc:sldChg>
      <pc:sldChg chg="add replId">
        <pc:chgData name="Guest User" userId="S::urn:spo:anon#d41d6a69044f57f4c643a70c668809c060233706aa7abf4301dc3cbb37044801::" providerId="AD" clId="Web-{712742D3-B74E-B698-5926-DB1D0E7AE419}" dt="2023-06-19T14:40:41.888" v="23"/>
        <pc:sldMkLst>
          <pc:docMk/>
          <pc:sldMk cId="2925813048" sldId="331"/>
        </pc:sldMkLst>
      </pc:sldChg>
      <pc:sldChg chg="add replId">
        <pc:chgData name="Guest User" userId="S::urn:spo:anon#d41d6a69044f57f4c643a70c668809c060233706aa7abf4301dc3cbb37044801::" providerId="AD" clId="Web-{712742D3-B74E-B698-5926-DB1D0E7AE419}" dt="2023-06-19T14:40:47.232" v="24"/>
        <pc:sldMkLst>
          <pc:docMk/>
          <pc:sldMk cId="1948310906" sldId="332"/>
        </pc:sldMkLst>
      </pc:sldChg>
      <pc:sldChg chg="add replId">
        <pc:chgData name="Guest User" userId="S::urn:spo:anon#d41d6a69044f57f4c643a70c668809c060233706aa7abf4301dc3cbb37044801::" providerId="AD" clId="Web-{712742D3-B74E-B698-5926-DB1D0E7AE419}" dt="2023-06-19T14:40:50.169" v="25"/>
        <pc:sldMkLst>
          <pc:docMk/>
          <pc:sldMk cId="379552423" sldId="333"/>
        </pc:sldMkLst>
      </pc:sldChg>
      <pc:sldChg chg="add replId">
        <pc:chgData name="Guest User" userId="S::urn:spo:anon#d41d6a69044f57f4c643a70c668809c060233706aa7abf4301dc3cbb37044801::" providerId="AD" clId="Web-{712742D3-B74E-B698-5926-DB1D0E7AE419}" dt="2023-06-19T14:40:52.607" v="26"/>
        <pc:sldMkLst>
          <pc:docMk/>
          <pc:sldMk cId="1405362667" sldId="334"/>
        </pc:sldMkLst>
      </pc:sldChg>
      <pc:sldChg chg="new del">
        <pc:chgData name="Guest User" userId="S::urn:spo:anon#d41d6a69044f57f4c643a70c668809c060233706aa7abf4301dc3cbb37044801::" providerId="AD" clId="Web-{712742D3-B74E-B698-5926-DB1D0E7AE419}" dt="2023-06-19T15:42:01.346" v="954"/>
        <pc:sldMkLst>
          <pc:docMk/>
          <pc:sldMk cId="2230056718" sldId="335"/>
        </pc:sldMkLst>
      </pc:sldChg>
      <pc:sldChg chg="new del">
        <pc:chgData name="Guest User" userId="S::urn:spo:anon#d41d6a69044f57f4c643a70c668809c060233706aa7abf4301dc3cbb37044801::" providerId="AD" clId="Web-{712742D3-B74E-B698-5926-DB1D0E7AE419}" dt="2023-06-19T15:41:50.315" v="952"/>
        <pc:sldMkLst>
          <pc:docMk/>
          <pc:sldMk cId="4060679958" sldId="335"/>
        </pc:sldMkLst>
      </pc:sldChg>
    </pc:docChg>
  </pc:docChgLst>
  <pc:docChgLst>
    <pc:chgData name="Guest User" userId="S::urn:spo:anon#d41d6a69044f57f4c643a70c668809c060233706aa7abf4301dc3cbb37044801::" providerId="AD" clId="Web-{669CBE4D-287E-A883-995E-F7E6DC973DF4}"/>
    <pc:docChg chg="modSld">
      <pc:chgData name="Guest User" userId="S::urn:spo:anon#d41d6a69044f57f4c643a70c668809c060233706aa7abf4301dc3cbb37044801::" providerId="AD" clId="Web-{669CBE4D-287E-A883-995E-F7E6DC973DF4}" dt="2023-08-25T13:04:18.468" v="2"/>
      <pc:docMkLst>
        <pc:docMk/>
      </pc:docMkLst>
      <pc:sldChg chg="addSp delSp modSp">
        <pc:chgData name="Guest User" userId="S::urn:spo:anon#d41d6a69044f57f4c643a70c668809c060233706aa7abf4301dc3cbb37044801::" providerId="AD" clId="Web-{669CBE4D-287E-A883-995E-F7E6DC973DF4}" dt="2023-08-25T13:04:18.468" v="2"/>
        <pc:sldMkLst>
          <pc:docMk/>
          <pc:sldMk cId="2341085596" sldId="257"/>
        </pc:sldMkLst>
        <pc:picChg chg="add del mod">
          <ac:chgData name="Guest User" userId="S::urn:spo:anon#d41d6a69044f57f4c643a70c668809c060233706aa7abf4301dc3cbb37044801::" providerId="AD" clId="Web-{669CBE4D-287E-A883-995E-F7E6DC973DF4}" dt="2023-08-25T13:04:18.468" v="2"/>
          <ac:picMkLst>
            <pc:docMk/>
            <pc:sldMk cId="2341085596" sldId="257"/>
            <ac:picMk id="5" creationId="{9DF61CB4-EFD8-4FB2-AC1D-5731103B6470}"/>
          </ac:picMkLst>
        </pc:picChg>
      </pc:sldChg>
    </pc:docChg>
  </pc:docChgLst>
  <pc:docChgLst>
    <pc:chgData name="jaygaudse6069@gmail.com" userId="S::jaygaudse6069_gmail.com#ext#@bostoninstituteofanalyti399.onmicrosoft.com::772e6284-ad1d-4d8f-ba1e-15f2cefab82f" providerId="AD" clId="Web-{4E6F5ACA-5BCE-8A95-A97F-5E8EAFBAE2FC}"/>
    <pc:docChg chg="modSld">
      <pc:chgData name="jaygaudse6069@gmail.com" userId="S::jaygaudse6069_gmail.com#ext#@bostoninstituteofanalyti399.onmicrosoft.com::772e6284-ad1d-4d8f-ba1e-15f2cefab82f" providerId="AD" clId="Web-{4E6F5ACA-5BCE-8A95-A97F-5E8EAFBAE2FC}" dt="2023-05-29T08:34:27.090" v="135"/>
      <pc:docMkLst>
        <pc:docMk/>
      </pc:docMkLst>
      <pc:sldChg chg="addSp delSp modSp mod setBg">
        <pc:chgData name="jaygaudse6069@gmail.com" userId="S::jaygaudse6069_gmail.com#ext#@bostoninstituteofanalyti399.onmicrosoft.com::772e6284-ad1d-4d8f-ba1e-15f2cefab82f" providerId="AD" clId="Web-{4E6F5ACA-5BCE-8A95-A97F-5E8EAFBAE2FC}" dt="2023-05-29T08:34:27.090" v="135"/>
        <pc:sldMkLst>
          <pc:docMk/>
          <pc:sldMk cId="1252571269" sldId="270"/>
        </pc:sldMkLst>
        <pc:spChg chg="ord">
          <ac:chgData name="jaygaudse6069@gmail.com" userId="S::jaygaudse6069_gmail.com#ext#@bostoninstituteofanalyti399.onmicrosoft.com::772e6284-ad1d-4d8f-ba1e-15f2cefab82f" providerId="AD" clId="Web-{4E6F5ACA-5BCE-8A95-A97F-5E8EAFBAE2FC}" dt="2023-05-29T08:33:17.025" v="24"/>
          <ac:spMkLst>
            <pc:docMk/>
            <pc:sldMk cId="1252571269" sldId="270"/>
            <ac:spMk id="3" creationId="{50FDA3FC-4790-0320-8E05-4A727017AB8C}"/>
          </ac:spMkLst>
        </pc:spChg>
        <pc:spChg chg="mod ord">
          <ac:chgData name="jaygaudse6069@gmail.com" userId="S::jaygaudse6069_gmail.com#ext#@bostoninstituteofanalyti399.onmicrosoft.com::772e6284-ad1d-4d8f-ba1e-15f2cefab82f" providerId="AD" clId="Web-{4E6F5ACA-5BCE-8A95-A97F-5E8EAFBAE2FC}" dt="2023-05-29T08:34:27.090" v="135"/>
          <ac:spMkLst>
            <pc:docMk/>
            <pc:sldMk cId="1252571269" sldId="270"/>
            <ac:spMk id="8" creationId="{BA54165A-2B53-2134-FC82-0395AC05D909}"/>
          </ac:spMkLst>
        </pc:spChg>
        <pc:spChg chg="mod ord">
          <ac:chgData name="jaygaudse6069@gmail.com" userId="S::jaygaudse6069_gmail.com#ext#@bostoninstituteofanalyti399.onmicrosoft.com::772e6284-ad1d-4d8f-ba1e-15f2cefab82f" providerId="AD" clId="Web-{4E6F5ACA-5BCE-8A95-A97F-5E8EAFBAE2FC}" dt="2023-05-29T08:34:27.090" v="135"/>
          <ac:spMkLst>
            <pc:docMk/>
            <pc:sldMk cId="1252571269" sldId="270"/>
            <ac:spMk id="9" creationId="{D06B6D32-CF6D-87A2-53F6-EB0CD37F4A42}"/>
          </ac:spMkLst>
        </pc:spChg>
        <pc:spChg chg="add del">
          <ac:chgData name="jaygaudse6069@gmail.com" userId="S::jaygaudse6069_gmail.com#ext#@bostoninstituteofanalyti399.onmicrosoft.com::772e6284-ad1d-4d8f-ba1e-15f2cefab82f" providerId="AD" clId="Web-{4E6F5ACA-5BCE-8A95-A97F-5E8EAFBAE2FC}" dt="2023-05-29T08:33:02.759" v="17"/>
          <ac:spMkLst>
            <pc:docMk/>
            <pc:sldMk cId="1252571269" sldId="270"/>
            <ac:spMk id="14" creationId="{99F1FFA9-D672-408C-9220-ADEEC6ABDD09}"/>
          </ac:spMkLst>
        </pc:spChg>
        <pc:spChg chg="add del">
          <ac:chgData name="jaygaudse6069@gmail.com" userId="S::jaygaudse6069_gmail.com#ext#@bostoninstituteofanalyti399.onmicrosoft.com::772e6284-ad1d-4d8f-ba1e-15f2cefab82f" providerId="AD" clId="Web-{4E6F5ACA-5BCE-8A95-A97F-5E8EAFBAE2FC}" dt="2023-05-29T08:33:10.962" v="21"/>
          <ac:spMkLst>
            <pc:docMk/>
            <pc:sldMk cId="1252571269" sldId="270"/>
            <ac:spMk id="18" creationId="{F6CA58B3-AFCC-4A40-9882-50D5080879B0}"/>
          </ac:spMkLst>
        </pc:spChg>
        <pc:spChg chg="add del">
          <ac:chgData name="jaygaudse6069@gmail.com" userId="S::jaygaudse6069_gmail.com#ext#@bostoninstituteofanalyti399.onmicrosoft.com::772e6284-ad1d-4d8f-ba1e-15f2cefab82f" providerId="AD" clId="Web-{4E6F5ACA-5BCE-8A95-A97F-5E8EAFBAE2FC}" dt="2023-05-29T08:33:07.603" v="19"/>
          <ac:spMkLst>
            <pc:docMk/>
            <pc:sldMk cId="1252571269" sldId="270"/>
            <ac:spMk id="19" creationId="{AAAE94E3-A7DB-4868-B1E3-E49703488BBC}"/>
          </ac:spMkLst>
        </pc:spChg>
        <pc:spChg chg="add del">
          <ac:chgData name="jaygaudse6069@gmail.com" userId="S::jaygaudse6069_gmail.com#ext#@bostoninstituteofanalyti399.onmicrosoft.com::772e6284-ad1d-4d8f-ba1e-15f2cefab82f" providerId="AD" clId="Web-{4E6F5ACA-5BCE-8A95-A97F-5E8EAFBAE2FC}" dt="2023-05-29T08:33:07.603" v="19"/>
          <ac:spMkLst>
            <pc:docMk/>
            <pc:sldMk cId="1252571269" sldId="270"/>
            <ac:spMk id="20" creationId="{3873B707-463F-40B0-8227-E8CC6C67EB25}"/>
          </ac:spMkLst>
        </pc:spChg>
        <pc:spChg chg="add del">
          <ac:chgData name="jaygaudse6069@gmail.com" userId="S::jaygaudse6069_gmail.com#ext#@bostoninstituteofanalyti399.onmicrosoft.com::772e6284-ad1d-4d8f-ba1e-15f2cefab82f" providerId="AD" clId="Web-{4E6F5ACA-5BCE-8A95-A97F-5E8EAFBAE2FC}" dt="2023-05-29T08:33:07.603" v="19"/>
          <ac:spMkLst>
            <pc:docMk/>
            <pc:sldMk cId="1252571269" sldId="270"/>
            <ac:spMk id="22" creationId="{C13237C8-E62C-4F0D-A318-BD6FB6C2D138}"/>
          </ac:spMkLst>
        </pc:spChg>
        <pc:spChg chg="add del">
          <ac:chgData name="jaygaudse6069@gmail.com" userId="S::jaygaudse6069_gmail.com#ext#@bostoninstituteofanalyti399.onmicrosoft.com::772e6284-ad1d-4d8f-ba1e-15f2cefab82f" providerId="AD" clId="Web-{4E6F5ACA-5BCE-8A95-A97F-5E8EAFBAE2FC}" dt="2023-05-29T08:33:07.603" v="19"/>
          <ac:spMkLst>
            <pc:docMk/>
            <pc:sldMk cId="1252571269" sldId="270"/>
            <ac:spMk id="24" creationId="{19C9EAEA-39D0-4B0E-A0EB-51E7B26740B1}"/>
          </ac:spMkLst>
        </pc:spChg>
        <pc:spChg chg="add del">
          <ac:chgData name="jaygaudse6069@gmail.com" userId="S::jaygaudse6069_gmail.com#ext#@bostoninstituteofanalyti399.onmicrosoft.com::772e6284-ad1d-4d8f-ba1e-15f2cefab82f" providerId="AD" clId="Web-{4E6F5ACA-5BCE-8A95-A97F-5E8EAFBAE2FC}" dt="2023-05-29T08:33:07.603" v="19"/>
          <ac:spMkLst>
            <pc:docMk/>
            <pc:sldMk cId="1252571269" sldId="270"/>
            <ac:spMk id="26" creationId="{8CB5D2D7-DF65-4E86-BFBA-FFB9B5ACEB64}"/>
          </ac:spMkLst>
        </pc:spChg>
        <pc:spChg chg="add del">
          <ac:chgData name="jaygaudse6069@gmail.com" userId="S::jaygaudse6069_gmail.com#ext#@bostoninstituteofanalyti399.onmicrosoft.com::772e6284-ad1d-4d8f-ba1e-15f2cefab82f" providerId="AD" clId="Web-{4E6F5ACA-5BCE-8A95-A97F-5E8EAFBAE2FC}" dt="2023-05-29T08:33:10.962" v="21"/>
          <ac:spMkLst>
            <pc:docMk/>
            <pc:sldMk cId="1252571269" sldId="270"/>
            <ac:spMk id="28" creationId="{231BF440-39FA-4087-84CC-2EEC0BBDAF29}"/>
          </ac:spMkLst>
        </pc:spChg>
        <pc:spChg chg="add del">
          <ac:chgData name="jaygaudse6069@gmail.com" userId="S::jaygaudse6069_gmail.com#ext#@bostoninstituteofanalyti399.onmicrosoft.com::772e6284-ad1d-4d8f-ba1e-15f2cefab82f" providerId="AD" clId="Web-{4E6F5ACA-5BCE-8A95-A97F-5E8EAFBAE2FC}" dt="2023-05-29T08:33:10.962" v="21"/>
          <ac:spMkLst>
            <pc:docMk/>
            <pc:sldMk cId="1252571269" sldId="270"/>
            <ac:spMk id="29" creationId="{F04E4CBA-303B-48BD-8451-C2701CB0EEBF}"/>
          </ac:spMkLst>
        </pc:spChg>
        <pc:spChg chg="add del">
          <ac:chgData name="jaygaudse6069@gmail.com" userId="S::jaygaudse6069_gmail.com#ext#@bostoninstituteofanalyti399.onmicrosoft.com::772e6284-ad1d-4d8f-ba1e-15f2cefab82f" providerId="AD" clId="Web-{4E6F5ACA-5BCE-8A95-A97F-5E8EAFBAE2FC}" dt="2023-05-29T08:33:10.962" v="21"/>
          <ac:spMkLst>
            <pc:docMk/>
            <pc:sldMk cId="1252571269" sldId="270"/>
            <ac:spMk id="30" creationId="{75C56826-D4E5-42ED-8529-079651CB3005}"/>
          </ac:spMkLst>
        </pc:spChg>
        <pc:spChg chg="add del">
          <ac:chgData name="jaygaudse6069@gmail.com" userId="S::jaygaudse6069_gmail.com#ext#@bostoninstituteofanalyti399.onmicrosoft.com::772e6284-ad1d-4d8f-ba1e-15f2cefab82f" providerId="AD" clId="Web-{4E6F5ACA-5BCE-8A95-A97F-5E8EAFBAE2FC}" dt="2023-05-29T08:33:10.962" v="21"/>
          <ac:spMkLst>
            <pc:docMk/>
            <pc:sldMk cId="1252571269" sldId="270"/>
            <ac:spMk id="31" creationId="{82095FCE-EF05-4443-B97A-85DEE3A5CA17}"/>
          </ac:spMkLst>
        </pc:spChg>
        <pc:spChg chg="add del">
          <ac:chgData name="jaygaudse6069@gmail.com" userId="S::jaygaudse6069_gmail.com#ext#@bostoninstituteofanalyti399.onmicrosoft.com::772e6284-ad1d-4d8f-ba1e-15f2cefab82f" providerId="AD" clId="Web-{4E6F5ACA-5BCE-8A95-A97F-5E8EAFBAE2FC}" dt="2023-05-29T08:33:10.962" v="21"/>
          <ac:spMkLst>
            <pc:docMk/>
            <pc:sldMk cId="1252571269" sldId="270"/>
            <ac:spMk id="32" creationId="{CA00AE6B-AA30-4CF8-BA6F-339B780AD76C}"/>
          </ac:spMkLst>
        </pc:spChg>
        <pc:spChg chg="add del">
          <ac:chgData name="jaygaudse6069@gmail.com" userId="S::jaygaudse6069_gmail.com#ext#@bostoninstituteofanalyti399.onmicrosoft.com::772e6284-ad1d-4d8f-ba1e-15f2cefab82f" providerId="AD" clId="Web-{4E6F5ACA-5BCE-8A95-A97F-5E8EAFBAE2FC}" dt="2023-05-29T08:33:17.009" v="23"/>
          <ac:spMkLst>
            <pc:docMk/>
            <pc:sldMk cId="1252571269" sldId="270"/>
            <ac:spMk id="34" creationId="{35C956CA-A8FB-4F91-A258-FBE459CD99FC}"/>
          </ac:spMkLst>
        </pc:spChg>
        <pc:spChg chg="add del">
          <ac:chgData name="jaygaudse6069@gmail.com" userId="S::jaygaudse6069_gmail.com#ext#@bostoninstituteofanalyti399.onmicrosoft.com::772e6284-ad1d-4d8f-ba1e-15f2cefab82f" providerId="AD" clId="Web-{4E6F5ACA-5BCE-8A95-A97F-5E8EAFBAE2FC}" dt="2023-05-29T08:33:17.009" v="23"/>
          <ac:spMkLst>
            <pc:docMk/>
            <pc:sldMk cId="1252571269" sldId="270"/>
            <ac:spMk id="35" creationId="{70A48D59-8581-41F7-B529-F4617FE07A9A}"/>
          </ac:spMkLst>
        </pc:spChg>
        <pc:spChg chg="add del">
          <ac:chgData name="jaygaudse6069@gmail.com" userId="S::jaygaudse6069_gmail.com#ext#@bostoninstituteofanalyti399.onmicrosoft.com::772e6284-ad1d-4d8f-ba1e-15f2cefab82f" providerId="AD" clId="Web-{4E6F5ACA-5BCE-8A95-A97F-5E8EAFBAE2FC}" dt="2023-05-29T08:34:27.090" v="135"/>
          <ac:spMkLst>
            <pc:docMk/>
            <pc:sldMk cId="1252571269" sldId="270"/>
            <ac:spMk id="38" creationId="{53E60C6D-4E85-4E14-BCDF-BF15C241F7CA}"/>
          </ac:spMkLst>
        </pc:spChg>
        <pc:spChg chg="add del">
          <ac:chgData name="jaygaudse6069@gmail.com" userId="S::jaygaudse6069_gmail.com#ext#@bostoninstituteofanalyti399.onmicrosoft.com::772e6284-ad1d-4d8f-ba1e-15f2cefab82f" providerId="AD" clId="Web-{4E6F5ACA-5BCE-8A95-A97F-5E8EAFBAE2FC}" dt="2023-05-29T08:34:27.090" v="135"/>
          <ac:spMkLst>
            <pc:docMk/>
            <pc:sldMk cId="1252571269" sldId="270"/>
            <ac:spMk id="39" creationId="{7D42D292-4C48-479B-9E59-E29CD9871C0C}"/>
          </ac:spMkLst>
        </pc:spChg>
        <pc:spChg chg="add del">
          <ac:chgData name="jaygaudse6069@gmail.com" userId="S::jaygaudse6069_gmail.com#ext#@bostoninstituteofanalyti399.onmicrosoft.com::772e6284-ad1d-4d8f-ba1e-15f2cefab82f" providerId="AD" clId="Web-{4E6F5ACA-5BCE-8A95-A97F-5E8EAFBAE2FC}" dt="2023-05-29T08:34:27.090" v="135"/>
          <ac:spMkLst>
            <pc:docMk/>
            <pc:sldMk cId="1252571269" sldId="270"/>
            <ac:spMk id="40" creationId="{533DF362-939D-4EEE-8DC4-6B54607E5611}"/>
          </ac:spMkLst>
        </pc:spChg>
        <pc:spChg chg="add">
          <ac:chgData name="jaygaudse6069@gmail.com" userId="S::jaygaudse6069_gmail.com#ext#@bostoninstituteofanalyti399.onmicrosoft.com::772e6284-ad1d-4d8f-ba1e-15f2cefab82f" providerId="AD" clId="Web-{4E6F5ACA-5BCE-8A95-A97F-5E8EAFBAE2FC}" dt="2023-05-29T08:34:27.090" v="135"/>
          <ac:spMkLst>
            <pc:docMk/>
            <pc:sldMk cId="1252571269" sldId="270"/>
            <ac:spMk id="45" creationId="{84DF55BE-B4AB-4BA1-BDE1-E9F7FB3F110A}"/>
          </ac:spMkLst>
        </pc:spChg>
        <pc:grpChg chg="add del">
          <ac:chgData name="jaygaudse6069@gmail.com" userId="S::jaygaudse6069_gmail.com#ext#@bostoninstituteofanalyti399.onmicrosoft.com::772e6284-ad1d-4d8f-ba1e-15f2cefab82f" providerId="AD" clId="Web-{4E6F5ACA-5BCE-8A95-A97F-5E8EAFBAE2FC}" dt="2023-05-29T08:33:07.603" v="19"/>
          <ac:grpSpMkLst>
            <pc:docMk/>
            <pc:sldMk cId="1252571269" sldId="270"/>
            <ac:grpSpMk id="16" creationId="{1DE889C7-FAD6-4397-98E2-05D503484459}"/>
          </ac:grpSpMkLst>
        </pc:grpChg>
        <pc:picChg chg="mod ord">
          <ac:chgData name="jaygaudse6069@gmail.com" userId="S::jaygaudse6069_gmail.com#ext#@bostoninstituteofanalyti399.onmicrosoft.com::772e6284-ad1d-4d8f-ba1e-15f2cefab82f" providerId="AD" clId="Web-{4E6F5ACA-5BCE-8A95-A97F-5E8EAFBAE2FC}" dt="2023-05-29T08:34:27.090" v="135"/>
          <ac:picMkLst>
            <pc:docMk/>
            <pc:sldMk cId="1252571269" sldId="270"/>
            <ac:picMk id="2" creationId="{BDB90223-5D15-41E3-9664-BD96C3BD25A2}"/>
          </ac:picMkLst>
        </pc:picChg>
        <pc:picChg chg="mod">
          <ac:chgData name="jaygaudse6069@gmail.com" userId="S::jaygaudse6069_gmail.com#ext#@bostoninstituteofanalyti399.onmicrosoft.com::772e6284-ad1d-4d8f-ba1e-15f2cefab82f" providerId="AD" clId="Web-{4E6F5ACA-5BCE-8A95-A97F-5E8EAFBAE2FC}" dt="2023-05-29T08:34:27.090" v="135"/>
          <ac:picMkLst>
            <pc:docMk/>
            <pc:sldMk cId="1252571269" sldId="270"/>
            <ac:picMk id="7" creationId="{4019A7C7-4F37-4807-89DC-50EF4BBEB556}"/>
          </ac:picMkLst>
        </pc:picChg>
        <pc:cxnChg chg="add del">
          <ac:chgData name="jaygaudse6069@gmail.com" userId="S::jaygaudse6069_gmail.com#ext#@bostoninstituteofanalyti399.onmicrosoft.com::772e6284-ad1d-4d8f-ba1e-15f2cefab82f" providerId="AD" clId="Web-{4E6F5ACA-5BCE-8A95-A97F-5E8EAFBAE2FC}" dt="2023-05-29T08:33:17.009" v="23"/>
          <ac:cxnSpMkLst>
            <pc:docMk/>
            <pc:sldMk cId="1252571269" sldId="270"/>
            <ac:cxnSpMk id="36" creationId="{967F2066-0253-4771-A5F6-68111E1FE832}"/>
          </ac:cxnSpMkLst>
        </pc:cxnChg>
      </pc:sldChg>
    </pc:docChg>
  </pc:docChgLst>
  <pc:docChgLst>
    <pc:chgData name="Guest User" userId="S::urn:spo:anon#d41d6a69044f57f4c643a70c668809c060233706aa7abf4301dc3cbb37044801::" providerId="AD" clId="Web-{3527545B-2E62-C4A5-5B2F-9CFCB6D46843}"/>
    <pc:docChg chg="sldOrd">
      <pc:chgData name="Guest User" userId="S::urn:spo:anon#d41d6a69044f57f4c643a70c668809c060233706aa7abf4301dc3cbb37044801::" providerId="AD" clId="Web-{3527545B-2E62-C4A5-5B2F-9CFCB6D46843}" dt="2023-07-08T09:47:46.225" v="1"/>
      <pc:docMkLst>
        <pc:docMk/>
      </pc:docMkLst>
      <pc:sldChg chg="ord">
        <pc:chgData name="Guest User" userId="S::urn:spo:anon#d41d6a69044f57f4c643a70c668809c060233706aa7abf4301dc3cbb37044801::" providerId="AD" clId="Web-{3527545B-2E62-C4A5-5B2F-9CFCB6D46843}" dt="2023-07-08T09:47:46.225" v="1"/>
        <pc:sldMkLst>
          <pc:docMk/>
          <pc:sldMk cId="379552423" sldId="333"/>
        </pc:sldMkLst>
      </pc:sldChg>
    </pc:docChg>
  </pc:docChgLst>
  <pc:docChgLst>
    <pc:chgData name="Guest User" userId="S::urn:spo:anon#12bb9c270c8a06e2adebb12a476771c11d5d4ef54da76a286c505b46425cd796::" providerId="AD" clId="Web-{52446B4D-6BB6-41DE-CA45-4D1F29CC0C7F}"/>
    <pc:docChg chg="modSld">
      <pc:chgData name="Guest User" userId="S::urn:spo:anon#12bb9c270c8a06e2adebb12a476771c11d5d4ef54da76a286c505b46425cd796::" providerId="AD" clId="Web-{52446B4D-6BB6-41DE-CA45-4D1F29CC0C7F}" dt="2023-10-12T05:51:14.409" v="1"/>
      <pc:docMkLst>
        <pc:docMk/>
      </pc:docMkLst>
      <pc:sldChg chg="modSp">
        <pc:chgData name="Guest User" userId="S::urn:spo:anon#12bb9c270c8a06e2adebb12a476771c11d5d4ef54da76a286c505b46425cd796::" providerId="AD" clId="Web-{52446B4D-6BB6-41DE-CA45-4D1F29CC0C7F}" dt="2023-10-12T05:51:14.409" v="1"/>
        <pc:sldMkLst>
          <pc:docMk/>
          <pc:sldMk cId="2341085596" sldId="257"/>
        </pc:sldMkLst>
        <pc:picChg chg="mod modCrop">
          <ac:chgData name="Guest User" userId="S::urn:spo:anon#12bb9c270c8a06e2adebb12a476771c11d5d4ef54da76a286c505b46425cd796::" providerId="AD" clId="Web-{52446B4D-6BB6-41DE-CA45-4D1F29CC0C7F}" dt="2023-10-12T05:51:14.409" v="1"/>
          <ac:picMkLst>
            <pc:docMk/>
            <pc:sldMk cId="2341085596" sldId="257"/>
            <ac:picMk id="5" creationId="{9DF61CB4-EFD8-4FB2-AC1D-5731103B6470}"/>
          </ac:picMkLst>
        </pc:picChg>
      </pc:sldChg>
    </pc:docChg>
  </pc:docChgLst>
  <pc:docChgLst>
    <pc:chgData name="Guest User" userId="S::urn:spo:anon#97adaefaa88d08b2ba711028a4f64ff710dd32d9f1ee6d12c6604cc156e78cb9::" providerId="AD" clId="Web-{25548DC3-E0A3-B413-7151-78FA93EADECB}"/>
    <pc:docChg chg="modSld">
      <pc:chgData name="Guest User" userId="S::urn:spo:anon#97adaefaa88d08b2ba711028a4f64ff710dd32d9f1ee6d12c6604cc156e78cb9::" providerId="AD" clId="Web-{25548DC3-E0A3-B413-7151-78FA93EADECB}" dt="2023-06-10T10:56:28.946" v="3"/>
      <pc:docMkLst>
        <pc:docMk/>
      </pc:docMkLst>
      <pc:sldChg chg="addSp delSp modSp">
        <pc:chgData name="Guest User" userId="S::urn:spo:anon#97adaefaa88d08b2ba711028a4f64ff710dd32d9f1ee6d12c6604cc156e78cb9::" providerId="AD" clId="Web-{25548DC3-E0A3-B413-7151-78FA93EADECB}" dt="2023-06-10T10:56:28.946" v="3"/>
        <pc:sldMkLst>
          <pc:docMk/>
          <pc:sldMk cId="2341085596" sldId="257"/>
        </pc:sldMkLst>
        <pc:picChg chg="add del mod">
          <ac:chgData name="Guest User" userId="S::urn:spo:anon#97adaefaa88d08b2ba711028a4f64ff710dd32d9f1ee6d12c6604cc156e78cb9::" providerId="AD" clId="Web-{25548DC3-E0A3-B413-7151-78FA93EADECB}" dt="2023-06-10T10:56:28.946" v="3"/>
          <ac:picMkLst>
            <pc:docMk/>
            <pc:sldMk cId="2341085596" sldId="257"/>
            <ac:picMk id="5" creationId="{9DF61CB4-EFD8-4FB2-AC1D-5731103B6470}"/>
          </ac:picMkLst>
        </pc:picChg>
      </pc:sldChg>
    </pc:docChg>
  </pc:docChgLst>
  <pc:docChgLst>
    <pc:chgData name="Guest User" userId="S::urn:spo:anon#12bb9c270c8a06e2adebb12a476771c11d5d4ef54da76a286c505b46425cd796::" providerId="AD" clId="Web-{FC6E2CCB-3FB8-2D92-B9D4-6CE576EFDB18}"/>
    <pc:docChg chg="modSld sldOrd">
      <pc:chgData name="Guest User" userId="S::urn:spo:anon#12bb9c270c8a06e2adebb12a476771c11d5d4ef54da76a286c505b46425cd796::" providerId="AD" clId="Web-{FC6E2CCB-3FB8-2D92-B9D4-6CE576EFDB18}" dt="2023-09-09T07:25:31.428" v="262" actId="20577"/>
      <pc:docMkLst>
        <pc:docMk/>
      </pc:docMkLst>
      <pc:sldChg chg="addSp modSp">
        <pc:chgData name="Guest User" userId="S::urn:spo:anon#12bb9c270c8a06e2adebb12a476771c11d5d4ef54da76a286c505b46425cd796::" providerId="AD" clId="Web-{FC6E2CCB-3FB8-2D92-B9D4-6CE576EFDB18}" dt="2023-09-09T06:38:02.221" v="16" actId="14100"/>
        <pc:sldMkLst>
          <pc:docMk/>
          <pc:sldMk cId="3773661486" sldId="357"/>
        </pc:sldMkLst>
        <pc:spChg chg="add mod">
          <ac:chgData name="Guest User" userId="S::urn:spo:anon#12bb9c270c8a06e2adebb12a476771c11d5d4ef54da76a286c505b46425cd796::" providerId="AD" clId="Web-{FC6E2CCB-3FB8-2D92-B9D4-6CE576EFDB18}" dt="2023-09-09T06:35:50.200" v="4" actId="1076"/>
          <ac:spMkLst>
            <pc:docMk/>
            <pc:sldMk cId="3773661486" sldId="357"/>
            <ac:spMk id="6" creationId="{79B5914D-1766-0704-07E4-7799E91F3FE4}"/>
          </ac:spMkLst>
        </pc:spChg>
        <pc:spChg chg="add mod">
          <ac:chgData name="Guest User" userId="S::urn:spo:anon#12bb9c270c8a06e2adebb12a476771c11d5d4ef54da76a286c505b46425cd796::" providerId="AD" clId="Web-{FC6E2CCB-3FB8-2D92-B9D4-6CE576EFDB18}" dt="2023-09-09T06:38:02.221" v="16" actId="14100"/>
          <ac:spMkLst>
            <pc:docMk/>
            <pc:sldMk cId="3773661486" sldId="357"/>
            <ac:spMk id="7" creationId="{64BFFCF1-92D8-7D3C-9805-A358A8F886E2}"/>
          </ac:spMkLst>
        </pc:spChg>
        <pc:picChg chg="add mod">
          <ac:chgData name="Guest User" userId="S::urn:spo:anon#12bb9c270c8a06e2adebb12a476771c11d5d4ef54da76a286c505b46425cd796::" providerId="AD" clId="Web-{FC6E2CCB-3FB8-2D92-B9D4-6CE576EFDB18}" dt="2023-09-09T06:36:29.343" v="8" actId="14100"/>
          <ac:picMkLst>
            <pc:docMk/>
            <pc:sldMk cId="3773661486" sldId="357"/>
            <ac:picMk id="2" creationId="{2657C66A-4D2E-6F35-2C33-73D9060FEA89}"/>
          </ac:picMkLst>
        </pc:picChg>
      </pc:sldChg>
      <pc:sldChg chg="addSp modSp ord">
        <pc:chgData name="Guest User" userId="S::urn:spo:anon#12bb9c270c8a06e2adebb12a476771c11d5d4ef54da76a286c505b46425cd796::" providerId="AD" clId="Web-{FC6E2CCB-3FB8-2D92-B9D4-6CE576EFDB18}" dt="2023-09-09T07:25:31.428" v="262" actId="20577"/>
        <pc:sldMkLst>
          <pc:docMk/>
          <pc:sldMk cId="3893415800" sldId="358"/>
        </pc:sldMkLst>
        <pc:spChg chg="add mod">
          <ac:chgData name="Guest User" userId="S::urn:spo:anon#12bb9c270c8a06e2adebb12a476771c11d5d4ef54da76a286c505b46425cd796::" providerId="AD" clId="Web-{FC6E2CCB-3FB8-2D92-B9D4-6CE576EFDB18}" dt="2023-09-09T07:21:57.888" v="236" actId="20577"/>
          <ac:spMkLst>
            <pc:docMk/>
            <pc:sldMk cId="3893415800" sldId="358"/>
            <ac:spMk id="2" creationId="{52890F92-1AD5-53E6-A01E-A4488AFC5ED6}"/>
          </ac:spMkLst>
        </pc:spChg>
        <pc:spChg chg="add mod">
          <ac:chgData name="Guest User" userId="S::urn:spo:anon#12bb9c270c8a06e2adebb12a476771c11d5d4ef54da76a286c505b46425cd796::" providerId="AD" clId="Web-{FC6E2CCB-3FB8-2D92-B9D4-6CE576EFDB18}" dt="2023-09-09T07:25:11.240" v="259" actId="1076"/>
          <ac:spMkLst>
            <pc:docMk/>
            <pc:sldMk cId="3893415800" sldId="358"/>
            <ac:spMk id="5" creationId="{7A5213EE-3AEE-5A57-66D4-C3C21631BCEB}"/>
          </ac:spMkLst>
        </pc:spChg>
        <pc:spChg chg="add mod">
          <ac:chgData name="Guest User" userId="S::urn:spo:anon#12bb9c270c8a06e2adebb12a476771c11d5d4ef54da76a286c505b46425cd796::" providerId="AD" clId="Web-{FC6E2CCB-3FB8-2D92-B9D4-6CE576EFDB18}" dt="2023-09-09T07:25:17.068" v="260" actId="1076"/>
          <ac:spMkLst>
            <pc:docMk/>
            <pc:sldMk cId="3893415800" sldId="358"/>
            <ac:spMk id="6" creationId="{9B0E97B0-604F-602E-C842-360D5D92D3F4}"/>
          </ac:spMkLst>
        </pc:spChg>
        <pc:spChg chg="add mod">
          <ac:chgData name="Guest User" userId="S::urn:spo:anon#12bb9c270c8a06e2adebb12a476771c11d5d4ef54da76a286c505b46425cd796::" providerId="AD" clId="Web-{FC6E2CCB-3FB8-2D92-B9D4-6CE576EFDB18}" dt="2023-09-09T07:25:31.428" v="262" actId="20577"/>
          <ac:spMkLst>
            <pc:docMk/>
            <pc:sldMk cId="3893415800" sldId="358"/>
            <ac:spMk id="7" creationId="{A5920686-6718-655C-F46D-BA55FBB1B3F5}"/>
          </ac:spMkLst>
        </pc:spChg>
        <pc:picChg chg="mod">
          <ac:chgData name="Guest User" userId="S::urn:spo:anon#12bb9c270c8a06e2adebb12a476771c11d5d4ef54da76a286c505b46425cd796::" providerId="AD" clId="Web-{FC6E2CCB-3FB8-2D92-B9D4-6CE576EFDB18}" dt="2023-09-09T07:17:11.939" v="170" actId="14100"/>
          <ac:picMkLst>
            <pc:docMk/>
            <pc:sldMk cId="3893415800" sldId="358"/>
            <ac:picMk id="4" creationId="{161B20BF-2262-9DA9-1D6A-83A1D4812C62}"/>
          </ac:picMkLst>
        </pc:picChg>
      </pc:sldChg>
      <pc:sldChg chg="addSp modSp ord">
        <pc:chgData name="Guest User" userId="S::urn:spo:anon#12bb9c270c8a06e2adebb12a476771c11d5d4ef54da76a286c505b46425cd796::" providerId="AD" clId="Web-{FC6E2CCB-3FB8-2D92-B9D4-6CE576EFDB18}" dt="2023-09-09T07:12:42.709" v="130" actId="14100"/>
        <pc:sldMkLst>
          <pc:docMk/>
          <pc:sldMk cId="1382448637" sldId="370"/>
        </pc:sldMkLst>
        <pc:spChg chg="add mod">
          <ac:chgData name="Guest User" userId="S::urn:spo:anon#12bb9c270c8a06e2adebb12a476771c11d5d4ef54da76a286c505b46425cd796::" providerId="AD" clId="Web-{FC6E2CCB-3FB8-2D92-B9D4-6CE576EFDB18}" dt="2023-09-09T07:09:05.248" v="122" actId="1076"/>
          <ac:spMkLst>
            <pc:docMk/>
            <pc:sldMk cId="1382448637" sldId="370"/>
            <ac:spMk id="3" creationId="{F14C3BA1-CCFE-8072-D3D2-554FFA3F6D93}"/>
          </ac:spMkLst>
        </pc:spChg>
        <pc:spChg chg="add mod">
          <ac:chgData name="Guest User" userId="S::urn:spo:anon#12bb9c270c8a06e2adebb12a476771c11d5d4ef54da76a286c505b46425cd796::" providerId="AD" clId="Web-{FC6E2CCB-3FB8-2D92-B9D4-6CE576EFDB18}" dt="2023-09-09T07:12:42.709" v="130" actId="14100"/>
          <ac:spMkLst>
            <pc:docMk/>
            <pc:sldMk cId="1382448637" sldId="370"/>
            <ac:spMk id="4" creationId="{EE38180C-28B3-5478-5932-3E8EC719BB6B}"/>
          </ac:spMkLst>
        </pc:spChg>
        <pc:picChg chg="mod">
          <ac:chgData name="Guest User" userId="S::urn:spo:anon#12bb9c270c8a06e2adebb12a476771c11d5d4ef54da76a286c505b46425cd796::" providerId="AD" clId="Web-{FC6E2CCB-3FB8-2D92-B9D4-6CE576EFDB18}" dt="2023-09-09T07:08:46.591" v="119" actId="14100"/>
          <ac:picMkLst>
            <pc:docMk/>
            <pc:sldMk cId="1382448637" sldId="370"/>
            <ac:picMk id="2" creationId="{BDB90223-5D15-41E3-9664-BD96C3BD25A2}"/>
          </ac:picMkLst>
        </pc:picChg>
      </pc:sldChg>
      <pc:sldChg chg="addSp modSp">
        <pc:chgData name="Guest User" userId="S::urn:spo:anon#12bb9c270c8a06e2adebb12a476771c11d5d4ef54da76a286c505b46425cd796::" providerId="AD" clId="Web-{FC6E2CCB-3FB8-2D92-B9D4-6CE576EFDB18}" dt="2023-09-09T07:06:10.913" v="105" actId="20577"/>
        <pc:sldMkLst>
          <pc:docMk/>
          <pc:sldMk cId="857309819" sldId="371"/>
        </pc:sldMkLst>
        <pc:spChg chg="add mod">
          <ac:chgData name="Guest User" userId="S::urn:spo:anon#12bb9c270c8a06e2adebb12a476771c11d5d4ef54da76a286c505b46425cd796::" providerId="AD" clId="Web-{FC6E2CCB-3FB8-2D92-B9D4-6CE576EFDB18}" dt="2023-09-09T07:01:39.824" v="86" actId="14100"/>
          <ac:spMkLst>
            <pc:docMk/>
            <pc:sldMk cId="857309819" sldId="371"/>
            <ac:spMk id="4" creationId="{B8C99BD9-05B2-4F03-13D1-C6302AF5CCF9}"/>
          </ac:spMkLst>
        </pc:spChg>
        <pc:spChg chg="add mod">
          <ac:chgData name="Guest User" userId="S::urn:spo:anon#12bb9c270c8a06e2adebb12a476771c11d5d4ef54da76a286c505b46425cd796::" providerId="AD" clId="Web-{FC6E2CCB-3FB8-2D92-B9D4-6CE576EFDB18}" dt="2023-09-09T07:06:10.913" v="105" actId="20577"/>
          <ac:spMkLst>
            <pc:docMk/>
            <pc:sldMk cId="857309819" sldId="371"/>
            <ac:spMk id="5" creationId="{A20E9478-6DEB-B0F5-F810-EAC3EBB22A48}"/>
          </ac:spMkLst>
        </pc:spChg>
        <pc:picChg chg="mod">
          <ac:chgData name="Guest User" userId="S::urn:spo:anon#12bb9c270c8a06e2adebb12a476771c11d5d4ef54da76a286c505b46425cd796::" providerId="AD" clId="Web-{FC6E2CCB-3FB8-2D92-B9D4-6CE576EFDB18}" dt="2023-09-09T07:00:43.712" v="78" actId="14100"/>
          <ac:picMkLst>
            <pc:docMk/>
            <pc:sldMk cId="857309819" sldId="371"/>
            <ac:picMk id="2" creationId="{BDB90223-5D15-41E3-9664-BD96C3BD25A2}"/>
          </ac:picMkLst>
        </pc:picChg>
        <pc:picChg chg="add mod">
          <ac:chgData name="Guest User" userId="S::urn:spo:anon#12bb9c270c8a06e2adebb12a476771c11d5d4ef54da76a286c505b46425cd796::" providerId="AD" clId="Web-{FC6E2CCB-3FB8-2D92-B9D4-6CE576EFDB18}" dt="2023-09-09T07:05:17.317" v="98" actId="1076"/>
          <ac:picMkLst>
            <pc:docMk/>
            <pc:sldMk cId="857309819" sldId="371"/>
            <ac:picMk id="3" creationId="{7C58075E-4B72-E49B-94F8-864519802211}"/>
          </ac:picMkLst>
        </pc:picChg>
      </pc:sldChg>
      <pc:sldChg chg="addSp modSp ord">
        <pc:chgData name="Guest User" userId="S::urn:spo:anon#12bb9c270c8a06e2adebb12a476771c11d5d4ef54da76a286c505b46425cd796::" providerId="AD" clId="Web-{FC6E2CCB-3FB8-2D92-B9D4-6CE576EFDB18}" dt="2023-09-09T07:07:35.041" v="108"/>
        <pc:sldMkLst>
          <pc:docMk/>
          <pc:sldMk cId="4161101770" sldId="372"/>
        </pc:sldMkLst>
        <pc:spChg chg="add mod">
          <ac:chgData name="Guest User" userId="S::urn:spo:anon#12bb9c270c8a06e2adebb12a476771c11d5d4ef54da76a286c505b46425cd796::" providerId="AD" clId="Web-{FC6E2CCB-3FB8-2D92-B9D4-6CE576EFDB18}" dt="2023-09-09T06:39:40.069" v="21" actId="14100"/>
          <ac:spMkLst>
            <pc:docMk/>
            <pc:sldMk cId="4161101770" sldId="372"/>
            <ac:spMk id="3" creationId="{A288A110-9E26-52D4-E7FE-FB5E5F828D7B}"/>
          </ac:spMkLst>
        </pc:spChg>
        <pc:spChg chg="add mod">
          <ac:chgData name="Guest User" userId="S::urn:spo:anon#12bb9c270c8a06e2adebb12a476771c11d5d4ef54da76a286c505b46425cd796::" providerId="AD" clId="Web-{FC6E2CCB-3FB8-2D92-B9D4-6CE576EFDB18}" dt="2023-09-09T06:49:30.889" v="30" actId="14100"/>
          <ac:spMkLst>
            <pc:docMk/>
            <pc:sldMk cId="4161101770" sldId="372"/>
            <ac:spMk id="4" creationId="{8CDA5D0C-234A-687A-F4A1-08B4FA3EE6C6}"/>
          </ac:spMkLst>
        </pc:spChg>
        <pc:spChg chg="add mod">
          <ac:chgData name="Guest User" userId="S::urn:spo:anon#12bb9c270c8a06e2adebb12a476771c11d5d4ef54da76a286c505b46425cd796::" providerId="AD" clId="Web-{FC6E2CCB-3FB8-2D92-B9D4-6CE576EFDB18}" dt="2023-09-09T06:51:29.816" v="39" actId="1076"/>
          <ac:spMkLst>
            <pc:docMk/>
            <pc:sldMk cId="4161101770" sldId="372"/>
            <ac:spMk id="5" creationId="{ED26E85E-A452-6D94-5A8D-3AC5CBD938BD}"/>
          </ac:spMkLst>
        </pc:spChg>
        <pc:picChg chg="mod">
          <ac:chgData name="Guest User" userId="S::urn:spo:anon#12bb9c270c8a06e2adebb12a476771c11d5d4ef54da76a286c505b46425cd796::" providerId="AD" clId="Web-{FC6E2CCB-3FB8-2D92-B9D4-6CE576EFDB18}" dt="2023-09-09T06:39:06.364" v="17" actId="14100"/>
          <ac:picMkLst>
            <pc:docMk/>
            <pc:sldMk cId="4161101770" sldId="372"/>
            <ac:picMk id="2" creationId="{BDB90223-5D15-41E3-9664-BD96C3BD25A2}"/>
          </ac:picMkLst>
        </pc:picChg>
      </pc:sldChg>
      <pc:sldChg chg="addSp modSp ord">
        <pc:chgData name="Guest User" userId="S::urn:spo:anon#12bb9c270c8a06e2adebb12a476771c11d5d4ef54da76a286c505b46425cd796::" providerId="AD" clId="Web-{FC6E2CCB-3FB8-2D92-B9D4-6CE576EFDB18}" dt="2023-09-09T07:07:27.025" v="107"/>
        <pc:sldMkLst>
          <pc:docMk/>
          <pc:sldMk cId="3629750951" sldId="373"/>
        </pc:sldMkLst>
        <pc:spChg chg="add mod">
          <ac:chgData name="Guest User" userId="S::urn:spo:anon#12bb9c270c8a06e2adebb12a476771c11d5d4ef54da76a286c505b46425cd796::" providerId="AD" clId="Web-{FC6E2CCB-3FB8-2D92-B9D4-6CE576EFDB18}" dt="2023-09-09T07:02:36.576" v="92" actId="1076"/>
          <ac:spMkLst>
            <pc:docMk/>
            <pc:sldMk cId="3629750951" sldId="373"/>
            <ac:spMk id="4" creationId="{6C49F296-8012-38D6-C0CF-5B89487C9ACA}"/>
          </ac:spMkLst>
        </pc:spChg>
        <pc:picChg chg="mod">
          <ac:chgData name="Guest User" userId="S::urn:spo:anon#12bb9c270c8a06e2adebb12a476771c11d5d4ef54da76a286c505b46425cd796::" providerId="AD" clId="Web-{FC6E2CCB-3FB8-2D92-B9D4-6CE576EFDB18}" dt="2023-09-09T07:01:57.106" v="88" actId="14100"/>
          <ac:picMkLst>
            <pc:docMk/>
            <pc:sldMk cId="3629750951" sldId="373"/>
            <ac:picMk id="2" creationId="{BDB90223-5D15-41E3-9664-BD96C3BD25A2}"/>
          </ac:picMkLst>
        </pc:picChg>
        <pc:picChg chg="add mod">
          <ac:chgData name="Guest User" userId="S::urn:spo:anon#12bb9c270c8a06e2adebb12a476771c11d5d4ef54da76a286c505b46425cd796::" providerId="AD" clId="Web-{FC6E2CCB-3FB8-2D92-B9D4-6CE576EFDB18}" dt="2023-09-09T07:02:46.139" v="93" actId="1076"/>
          <ac:picMkLst>
            <pc:docMk/>
            <pc:sldMk cId="3629750951" sldId="373"/>
            <ac:picMk id="3" creationId="{74A3CDA3-C49C-755B-A64E-5741307B20C2}"/>
          </ac:picMkLst>
        </pc:picChg>
      </pc:sldChg>
      <pc:sldChg chg="addSp modSp ord">
        <pc:chgData name="Guest User" userId="S::urn:spo:anon#12bb9c270c8a06e2adebb12a476771c11d5d4ef54da76a286c505b46425cd796::" providerId="AD" clId="Web-{FC6E2CCB-3FB8-2D92-B9D4-6CE576EFDB18}" dt="2023-09-09T07:15:45.904" v="168" actId="20577"/>
        <pc:sldMkLst>
          <pc:docMk/>
          <pc:sldMk cId="2222445884" sldId="374"/>
        </pc:sldMkLst>
        <pc:spChg chg="add mod">
          <ac:chgData name="Guest User" userId="S::urn:spo:anon#12bb9c270c8a06e2adebb12a476771c11d5d4ef54da76a286c505b46425cd796::" providerId="AD" clId="Web-{FC6E2CCB-3FB8-2D92-B9D4-6CE576EFDB18}" dt="2023-09-09T07:15:45.904" v="168" actId="20577"/>
          <ac:spMkLst>
            <pc:docMk/>
            <pc:sldMk cId="2222445884" sldId="374"/>
            <ac:spMk id="3" creationId="{7C737225-9584-C48D-65F3-C0624500FD1B}"/>
          </ac:spMkLst>
        </pc:spChg>
        <pc:picChg chg="mod">
          <ac:chgData name="Guest User" userId="S::urn:spo:anon#12bb9c270c8a06e2adebb12a476771c11d5d4ef54da76a286c505b46425cd796::" providerId="AD" clId="Web-{FC6E2CCB-3FB8-2D92-B9D4-6CE576EFDB18}" dt="2023-09-09T07:14:11.728" v="134" actId="14100"/>
          <ac:picMkLst>
            <pc:docMk/>
            <pc:sldMk cId="2222445884" sldId="374"/>
            <ac:picMk id="2" creationId="{BDB90223-5D15-41E3-9664-BD96C3BD25A2}"/>
          </ac:picMkLst>
        </pc:picChg>
      </pc:sldChg>
    </pc:docChg>
  </pc:docChgLst>
  <pc:docChgLst>
    <pc:chgData name="dhruvisoni34@gmail.com" userId="S::dhruvisoni34_gmail.com#ext#@bostoninstituteofanalyti399.onmicrosoft.com::79b0c193-98b1-402d-8d0c-68b6bde31739" providerId="AD" clId="Web-{329B9C75-B963-4AFA-2118-B2D327F351EC}"/>
    <pc:docChg chg="addSld modSld sldOrd">
      <pc:chgData name="dhruvisoni34@gmail.com" userId="S::dhruvisoni34_gmail.com#ext#@bostoninstituteofanalyti399.onmicrosoft.com::79b0c193-98b1-402d-8d0c-68b6bde31739" providerId="AD" clId="Web-{329B9C75-B963-4AFA-2118-B2D327F351EC}" dt="2023-10-29T15:13:15.434" v="372" actId="20577"/>
      <pc:docMkLst>
        <pc:docMk/>
      </pc:docMkLst>
      <pc:sldChg chg="ord">
        <pc:chgData name="dhruvisoni34@gmail.com" userId="S::dhruvisoni34_gmail.com#ext#@bostoninstituteofanalyti399.onmicrosoft.com::79b0c193-98b1-402d-8d0c-68b6bde31739" providerId="AD" clId="Web-{329B9C75-B963-4AFA-2118-B2D327F351EC}" dt="2023-10-29T15:03:58.541" v="238"/>
        <pc:sldMkLst>
          <pc:docMk/>
          <pc:sldMk cId="1498139725" sldId="383"/>
        </pc:sldMkLst>
      </pc:sldChg>
      <pc:sldChg chg="ord">
        <pc:chgData name="dhruvisoni34@gmail.com" userId="S::dhruvisoni34_gmail.com#ext#@bostoninstituteofanalyti399.onmicrosoft.com::79b0c193-98b1-402d-8d0c-68b6bde31739" providerId="AD" clId="Web-{329B9C75-B963-4AFA-2118-B2D327F351EC}" dt="2023-10-29T15:04:07.682" v="239"/>
        <pc:sldMkLst>
          <pc:docMk/>
          <pc:sldMk cId="2240963631" sldId="398"/>
        </pc:sldMkLst>
      </pc:sldChg>
      <pc:sldChg chg="addSp modSp new mod ord setBg">
        <pc:chgData name="dhruvisoni34@gmail.com" userId="S::dhruvisoni34_gmail.com#ext#@bostoninstituteofanalyti399.onmicrosoft.com::79b0c193-98b1-402d-8d0c-68b6bde31739" providerId="AD" clId="Web-{329B9C75-B963-4AFA-2118-B2D327F351EC}" dt="2023-10-29T15:04:19.198" v="240"/>
        <pc:sldMkLst>
          <pc:docMk/>
          <pc:sldMk cId="848582793" sldId="400"/>
        </pc:sldMkLst>
        <pc:spChg chg="add mod ord">
          <ac:chgData name="dhruvisoni34@gmail.com" userId="S::dhruvisoni34_gmail.com#ext#@bostoninstituteofanalyti399.onmicrosoft.com::79b0c193-98b1-402d-8d0c-68b6bde31739" providerId="AD" clId="Web-{329B9C75-B963-4AFA-2118-B2D327F351EC}" dt="2023-10-29T15:03:10.915" v="231" actId="20577"/>
          <ac:spMkLst>
            <pc:docMk/>
            <pc:sldMk cId="848582793" sldId="400"/>
            <ac:spMk id="2" creationId="{B5764A26-237F-E0A7-276E-152A6DC77139}"/>
          </ac:spMkLst>
        </pc:spChg>
        <pc:spChg chg="add mod">
          <ac:chgData name="dhruvisoni34@gmail.com" userId="S::dhruvisoni34_gmail.com#ext#@bostoninstituteofanalyti399.onmicrosoft.com::79b0c193-98b1-402d-8d0c-68b6bde31739" providerId="AD" clId="Web-{329B9C75-B963-4AFA-2118-B2D327F351EC}" dt="2023-10-29T15:03:32.087" v="237" actId="20577"/>
          <ac:spMkLst>
            <pc:docMk/>
            <pc:sldMk cId="848582793" sldId="400"/>
            <ac:spMk id="3" creationId="{F083674A-9DA2-8EB6-F5FC-C6CC1C6A724D}"/>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8" creationId="{09588DA8-065E-4F6F-8EFD-43104AB2E0CF}"/>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10" creationId="{C4285719-470E-454C-AF62-8323075F1F5B}"/>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12" creationId="{CD9FE4EF-C4D8-49A0-B2FF-81D8DB7D8A24}"/>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14" creationId="{4300840D-0A0B-4512-BACA-B439D5B9C57C}"/>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16" creationId="{D2B78728-A580-49A7-84F9-6EF6F583ADE0}"/>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18" creationId="{38FAA1A1-D861-433F-88FA-1E9D6FD31D11}"/>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20" creationId="{8D71EDA1-87BF-4D5D-AB79-F346FD19278A}"/>
          </ac:spMkLst>
        </pc:spChg>
      </pc:sldChg>
      <pc:sldChg chg="addSp modSp new">
        <pc:chgData name="dhruvisoni34@gmail.com" userId="S::dhruvisoni34_gmail.com#ext#@bostoninstituteofanalyti399.onmicrosoft.com::79b0c193-98b1-402d-8d0c-68b6bde31739" providerId="AD" clId="Web-{329B9C75-B963-4AFA-2118-B2D327F351EC}" dt="2023-10-29T15:13:15.434" v="372" actId="20577"/>
        <pc:sldMkLst>
          <pc:docMk/>
          <pc:sldMk cId="3069466425" sldId="401"/>
        </pc:sldMkLst>
        <pc:spChg chg="add mod">
          <ac:chgData name="dhruvisoni34@gmail.com" userId="S::dhruvisoni34_gmail.com#ext#@bostoninstituteofanalyti399.onmicrosoft.com::79b0c193-98b1-402d-8d0c-68b6bde31739" providerId="AD" clId="Web-{329B9C75-B963-4AFA-2118-B2D327F351EC}" dt="2023-10-29T15:13:15.434" v="372" actId="20577"/>
          <ac:spMkLst>
            <pc:docMk/>
            <pc:sldMk cId="3069466425" sldId="401"/>
            <ac:spMk id="2" creationId="{A658964B-E5DD-23CB-4708-F05A04156314}"/>
          </ac:spMkLst>
        </pc:spChg>
      </pc:sldChg>
    </pc:docChg>
  </pc:docChgLst>
  <pc:docChgLst>
    <pc:chgData name="Guest User" userId="S::urn:spo:anon#d41d6a69044f57f4c643a70c668809c060233706aa7abf4301dc3cbb37044801::" providerId="AD" clId="Web-{F30A7B57-C6DA-ED34-9E28-674CF9621891}"/>
    <pc:docChg chg="addSld delSld">
      <pc:chgData name="Guest User" userId="S::urn:spo:anon#d41d6a69044f57f4c643a70c668809c060233706aa7abf4301dc3cbb37044801::" providerId="AD" clId="Web-{F30A7B57-C6DA-ED34-9E28-674CF9621891}" dt="2023-06-18T06:52:41.222" v="1"/>
      <pc:docMkLst>
        <pc:docMk/>
      </pc:docMkLst>
      <pc:sldChg chg="new del">
        <pc:chgData name="Guest User" userId="S::urn:spo:anon#d41d6a69044f57f4c643a70c668809c060233706aa7abf4301dc3cbb37044801::" providerId="AD" clId="Web-{F30A7B57-C6DA-ED34-9E28-674CF9621891}" dt="2023-06-18T06:52:41.222" v="1"/>
        <pc:sldMkLst>
          <pc:docMk/>
          <pc:sldMk cId="787121960" sldId="327"/>
        </pc:sldMkLst>
      </pc:sldChg>
    </pc:docChg>
  </pc:docChgLst>
  <pc:docChgLst>
    <pc:chgData name="deep.dey31@gmail.com" userId="S::deep.dey31_gmail.com#ext#@bostoninstituteofanalyti399.onmicrosoft.com::4c126b3b-dc31-4ebf-9b4c-8b2d507dedac" providerId="AD" clId="Web-{50AD6EFE-F1D2-4BD1-91C7-7A7D881F319C}"/>
    <pc:docChg chg="sldOrd">
      <pc:chgData name="deep.dey31@gmail.com" userId="S::deep.dey31_gmail.com#ext#@bostoninstituteofanalyti399.onmicrosoft.com::4c126b3b-dc31-4ebf-9b4c-8b2d507dedac" providerId="AD" clId="Web-{50AD6EFE-F1D2-4BD1-91C7-7A7D881F319C}" dt="2023-07-09T13:57:21.325" v="0"/>
      <pc:docMkLst>
        <pc:docMk/>
      </pc:docMkLst>
      <pc:sldChg chg="ord">
        <pc:chgData name="deep.dey31@gmail.com" userId="S::deep.dey31_gmail.com#ext#@bostoninstituteofanalyti399.onmicrosoft.com::4c126b3b-dc31-4ebf-9b4c-8b2d507dedac" providerId="AD" clId="Web-{50AD6EFE-F1D2-4BD1-91C7-7A7D881F319C}" dt="2023-07-09T13:57:21.325" v="0"/>
        <pc:sldMkLst>
          <pc:docMk/>
          <pc:sldMk cId="558299909" sldId="316"/>
        </pc:sldMkLst>
      </pc:sldChg>
    </pc:docChg>
  </pc:docChgLst>
  <pc:docChgLst>
    <pc:chgData name="Guest User" userId="S::urn:spo:anon#d41d6a69044f57f4c643a70c668809c060233706aa7abf4301dc3cbb37044801::" providerId="AD" clId="Web-{C83FC82C-B35C-BCC0-895C-939436D4E4BA}"/>
    <pc:docChg chg="modSld">
      <pc:chgData name="Guest User" userId="S::urn:spo:anon#d41d6a69044f57f4c643a70c668809c060233706aa7abf4301dc3cbb37044801::" providerId="AD" clId="Web-{C83FC82C-B35C-BCC0-895C-939436D4E4BA}" dt="2023-05-03T13:38:48.754" v="5" actId="1076"/>
      <pc:docMkLst>
        <pc:docMk/>
      </pc:docMkLst>
      <pc:sldChg chg="modSp">
        <pc:chgData name="Guest User" userId="S::urn:spo:anon#d41d6a69044f57f4c643a70c668809c060233706aa7abf4301dc3cbb37044801::" providerId="AD" clId="Web-{C83FC82C-B35C-BCC0-895C-939436D4E4BA}" dt="2023-05-03T13:38:48.754" v="5" actId="1076"/>
        <pc:sldMkLst>
          <pc:docMk/>
          <pc:sldMk cId="2813402021" sldId="280"/>
        </pc:sldMkLst>
        <pc:picChg chg="mod">
          <ac:chgData name="Guest User" userId="S::urn:spo:anon#d41d6a69044f57f4c643a70c668809c060233706aa7abf4301dc3cbb37044801::" providerId="AD" clId="Web-{C83FC82C-B35C-BCC0-895C-939436D4E4BA}" dt="2023-05-03T13:38:48.754" v="5" actId="1076"/>
          <ac:picMkLst>
            <pc:docMk/>
            <pc:sldMk cId="2813402021" sldId="280"/>
            <ac:picMk id="7" creationId="{4019A7C7-4F37-4807-89DC-50EF4BBEB556}"/>
          </ac:picMkLst>
        </pc:picChg>
      </pc:sldChg>
    </pc:docChg>
  </pc:docChgLst>
  <pc:docChgLst>
    <pc:chgData name="gousalyasekar11@gmail.com" userId="S::gousalyasekar11_gmail.com#ext#@bostoninstituteofanalyti399.onmicrosoft.com::4b75d0e7-2366-4d84-a48a-19c4ca44cb8e" providerId="AD" clId="Web-{89932D80-4A03-E65D-C68A-E79BBFA7682C}"/>
    <pc:docChg chg="modSld">
      <pc:chgData name="gousalyasekar11@gmail.com" userId="S::gousalyasekar11_gmail.com#ext#@bostoninstituteofanalyti399.onmicrosoft.com::4b75d0e7-2366-4d84-a48a-19c4ca44cb8e" providerId="AD" clId="Web-{89932D80-4A03-E65D-C68A-E79BBFA7682C}" dt="2023-06-15T18:37:39.041" v="369"/>
      <pc:docMkLst>
        <pc:docMk/>
      </pc:docMkLst>
      <pc:sldChg chg="addSp delSp modSp">
        <pc:chgData name="gousalyasekar11@gmail.com" userId="S::gousalyasekar11_gmail.com#ext#@bostoninstituteofanalyti399.onmicrosoft.com::4b75d0e7-2366-4d84-a48a-19c4ca44cb8e" providerId="AD" clId="Web-{89932D80-4A03-E65D-C68A-E79BBFA7682C}" dt="2023-06-15T14:44:34.263" v="61" actId="1076"/>
        <pc:sldMkLst>
          <pc:docMk/>
          <pc:sldMk cId="2341085596" sldId="257"/>
        </pc:sldMkLst>
        <pc:spChg chg="add del mod">
          <ac:chgData name="gousalyasekar11@gmail.com" userId="S::gousalyasekar11_gmail.com#ext#@bostoninstituteofanalyti399.onmicrosoft.com::4b75d0e7-2366-4d84-a48a-19c4ca44cb8e" providerId="AD" clId="Web-{89932D80-4A03-E65D-C68A-E79BBFA7682C}" dt="2023-06-15T14:42:59.713" v="36"/>
          <ac:spMkLst>
            <pc:docMk/>
            <pc:sldMk cId="2341085596" sldId="257"/>
            <ac:spMk id="2" creationId="{0CB0A0FB-2618-AB7D-E865-DBD6AE433BE8}"/>
          </ac:spMkLst>
        </pc:spChg>
        <pc:spChg chg="add mod">
          <ac:chgData name="gousalyasekar11@gmail.com" userId="S::gousalyasekar11_gmail.com#ext#@bostoninstituteofanalyti399.onmicrosoft.com::4b75d0e7-2366-4d84-a48a-19c4ca44cb8e" providerId="AD" clId="Web-{89932D80-4A03-E65D-C68A-E79BBFA7682C}" dt="2023-06-15T14:44:34.263" v="61" actId="1076"/>
          <ac:spMkLst>
            <pc:docMk/>
            <pc:sldMk cId="2341085596" sldId="257"/>
            <ac:spMk id="3" creationId="{255110F9-811A-2E6C-A91E-38DB6D6A8E01}"/>
          </ac:spMkLst>
        </pc:spChg>
      </pc:sldChg>
      <pc:sldChg chg="addSp delSp modSp">
        <pc:chgData name="gousalyasekar11@gmail.com" userId="S::gousalyasekar11_gmail.com#ext#@bostoninstituteofanalyti399.onmicrosoft.com::4b75d0e7-2366-4d84-a48a-19c4ca44cb8e" providerId="AD" clId="Web-{89932D80-4A03-E65D-C68A-E79BBFA7682C}" dt="2023-06-15T14:52:17.154" v="92" actId="14100"/>
        <pc:sldMkLst>
          <pc:docMk/>
          <pc:sldMk cId="1601312262" sldId="317"/>
        </pc:sldMkLst>
        <pc:spChg chg="add del mod">
          <ac:chgData name="gousalyasekar11@gmail.com" userId="S::gousalyasekar11_gmail.com#ext#@bostoninstituteofanalyti399.onmicrosoft.com::4b75d0e7-2366-4d84-a48a-19c4ca44cb8e" providerId="AD" clId="Web-{89932D80-4A03-E65D-C68A-E79BBFA7682C}" dt="2023-06-15T14:41:50.523" v="3"/>
          <ac:spMkLst>
            <pc:docMk/>
            <pc:sldMk cId="1601312262" sldId="317"/>
            <ac:spMk id="3" creationId="{9C55D564-123A-BF0D-311D-AF7A8526B3E6}"/>
          </ac:spMkLst>
        </pc:spChg>
        <pc:spChg chg="add mod">
          <ac:chgData name="gousalyasekar11@gmail.com" userId="S::gousalyasekar11_gmail.com#ext#@bostoninstituteofanalyti399.onmicrosoft.com::4b75d0e7-2366-4d84-a48a-19c4ca44cb8e" providerId="AD" clId="Web-{89932D80-4A03-E65D-C68A-E79BBFA7682C}" dt="2023-06-15T14:48:55.256" v="90" actId="20577"/>
          <ac:spMkLst>
            <pc:docMk/>
            <pc:sldMk cId="1601312262" sldId="317"/>
            <ac:spMk id="4" creationId="{402702B7-9209-9C00-6B23-C87447F1A640}"/>
          </ac:spMkLst>
        </pc:spChg>
        <pc:spChg chg="add del">
          <ac:chgData name="gousalyasekar11@gmail.com" userId="S::gousalyasekar11_gmail.com#ext#@bostoninstituteofanalyti399.onmicrosoft.com::4b75d0e7-2366-4d84-a48a-19c4ca44cb8e" providerId="AD" clId="Web-{89932D80-4A03-E65D-C68A-E79BBFA7682C}" dt="2023-06-15T14:45:14.249" v="63"/>
          <ac:spMkLst>
            <pc:docMk/>
            <pc:sldMk cId="1601312262" sldId="317"/>
            <ac:spMk id="5" creationId="{31071A9B-A674-A828-51C5-A22EBAA3C03E}"/>
          </ac:spMkLst>
        </pc:spChg>
        <pc:spChg chg="add del">
          <ac:chgData name="gousalyasekar11@gmail.com" userId="S::gousalyasekar11_gmail.com#ext#@bostoninstituteofanalyti399.onmicrosoft.com::4b75d0e7-2366-4d84-a48a-19c4ca44cb8e" providerId="AD" clId="Web-{89932D80-4A03-E65D-C68A-E79BBFA7682C}" dt="2023-06-15T14:45:19.984" v="65"/>
          <ac:spMkLst>
            <pc:docMk/>
            <pc:sldMk cId="1601312262" sldId="317"/>
            <ac:spMk id="9" creationId="{FACB4E7B-13A4-23F8-8428-2E79B631AFF2}"/>
          </ac:spMkLst>
        </pc:spChg>
        <pc:picChg chg="mod">
          <ac:chgData name="gousalyasekar11@gmail.com" userId="S::gousalyasekar11_gmail.com#ext#@bostoninstituteofanalyti399.onmicrosoft.com::4b75d0e7-2366-4d84-a48a-19c4ca44cb8e" providerId="AD" clId="Web-{89932D80-4A03-E65D-C68A-E79BBFA7682C}" dt="2023-06-15T14:52:17.154" v="92" actId="14100"/>
          <ac:picMkLst>
            <pc:docMk/>
            <pc:sldMk cId="1601312262" sldId="317"/>
            <ac:picMk id="2" creationId="{BDB90223-5D15-41E3-9664-BD96C3BD25A2}"/>
          </ac:picMkLst>
        </pc:picChg>
        <pc:picChg chg="add mod">
          <ac:chgData name="gousalyasekar11@gmail.com" userId="S::gousalyasekar11_gmail.com#ext#@bostoninstituteofanalyti399.onmicrosoft.com::4b75d0e7-2366-4d84-a48a-19c4ca44cb8e" providerId="AD" clId="Web-{89932D80-4A03-E65D-C68A-E79BBFA7682C}" dt="2023-06-15T14:48:26.943" v="87" actId="14100"/>
          <ac:picMkLst>
            <pc:docMk/>
            <pc:sldMk cId="1601312262" sldId="317"/>
            <ac:picMk id="10" creationId="{AFB3481B-AA7F-4C03-BBDA-C6E1D21C76D3}"/>
          </ac:picMkLst>
        </pc:picChg>
      </pc:sldChg>
      <pc:sldChg chg="addSp delSp modSp">
        <pc:chgData name="gousalyasekar11@gmail.com" userId="S::gousalyasekar11_gmail.com#ext#@bostoninstituteofanalyti399.onmicrosoft.com::4b75d0e7-2366-4d84-a48a-19c4ca44cb8e" providerId="AD" clId="Web-{89932D80-4A03-E65D-C68A-E79BBFA7682C}" dt="2023-06-15T15:01:21.328" v="332" actId="20577"/>
        <pc:sldMkLst>
          <pc:docMk/>
          <pc:sldMk cId="450545381" sldId="323"/>
        </pc:sldMkLst>
        <pc:spChg chg="add mod">
          <ac:chgData name="gousalyasekar11@gmail.com" userId="S::gousalyasekar11_gmail.com#ext#@bostoninstituteofanalyti399.onmicrosoft.com::4b75d0e7-2366-4d84-a48a-19c4ca44cb8e" providerId="AD" clId="Web-{89932D80-4A03-E65D-C68A-E79BBFA7682C}" dt="2023-06-15T15:00:14.045" v="302" actId="1076"/>
          <ac:spMkLst>
            <pc:docMk/>
            <pc:sldMk cId="450545381" sldId="323"/>
            <ac:spMk id="3" creationId="{6C46F37E-2D3A-1BB5-F9C9-7B9EE9A50A1C}"/>
          </ac:spMkLst>
        </pc:spChg>
        <pc:spChg chg="add del mod">
          <ac:chgData name="gousalyasekar11@gmail.com" userId="S::gousalyasekar11_gmail.com#ext#@bostoninstituteofanalyti399.onmicrosoft.com::4b75d0e7-2366-4d84-a48a-19c4ca44cb8e" providerId="AD" clId="Web-{89932D80-4A03-E65D-C68A-E79BBFA7682C}" dt="2023-06-15T15:01:21.328" v="332" actId="20577"/>
          <ac:spMkLst>
            <pc:docMk/>
            <pc:sldMk cId="450545381" sldId="323"/>
            <ac:spMk id="4" creationId="{B56E3493-F35C-66B7-19CB-C3B8BB301380}"/>
          </ac:spMkLst>
        </pc:spChg>
      </pc:sldChg>
      <pc:sldChg chg="addSp delSp modSp">
        <pc:chgData name="gousalyasekar11@gmail.com" userId="S::gousalyasekar11_gmail.com#ext#@bostoninstituteofanalyti399.onmicrosoft.com::4b75d0e7-2366-4d84-a48a-19c4ca44cb8e" providerId="AD" clId="Web-{89932D80-4A03-E65D-C68A-E79BBFA7682C}" dt="2023-06-15T18:37:39.041" v="369"/>
        <pc:sldMkLst>
          <pc:docMk/>
          <pc:sldMk cId="2250602425" sldId="325"/>
        </pc:sldMkLst>
        <pc:spChg chg="add mod">
          <ac:chgData name="gousalyasekar11@gmail.com" userId="S::gousalyasekar11_gmail.com#ext#@bostoninstituteofanalyti399.onmicrosoft.com::4b75d0e7-2366-4d84-a48a-19c4ca44cb8e" providerId="AD" clId="Web-{89932D80-4A03-E65D-C68A-E79BBFA7682C}" dt="2023-06-15T17:58:40.989" v="356" actId="1076"/>
          <ac:spMkLst>
            <pc:docMk/>
            <pc:sldMk cId="2250602425" sldId="325"/>
            <ac:spMk id="3" creationId="{29B8C2F9-F4A8-371D-D303-58C892D846B5}"/>
          </ac:spMkLst>
        </pc:spChg>
        <pc:spChg chg="add del mod">
          <ac:chgData name="gousalyasekar11@gmail.com" userId="S::gousalyasekar11_gmail.com#ext#@bostoninstituteofanalyti399.onmicrosoft.com::4b75d0e7-2366-4d84-a48a-19c4ca44cb8e" providerId="AD" clId="Web-{89932D80-4A03-E65D-C68A-E79BBFA7682C}" dt="2023-06-15T18:37:39.041" v="369"/>
          <ac:spMkLst>
            <pc:docMk/>
            <pc:sldMk cId="2250602425" sldId="325"/>
            <ac:spMk id="4" creationId="{0A6370B6-C0A5-62D5-20AA-A9D9301A345A}"/>
          </ac:spMkLst>
        </pc:spChg>
        <pc:spChg chg="mod">
          <ac:chgData name="gousalyasekar11@gmail.com" userId="S::gousalyasekar11_gmail.com#ext#@bostoninstituteofanalyti399.onmicrosoft.com::4b75d0e7-2366-4d84-a48a-19c4ca44cb8e" providerId="AD" clId="Web-{89932D80-4A03-E65D-C68A-E79BBFA7682C}" dt="2023-06-15T17:52:12.679" v="333" actId="1076"/>
          <ac:spMkLst>
            <pc:docMk/>
            <pc:sldMk cId="2250602425" sldId="325"/>
            <ac:spMk id="6" creationId="{2FCBF0B7-94AB-BD25-B9D7-E5A88529D971}"/>
          </ac:spMkLst>
        </pc:spChg>
        <pc:spChg chg="add del mod">
          <ac:chgData name="gousalyasekar11@gmail.com" userId="S::gousalyasekar11_gmail.com#ext#@bostoninstituteofanalyti399.onmicrosoft.com::4b75d0e7-2366-4d84-a48a-19c4ca44cb8e" providerId="AD" clId="Web-{89932D80-4A03-E65D-C68A-E79BBFA7682C}" dt="2023-06-15T17:59:14.162" v="360" actId="1076"/>
          <ac:spMkLst>
            <pc:docMk/>
            <pc:sldMk cId="2250602425" sldId="325"/>
            <ac:spMk id="8" creationId="{E35BD990-E826-3680-13E0-410C1E9DDC10}"/>
          </ac:spMkLst>
        </pc:spChg>
        <pc:picChg chg="mod">
          <ac:chgData name="gousalyasekar11@gmail.com" userId="S::gousalyasekar11_gmail.com#ext#@bostoninstituteofanalyti399.onmicrosoft.com::4b75d0e7-2366-4d84-a48a-19c4ca44cb8e" providerId="AD" clId="Web-{89932D80-4A03-E65D-C68A-E79BBFA7682C}" dt="2023-06-15T18:37:18.587" v="365" actId="1076"/>
          <ac:picMkLst>
            <pc:docMk/>
            <pc:sldMk cId="2250602425" sldId="325"/>
            <ac:picMk id="2" creationId="{BDB90223-5D15-41E3-9664-BD96C3BD25A2}"/>
          </ac:picMkLst>
        </pc:picChg>
      </pc:sldChg>
    </pc:docChg>
  </pc:docChgLst>
  <pc:docChgLst>
    <pc:chgData name="Guest User" userId="S::urn:spo:anon#ce595c4bca777017a69eb2c2327bdd1b1f591f8e0e649d631a59a464e3dd1199::" providerId="AD" clId="Web-{567AE550-5207-4B6F-9DEE-9A506F3D470C}"/>
    <pc:docChg chg="modSld">
      <pc:chgData name="Guest User" userId="S::urn:spo:anon#ce595c4bca777017a69eb2c2327bdd1b1f591f8e0e649d631a59a464e3dd1199::" providerId="AD" clId="Web-{567AE550-5207-4B6F-9DEE-9A506F3D470C}" dt="2023-07-15T17:38:46.983" v="11" actId="20577"/>
      <pc:docMkLst>
        <pc:docMk/>
      </pc:docMkLst>
      <pc:sldChg chg="modSp">
        <pc:chgData name="Guest User" userId="S::urn:spo:anon#ce595c4bca777017a69eb2c2327bdd1b1f591f8e0e649d631a59a464e3dd1199::" providerId="AD" clId="Web-{567AE550-5207-4B6F-9DEE-9A506F3D470C}" dt="2023-07-15T17:38:46.983" v="11" actId="20577"/>
        <pc:sldMkLst>
          <pc:docMk/>
          <pc:sldMk cId="2341085596" sldId="257"/>
        </pc:sldMkLst>
        <pc:spChg chg="mod">
          <ac:chgData name="Guest User" userId="S::urn:spo:anon#ce595c4bca777017a69eb2c2327bdd1b1f591f8e0e649d631a59a464e3dd1199::" providerId="AD" clId="Web-{567AE550-5207-4B6F-9DEE-9A506F3D470C}" dt="2023-07-15T17:38:46.983" v="11" actId="20577"/>
          <ac:spMkLst>
            <pc:docMk/>
            <pc:sldMk cId="2341085596" sldId="257"/>
            <ac:spMk id="3" creationId="{255110F9-811A-2E6C-A91E-38DB6D6A8E01}"/>
          </ac:spMkLst>
        </pc:spChg>
      </pc:sldChg>
      <pc:sldChg chg="modSp">
        <pc:chgData name="Guest User" userId="S::urn:spo:anon#ce595c4bca777017a69eb2c2327bdd1b1f591f8e0e649d631a59a464e3dd1199::" providerId="AD" clId="Web-{567AE550-5207-4B6F-9DEE-9A506F3D470C}" dt="2023-07-15T17:38:21.388" v="4" actId="20577"/>
        <pc:sldMkLst>
          <pc:docMk/>
          <pc:sldMk cId="450545381" sldId="323"/>
        </pc:sldMkLst>
        <pc:spChg chg="mod">
          <ac:chgData name="Guest User" userId="S::urn:spo:anon#ce595c4bca777017a69eb2c2327bdd1b1f591f8e0e649d631a59a464e3dd1199::" providerId="AD" clId="Web-{567AE550-5207-4B6F-9DEE-9A506F3D470C}" dt="2023-07-15T17:38:21.388" v="4" actId="20577"/>
          <ac:spMkLst>
            <pc:docMk/>
            <pc:sldMk cId="450545381" sldId="323"/>
            <ac:spMk id="4" creationId="{B56E3493-F35C-66B7-19CB-C3B8BB301380}"/>
          </ac:spMkLst>
        </pc:spChg>
      </pc:sldChg>
    </pc:docChg>
  </pc:docChgLst>
  <pc:docChgLst>
    <pc:chgData name="Guest User" userId="S::urn:spo:anon#d41d6a69044f57f4c643a70c668809c060233706aa7abf4301dc3cbb37044801::" providerId="AD" clId="Web-{40F3FDE0-57BE-671B-1A5B-20722EAF56A7}"/>
    <pc:docChg chg="addSld delSld modSld">
      <pc:chgData name="Guest User" userId="S::urn:spo:anon#d41d6a69044f57f4c643a70c668809c060233706aa7abf4301dc3cbb37044801::" providerId="AD" clId="Web-{40F3FDE0-57BE-671B-1A5B-20722EAF56A7}" dt="2023-04-29T05:05:23.484" v="366" actId="20577"/>
      <pc:docMkLst>
        <pc:docMk/>
      </pc:docMkLst>
      <pc:sldChg chg="modSp">
        <pc:chgData name="Guest User" userId="S::urn:spo:anon#d41d6a69044f57f4c643a70c668809c060233706aa7abf4301dc3cbb37044801::" providerId="AD" clId="Web-{40F3FDE0-57BE-671B-1A5B-20722EAF56A7}" dt="2023-04-29T05:04:37.545" v="352" actId="20577"/>
        <pc:sldMkLst>
          <pc:docMk/>
          <pc:sldMk cId="1252571269" sldId="270"/>
        </pc:sldMkLst>
        <pc:spChg chg="mod">
          <ac:chgData name="Guest User" userId="S::urn:spo:anon#d41d6a69044f57f4c643a70c668809c060233706aa7abf4301dc3cbb37044801::" providerId="AD" clId="Web-{40F3FDE0-57BE-671B-1A5B-20722EAF56A7}" dt="2023-04-29T04:53:12.782" v="20" actId="20577"/>
          <ac:spMkLst>
            <pc:docMk/>
            <pc:sldMk cId="1252571269" sldId="270"/>
            <ac:spMk id="8" creationId="{BA54165A-2B53-2134-FC82-0395AC05D909}"/>
          </ac:spMkLst>
        </pc:spChg>
        <pc:spChg chg="mod">
          <ac:chgData name="Guest User" userId="S::urn:spo:anon#d41d6a69044f57f4c643a70c668809c060233706aa7abf4301dc3cbb37044801::" providerId="AD" clId="Web-{40F3FDE0-57BE-671B-1A5B-20722EAF56A7}" dt="2023-04-29T05:04:37.545" v="352" actId="20577"/>
          <ac:spMkLst>
            <pc:docMk/>
            <pc:sldMk cId="1252571269" sldId="270"/>
            <ac:spMk id="9" creationId="{D06B6D32-CF6D-87A2-53F6-EB0CD37F4A42}"/>
          </ac:spMkLst>
        </pc:spChg>
      </pc:sldChg>
      <pc:sldChg chg="del">
        <pc:chgData name="Guest User" userId="S::urn:spo:anon#d41d6a69044f57f4c643a70c668809c060233706aa7abf4301dc3cbb37044801::" providerId="AD" clId="Web-{40F3FDE0-57BE-671B-1A5B-20722EAF56A7}" dt="2023-04-29T05:03:11.369" v="296"/>
        <pc:sldMkLst>
          <pc:docMk/>
          <pc:sldMk cId="3385830544" sldId="278"/>
        </pc:sldMkLst>
      </pc:sldChg>
      <pc:sldChg chg="addSp delSp modSp">
        <pc:chgData name="Guest User" userId="S::urn:spo:anon#d41d6a69044f57f4c643a70c668809c060233706aa7abf4301dc3cbb37044801::" providerId="AD" clId="Web-{40F3FDE0-57BE-671B-1A5B-20722EAF56A7}" dt="2023-04-29T05:00:02.721" v="285" actId="1076"/>
        <pc:sldMkLst>
          <pc:docMk/>
          <pc:sldMk cId="2813402021" sldId="280"/>
        </pc:sldMkLst>
        <pc:spChg chg="mod">
          <ac:chgData name="Guest User" userId="S::urn:spo:anon#d41d6a69044f57f4c643a70c668809c060233706aa7abf4301dc3cbb37044801::" providerId="AD" clId="Web-{40F3FDE0-57BE-671B-1A5B-20722EAF56A7}" dt="2023-04-29T05:00:02.721" v="285" actId="1076"/>
          <ac:spMkLst>
            <pc:docMk/>
            <pc:sldMk cId="2813402021" sldId="280"/>
            <ac:spMk id="3" creationId="{50FDA3FC-4790-0320-8E05-4A727017AB8C}"/>
          </ac:spMkLst>
        </pc:spChg>
        <pc:spChg chg="del">
          <ac:chgData name="Guest User" userId="S::urn:spo:anon#d41d6a69044f57f4c643a70c668809c060233706aa7abf4301dc3cbb37044801::" providerId="AD" clId="Web-{40F3FDE0-57BE-671B-1A5B-20722EAF56A7}" dt="2023-04-29T04:53:50.690" v="24"/>
          <ac:spMkLst>
            <pc:docMk/>
            <pc:sldMk cId="2813402021" sldId="280"/>
            <ac:spMk id="5" creationId="{D4004E62-C945-59F7-688F-4A1B9501614F}"/>
          </ac:spMkLst>
        </pc:spChg>
        <pc:picChg chg="add del">
          <ac:chgData name="Guest User" userId="S::urn:spo:anon#d41d6a69044f57f4c643a70c668809c060233706aa7abf4301dc3cbb37044801::" providerId="AD" clId="Web-{40F3FDE0-57BE-671B-1A5B-20722EAF56A7}" dt="2023-04-29T04:54:53.786" v="146"/>
          <ac:picMkLst>
            <pc:docMk/>
            <pc:sldMk cId="2813402021" sldId="280"/>
            <ac:picMk id="2" creationId="{BDB90223-5D15-41E3-9664-BD96C3BD25A2}"/>
          </ac:picMkLst>
        </pc:picChg>
        <pc:picChg chg="del">
          <ac:chgData name="Guest User" userId="S::urn:spo:anon#d41d6a69044f57f4c643a70c668809c060233706aa7abf4301dc3cbb37044801::" providerId="AD" clId="Web-{40F3FDE0-57BE-671B-1A5B-20722EAF56A7}" dt="2023-04-29T04:53:23.470" v="21"/>
          <ac:picMkLst>
            <pc:docMk/>
            <pc:sldMk cId="2813402021" sldId="280"/>
            <ac:picMk id="6" creationId="{02AC4895-14E8-F752-10E8-07D1063FD7A4}"/>
          </ac:picMkLst>
        </pc:picChg>
      </pc:sldChg>
      <pc:sldChg chg="add del">
        <pc:chgData name="Guest User" userId="S::urn:spo:anon#d41d6a69044f57f4c643a70c668809c060233706aa7abf4301dc3cbb37044801::" providerId="AD" clId="Web-{40F3FDE0-57BE-671B-1A5B-20722EAF56A7}" dt="2023-04-29T05:04:38.248" v="353"/>
        <pc:sldMkLst>
          <pc:docMk/>
          <pc:sldMk cId="1756244935" sldId="281"/>
        </pc:sldMkLst>
      </pc:sldChg>
      <pc:sldChg chg="modSp add del">
        <pc:chgData name="Guest User" userId="S::urn:spo:anon#d41d6a69044f57f4c643a70c668809c060233706aa7abf4301dc3cbb37044801::" providerId="AD" clId="Web-{40F3FDE0-57BE-671B-1A5B-20722EAF56A7}" dt="2023-04-29T05:05:23.484" v="366" actId="20577"/>
        <pc:sldMkLst>
          <pc:docMk/>
          <pc:sldMk cId="845138166" sldId="282"/>
        </pc:sldMkLst>
        <pc:spChg chg="mod">
          <ac:chgData name="Guest User" userId="S::urn:spo:anon#d41d6a69044f57f4c643a70c668809c060233706aa7abf4301dc3cbb37044801::" providerId="AD" clId="Web-{40F3FDE0-57BE-671B-1A5B-20722EAF56A7}" dt="2023-04-29T05:05:23.484" v="366" actId="20577"/>
          <ac:spMkLst>
            <pc:docMk/>
            <pc:sldMk cId="845138166" sldId="282"/>
            <ac:spMk id="8" creationId="{E35BD990-E826-3680-13E0-410C1E9DDC10}"/>
          </ac:spMkLst>
        </pc:spChg>
      </pc:sldChg>
      <pc:sldChg chg="del">
        <pc:chgData name="Guest User" userId="S::urn:spo:anon#d41d6a69044f57f4c643a70c668809c060233706aa7abf4301dc3cbb37044801::" providerId="AD" clId="Web-{40F3FDE0-57BE-671B-1A5B-20722EAF56A7}" dt="2023-04-29T05:03:20.292" v="298"/>
        <pc:sldMkLst>
          <pc:docMk/>
          <pc:sldMk cId="732865202" sldId="283"/>
        </pc:sldMkLst>
      </pc:sldChg>
      <pc:sldChg chg="del">
        <pc:chgData name="Guest User" userId="S::urn:spo:anon#d41d6a69044f57f4c643a70c668809c060233706aa7abf4301dc3cbb37044801::" providerId="AD" clId="Web-{40F3FDE0-57BE-671B-1A5B-20722EAF56A7}" dt="2023-04-29T05:03:16.385" v="297"/>
        <pc:sldMkLst>
          <pc:docMk/>
          <pc:sldMk cId="1154381560" sldId="284"/>
        </pc:sldMkLst>
      </pc:sldChg>
      <pc:sldChg chg="del">
        <pc:chgData name="Guest User" userId="S::urn:spo:anon#d41d6a69044f57f4c643a70c668809c060233706aa7abf4301dc3cbb37044801::" providerId="AD" clId="Web-{40F3FDE0-57BE-671B-1A5B-20722EAF56A7}" dt="2023-04-29T05:03:06.776" v="294"/>
        <pc:sldMkLst>
          <pc:docMk/>
          <pc:sldMk cId="4257842512" sldId="285"/>
        </pc:sldMkLst>
      </pc:sldChg>
      <pc:sldChg chg="del">
        <pc:chgData name="Guest User" userId="S::urn:spo:anon#d41d6a69044f57f4c643a70c668809c060233706aa7abf4301dc3cbb37044801::" providerId="AD" clId="Web-{40F3FDE0-57BE-671B-1A5B-20722EAF56A7}" dt="2023-04-29T05:02:52.494" v="290"/>
        <pc:sldMkLst>
          <pc:docMk/>
          <pc:sldMk cId="2781890662" sldId="286"/>
        </pc:sldMkLst>
      </pc:sldChg>
      <pc:sldChg chg="del">
        <pc:chgData name="Guest User" userId="S::urn:spo:anon#d41d6a69044f57f4c643a70c668809c060233706aa7abf4301dc3cbb37044801::" providerId="AD" clId="Web-{40F3FDE0-57BE-671B-1A5B-20722EAF56A7}" dt="2023-04-29T05:03:01.103" v="292"/>
        <pc:sldMkLst>
          <pc:docMk/>
          <pc:sldMk cId="1985957438" sldId="287"/>
        </pc:sldMkLst>
      </pc:sldChg>
      <pc:sldChg chg="del">
        <pc:chgData name="Guest User" userId="S::urn:spo:anon#d41d6a69044f57f4c643a70c668809c060233706aa7abf4301dc3cbb37044801::" providerId="AD" clId="Web-{40F3FDE0-57BE-671B-1A5B-20722EAF56A7}" dt="2023-04-29T05:02:56.213" v="291"/>
        <pc:sldMkLst>
          <pc:docMk/>
          <pc:sldMk cId="3066121036" sldId="288"/>
        </pc:sldMkLst>
      </pc:sldChg>
      <pc:sldChg chg="del">
        <pc:chgData name="Guest User" userId="S::urn:spo:anon#d41d6a69044f57f4c643a70c668809c060233706aa7abf4301dc3cbb37044801::" providerId="AD" clId="Web-{40F3FDE0-57BE-671B-1A5B-20722EAF56A7}" dt="2023-04-29T05:03:08.901" v="295"/>
        <pc:sldMkLst>
          <pc:docMk/>
          <pc:sldMk cId="545806131" sldId="289"/>
        </pc:sldMkLst>
      </pc:sldChg>
      <pc:sldChg chg="del">
        <pc:chgData name="Guest User" userId="S::urn:spo:anon#d41d6a69044f57f4c643a70c668809c060233706aa7abf4301dc3cbb37044801::" providerId="AD" clId="Web-{40F3FDE0-57BE-671B-1A5B-20722EAF56A7}" dt="2023-04-29T05:03:03.775" v="293"/>
        <pc:sldMkLst>
          <pc:docMk/>
          <pc:sldMk cId="3470454596" sldId="290"/>
        </pc:sldMkLst>
      </pc:sldChg>
      <pc:sldChg chg="del">
        <pc:chgData name="Guest User" userId="S::urn:spo:anon#d41d6a69044f57f4c643a70c668809c060233706aa7abf4301dc3cbb37044801::" providerId="AD" clId="Web-{40F3FDE0-57BE-671B-1A5B-20722EAF56A7}" dt="2023-04-29T05:02:39.931" v="286"/>
        <pc:sldMkLst>
          <pc:docMk/>
          <pc:sldMk cId="123110152" sldId="291"/>
        </pc:sldMkLst>
      </pc:sldChg>
      <pc:sldChg chg="del">
        <pc:chgData name="Guest User" userId="S::urn:spo:anon#d41d6a69044f57f4c643a70c668809c060233706aa7abf4301dc3cbb37044801::" providerId="AD" clId="Web-{40F3FDE0-57BE-671B-1A5B-20722EAF56A7}" dt="2023-04-29T05:02:49.525" v="289"/>
        <pc:sldMkLst>
          <pc:docMk/>
          <pc:sldMk cId="3126726684" sldId="292"/>
        </pc:sldMkLst>
      </pc:sldChg>
      <pc:sldChg chg="del">
        <pc:chgData name="Guest User" userId="S::urn:spo:anon#d41d6a69044f57f4c643a70c668809c060233706aa7abf4301dc3cbb37044801::" providerId="AD" clId="Web-{40F3FDE0-57BE-671B-1A5B-20722EAF56A7}" dt="2023-04-29T05:02:45.118" v="288"/>
        <pc:sldMkLst>
          <pc:docMk/>
          <pc:sldMk cId="3667543155" sldId="293"/>
        </pc:sldMkLst>
      </pc:sldChg>
      <pc:sldChg chg="del">
        <pc:chgData name="Guest User" userId="S::urn:spo:anon#d41d6a69044f57f4c643a70c668809c060233706aa7abf4301dc3cbb37044801::" providerId="AD" clId="Web-{40F3FDE0-57BE-671B-1A5B-20722EAF56A7}" dt="2023-04-29T05:02:42.368" v="287"/>
        <pc:sldMkLst>
          <pc:docMk/>
          <pc:sldMk cId="4212644001" sldId="294"/>
        </pc:sldMkLst>
      </pc:sldChg>
      <pc:sldChg chg="new del">
        <pc:chgData name="Guest User" userId="S::urn:spo:anon#d41d6a69044f57f4c643a70c668809c060233706aa7abf4301dc3cbb37044801::" providerId="AD" clId="Web-{40F3FDE0-57BE-671B-1A5B-20722EAF56A7}" dt="2023-04-29T05:04:31.576" v="327"/>
        <pc:sldMkLst>
          <pc:docMk/>
          <pc:sldMk cId="1304560098" sldId="297"/>
        </pc:sldMkLst>
      </pc:sldChg>
    </pc:docChg>
  </pc:docChgLst>
  <pc:docChgLst>
    <pc:chgData name="dhruvisoni34@gmail.com" userId="S::dhruvisoni34_gmail.com#ext#@bostoninstituteofanalyti399.onmicrosoft.com::79b0c193-98b1-402d-8d0c-68b6bde31739" providerId="AD" clId="Web-{0BF9614E-2718-1CBA-500B-54EA928A7D99}"/>
    <pc:docChg chg="modSld">
      <pc:chgData name="dhruvisoni34@gmail.com" userId="S::dhruvisoni34_gmail.com#ext#@bostoninstituteofanalyti399.onmicrosoft.com::79b0c193-98b1-402d-8d0c-68b6bde31739" providerId="AD" clId="Web-{0BF9614E-2718-1CBA-500B-54EA928A7D99}" dt="2023-10-29T17:37:17.377" v="132"/>
      <pc:docMkLst>
        <pc:docMk/>
      </pc:docMkLst>
      <pc:sldChg chg="addSp delSp modSp">
        <pc:chgData name="dhruvisoni34@gmail.com" userId="S::dhruvisoni34_gmail.com#ext#@bostoninstituteofanalyti399.onmicrosoft.com::79b0c193-98b1-402d-8d0c-68b6bde31739" providerId="AD" clId="Web-{0BF9614E-2718-1CBA-500B-54EA928A7D99}" dt="2023-10-29T17:37:17.377" v="132"/>
        <pc:sldMkLst>
          <pc:docMk/>
          <pc:sldMk cId="2341085596" sldId="257"/>
        </pc:sldMkLst>
        <pc:spChg chg="add del">
          <ac:chgData name="dhruvisoni34@gmail.com" userId="S::dhruvisoni34_gmail.com#ext#@bostoninstituteofanalyti399.onmicrosoft.com::79b0c193-98b1-402d-8d0c-68b6bde31739" providerId="AD" clId="Web-{0BF9614E-2718-1CBA-500B-54EA928A7D99}" dt="2023-10-29T17:37:17.377" v="132"/>
          <ac:spMkLst>
            <pc:docMk/>
            <pc:sldMk cId="2341085596" sldId="257"/>
            <ac:spMk id="53" creationId="{42A4FC2C-047E-45A5-965D-8E1E3BF09BC6}"/>
          </ac:spMkLst>
        </pc:spChg>
        <pc:spChg chg="add del">
          <ac:chgData name="dhruvisoni34@gmail.com" userId="S::dhruvisoni34_gmail.com#ext#@bostoninstituteofanalyti399.onmicrosoft.com::79b0c193-98b1-402d-8d0c-68b6bde31739" providerId="AD" clId="Web-{0BF9614E-2718-1CBA-500B-54EA928A7D99}" dt="2023-10-29T17:37:17.377" v="131"/>
          <ac:spMkLst>
            <pc:docMk/>
            <pc:sldMk cId="2341085596" sldId="257"/>
            <ac:spMk id="58" creationId="{AB8C311F-7253-4AED-9701-7FC0708C41C7}"/>
          </ac:spMkLst>
        </pc:spChg>
        <pc:spChg chg="add del">
          <ac:chgData name="dhruvisoni34@gmail.com" userId="S::dhruvisoni34_gmail.com#ext#@bostoninstituteofanalyti399.onmicrosoft.com::79b0c193-98b1-402d-8d0c-68b6bde31739" providerId="AD" clId="Web-{0BF9614E-2718-1CBA-500B-54EA928A7D99}" dt="2023-10-29T17:37:17.377" v="131"/>
          <ac:spMkLst>
            <pc:docMk/>
            <pc:sldMk cId="2341085596" sldId="257"/>
            <ac:spMk id="60" creationId="{E2384209-CB15-4CDF-9D31-C44FD9A3F20D}"/>
          </ac:spMkLst>
        </pc:spChg>
        <pc:spChg chg="add del">
          <ac:chgData name="dhruvisoni34@gmail.com" userId="S::dhruvisoni34_gmail.com#ext#@bostoninstituteofanalyti399.onmicrosoft.com::79b0c193-98b1-402d-8d0c-68b6bde31739" providerId="AD" clId="Web-{0BF9614E-2718-1CBA-500B-54EA928A7D99}" dt="2023-10-29T17:37:17.377" v="131"/>
          <ac:spMkLst>
            <pc:docMk/>
            <pc:sldMk cId="2341085596" sldId="257"/>
            <ac:spMk id="62" creationId="{2633B3B5-CC90-43F0-8714-D31D1F3F0209}"/>
          </ac:spMkLst>
        </pc:spChg>
        <pc:spChg chg="add del">
          <ac:chgData name="dhruvisoni34@gmail.com" userId="S::dhruvisoni34_gmail.com#ext#@bostoninstituteofanalyti399.onmicrosoft.com::79b0c193-98b1-402d-8d0c-68b6bde31739" providerId="AD" clId="Web-{0BF9614E-2718-1CBA-500B-54EA928A7D99}" dt="2023-10-29T17:37:17.377" v="131"/>
          <ac:spMkLst>
            <pc:docMk/>
            <pc:sldMk cId="2341085596" sldId="257"/>
            <ac:spMk id="64" creationId="{A8D57A06-A426-446D-B02C-A2DC6B62E45E}"/>
          </ac:spMkLst>
        </pc:spChg>
        <pc:spChg chg="add">
          <ac:chgData name="dhruvisoni34@gmail.com" userId="S::dhruvisoni34_gmail.com#ext#@bostoninstituteofanalyti399.onmicrosoft.com::79b0c193-98b1-402d-8d0c-68b6bde31739" providerId="AD" clId="Web-{0BF9614E-2718-1CBA-500B-54EA928A7D99}" dt="2023-10-29T17:37:17.377" v="132"/>
          <ac:spMkLst>
            <pc:docMk/>
            <pc:sldMk cId="2341085596" sldId="257"/>
            <ac:spMk id="66" creationId="{AB8C311F-7253-4AED-9701-7FC0708C41C7}"/>
          </ac:spMkLst>
        </pc:spChg>
        <pc:spChg chg="add">
          <ac:chgData name="dhruvisoni34@gmail.com" userId="S::dhruvisoni34_gmail.com#ext#@bostoninstituteofanalyti399.onmicrosoft.com::79b0c193-98b1-402d-8d0c-68b6bde31739" providerId="AD" clId="Web-{0BF9614E-2718-1CBA-500B-54EA928A7D99}" dt="2023-10-29T17:37:17.377" v="132"/>
          <ac:spMkLst>
            <pc:docMk/>
            <pc:sldMk cId="2341085596" sldId="257"/>
            <ac:spMk id="67" creationId="{E2384209-CB15-4CDF-9D31-C44FD9A3F20D}"/>
          </ac:spMkLst>
        </pc:spChg>
        <pc:spChg chg="add">
          <ac:chgData name="dhruvisoni34@gmail.com" userId="S::dhruvisoni34_gmail.com#ext#@bostoninstituteofanalyti399.onmicrosoft.com::79b0c193-98b1-402d-8d0c-68b6bde31739" providerId="AD" clId="Web-{0BF9614E-2718-1CBA-500B-54EA928A7D99}" dt="2023-10-29T17:37:17.377" v="132"/>
          <ac:spMkLst>
            <pc:docMk/>
            <pc:sldMk cId="2341085596" sldId="257"/>
            <ac:spMk id="68" creationId="{2633B3B5-CC90-43F0-8714-D31D1F3F0209}"/>
          </ac:spMkLst>
        </pc:spChg>
        <pc:spChg chg="add">
          <ac:chgData name="dhruvisoni34@gmail.com" userId="S::dhruvisoni34_gmail.com#ext#@bostoninstituteofanalyti399.onmicrosoft.com::79b0c193-98b1-402d-8d0c-68b6bde31739" providerId="AD" clId="Web-{0BF9614E-2718-1CBA-500B-54EA928A7D99}" dt="2023-10-29T17:37:17.377" v="132"/>
          <ac:spMkLst>
            <pc:docMk/>
            <pc:sldMk cId="2341085596" sldId="257"/>
            <ac:spMk id="69" creationId="{A8D57A06-A426-446D-B02C-A2DC6B62E45E}"/>
          </ac:spMkLst>
        </pc:spChg>
        <pc:picChg chg="mod">
          <ac:chgData name="dhruvisoni34@gmail.com" userId="S::dhruvisoni34_gmail.com#ext#@bostoninstituteofanalyti399.onmicrosoft.com::79b0c193-98b1-402d-8d0c-68b6bde31739" providerId="AD" clId="Web-{0BF9614E-2718-1CBA-500B-54EA928A7D99}" dt="2023-10-29T17:37:17.377" v="132"/>
          <ac:picMkLst>
            <pc:docMk/>
            <pc:sldMk cId="2341085596" sldId="257"/>
            <ac:picMk id="5" creationId="{9DF61CB4-EFD8-4FB2-AC1D-5731103B6470}"/>
          </ac:picMkLst>
        </pc:picChg>
      </pc:sldChg>
      <pc:sldChg chg="addSp delSp modSp">
        <pc:chgData name="dhruvisoni34@gmail.com" userId="S::dhruvisoni34_gmail.com#ext#@bostoninstituteofanalyti399.onmicrosoft.com::79b0c193-98b1-402d-8d0c-68b6bde31739" providerId="AD" clId="Web-{0BF9614E-2718-1CBA-500B-54EA928A7D99}" dt="2023-10-29T17:33:53.900" v="129" actId="20577"/>
        <pc:sldMkLst>
          <pc:docMk/>
          <pc:sldMk cId="1147586658" sldId="384"/>
        </pc:sldMkLst>
        <pc:spChg chg="mod">
          <ac:chgData name="dhruvisoni34@gmail.com" userId="S::dhruvisoni34_gmail.com#ext#@bostoninstituteofanalyti399.onmicrosoft.com::79b0c193-98b1-402d-8d0c-68b6bde31739" providerId="AD" clId="Web-{0BF9614E-2718-1CBA-500B-54EA928A7D99}" dt="2023-10-29T17:33:44.603" v="127"/>
          <ac:spMkLst>
            <pc:docMk/>
            <pc:sldMk cId="1147586658" sldId="384"/>
            <ac:spMk id="3" creationId="{81714B4B-CCAD-DD03-8C92-C7D6B6FDAF2D}"/>
          </ac:spMkLst>
        </pc:spChg>
        <pc:spChg chg="mod">
          <ac:chgData name="dhruvisoni34@gmail.com" userId="S::dhruvisoni34_gmail.com#ext#@bostoninstituteofanalyti399.onmicrosoft.com::79b0c193-98b1-402d-8d0c-68b6bde31739" providerId="AD" clId="Web-{0BF9614E-2718-1CBA-500B-54EA928A7D99}" dt="2023-10-29T17:33:53.900" v="129" actId="20577"/>
          <ac:spMkLst>
            <pc:docMk/>
            <pc:sldMk cId="1147586658" sldId="384"/>
            <ac:spMk id="5" creationId="{B88CD0A1-99F6-A492-6160-76E4C0107202}"/>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15" creationId="{09588DA8-065E-4F6F-8EFD-43104AB2E0CF}"/>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16" creationId="{CD9FE4EF-C4D8-49A0-B2FF-81D8DB7D8A24}"/>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17" creationId="{C4285719-470E-454C-AF62-8323075F1F5B}"/>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18" creationId="{4300840D-0A0B-4512-BACA-B439D5B9C57C}"/>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20" creationId="{D2B78728-A580-49A7-84F9-6EF6F583ADE0}"/>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22" creationId="{38FAA1A1-D861-433F-88FA-1E9D6FD31D11}"/>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24" creationId="{8D71EDA1-87BF-4D5D-AB79-F346FD19278A}"/>
          </ac:spMkLst>
        </pc:spChg>
        <pc:spChg chg="add">
          <ac:chgData name="dhruvisoni34@gmail.com" userId="S::dhruvisoni34_gmail.com#ext#@bostoninstituteofanalyti399.onmicrosoft.com::79b0c193-98b1-402d-8d0c-68b6bde31739" providerId="AD" clId="Web-{0BF9614E-2718-1CBA-500B-54EA928A7D99}" dt="2023-10-29T17:33:44.603" v="127"/>
          <ac:spMkLst>
            <pc:docMk/>
            <pc:sldMk cId="1147586658" sldId="384"/>
            <ac:spMk id="29" creationId="{DEE2AD96-B495-4E06-9291-B71706F728CB}"/>
          </ac:spMkLst>
        </pc:spChg>
        <pc:spChg chg="add">
          <ac:chgData name="dhruvisoni34@gmail.com" userId="S::dhruvisoni34_gmail.com#ext#@bostoninstituteofanalyti399.onmicrosoft.com::79b0c193-98b1-402d-8d0c-68b6bde31739" providerId="AD" clId="Web-{0BF9614E-2718-1CBA-500B-54EA928A7D99}" dt="2023-10-29T17:33:44.603" v="127"/>
          <ac:spMkLst>
            <pc:docMk/>
            <pc:sldMk cId="1147586658" sldId="384"/>
            <ac:spMk id="31" creationId="{53CF6D67-C5A8-4ADD-9E8E-1E38CA1D3166}"/>
          </ac:spMkLst>
        </pc:spChg>
        <pc:spChg chg="add">
          <ac:chgData name="dhruvisoni34@gmail.com" userId="S::dhruvisoni34_gmail.com#ext#@bostoninstituteofanalyti399.onmicrosoft.com::79b0c193-98b1-402d-8d0c-68b6bde31739" providerId="AD" clId="Web-{0BF9614E-2718-1CBA-500B-54EA928A7D99}" dt="2023-10-29T17:33:44.603" v="127"/>
          <ac:spMkLst>
            <pc:docMk/>
            <pc:sldMk cId="1147586658" sldId="384"/>
            <ac:spMk id="33" creationId="{86909FA0-B515-4681-B7A8-FA281D133B94}"/>
          </ac:spMkLst>
        </pc:spChg>
        <pc:spChg chg="add">
          <ac:chgData name="dhruvisoni34@gmail.com" userId="S::dhruvisoni34_gmail.com#ext#@bostoninstituteofanalyti399.onmicrosoft.com::79b0c193-98b1-402d-8d0c-68b6bde31739" providerId="AD" clId="Web-{0BF9614E-2718-1CBA-500B-54EA928A7D99}" dt="2023-10-29T17:33:44.603" v="127"/>
          <ac:spMkLst>
            <pc:docMk/>
            <pc:sldMk cId="1147586658" sldId="384"/>
            <ac:spMk id="35" creationId="{21C9FE86-FCC3-4A31-AA1C-C882262B7FE7}"/>
          </ac:spMkLst>
        </pc:spChg>
        <pc:spChg chg="add">
          <ac:chgData name="dhruvisoni34@gmail.com" userId="S::dhruvisoni34_gmail.com#ext#@bostoninstituteofanalyti399.onmicrosoft.com::79b0c193-98b1-402d-8d0c-68b6bde31739" providerId="AD" clId="Web-{0BF9614E-2718-1CBA-500B-54EA928A7D99}" dt="2023-10-29T17:33:44.603" v="127"/>
          <ac:spMkLst>
            <pc:docMk/>
            <pc:sldMk cId="1147586658" sldId="384"/>
            <ac:spMk id="37" creationId="{7D96243B-ECED-4B71-8E06-AE9A285EAD20}"/>
          </ac:spMkLst>
        </pc:spChg>
        <pc:spChg chg="add">
          <ac:chgData name="dhruvisoni34@gmail.com" userId="S::dhruvisoni34_gmail.com#ext#@bostoninstituteofanalyti399.onmicrosoft.com::79b0c193-98b1-402d-8d0c-68b6bde31739" providerId="AD" clId="Web-{0BF9614E-2718-1CBA-500B-54EA928A7D99}" dt="2023-10-29T17:33:44.603" v="127"/>
          <ac:spMkLst>
            <pc:docMk/>
            <pc:sldMk cId="1147586658" sldId="384"/>
            <ac:spMk id="39" creationId="{A09989E4-EFDC-4A90-A633-E0525FB4139E}"/>
          </ac:spMkLst>
        </pc:spChg>
      </pc:sldChg>
      <pc:sldChg chg="addSp delSp modSp">
        <pc:chgData name="dhruvisoni34@gmail.com" userId="S::dhruvisoni34_gmail.com#ext#@bostoninstituteofanalyti399.onmicrosoft.com::79b0c193-98b1-402d-8d0c-68b6bde31739" providerId="AD" clId="Web-{0BF9614E-2718-1CBA-500B-54EA928A7D99}" dt="2023-10-29T15:49:48.818" v="105" actId="1076"/>
        <pc:sldMkLst>
          <pc:docMk/>
          <pc:sldMk cId="1276318955" sldId="394"/>
        </pc:sldMkLst>
        <pc:spChg chg="mod">
          <ac:chgData name="dhruvisoni34@gmail.com" userId="S::dhruvisoni34_gmail.com#ext#@bostoninstituteofanalyti399.onmicrosoft.com::79b0c193-98b1-402d-8d0c-68b6bde31739" providerId="AD" clId="Web-{0BF9614E-2718-1CBA-500B-54EA928A7D99}" dt="2023-10-29T15:49:48.818" v="105" actId="1076"/>
          <ac:spMkLst>
            <pc:docMk/>
            <pc:sldMk cId="1276318955" sldId="394"/>
            <ac:spMk id="5" creationId="{48879C66-C50A-1BA1-93F9-EAA1FFC6423E}"/>
          </ac:spMkLst>
        </pc:spChg>
        <pc:picChg chg="add mod">
          <ac:chgData name="dhruvisoni34@gmail.com" userId="S::dhruvisoni34_gmail.com#ext#@bostoninstituteofanalyti399.onmicrosoft.com::79b0c193-98b1-402d-8d0c-68b6bde31739" providerId="AD" clId="Web-{0BF9614E-2718-1CBA-500B-54EA928A7D99}" dt="2023-10-29T15:49:39.662" v="104" actId="14100"/>
          <ac:picMkLst>
            <pc:docMk/>
            <pc:sldMk cId="1276318955" sldId="394"/>
            <ac:picMk id="3" creationId="{DECF64A4-580D-80E8-4D66-FA9825A8E77D}"/>
          </ac:picMkLst>
        </pc:picChg>
        <pc:picChg chg="del mod">
          <ac:chgData name="dhruvisoni34@gmail.com" userId="S::dhruvisoni34_gmail.com#ext#@bostoninstituteofanalyti399.onmicrosoft.com::79b0c193-98b1-402d-8d0c-68b6bde31739" providerId="AD" clId="Web-{0BF9614E-2718-1CBA-500B-54EA928A7D99}" dt="2023-10-29T15:42:37.635" v="25"/>
          <ac:picMkLst>
            <pc:docMk/>
            <pc:sldMk cId="1276318955" sldId="394"/>
            <ac:picMk id="8" creationId="{B03E9A03-4832-F630-03A7-59009B31A849}"/>
          </ac:picMkLst>
        </pc:picChg>
      </pc:sldChg>
      <pc:sldChg chg="addSp modSp mod setBg">
        <pc:chgData name="dhruvisoni34@gmail.com" userId="S::dhruvisoni34_gmail.com#ext#@bostoninstituteofanalyti399.onmicrosoft.com::79b0c193-98b1-402d-8d0c-68b6bde31739" providerId="AD" clId="Web-{0BF9614E-2718-1CBA-500B-54EA928A7D99}" dt="2023-10-29T15:54:35.108" v="126" actId="20577"/>
        <pc:sldMkLst>
          <pc:docMk/>
          <pc:sldMk cId="3069466425" sldId="401"/>
        </pc:sldMkLst>
        <pc:spChg chg="mod">
          <ac:chgData name="dhruvisoni34@gmail.com" userId="S::dhruvisoni34_gmail.com#ext#@bostoninstituteofanalyti399.onmicrosoft.com::79b0c193-98b1-402d-8d0c-68b6bde31739" providerId="AD" clId="Web-{0BF9614E-2718-1CBA-500B-54EA928A7D99}" dt="2023-10-29T15:54:35.108" v="126" actId="20577"/>
          <ac:spMkLst>
            <pc:docMk/>
            <pc:sldMk cId="3069466425" sldId="401"/>
            <ac:spMk id="2" creationId="{A658964B-E5DD-23CB-4708-F05A04156314}"/>
          </ac:spMkLst>
        </pc:spChg>
        <pc:spChg chg="add">
          <ac:chgData name="dhruvisoni34@gmail.com" userId="S::dhruvisoni34_gmail.com#ext#@bostoninstituteofanalyti399.onmicrosoft.com::79b0c193-98b1-402d-8d0c-68b6bde31739" providerId="AD" clId="Web-{0BF9614E-2718-1CBA-500B-54EA928A7D99}" dt="2023-10-29T15:50:07.303" v="106"/>
          <ac:spMkLst>
            <pc:docMk/>
            <pc:sldMk cId="3069466425" sldId="401"/>
            <ac:spMk id="8" creationId="{A33739E3-2922-4229-841B-33CE71C67584}"/>
          </ac:spMkLst>
        </pc:spChg>
        <pc:spChg chg="add">
          <ac:chgData name="dhruvisoni34@gmail.com" userId="S::dhruvisoni34_gmail.com#ext#@bostoninstituteofanalyti399.onmicrosoft.com::79b0c193-98b1-402d-8d0c-68b6bde31739" providerId="AD" clId="Web-{0BF9614E-2718-1CBA-500B-54EA928A7D99}" dt="2023-10-29T15:50:07.303" v="106"/>
          <ac:spMkLst>
            <pc:docMk/>
            <pc:sldMk cId="3069466425" sldId="401"/>
            <ac:spMk id="10" creationId="{C4C9F2B0-1044-46EB-8AEB-C3BFFDE6C2CC}"/>
          </ac:spMkLst>
        </pc:spChg>
        <pc:spChg chg="add">
          <ac:chgData name="dhruvisoni34@gmail.com" userId="S::dhruvisoni34_gmail.com#ext#@bostoninstituteofanalyti399.onmicrosoft.com::79b0c193-98b1-402d-8d0c-68b6bde31739" providerId="AD" clId="Web-{0BF9614E-2718-1CBA-500B-54EA928A7D99}" dt="2023-10-29T15:50:07.303" v="106"/>
          <ac:spMkLst>
            <pc:docMk/>
            <pc:sldMk cId="3069466425" sldId="401"/>
            <ac:spMk id="12" creationId="{D28B54C3-B57B-472A-B96E-1FCB67093DC2}"/>
          </ac:spMkLst>
        </pc:spChg>
        <pc:spChg chg="add">
          <ac:chgData name="dhruvisoni34@gmail.com" userId="S::dhruvisoni34_gmail.com#ext#@bostoninstituteofanalyti399.onmicrosoft.com::79b0c193-98b1-402d-8d0c-68b6bde31739" providerId="AD" clId="Web-{0BF9614E-2718-1CBA-500B-54EA928A7D99}" dt="2023-10-29T15:50:07.303" v="106"/>
          <ac:spMkLst>
            <pc:docMk/>
            <pc:sldMk cId="3069466425" sldId="401"/>
            <ac:spMk id="14" creationId="{7DB3C429-F8DA-49B9-AF84-21996FCF78B5}"/>
          </ac:spMkLst>
        </pc:spChg>
        <pc:picChg chg="add mod">
          <ac:chgData name="dhruvisoni34@gmail.com" userId="S::dhruvisoni34_gmail.com#ext#@bostoninstituteofanalyti399.onmicrosoft.com::79b0c193-98b1-402d-8d0c-68b6bde31739" providerId="AD" clId="Web-{0BF9614E-2718-1CBA-500B-54EA928A7D99}" dt="2023-10-29T15:50:37.351" v="117" actId="14100"/>
          <ac:picMkLst>
            <pc:docMk/>
            <pc:sldMk cId="3069466425" sldId="401"/>
            <ac:picMk id="3" creationId="{44F65BAD-456C-44CE-116F-BE1128AFB9FF}"/>
          </ac:picMkLst>
        </pc:picChg>
      </pc:sldChg>
    </pc:docChg>
  </pc:docChgLst>
  <pc:docChgLst>
    <pc:chgData name="Guest User" userId="S::urn:spo:anon#d41d6a69044f57f4c643a70c668809c060233706aa7abf4301dc3cbb37044801::" providerId="AD" clId="Web-{1ED5711F-8B7A-D8E3-DF8C-AF78FC1E26EF}"/>
    <pc:docChg chg="modSld">
      <pc:chgData name="Guest User" userId="S::urn:spo:anon#d41d6a69044f57f4c643a70c668809c060233706aa7abf4301dc3cbb37044801::" providerId="AD" clId="Web-{1ED5711F-8B7A-D8E3-DF8C-AF78FC1E26EF}" dt="2023-06-18T14:57:19.144" v="1" actId="20577"/>
      <pc:docMkLst>
        <pc:docMk/>
      </pc:docMkLst>
      <pc:sldChg chg="modSp">
        <pc:chgData name="Guest User" userId="S::urn:spo:anon#d41d6a69044f57f4c643a70c668809c060233706aa7abf4301dc3cbb37044801::" providerId="AD" clId="Web-{1ED5711F-8B7A-D8E3-DF8C-AF78FC1E26EF}" dt="2023-06-18T14:57:19.144" v="1" actId="20577"/>
        <pc:sldMkLst>
          <pc:docMk/>
          <pc:sldMk cId="2341085596" sldId="257"/>
        </pc:sldMkLst>
        <pc:spChg chg="mod">
          <ac:chgData name="Guest User" userId="S::urn:spo:anon#d41d6a69044f57f4c643a70c668809c060233706aa7abf4301dc3cbb37044801::" providerId="AD" clId="Web-{1ED5711F-8B7A-D8E3-DF8C-AF78FC1E26EF}" dt="2023-06-18T14:57:19.144" v="1" actId="20577"/>
          <ac:spMkLst>
            <pc:docMk/>
            <pc:sldMk cId="2341085596" sldId="257"/>
            <ac:spMk id="3" creationId="{255110F9-811A-2E6C-A91E-38DB6D6A8E01}"/>
          </ac:spMkLst>
        </pc:spChg>
      </pc:sldChg>
    </pc:docChg>
  </pc:docChgLst>
  <pc:docChgLst>
    <pc:chgData name="Guest User" userId="S::urn:spo:anon#97adaefaa88d08b2ba711028a4f64ff710dd32d9f1ee6d12c6604cc156e78cb9::" providerId="AD" clId="Web-{3D63CB4B-F9D0-86AC-EC3E-C496E3BAA35D}"/>
    <pc:docChg chg="addSld delSld">
      <pc:chgData name="Guest User" userId="S::urn:spo:anon#97adaefaa88d08b2ba711028a4f64ff710dd32d9f1ee6d12c6604cc156e78cb9::" providerId="AD" clId="Web-{3D63CB4B-F9D0-86AC-EC3E-C496E3BAA35D}" dt="2023-09-16T08:16:07.792" v="1"/>
      <pc:docMkLst>
        <pc:docMk/>
      </pc:docMkLst>
      <pc:sldChg chg="add del replId">
        <pc:chgData name="Guest User" userId="S::urn:spo:anon#97adaefaa88d08b2ba711028a4f64ff710dd32d9f1ee6d12c6604cc156e78cb9::" providerId="AD" clId="Web-{3D63CB4B-F9D0-86AC-EC3E-C496E3BAA35D}" dt="2023-09-16T08:16:07.792" v="1"/>
        <pc:sldMkLst>
          <pc:docMk/>
          <pc:sldMk cId="570843607" sldId="384"/>
        </pc:sldMkLst>
      </pc:sldChg>
    </pc:docChg>
  </pc:docChgLst>
  <pc:docChgLst>
    <pc:chgData name="Guest User" userId="S::urn:spo:anon#d41d6a69044f57f4c643a70c668809c060233706aa7abf4301dc3cbb37044801::" providerId="AD" clId="Web-{90BB7EE7-39DB-E418-829C-E9772EDA0001}"/>
    <pc:docChg chg="modSld">
      <pc:chgData name="Guest User" userId="S::urn:spo:anon#d41d6a69044f57f4c643a70c668809c060233706aa7abf4301dc3cbb37044801::" providerId="AD" clId="Web-{90BB7EE7-39DB-E418-829C-E9772EDA0001}" dt="2023-04-25T09:58:56.558" v="8" actId="20577"/>
      <pc:docMkLst>
        <pc:docMk/>
      </pc:docMkLst>
      <pc:sldChg chg="modSp">
        <pc:chgData name="Guest User" userId="S::urn:spo:anon#d41d6a69044f57f4c643a70c668809c060233706aa7abf4301dc3cbb37044801::" providerId="AD" clId="Web-{90BB7EE7-39DB-E418-829C-E9772EDA0001}" dt="2023-04-25T09:58:56.558" v="8" actId="20577"/>
        <pc:sldMkLst>
          <pc:docMk/>
          <pc:sldMk cId="1252571269" sldId="270"/>
        </pc:sldMkLst>
        <pc:spChg chg="mod">
          <ac:chgData name="Guest User" userId="S::urn:spo:anon#d41d6a69044f57f4c643a70c668809c060233706aa7abf4301dc3cbb37044801::" providerId="AD" clId="Web-{90BB7EE7-39DB-E418-829C-E9772EDA0001}" dt="2023-04-25T09:58:56.558" v="8" actId="20577"/>
          <ac:spMkLst>
            <pc:docMk/>
            <pc:sldMk cId="1252571269" sldId="270"/>
            <ac:spMk id="9" creationId="{D06B6D32-CF6D-87A2-53F6-EB0CD37F4A42}"/>
          </ac:spMkLst>
        </pc:spChg>
      </pc:sldChg>
    </pc:docChg>
  </pc:docChgLst>
  <pc:docChgLst>
    <pc:chgData name="arjunhaldankar4527@gmail.com" userId="S::arjunhaldankar4527_gmail.com#ext#@bostoninstituteofanalyti399.onmicrosoft.com::3e8410c6-bdf1-4996-8b2e-ef0f5095de69" providerId="AD" clId="Web-{D54BA705-AE56-7F69-80CA-001158D7196F}"/>
    <pc:docChg chg="sldOrd">
      <pc:chgData name="arjunhaldankar4527@gmail.com" userId="S::arjunhaldankar4527_gmail.com#ext#@bostoninstituteofanalyti399.onmicrosoft.com::3e8410c6-bdf1-4996-8b2e-ef0f5095de69" providerId="AD" clId="Web-{D54BA705-AE56-7F69-80CA-001158D7196F}" dt="2023-08-24T05:37:54.350" v="1"/>
      <pc:docMkLst>
        <pc:docMk/>
      </pc:docMkLst>
      <pc:sldChg chg="ord">
        <pc:chgData name="arjunhaldankar4527@gmail.com" userId="S::arjunhaldankar4527_gmail.com#ext#@bostoninstituteofanalyti399.onmicrosoft.com::3e8410c6-bdf1-4996-8b2e-ef0f5095de69" providerId="AD" clId="Web-{D54BA705-AE56-7F69-80CA-001158D7196F}" dt="2023-08-24T05:37:54.350" v="1"/>
        <pc:sldMkLst>
          <pc:docMk/>
          <pc:sldMk cId="2441735713" sldId="342"/>
        </pc:sldMkLst>
      </pc:sldChg>
    </pc:docChg>
  </pc:docChgLst>
  <pc:docChgLst>
    <pc:chgData name="reenaprajapati991@gmail.com" userId="S::reenaprajapati991_gmail.com#ext#@bostoninstituteofanalyti399.onmicrosoft.com::b522e6ab-0c44-4a91-b0ff-acdcebc20bd4" providerId="AD" clId="Web-{A79D61C3-BDCD-CF9C-E5D6-22DF07C72D66}"/>
    <pc:docChg chg="modSld">
      <pc:chgData name="reenaprajapati991@gmail.com" userId="S::reenaprajapati991_gmail.com#ext#@bostoninstituteofanalyti399.onmicrosoft.com::b522e6ab-0c44-4a91-b0ff-acdcebc20bd4" providerId="AD" clId="Web-{A79D61C3-BDCD-CF9C-E5D6-22DF07C72D66}" dt="2023-08-07T17:27:42.415" v="9" actId="1076"/>
      <pc:docMkLst>
        <pc:docMk/>
      </pc:docMkLst>
      <pc:sldChg chg="modSp">
        <pc:chgData name="reenaprajapati991@gmail.com" userId="S::reenaprajapati991_gmail.com#ext#@bostoninstituteofanalyti399.onmicrosoft.com::b522e6ab-0c44-4a91-b0ff-acdcebc20bd4" providerId="AD" clId="Web-{A79D61C3-BDCD-CF9C-E5D6-22DF07C72D66}" dt="2023-08-07T17:27:42.415" v="9" actId="1076"/>
        <pc:sldMkLst>
          <pc:docMk/>
          <pc:sldMk cId="2191786966" sldId="320"/>
        </pc:sldMkLst>
        <pc:spChg chg="mod">
          <ac:chgData name="reenaprajapati991@gmail.com" userId="S::reenaprajapati991_gmail.com#ext#@bostoninstituteofanalyti399.onmicrosoft.com::b522e6ab-0c44-4a91-b0ff-acdcebc20bd4" providerId="AD" clId="Web-{A79D61C3-BDCD-CF9C-E5D6-22DF07C72D66}" dt="2023-08-07T17:27:35.008" v="8" actId="20577"/>
          <ac:spMkLst>
            <pc:docMk/>
            <pc:sldMk cId="2191786966" sldId="320"/>
            <ac:spMk id="6" creationId="{2FCBF0B7-94AB-BD25-B9D7-E5A88529D971}"/>
          </ac:spMkLst>
        </pc:spChg>
        <pc:picChg chg="mod">
          <ac:chgData name="reenaprajapati991@gmail.com" userId="S::reenaprajapati991_gmail.com#ext#@bostoninstituteofanalyti399.onmicrosoft.com::b522e6ab-0c44-4a91-b0ff-acdcebc20bd4" providerId="AD" clId="Web-{A79D61C3-BDCD-CF9C-E5D6-22DF07C72D66}" dt="2023-08-07T17:27:42.415" v="9" actId="1076"/>
          <ac:picMkLst>
            <pc:docMk/>
            <pc:sldMk cId="2191786966" sldId="320"/>
            <ac:picMk id="2" creationId="{BDB90223-5D15-41E3-9664-BD96C3BD25A2}"/>
          </ac:picMkLst>
        </pc:picChg>
      </pc:sldChg>
    </pc:docChg>
  </pc:docChgLst>
  <pc:docChgLst>
    <pc:chgData name="mayank.osn@gmail.com" userId="S::mayank.osn_gmail.com#ext#@bostoninstituteofanalyti399.onmicrosoft.com::bff052f7-6584-4bf6-815e-917b9fb04618" providerId="AD" clId="Web-{3E9BCDF7-12CE-D6F9-8C33-7E6944672896}"/>
    <pc:docChg chg="addSld modSld">
      <pc:chgData name="mayank.osn@gmail.com" userId="S::mayank.osn_gmail.com#ext#@bostoninstituteofanalyti399.onmicrosoft.com::bff052f7-6584-4bf6-815e-917b9fb04618" providerId="AD" clId="Web-{3E9BCDF7-12CE-D6F9-8C33-7E6944672896}" dt="2023-07-16T05:50:40.464" v="193" actId="14100"/>
      <pc:docMkLst>
        <pc:docMk/>
      </pc:docMkLst>
      <pc:sldChg chg="addSp modSp">
        <pc:chgData name="mayank.osn@gmail.com" userId="S::mayank.osn_gmail.com#ext#@bostoninstituteofanalyti399.onmicrosoft.com::bff052f7-6584-4bf6-815e-917b9fb04618" providerId="AD" clId="Web-{3E9BCDF7-12CE-D6F9-8C33-7E6944672896}" dt="2023-07-16T05:30:14.283" v="115" actId="20577"/>
        <pc:sldMkLst>
          <pc:docMk/>
          <pc:sldMk cId="2191786966" sldId="320"/>
        </pc:sldMkLst>
        <pc:spChg chg="mod">
          <ac:chgData name="mayank.osn@gmail.com" userId="S::mayank.osn_gmail.com#ext#@bostoninstituteofanalyti399.onmicrosoft.com::bff052f7-6584-4bf6-815e-917b9fb04618" providerId="AD" clId="Web-{3E9BCDF7-12CE-D6F9-8C33-7E6944672896}" dt="2023-07-16T05:30:14.283" v="115" actId="20577"/>
          <ac:spMkLst>
            <pc:docMk/>
            <pc:sldMk cId="2191786966" sldId="320"/>
            <ac:spMk id="6" creationId="{2FCBF0B7-94AB-BD25-B9D7-E5A88529D971}"/>
          </ac:spMkLst>
        </pc:spChg>
        <pc:picChg chg="add mod">
          <ac:chgData name="mayank.osn@gmail.com" userId="S::mayank.osn_gmail.com#ext#@bostoninstituteofanalyti399.onmicrosoft.com::bff052f7-6584-4bf6-815e-917b9fb04618" providerId="AD" clId="Web-{3E9BCDF7-12CE-D6F9-8C33-7E6944672896}" dt="2023-07-16T05:30:05.126" v="112" actId="1076"/>
          <ac:picMkLst>
            <pc:docMk/>
            <pc:sldMk cId="2191786966" sldId="320"/>
            <ac:picMk id="3" creationId="{5AF63EAD-660A-6F88-A179-00CE7595ED80}"/>
          </ac:picMkLst>
        </pc:picChg>
      </pc:sldChg>
      <pc:sldChg chg="addSp modSp">
        <pc:chgData name="mayank.osn@gmail.com" userId="S::mayank.osn_gmail.com#ext#@bostoninstituteofanalyti399.onmicrosoft.com::bff052f7-6584-4bf6-815e-917b9fb04618" providerId="AD" clId="Web-{3E9BCDF7-12CE-D6F9-8C33-7E6944672896}" dt="2023-07-16T05:34:33.371" v="137" actId="1076"/>
        <pc:sldMkLst>
          <pc:docMk/>
          <pc:sldMk cId="855327567" sldId="321"/>
        </pc:sldMkLst>
        <pc:spChg chg="mod">
          <ac:chgData name="mayank.osn@gmail.com" userId="S::mayank.osn_gmail.com#ext#@bostoninstituteofanalyti399.onmicrosoft.com::bff052f7-6584-4bf6-815e-917b9fb04618" providerId="AD" clId="Web-{3E9BCDF7-12CE-D6F9-8C33-7E6944672896}" dt="2023-07-16T05:32:49.133" v="126" actId="20577"/>
          <ac:spMkLst>
            <pc:docMk/>
            <pc:sldMk cId="855327567" sldId="321"/>
            <ac:spMk id="6" creationId="{2FCBF0B7-94AB-BD25-B9D7-E5A88529D971}"/>
          </ac:spMkLst>
        </pc:spChg>
        <pc:picChg chg="add mod">
          <ac:chgData name="mayank.osn@gmail.com" userId="S::mayank.osn_gmail.com#ext#@bostoninstituteofanalyti399.onmicrosoft.com::bff052f7-6584-4bf6-815e-917b9fb04618" providerId="AD" clId="Web-{3E9BCDF7-12CE-D6F9-8C33-7E6944672896}" dt="2023-07-16T05:34:33.371" v="137" actId="1076"/>
          <ac:picMkLst>
            <pc:docMk/>
            <pc:sldMk cId="855327567" sldId="321"/>
            <ac:picMk id="3" creationId="{B9EDBECF-33E9-57A3-5912-40650491808D}"/>
          </ac:picMkLst>
        </pc:picChg>
      </pc:sldChg>
      <pc:sldChg chg="modSp">
        <pc:chgData name="mayank.osn@gmail.com" userId="S::mayank.osn_gmail.com#ext#@bostoninstituteofanalyti399.onmicrosoft.com::bff052f7-6584-4bf6-815e-917b9fb04618" providerId="AD" clId="Web-{3E9BCDF7-12CE-D6F9-8C33-7E6944672896}" dt="2023-07-16T05:00:52.961" v="29" actId="1076"/>
        <pc:sldMkLst>
          <pc:docMk/>
          <pc:sldMk cId="450545381" sldId="323"/>
        </pc:sldMkLst>
        <pc:spChg chg="mod">
          <ac:chgData name="mayank.osn@gmail.com" userId="S::mayank.osn_gmail.com#ext#@bostoninstituteofanalyti399.onmicrosoft.com::bff052f7-6584-4bf6-815e-917b9fb04618" providerId="AD" clId="Web-{3E9BCDF7-12CE-D6F9-8C33-7E6944672896}" dt="2023-07-16T04:59:09.129" v="11" actId="20577"/>
          <ac:spMkLst>
            <pc:docMk/>
            <pc:sldMk cId="450545381" sldId="323"/>
            <ac:spMk id="4" creationId="{B56E3493-F35C-66B7-19CB-C3B8BB301380}"/>
          </ac:spMkLst>
        </pc:spChg>
        <pc:spChg chg="mod">
          <ac:chgData name="mayank.osn@gmail.com" userId="S::mayank.osn_gmail.com#ext#@bostoninstituteofanalyti399.onmicrosoft.com::bff052f7-6584-4bf6-815e-917b9fb04618" providerId="AD" clId="Web-{3E9BCDF7-12CE-D6F9-8C33-7E6944672896}" dt="2023-07-16T05:00:52.961" v="29" actId="1076"/>
          <ac:spMkLst>
            <pc:docMk/>
            <pc:sldMk cId="450545381" sldId="323"/>
            <ac:spMk id="8" creationId="{E35BD990-E826-3680-13E0-410C1E9DDC10}"/>
          </ac:spMkLst>
        </pc:spChg>
        <pc:spChg chg="mod">
          <ac:chgData name="mayank.osn@gmail.com" userId="S::mayank.osn_gmail.com#ext#@bostoninstituteofanalyti399.onmicrosoft.com::bff052f7-6584-4bf6-815e-917b9fb04618" providerId="AD" clId="Web-{3E9BCDF7-12CE-D6F9-8C33-7E6944672896}" dt="2023-07-16T05:00:44.711" v="28" actId="20577"/>
          <ac:spMkLst>
            <pc:docMk/>
            <pc:sldMk cId="450545381" sldId="323"/>
            <ac:spMk id="9" creationId="{D601559F-613E-AB97-F725-5E1C55D8DED2}"/>
          </ac:spMkLst>
        </pc:spChg>
      </pc:sldChg>
      <pc:sldChg chg="addSp modSp">
        <pc:chgData name="mayank.osn@gmail.com" userId="S::mayank.osn_gmail.com#ext#@bostoninstituteofanalyti399.onmicrosoft.com::bff052f7-6584-4bf6-815e-917b9fb04618" providerId="AD" clId="Web-{3E9BCDF7-12CE-D6F9-8C33-7E6944672896}" dt="2023-07-16T05:07:56.044" v="38" actId="1076"/>
        <pc:sldMkLst>
          <pc:docMk/>
          <pc:sldMk cId="1560736688" sldId="324"/>
        </pc:sldMkLst>
        <pc:spChg chg="mod">
          <ac:chgData name="mayank.osn@gmail.com" userId="S::mayank.osn_gmail.com#ext#@bostoninstituteofanalyti399.onmicrosoft.com::bff052f7-6584-4bf6-815e-917b9fb04618" providerId="AD" clId="Web-{3E9BCDF7-12CE-D6F9-8C33-7E6944672896}" dt="2023-07-16T05:07:32.856" v="30" actId="20577"/>
          <ac:spMkLst>
            <pc:docMk/>
            <pc:sldMk cId="1560736688" sldId="324"/>
            <ac:spMk id="3" creationId="{10C152EA-9336-F129-9AC2-17C67A0A6B96}"/>
          </ac:spMkLst>
        </pc:spChg>
        <pc:picChg chg="add mod">
          <ac:chgData name="mayank.osn@gmail.com" userId="S::mayank.osn_gmail.com#ext#@bostoninstituteofanalyti399.onmicrosoft.com::bff052f7-6584-4bf6-815e-917b9fb04618" providerId="AD" clId="Web-{3E9BCDF7-12CE-D6F9-8C33-7E6944672896}" dt="2023-07-16T05:07:36.590" v="31"/>
          <ac:picMkLst>
            <pc:docMk/>
            <pc:sldMk cId="1560736688" sldId="324"/>
            <ac:picMk id="4" creationId="{4CE7E332-CD80-8EE8-16B3-315076D9C64F}"/>
          </ac:picMkLst>
        </pc:picChg>
        <pc:picChg chg="add mod">
          <ac:chgData name="mayank.osn@gmail.com" userId="S::mayank.osn_gmail.com#ext#@bostoninstituteofanalyti399.onmicrosoft.com::bff052f7-6584-4bf6-815e-917b9fb04618" providerId="AD" clId="Web-{3E9BCDF7-12CE-D6F9-8C33-7E6944672896}" dt="2023-07-16T05:07:56.044" v="38" actId="1076"/>
          <ac:picMkLst>
            <pc:docMk/>
            <pc:sldMk cId="1560736688" sldId="324"/>
            <ac:picMk id="5" creationId="{DF5926D5-44AF-CC98-FF28-CFDF38DA21A2}"/>
          </ac:picMkLst>
        </pc:picChg>
      </pc:sldChg>
      <pc:sldChg chg="addSp modSp mod modClrScheme chgLayout">
        <pc:chgData name="mayank.osn@gmail.com" userId="S::mayank.osn_gmail.com#ext#@bostoninstituteofanalyti399.onmicrosoft.com::bff052f7-6584-4bf6-815e-917b9fb04618" providerId="AD" clId="Web-{3E9BCDF7-12CE-D6F9-8C33-7E6944672896}" dt="2023-07-16T05:13:42.137" v="95" actId="14100"/>
        <pc:sldMkLst>
          <pc:docMk/>
          <pc:sldMk cId="2250602425" sldId="325"/>
        </pc:sldMkLst>
        <pc:spChg chg="mod">
          <ac:chgData name="mayank.osn@gmail.com" userId="S::mayank.osn_gmail.com#ext#@bostoninstituteofanalyti399.onmicrosoft.com::bff052f7-6584-4bf6-815e-917b9fb04618" providerId="AD" clId="Web-{3E9BCDF7-12CE-D6F9-8C33-7E6944672896}" dt="2023-07-16T05:11:21.647" v="67" actId="20577"/>
          <ac:spMkLst>
            <pc:docMk/>
            <pc:sldMk cId="2250602425" sldId="325"/>
            <ac:spMk id="3" creationId="{29B8C2F9-F4A8-371D-D303-58C892D846B5}"/>
          </ac:spMkLst>
        </pc:spChg>
        <pc:spChg chg="add mod ord">
          <ac:chgData name="mayank.osn@gmail.com" userId="S::mayank.osn_gmail.com#ext#@bostoninstituteofanalyti399.onmicrosoft.com::bff052f7-6584-4bf6-815e-917b9fb04618" providerId="AD" clId="Web-{3E9BCDF7-12CE-D6F9-8C33-7E6944672896}" dt="2023-07-16T05:12:05.680" v="79" actId="20577"/>
          <ac:spMkLst>
            <pc:docMk/>
            <pc:sldMk cId="2250602425" sldId="325"/>
            <ac:spMk id="4" creationId="{BC04D073-6F4F-A939-FD9A-6649407E37F0}"/>
          </ac:spMkLst>
        </pc:spChg>
        <pc:spChg chg="add mod ord">
          <ac:chgData name="mayank.osn@gmail.com" userId="S::mayank.osn_gmail.com#ext#@bostoninstituteofanalyti399.onmicrosoft.com::bff052f7-6584-4bf6-815e-917b9fb04618" providerId="AD" clId="Web-{3E9BCDF7-12CE-D6F9-8C33-7E6944672896}" dt="2023-07-16T05:12:51.166" v="84" actId="20577"/>
          <ac:spMkLst>
            <pc:docMk/>
            <pc:sldMk cId="2250602425" sldId="325"/>
            <ac:spMk id="5" creationId="{027D2DD8-5B1B-FE73-A0EF-7CFDD7C194EC}"/>
          </ac:spMkLst>
        </pc:spChg>
        <pc:spChg chg="mod">
          <ac:chgData name="mayank.osn@gmail.com" userId="S::mayank.osn_gmail.com#ext#@bostoninstituteofanalyti399.onmicrosoft.com::bff052f7-6584-4bf6-815e-917b9fb04618" providerId="AD" clId="Web-{3E9BCDF7-12CE-D6F9-8C33-7E6944672896}" dt="2023-07-16T05:11:04.959" v="61" actId="20577"/>
          <ac:spMkLst>
            <pc:docMk/>
            <pc:sldMk cId="2250602425" sldId="325"/>
            <ac:spMk id="8" creationId="{E35BD990-E826-3680-13E0-410C1E9DDC10}"/>
          </ac:spMkLst>
        </pc:spChg>
        <pc:picChg chg="add mod">
          <ac:chgData name="mayank.osn@gmail.com" userId="S::mayank.osn_gmail.com#ext#@bostoninstituteofanalyti399.onmicrosoft.com::bff052f7-6584-4bf6-815e-917b9fb04618" providerId="AD" clId="Web-{3E9BCDF7-12CE-D6F9-8C33-7E6944672896}" dt="2023-07-16T05:12:53.479" v="85"/>
          <ac:picMkLst>
            <pc:docMk/>
            <pc:sldMk cId="2250602425" sldId="325"/>
            <ac:picMk id="9" creationId="{86AE55CF-74FD-C089-4D6D-CED65F41082A}"/>
          </ac:picMkLst>
        </pc:picChg>
        <pc:picChg chg="add mod">
          <ac:chgData name="mayank.osn@gmail.com" userId="S::mayank.osn_gmail.com#ext#@bostoninstituteofanalyti399.onmicrosoft.com::bff052f7-6584-4bf6-815e-917b9fb04618" providerId="AD" clId="Web-{3E9BCDF7-12CE-D6F9-8C33-7E6944672896}" dt="2023-07-16T05:12:54.526" v="86"/>
          <ac:picMkLst>
            <pc:docMk/>
            <pc:sldMk cId="2250602425" sldId="325"/>
            <ac:picMk id="10" creationId="{2A59CCB1-BA64-4B6B-F0A5-66BB3C0FA5D5}"/>
          </ac:picMkLst>
        </pc:picChg>
        <pc:picChg chg="add mod">
          <ac:chgData name="mayank.osn@gmail.com" userId="S::mayank.osn_gmail.com#ext#@bostoninstituteofanalyti399.onmicrosoft.com::bff052f7-6584-4bf6-815e-917b9fb04618" providerId="AD" clId="Web-{3E9BCDF7-12CE-D6F9-8C33-7E6944672896}" dt="2023-07-16T05:12:57.573" v="87"/>
          <ac:picMkLst>
            <pc:docMk/>
            <pc:sldMk cId="2250602425" sldId="325"/>
            <ac:picMk id="11" creationId="{41EC5896-10D4-128E-F2A2-34D1CEAD1DE1}"/>
          </ac:picMkLst>
        </pc:picChg>
        <pc:picChg chg="add mod">
          <ac:chgData name="mayank.osn@gmail.com" userId="S::mayank.osn_gmail.com#ext#@bostoninstituteofanalyti399.onmicrosoft.com::bff052f7-6584-4bf6-815e-917b9fb04618" providerId="AD" clId="Web-{3E9BCDF7-12CE-D6F9-8C33-7E6944672896}" dt="2023-07-16T05:12:57.620" v="88"/>
          <ac:picMkLst>
            <pc:docMk/>
            <pc:sldMk cId="2250602425" sldId="325"/>
            <ac:picMk id="12" creationId="{8DE53B56-008C-04DA-B45A-A7D768F59DBF}"/>
          </ac:picMkLst>
        </pc:picChg>
        <pc:picChg chg="add mod">
          <ac:chgData name="mayank.osn@gmail.com" userId="S::mayank.osn_gmail.com#ext#@bostoninstituteofanalyti399.onmicrosoft.com::bff052f7-6584-4bf6-815e-917b9fb04618" providerId="AD" clId="Web-{3E9BCDF7-12CE-D6F9-8C33-7E6944672896}" dt="2023-07-16T05:12:57.667" v="89"/>
          <ac:picMkLst>
            <pc:docMk/>
            <pc:sldMk cId="2250602425" sldId="325"/>
            <ac:picMk id="13" creationId="{7348EC4B-FA3C-77D9-9702-4691BD0B409B}"/>
          </ac:picMkLst>
        </pc:picChg>
        <pc:picChg chg="add mod">
          <ac:chgData name="mayank.osn@gmail.com" userId="S::mayank.osn_gmail.com#ext#@bostoninstituteofanalyti399.onmicrosoft.com::bff052f7-6584-4bf6-815e-917b9fb04618" providerId="AD" clId="Web-{3E9BCDF7-12CE-D6F9-8C33-7E6944672896}" dt="2023-07-16T05:13:42.137" v="95" actId="14100"/>
          <ac:picMkLst>
            <pc:docMk/>
            <pc:sldMk cId="2250602425" sldId="325"/>
            <ac:picMk id="14" creationId="{1B2ECC99-5111-30F5-D2EF-4F39BA996F4F}"/>
          </ac:picMkLst>
        </pc:picChg>
      </pc:sldChg>
      <pc:sldChg chg="modSp">
        <pc:chgData name="mayank.osn@gmail.com" userId="S::mayank.osn_gmail.com#ext#@bostoninstituteofanalyti399.onmicrosoft.com::bff052f7-6584-4bf6-815e-917b9fb04618" providerId="AD" clId="Web-{3E9BCDF7-12CE-D6F9-8C33-7E6944672896}" dt="2023-07-16T05:36:15.672" v="149" actId="20577"/>
        <pc:sldMkLst>
          <pc:docMk/>
          <pc:sldMk cId="3671700765" sldId="335"/>
        </pc:sldMkLst>
        <pc:spChg chg="mod">
          <ac:chgData name="mayank.osn@gmail.com" userId="S::mayank.osn_gmail.com#ext#@bostoninstituteofanalyti399.onmicrosoft.com::bff052f7-6584-4bf6-815e-917b9fb04618" providerId="AD" clId="Web-{3E9BCDF7-12CE-D6F9-8C33-7E6944672896}" dt="2023-07-16T05:35:49.796" v="147" actId="20577"/>
          <ac:spMkLst>
            <pc:docMk/>
            <pc:sldMk cId="3671700765" sldId="335"/>
            <ac:spMk id="3" creationId="{484045FE-D6B1-3DF9-B24F-282AFDFB93F5}"/>
          </ac:spMkLst>
        </pc:spChg>
        <pc:spChg chg="mod">
          <ac:chgData name="mayank.osn@gmail.com" userId="S::mayank.osn_gmail.com#ext#@bostoninstituteofanalyti399.onmicrosoft.com::bff052f7-6584-4bf6-815e-917b9fb04618" providerId="AD" clId="Web-{3E9BCDF7-12CE-D6F9-8C33-7E6944672896}" dt="2023-07-16T05:36:15.672" v="149" actId="20577"/>
          <ac:spMkLst>
            <pc:docMk/>
            <pc:sldMk cId="3671700765" sldId="335"/>
            <ac:spMk id="4" creationId="{B56E3493-F35C-66B7-19CB-C3B8BB301380}"/>
          </ac:spMkLst>
        </pc:spChg>
      </pc:sldChg>
      <pc:sldChg chg="addSp modSp">
        <pc:chgData name="mayank.osn@gmail.com" userId="S::mayank.osn_gmail.com#ext#@bostoninstituteofanalyti399.onmicrosoft.com::bff052f7-6584-4bf6-815e-917b9fb04618" providerId="AD" clId="Web-{3E9BCDF7-12CE-D6F9-8C33-7E6944672896}" dt="2023-07-16T05:50:40.464" v="193" actId="14100"/>
        <pc:sldMkLst>
          <pc:docMk/>
          <pc:sldMk cId="222868434" sldId="336"/>
        </pc:sldMkLst>
        <pc:spChg chg="mod">
          <ac:chgData name="mayank.osn@gmail.com" userId="S::mayank.osn_gmail.com#ext#@bostoninstituteofanalyti399.onmicrosoft.com::bff052f7-6584-4bf6-815e-917b9fb04618" providerId="AD" clId="Web-{3E9BCDF7-12CE-D6F9-8C33-7E6944672896}" dt="2023-07-16T05:43:17.376" v="186" actId="20577"/>
          <ac:spMkLst>
            <pc:docMk/>
            <pc:sldMk cId="222868434" sldId="336"/>
            <ac:spMk id="4" creationId="{B56E3493-F35C-66B7-19CB-C3B8BB301380}"/>
          </ac:spMkLst>
        </pc:spChg>
        <pc:picChg chg="add mod">
          <ac:chgData name="mayank.osn@gmail.com" userId="S::mayank.osn_gmail.com#ext#@bostoninstituteofanalyti399.onmicrosoft.com::bff052f7-6584-4bf6-815e-917b9fb04618" providerId="AD" clId="Web-{3E9BCDF7-12CE-D6F9-8C33-7E6944672896}" dt="2023-07-16T05:50:40.464" v="193" actId="14100"/>
          <ac:picMkLst>
            <pc:docMk/>
            <pc:sldMk cId="222868434" sldId="336"/>
            <ac:picMk id="3" creationId="{D03D499B-A9DA-576B-76CF-9E99C795F147}"/>
          </ac:picMkLst>
        </pc:picChg>
      </pc:sldChg>
      <pc:sldChg chg="modSp new">
        <pc:chgData name="mayank.osn@gmail.com" userId="S::mayank.osn_gmail.com#ext#@bostoninstituteofanalyti399.onmicrosoft.com::bff052f7-6584-4bf6-815e-917b9fb04618" providerId="AD" clId="Web-{3E9BCDF7-12CE-D6F9-8C33-7E6944672896}" dt="2023-07-16T05:10:07.285" v="60" actId="20577"/>
        <pc:sldMkLst>
          <pc:docMk/>
          <pc:sldMk cId="535129854" sldId="341"/>
        </pc:sldMkLst>
        <pc:spChg chg="mod">
          <ac:chgData name="mayank.osn@gmail.com" userId="S::mayank.osn_gmail.com#ext#@bostoninstituteofanalyti399.onmicrosoft.com::bff052f7-6584-4bf6-815e-917b9fb04618" providerId="AD" clId="Web-{3E9BCDF7-12CE-D6F9-8C33-7E6944672896}" dt="2023-07-16T05:09:25.643" v="54" actId="20577"/>
          <ac:spMkLst>
            <pc:docMk/>
            <pc:sldMk cId="535129854" sldId="341"/>
            <ac:spMk id="2" creationId="{5095A9AC-9169-0C0E-042D-DBA5E66FFDC1}"/>
          </ac:spMkLst>
        </pc:spChg>
        <pc:spChg chg="mod">
          <ac:chgData name="mayank.osn@gmail.com" userId="S::mayank.osn_gmail.com#ext#@bostoninstituteofanalyti399.onmicrosoft.com::bff052f7-6584-4bf6-815e-917b9fb04618" providerId="AD" clId="Web-{3E9BCDF7-12CE-D6F9-8C33-7E6944672896}" dt="2023-07-16T05:10:07.285" v="60" actId="20577"/>
          <ac:spMkLst>
            <pc:docMk/>
            <pc:sldMk cId="535129854" sldId="341"/>
            <ac:spMk id="3" creationId="{84C191B8-31BD-5390-867E-9434F0FF9EFD}"/>
          </ac:spMkLst>
        </pc:spChg>
      </pc:sldChg>
    </pc:docChg>
  </pc:docChgLst>
  <pc:docChgLst>
    <pc:chgData name="Guest User" userId="S::urn:spo:anon#d41d6a69044f57f4c643a70c668809c060233706aa7abf4301dc3cbb37044801::" providerId="AD" clId="Web-{EE883A4E-9CC7-9E8C-0748-2E47690B4BC3}"/>
    <pc:docChg chg="modSld">
      <pc:chgData name="Guest User" userId="S::urn:spo:anon#d41d6a69044f57f4c643a70c668809c060233706aa7abf4301dc3cbb37044801::" providerId="AD" clId="Web-{EE883A4E-9CC7-9E8C-0748-2E47690B4BC3}" dt="2023-08-25T09:47:11.441" v="0" actId="1076"/>
      <pc:docMkLst>
        <pc:docMk/>
      </pc:docMkLst>
      <pc:sldChg chg="modSp">
        <pc:chgData name="Guest User" userId="S::urn:spo:anon#d41d6a69044f57f4c643a70c668809c060233706aa7abf4301dc3cbb37044801::" providerId="AD" clId="Web-{EE883A4E-9CC7-9E8C-0748-2E47690B4BC3}" dt="2023-08-25T09:47:11.441" v="0" actId="1076"/>
        <pc:sldMkLst>
          <pc:docMk/>
          <pc:sldMk cId="2827243129" sldId="343"/>
        </pc:sldMkLst>
        <pc:picChg chg="mod">
          <ac:chgData name="Guest User" userId="S::urn:spo:anon#d41d6a69044f57f4c643a70c668809c060233706aa7abf4301dc3cbb37044801::" providerId="AD" clId="Web-{EE883A4E-9CC7-9E8C-0748-2E47690B4BC3}" dt="2023-08-25T09:47:11.441" v="0" actId="1076"/>
          <ac:picMkLst>
            <pc:docMk/>
            <pc:sldMk cId="2827243129" sldId="343"/>
            <ac:picMk id="3" creationId="{D37D0AF5-F76E-5697-D496-4FF30894F35D}"/>
          </ac:picMkLst>
        </pc:picChg>
      </pc:sldChg>
    </pc:docChg>
  </pc:docChgLst>
  <pc:docChgLst>
    <pc:chgData name="jaygaudse6069@gmail.com" userId="S::jaygaudse6069_gmail.com#ext#@bostoninstituteofanalyti399.onmicrosoft.com::772e6284-ad1d-4d8f-ba1e-15f2cefab82f" providerId="AD" clId="Web-{90293CCE-2690-FDA9-A86C-3E4A75346818}"/>
    <pc:docChg chg="addSld delSld modSld sldOrd">
      <pc:chgData name="jaygaudse6069@gmail.com" userId="S::jaygaudse6069_gmail.com#ext#@bostoninstituteofanalyti399.onmicrosoft.com::772e6284-ad1d-4d8f-ba1e-15f2cefab82f" providerId="AD" clId="Web-{90293CCE-2690-FDA9-A86C-3E4A75346818}" dt="2023-05-31T12:45:01.688" v="900" actId="1076"/>
      <pc:docMkLst>
        <pc:docMk/>
      </pc:docMkLst>
      <pc:sldChg chg="addSp delSp modSp">
        <pc:chgData name="jaygaudse6069@gmail.com" userId="S::jaygaudse6069_gmail.com#ext#@bostoninstituteofanalyti399.onmicrosoft.com::772e6284-ad1d-4d8f-ba1e-15f2cefab82f" providerId="AD" clId="Web-{90293CCE-2690-FDA9-A86C-3E4A75346818}" dt="2023-05-31T08:57:40.157" v="587" actId="20577"/>
        <pc:sldMkLst>
          <pc:docMk/>
          <pc:sldMk cId="1756244935" sldId="281"/>
        </pc:sldMkLst>
        <pc:spChg chg="mod">
          <ac:chgData name="jaygaudse6069@gmail.com" userId="S::jaygaudse6069_gmail.com#ext#@bostoninstituteofanalyti399.onmicrosoft.com::772e6284-ad1d-4d8f-ba1e-15f2cefab82f" providerId="AD" clId="Web-{90293CCE-2690-FDA9-A86C-3E4A75346818}" dt="2023-05-31T08:57:40.157" v="587" actId="20577"/>
          <ac:spMkLst>
            <pc:docMk/>
            <pc:sldMk cId="1756244935" sldId="281"/>
            <ac:spMk id="3" creationId="{F475C9AF-9D59-03AE-C0F1-C37B155F644B}"/>
          </ac:spMkLst>
        </pc:spChg>
        <pc:spChg chg="mod">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4" creationId="{6A8DED72-C023-B96B-4603-A34D7994C2BD}"/>
          </ac:spMkLst>
        </pc:spChg>
        <pc:spChg chg="del">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12" creationId="{AAAE94E3-A7DB-4868-B1E3-E49703488BBC}"/>
          </ac:spMkLst>
        </pc:spChg>
        <pc:spChg chg="del">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18" creationId="{3873B707-463F-40B0-8227-E8CC6C67EB25}"/>
          </ac:spMkLst>
        </pc:spChg>
        <pc:spChg chg="del">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20" creationId="{C13237C8-E62C-4F0D-A318-BD6FB6C2D138}"/>
          </ac:spMkLst>
        </pc:spChg>
        <pc:spChg chg="del">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22" creationId="{19C9EAEA-39D0-4B0E-A0EB-51E7B26740B1}"/>
          </ac:spMkLst>
        </pc:spChg>
        <pc:spChg chg="del">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24" creationId="{8CB5D2D7-DF65-4E86-BFBA-FFB9B5ACEB64}"/>
          </ac:spMkLst>
        </pc:spChg>
        <pc:spChg chg="add">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29" creationId="{2B97F24A-32CE-4C1C-A50D-3016B394DCFB}"/>
          </ac:spMkLst>
        </pc:spChg>
        <pc:spChg chg="add">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31" creationId="{CD8B4F24-440B-49E9-B85D-733523DC064B}"/>
          </ac:spMkLst>
        </pc:spChg>
        <pc:grpChg chg="del">
          <ac:chgData name="jaygaudse6069@gmail.com" userId="S::jaygaudse6069_gmail.com#ext#@bostoninstituteofanalyti399.onmicrosoft.com::772e6284-ad1d-4d8f-ba1e-15f2cefab82f" providerId="AD" clId="Web-{90293CCE-2690-FDA9-A86C-3E4A75346818}" dt="2023-05-31T07:34:23.618" v="243"/>
          <ac:grpSpMkLst>
            <pc:docMk/>
            <pc:sldMk cId="1756244935" sldId="281"/>
            <ac:grpSpMk id="14" creationId="{1DE889C7-FAD6-4397-98E2-05D503484459}"/>
          </ac:grpSpMkLst>
        </pc:grpChg>
        <pc:picChg chg="mod">
          <ac:chgData name="jaygaudse6069@gmail.com" userId="S::jaygaudse6069_gmail.com#ext#@bostoninstituteofanalyti399.onmicrosoft.com::772e6284-ad1d-4d8f-ba1e-15f2cefab82f" providerId="AD" clId="Web-{90293CCE-2690-FDA9-A86C-3E4A75346818}" dt="2023-05-31T07:34:23.618" v="243"/>
          <ac:picMkLst>
            <pc:docMk/>
            <pc:sldMk cId="1756244935" sldId="281"/>
            <ac:picMk id="7" creationId="{4019A7C7-4F37-4807-89DC-50EF4BBEB556}"/>
          </ac:picMkLst>
        </pc:picChg>
      </pc:sldChg>
      <pc:sldChg chg="addSp delSp modSp mod setBg">
        <pc:chgData name="jaygaudse6069@gmail.com" userId="S::jaygaudse6069_gmail.com#ext#@bostoninstituteofanalyti399.onmicrosoft.com::772e6284-ad1d-4d8f-ba1e-15f2cefab82f" providerId="AD" clId="Web-{90293CCE-2690-FDA9-A86C-3E4A75346818}" dt="2023-05-31T07:34:04.195" v="242" actId="14100"/>
        <pc:sldMkLst>
          <pc:docMk/>
          <pc:sldMk cId="845138166" sldId="282"/>
        </pc:sldMkLst>
        <pc:spChg chg="mod ord">
          <ac:chgData name="jaygaudse6069@gmail.com" userId="S::jaygaudse6069_gmail.com#ext#@bostoninstituteofanalyti399.onmicrosoft.com::772e6284-ad1d-4d8f-ba1e-15f2cefab82f" providerId="AD" clId="Web-{90293CCE-2690-FDA9-A86C-3E4A75346818}" dt="2023-05-31T07:34:04.195" v="242" actId="14100"/>
          <ac:spMkLst>
            <pc:docMk/>
            <pc:sldMk cId="845138166" sldId="282"/>
            <ac:spMk id="3" creationId="{718A9091-B154-9159-A546-6E02BBD646D1}"/>
          </ac:spMkLst>
        </pc:spChg>
        <pc:spChg chg="add del mod ord">
          <ac:chgData name="jaygaudse6069@gmail.com" userId="S::jaygaudse6069_gmail.com#ext#@bostoninstituteofanalyti399.onmicrosoft.com::772e6284-ad1d-4d8f-ba1e-15f2cefab82f" providerId="AD" clId="Web-{90293CCE-2690-FDA9-A86C-3E4A75346818}" dt="2023-05-31T07:33:12.756" v="233" actId="20577"/>
          <ac:spMkLst>
            <pc:docMk/>
            <pc:sldMk cId="845138166" sldId="282"/>
            <ac:spMk id="4" creationId="{AF705C50-26A0-C636-6C70-FEF37689EBB0}"/>
          </ac:spMkLst>
        </pc:spChg>
        <pc:spChg chg="mod">
          <ac:chgData name="jaygaudse6069@gmail.com" userId="S::jaygaudse6069_gmail.com#ext#@bostoninstituteofanalyti399.onmicrosoft.com::772e6284-ad1d-4d8f-ba1e-15f2cefab82f" providerId="AD" clId="Web-{90293CCE-2690-FDA9-A86C-3E4A75346818}" dt="2023-05-31T07:33:49.069" v="240" actId="1076"/>
          <ac:spMkLst>
            <pc:docMk/>
            <pc:sldMk cId="845138166" sldId="282"/>
            <ac:spMk id="6" creationId="{2FCBF0B7-94AB-BD25-B9D7-E5A88529D971}"/>
          </ac:spMkLst>
        </pc:spChg>
        <pc:spChg chg="mod">
          <ac:chgData name="jaygaudse6069@gmail.com" userId="S::jaygaudse6069_gmail.com#ext#@bostoninstituteofanalyti399.onmicrosoft.com::772e6284-ad1d-4d8f-ba1e-15f2cefab82f" providerId="AD" clId="Web-{90293CCE-2690-FDA9-A86C-3E4A75346818}" dt="2023-05-31T07:22:08.701" v="176" actId="14100"/>
          <ac:spMkLst>
            <pc:docMk/>
            <pc:sldMk cId="845138166" sldId="282"/>
            <ac:spMk id="8" creationId="{E35BD990-E826-3680-13E0-410C1E9DDC10}"/>
          </ac:spMkLst>
        </pc:spChg>
        <pc:spChg chg="add del">
          <ac:chgData name="jaygaudse6069@gmail.com" userId="S::jaygaudse6069_gmail.com#ext#@bostoninstituteofanalyti399.onmicrosoft.com::772e6284-ad1d-4d8f-ba1e-15f2cefab82f" providerId="AD" clId="Web-{90293CCE-2690-FDA9-A86C-3E4A75346818}" dt="2023-05-31T07:22:13.732" v="177"/>
          <ac:spMkLst>
            <pc:docMk/>
            <pc:sldMk cId="845138166" sldId="282"/>
            <ac:spMk id="13" creationId="{AAAE94E3-A7DB-4868-B1E3-E49703488BBC}"/>
          </ac:spMkLst>
        </pc:spChg>
        <pc:spChg chg="add del">
          <ac:chgData name="jaygaudse6069@gmail.com" userId="S::jaygaudse6069_gmail.com#ext#@bostoninstituteofanalyti399.onmicrosoft.com::772e6284-ad1d-4d8f-ba1e-15f2cefab82f" providerId="AD" clId="Web-{90293CCE-2690-FDA9-A86C-3E4A75346818}" dt="2023-05-31T07:22:13.732" v="177"/>
          <ac:spMkLst>
            <pc:docMk/>
            <pc:sldMk cId="845138166" sldId="282"/>
            <ac:spMk id="19" creationId="{3873B707-463F-40B0-8227-E8CC6C67EB25}"/>
          </ac:spMkLst>
        </pc:spChg>
        <pc:spChg chg="add del">
          <ac:chgData name="jaygaudse6069@gmail.com" userId="S::jaygaudse6069_gmail.com#ext#@bostoninstituteofanalyti399.onmicrosoft.com::772e6284-ad1d-4d8f-ba1e-15f2cefab82f" providerId="AD" clId="Web-{90293CCE-2690-FDA9-A86C-3E4A75346818}" dt="2023-05-31T07:22:13.732" v="177"/>
          <ac:spMkLst>
            <pc:docMk/>
            <pc:sldMk cId="845138166" sldId="282"/>
            <ac:spMk id="21" creationId="{C13237C8-E62C-4F0D-A318-BD6FB6C2D138}"/>
          </ac:spMkLst>
        </pc:spChg>
        <pc:spChg chg="add del">
          <ac:chgData name="jaygaudse6069@gmail.com" userId="S::jaygaudse6069_gmail.com#ext#@bostoninstituteofanalyti399.onmicrosoft.com::772e6284-ad1d-4d8f-ba1e-15f2cefab82f" providerId="AD" clId="Web-{90293CCE-2690-FDA9-A86C-3E4A75346818}" dt="2023-05-31T07:22:13.732" v="177"/>
          <ac:spMkLst>
            <pc:docMk/>
            <pc:sldMk cId="845138166" sldId="282"/>
            <ac:spMk id="23" creationId="{19C9EAEA-39D0-4B0E-A0EB-51E7B26740B1}"/>
          </ac:spMkLst>
        </pc:spChg>
        <pc:spChg chg="add del">
          <ac:chgData name="jaygaudse6069@gmail.com" userId="S::jaygaudse6069_gmail.com#ext#@bostoninstituteofanalyti399.onmicrosoft.com::772e6284-ad1d-4d8f-ba1e-15f2cefab82f" providerId="AD" clId="Web-{90293CCE-2690-FDA9-A86C-3E4A75346818}" dt="2023-05-31T07:22:13.732" v="177"/>
          <ac:spMkLst>
            <pc:docMk/>
            <pc:sldMk cId="845138166" sldId="282"/>
            <ac:spMk id="25" creationId="{8CB5D2D7-DF65-4E86-BFBA-FFB9B5ACEB64}"/>
          </ac:spMkLst>
        </pc:spChg>
        <pc:spChg chg="add del">
          <ac:chgData name="jaygaudse6069@gmail.com" userId="S::jaygaudse6069_gmail.com#ext#@bostoninstituteofanalyti399.onmicrosoft.com::772e6284-ad1d-4d8f-ba1e-15f2cefab82f" providerId="AD" clId="Web-{90293CCE-2690-FDA9-A86C-3E4A75346818}" dt="2023-05-31T07:32:47.942" v="230"/>
          <ac:spMkLst>
            <pc:docMk/>
            <pc:sldMk cId="845138166" sldId="282"/>
            <ac:spMk id="30" creationId="{17891482-C38A-4F0C-8183-0121632F0E47}"/>
          </ac:spMkLst>
        </pc:spChg>
        <pc:spChg chg="add del">
          <ac:chgData name="jaygaudse6069@gmail.com" userId="S::jaygaudse6069_gmail.com#ext#@bostoninstituteofanalyti399.onmicrosoft.com::772e6284-ad1d-4d8f-ba1e-15f2cefab82f" providerId="AD" clId="Web-{90293CCE-2690-FDA9-A86C-3E4A75346818}" dt="2023-05-31T07:32:47.942" v="230"/>
          <ac:spMkLst>
            <pc:docMk/>
            <pc:sldMk cId="845138166" sldId="282"/>
            <ac:spMk id="32" creationId="{DA4B6E73-2318-4814-8EB1-306D53723691}"/>
          </ac:spMkLst>
        </pc:spChg>
        <pc:spChg chg="add">
          <ac:chgData name="jaygaudse6069@gmail.com" userId="S::jaygaudse6069_gmail.com#ext#@bostoninstituteofanalyti399.onmicrosoft.com::772e6284-ad1d-4d8f-ba1e-15f2cefab82f" providerId="AD" clId="Web-{90293CCE-2690-FDA9-A86C-3E4A75346818}" dt="2023-05-31T07:32:47.942" v="230"/>
          <ac:spMkLst>
            <pc:docMk/>
            <pc:sldMk cId="845138166" sldId="282"/>
            <ac:spMk id="37" creationId="{53B475F8-50AE-46A0-9943-B2B63183D50C}"/>
          </ac:spMkLst>
        </pc:spChg>
        <pc:spChg chg="add">
          <ac:chgData name="jaygaudse6069@gmail.com" userId="S::jaygaudse6069_gmail.com#ext#@bostoninstituteofanalyti399.onmicrosoft.com::772e6284-ad1d-4d8f-ba1e-15f2cefab82f" providerId="AD" clId="Web-{90293CCE-2690-FDA9-A86C-3E4A75346818}" dt="2023-05-31T07:32:47.942" v="230"/>
          <ac:spMkLst>
            <pc:docMk/>
            <pc:sldMk cId="845138166" sldId="282"/>
            <ac:spMk id="39" creationId="{75F6FDB4-2351-48C2-A863-2364A02343C0}"/>
          </ac:spMkLst>
        </pc:spChg>
        <pc:grpChg chg="add del">
          <ac:chgData name="jaygaudse6069@gmail.com" userId="S::jaygaudse6069_gmail.com#ext#@bostoninstituteofanalyti399.onmicrosoft.com::772e6284-ad1d-4d8f-ba1e-15f2cefab82f" providerId="AD" clId="Web-{90293CCE-2690-FDA9-A86C-3E4A75346818}" dt="2023-05-31T07:22:13.732" v="177"/>
          <ac:grpSpMkLst>
            <pc:docMk/>
            <pc:sldMk cId="845138166" sldId="282"/>
            <ac:grpSpMk id="15" creationId="{1DE889C7-FAD6-4397-98E2-05D503484459}"/>
          </ac:grpSpMkLst>
        </pc:grpChg>
        <pc:picChg chg="del mod ord">
          <ac:chgData name="jaygaudse6069@gmail.com" userId="S::jaygaudse6069_gmail.com#ext#@bostoninstituteofanalyti399.onmicrosoft.com::772e6284-ad1d-4d8f-ba1e-15f2cefab82f" providerId="AD" clId="Web-{90293CCE-2690-FDA9-A86C-3E4A75346818}" dt="2023-05-31T07:31:57.987" v="227"/>
          <ac:picMkLst>
            <pc:docMk/>
            <pc:sldMk cId="845138166" sldId="282"/>
            <ac:picMk id="2" creationId="{BDB90223-5D15-41E3-9664-BD96C3BD25A2}"/>
          </ac:picMkLst>
        </pc:picChg>
        <pc:picChg chg="add mod ord">
          <ac:chgData name="jaygaudse6069@gmail.com" userId="S::jaygaudse6069_gmail.com#ext#@bostoninstituteofanalyti399.onmicrosoft.com::772e6284-ad1d-4d8f-ba1e-15f2cefab82f" providerId="AD" clId="Web-{90293CCE-2690-FDA9-A86C-3E4A75346818}" dt="2023-05-31T07:32:57.943" v="231" actId="1076"/>
          <ac:picMkLst>
            <pc:docMk/>
            <pc:sldMk cId="845138166" sldId="282"/>
            <ac:picMk id="5" creationId="{772E9BEC-7E8C-19AF-0A8F-3DD7DDFB05A5}"/>
          </ac:picMkLst>
        </pc:picChg>
        <pc:picChg chg="mod">
          <ac:chgData name="jaygaudse6069@gmail.com" userId="S::jaygaudse6069_gmail.com#ext#@bostoninstituteofanalyti399.onmicrosoft.com::772e6284-ad1d-4d8f-ba1e-15f2cefab82f" providerId="AD" clId="Web-{90293CCE-2690-FDA9-A86C-3E4A75346818}" dt="2023-05-31T07:33:54.898" v="241" actId="1076"/>
          <ac:picMkLst>
            <pc:docMk/>
            <pc:sldMk cId="845138166" sldId="282"/>
            <ac:picMk id="7" creationId="{4019A7C7-4F37-4807-89DC-50EF4BBEB556}"/>
          </ac:picMkLst>
        </pc:picChg>
        <pc:picChg chg="add mod ord">
          <ac:chgData name="jaygaudse6069@gmail.com" userId="S::jaygaudse6069_gmail.com#ext#@bostoninstituteofanalyti399.onmicrosoft.com::772e6284-ad1d-4d8f-ba1e-15f2cefab82f" providerId="AD" clId="Web-{90293CCE-2690-FDA9-A86C-3E4A75346818}" dt="2023-05-31T07:33:31.991" v="237" actId="14100"/>
          <ac:picMkLst>
            <pc:docMk/>
            <pc:sldMk cId="845138166" sldId="282"/>
            <ac:picMk id="9" creationId="{1F39A18C-641F-B186-D633-64129F4337D2}"/>
          </ac:picMkLst>
        </pc:picChg>
      </pc:sldChg>
      <pc:sldChg chg="addSp delSp modSp mod ord setBg">
        <pc:chgData name="jaygaudse6069@gmail.com" userId="S::jaygaudse6069_gmail.com#ext#@bostoninstituteofanalyti399.onmicrosoft.com::772e6284-ad1d-4d8f-ba1e-15f2cefab82f" providerId="AD" clId="Web-{90293CCE-2690-FDA9-A86C-3E4A75346818}" dt="2023-05-31T11:48:38.169" v="764" actId="1076"/>
        <pc:sldMkLst>
          <pc:docMk/>
          <pc:sldMk cId="3647430003" sldId="296"/>
        </pc:sldMkLst>
        <pc:spChg chg="add mod">
          <ac:chgData name="jaygaudse6069@gmail.com" userId="S::jaygaudse6069_gmail.com#ext#@bostoninstituteofanalyti399.onmicrosoft.com::772e6284-ad1d-4d8f-ba1e-15f2cefab82f" providerId="AD" clId="Web-{90293CCE-2690-FDA9-A86C-3E4A75346818}" dt="2023-05-31T11:34:18.906" v="689"/>
          <ac:spMkLst>
            <pc:docMk/>
            <pc:sldMk cId="3647430003" sldId="296"/>
            <ac:spMk id="2" creationId="{C83628DB-90AC-44BE-26BE-C03CD526BBBA}"/>
          </ac:spMkLst>
        </pc:spChg>
        <pc:spChg chg="ord">
          <ac:chgData name="jaygaudse6069@gmail.com" userId="S::jaygaudse6069_gmail.com#ext#@bostoninstituteofanalyti399.onmicrosoft.com::772e6284-ad1d-4d8f-ba1e-15f2cefab82f" providerId="AD" clId="Web-{90293CCE-2690-FDA9-A86C-3E4A75346818}" dt="2023-05-31T11:34:18.906" v="689"/>
          <ac:spMkLst>
            <pc:docMk/>
            <pc:sldMk cId="3647430003" sldId="296"/>
            <ac:spMk id="4" creationId="{3804DA55-A2BC-B478-B4D7-2BB61B11813A}"/>
          </ac:spMkLst>
        </pc:spChg>
        <pc:spChg chg="mod ord">
          <ac:chgData name="jaygaudse6069@gmail.com" userId="S::jaygaudse6069_gmail.com#ext#@bostoninstituteofanalyti399.onmicrosoft.com::772e6284-ad1d-4d8f-ba1e-15f2cefab82f" providerId="AD" clId="Web-{90293CCE-2690-FDA9-A86C-3E4A75346818}" dt="2023-05-31T11:40:22.043" v="761" actId="20577"/>
          <ac:spMkLst>
            <pc:docMk/>
            <pc:sldMk cId="3647430003" sldId="296"/>
            <ac:spMk id="5" creationId="{B3D9E085-DDFB-12BB-4053-A8F1D428FD40}"/>
          </ac:spMkLst>
        </pc:spChg>
        <pc:spChg chg="add">
          <ac:chgData name="jaygaudse6069@gmail.com" userId="S::jaygaudse6069_gmail.com#ext#@bostoninstituteofanalyti399.onmicrosoft.com::772e6284-ad1d-4d8f-ba1e-15f2cefab82f" providerId="AD" clId="Web-{90293CCE-2690-FDA9-A86C-3E4A75346818}" dt="2023-05-31T11:34:18.906" v="689"/>
          <ac:spMkLst>
            <pc:docMk/>
            <pc:sldMk cId="3647430003" sldId="296"/>
            <ac:spMk id="13" creationId="{9D25F302-27C5-414F-97F8-6EA0A6C028BA}"/>
          </ac:spMkLst>
        </pc:spChg>
        <pc:spChg chg="add">
          <ac:chgData name="jaygaudse6069@gmail.com" userId="S::jaygaudse6069_gmail.com#ext#@bostoninstituteofanalyti399.onmicrosoft.com::772e6284-ad1d-4d8f-ba1e-15f2cefab82f" providerId="AD" clId="Web-{90293CCE-2690-FDA9-A86C-3E4A75346818}" dt="2023-05-31T11:34:18.906" v="689"/>
          <ac:spMkLst>
            <pc:docMk/>
            <pc:sldMk cId="3647430003" sldId="296"/>
            <ac:spMk id="15" creationId="{830A36F8-48C2-4842-A87B-8CE8DF4E7FD2}"/>
          </ac:spMkLst>
        </pc:spChg>
        <pc:spChg chg="add">
          <ac:chgData name="jaygaudse6069@gmail.com" userId="S::jaygaudse6069_gmail.com#ext#@bostoninstituteofanalyti399.onmicrosoft.com::772e6284-ad1d-4d8f-ba1e-15f2cefab82f" providerId="AD" clId="Web-{90293CCE-2690-FDA9-A86C-3E4A75346818}" dt="2023-05-31T11:34:18.906" v="689"/>
          <ac:spMkLst>
            <pc:docMk/>
            <pc:sldMk cId="3647430003" sldId="296"/>
            <ac:spMk id="17" creationId="{086A5A31-B10A-4793-84D4-D785959AE5B8}"/>
          </ac:spMkLst>
        </pc:spChg>
        <pc:picChg chg="mod ord">
          <ac:chgData name="jaygaudse6069@gmail.com" userId="S::jaygaudse6069_gmail.com#ext#@bostoninstituteofanalyti399.onmicrosoft.com::772e6284-ad1d-4d8f-ba1e-15f2cefab82f" providerId="AD" clId="Web-{90293CCE-2690-FDA9-A86C-3E4A75346818}" dt="2023-05-31T11:48:38.169" v="764" actId="1076"/>
          <ac:picMkLst>
            <pc:docMk/>
            <pc:sldMk cId="3647430003" sldId="296"/>
            <ac:picMk id="3" creationId="{781CE56D-50D5-D2CC-49DF-C5B50A571BEA}"/>
          </ac:picMkLst>
        </pc:picChg>
        <pc:picChg chg="del mod">
          <ac:chgData name="jaygaudse6069@gmail.com" userId="S::jaygaudse6069_gmail.com#ext#@bostoninstituteofanalyti399.onmicrosoft.com::772e6284-ad1d-4d8f-ba1e-15f2cefab82f" providerId="AD" clId="Web-{90293CCE-2690-FDA9-A86C-3E4A75346818}" dt="2023-05-31T11:34:31.813" v="690"/>
          <ac:picMkLst>
            <pc:docMk/>
            <pc:sldMk cId="3647430003" sldId="296"/>
            <ac:picMk id="6" creationId="{4A2BE48B-48F7-4E62-8299-646F465DC426}"/>
          </ac:picMkLst>
        </pc:picChg>
        <pc:picChg chg="add mod ord">
          <ac:chgData name="jaygaudse6069@gmail.com" userId="S::jaygaudse6069_gmail.com#ext#@bostoninstituteofanalyti399.onmicrosoft.com::772e6284-ad1d-4d8f-ba1e-15f2cefab82f" providerId="AD" clId="Web-{90293CCE-2690-FDA9-A86C-3E4A75346818}" dt="2023-05-31T11:37:37.506" v="734" actId="1076"/>
          <ac:picMkLst>
            <pc:docMk/>
            <pc:sldMk cId="3647430003" sldId="296"/>
            <ac:picMk id="7" creationId="{62E4F2C8-44A8-8B2E-E9F0-F046BD831D7B}"/>
          </ac:picMkLst>
        </pc:picChg>
        <pc:picChg chg="add mod modCrop">
          <ac:chgData name="jaygaudse6069@gmail.com" userId="S::jaygaudse6069_gmail.com#ext#@bostoninstituteofanalyti399.onmicrosoft.com::772e6284-ad1d-4d8f-ba1e-15f2cefab82f" providerId="AD" clId="Web-{90293CCE-2690-FDA9-A86C-3E4A75346818}" dt="2023-05-31T11:37:27.272" v="733" actId="14100"/>
          <ac:picMkLst>
            <pc:docMk/>
            <pc:sldMk cId="3647430003" sldId="296"/>
            <ac:picMk id="8" creationId="{765648B4-BB90-B252-5FA6-E3ADC20B55E6}"/>
          </ac:picMkLst>
        </pc:picChg>
        <pc:picChg chg="add mod">
          <ac:chgData name="jaygaudse6069@gmail.com" userId="S::jaygaudse6069_gmail.com#ext#@bostoninstituteofanalyti399.onmicrosoft.com::772e6284-ad1d-4d8f-ba1e-15f2cefab82f" providerId="AD" clId="Web-{90293CCE-2690-FDA9-A86C-3E4A75346818}" dt="2023-05-31T11:40:55.154" v="763" actId="1076"/>
          <ac:picMkLst>
            <pc:docMk/>
            <pc:sldMk cId="3647430003" sldId="296"/>
            <ac:picMk id="9" creationId="{D25DC901-3D0F-7658-FFF1-0E6698FF1830}"/>
          </ac:picMkLst>
        </pc:picChg>
      </pc:sldChg>
      <pc:sldChg chg="ord">
        <pc:chgData name="jaygaudse6069@gmail.com" userId="S::jaygaudse6069_gmail.com#ext#@bostoninstituteofanalyti399.onmicrosoft.com::772e6284-ad1d-4d8f-ba1e-15f2cefab82f" providerId="AD" clId="Web-{90293CCE-2690-FDA9-A86C-3E4A75346818}" dt="2023-05-31T07:17:30.066" v="135"/>
        <pc:sldMkLst>
          <pc:docMk/>
          <pc:sldMk cId="3950455689" sldId="297"/>
        </pc:sldMkLst>
      </pc:sldChg>
      <pc:sldChg chg="modSp ord">
        <pc:chgData name="jaygaudse6069@gmail.com" userId="S::jaygaudse6069_gmail.com#ext#@bostoninstituteofanalyti399.onmicrosoft.com::772e6284-ad1d-4d8f-ba1e-15f2cefab82f" providerId="AD" clId="Web-{90293CCE-2690-FDA9-A86C-3E4A75346818}" dt="2023-05-31T08:54:21.415" v="562" actId="1076"/>
        <pc:sldMkLst>
          <pc:docMk/>
          <pc:sldMk cId="1052015915" sldId="298"/>
        </pc:sldMkLst>
        <pc:picChg chg="mod">
          <ac:chgData name="jaygaudse6069@gmail.com" userId="S::jaygaudse6069_gmail.com#ext#@bostoninstituteofanalyti399.onmicrosoft.com::772e6284-ad1d-4d8f-ba1e-15f2cefab82f" providerId="AD" clId="Web-{90293CCE-2690-FDA9-A86C-3E4A75346818}" dt="2023-05-31T08:54:21.415" v="562" actId="1076"/>
          <ac:picMkLst>
            <pc:docMk/>
            <pc:sldMk cId="1052015915" sldId="298"/>
            <ac:picMk id="3" creationId="{83CA32FE-FFDE-B04A-0B16-9BA32BE0B3A8}"/>
          </ac:picMkLst>
        </pc:picChg>
      </pc:sldChg>
      <pc:sldChg chg="del">
        <pc:chgData name="jaygaudse6069@gmail.com" userId="S::jaygaudse6069_gmail.com#ext#@bostoninstituteofanalyti399.onmicrosoft.com::772e6284-ad1d-4d8f-ba1e-15f2cefab82f" providerId="AD" clId="Web-{90293CCE-2690-FDA9-A86C-3E4A75346818}" dt="2023-05-31T07:17:50.551" v="138"/>
        <pc:sldMkLst>
          <pc:docMk/>
          <pc:sldMk cId="1290067439" sldId="300"/>
        </pc:sldMkLst>
      </pc:sldChg>
      <pc:sldChg chg="del">
        <pc:chgData name="jaygaudse6069@gmail.com" userId="S::jaygaudse6069_gmail.com#ext#@bostoninstituteofanalyti399.onmicrosoft.com::772e6284-ad1d-4d8f-ba1e-15f2cefab82f" providerId="AD" clId="Web-{90293CCE-2690-FDA9-A86C-3E4A75346818}" dt="2023-05-31T07:17:13.893" v="133"/>
        <pc:sldMkLst>
          <pc:docMk/>
          <pc:sldMk cId="3091168040" sldId="301"/>
        </pc:sldMkLst>
      </pc:sldChg>
      <pc:sldChg chg="addSp modSp del">
        <pc:chgData name="jaygaudse6069@gmail.com" userId="S::jaygaudse6069_gmail.com#ext#@bostoninstituteofanalyti399.onmicrosoft.com::772e6284-ad1d-4d8f-ba1e-15f2cefab82f" providerId="AD" clId="Web-{90293CCE-2690-FDA9-A86C-3E4A75346818}" dt="2023-05-31T07:17:37.801" v="136"/>
        <pc:sldMkLst>
          <pc:docMk/>
          <pc:sldMk cId="174580153" sldId="302"/>
        </pc:sldMkLst>
        <pc:spChg chg="add">
          <ac:chgData name="jaygaudse6069@gmail.com" userId="S::jaygaudse6069_gmail.com#ext#@bostoninstituteofanalyti399.onmicrosoft.com::772e6284-ad1d-4d8f-ba1e-15f2cefab82f" providerId="AD" clId="Web-{90293CCE-2690-FDA9-A86C-3E4A75346818}" dt="2023-05-31T07:15:23.936" v="122"/>
          <ac:spMkLst>
            <pc:docMk/>
            <pc:sldMk cId="174580153" sldId="302"/>
            <ac:spMk id="5" creationId="{F365C376-3E57-A325-C407-C076EA85CB47}"/>
          </ac:spMkLst>
        </pc:spChg>
        <pc:picChg chg="add mod">
          <ac:chgData name="jaygaudse6069@gmail.com" userId="S::jaygaudse6069_gmail.com#ext#@bostoninstituteofanalyti399.onmicrosoft.com::772e6284-ad1d-4d8f-ba1e-15f2cefab82f" providerId="AD" clId="Web-{90293CCE-2690-FDA9-A86C-3E4A75346818}" dt="2023-05-31T07:16:14.516" v="130" actId="14100"/>
          <ac:picMkLst>
            <pc:docMk/>
            <pc:sldMk cId="174580153" sldId="302"/>
            <ac:picMk id="3" creationId="{2118CA70-2C3E-2B80-74AF-B821C44A82A1}"/>
          </ac:picMkLst>
        </pc:picChg>
      </pc:sldChg>
      <pc:sldChg chg="del">
        <pc:chgData name="jaygaudse6069@gmail.com" userId="S::jaygaudse6069_gmail.com#ext#@bostoninstituteofanalyti399.onmicrosoft.com::772e6284-ad1d-4d8f-ba1e-15f2cefab82f" providerId="AD" clId="Web-{90293CCE-2690-FDA9-A86C-3E4A75346818}" dt="2023-05-31T07:17:44.941" v="137"/>
        <pc:sldMkLst>
          <pc:docMk/>
          <pc:sldMk cId="3149427604" sldId="303"/>
        </pc:sldMkLst>
      </pc:sldChg>
      <pc:sldChg chg="del">
        <pc:chgData name="jaygaudse6069@gmail.com" userId="S::jaygaudse6069_gmail.com#ext#@bostoninstituteofanalyti399.onmicrosoft.com::772e6284-ad1d-4d8f-ba1e-15f2cefab82f" providerId="AD" clId="Web-{90293CCE-2690-FDA9-A86C-3E4A75346818}" dt="2023-05-31T07:16:43.986" v="131"/>
        <pc:sldMkLst>
          <pc:docMk/>
          <pc:sldMk cId="2952116117" sldId="304"/>
        </pc:sldMkLst>
      </pc:sldChg>
      <pc:sldChg chg="addSp delSp modSp add del mod replId setBg setClrOvrMap">
        <pc:chgData name="jaygaudse6069@gmail.com" userId="S::jaygaudse6069_gmail.com#ext#@bostoninstituteofanalyti399.onmicrosoft.com::772e6284-ad1d-4d8f-ba1e-15f2cefab82f" providerId="AD" clId="Web-{90293CCE-2690-FDA9-A86C-3E4A75346818}" dt="2023-05-31T12:23:17.285" v="801"/>
        <pc:sldMkLst>
          <pc:docMk/>
          <pc:sldMk cId="3905584999" sldId="304"/>
        </pc:sldMkLst>
        <pc:spChg chg="mod ord">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3" creationId="{718A9091-B154-9159-A546-6E02BBD646D1}"/>
          </ac:spMkLst>
        </pc:spChg>
        <pc:spChg chg="add mod ord">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4" creationId="{15745E53-573F-C75E-81A7-7B627B42BBAE}"/>
          </ac:spMkLst>
        </pc:spChg>
        <pc:spChg chg="mod">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6" creationId="{2FCBF0B7-94AB-BD25-B9D7-E5A88529D971}"/>
          </ac:spMkLst>
        </pc:spChg>
        <pc:spChg chg="mod">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8" creationId="{E35BD990-E826-3680-13E0-410C1E9DDC10}"/>
          </ac:spMkLst>
        </pc:spChg>
        <pc:spChg chg="add del mod ord">
          <ac:chgData name="jaygaudse6069@gmail.com" userId="S::jaygaudse6069_gmail.com#ext#@bostoninstituteofanalyti399.onmicrosoft.com::772e6284-ad1d-4d8f-ba1e-15f2cefab82f" providerId="AD" clId="Web-{90293CCE-2690-FDA9-A86C-3E4A75346818}" dt="2023-05-31T08:27:06.199" v="462"/>
          <ac:spMkLst>
            <pc:docMk/>
            <pc:sldMk cId="3905584999" sldId="304"/>
            <ac:spMk id="11" creationId="{7D98DD1C-FE0F-0A00-F473-7D358C21A9C3}"/>
          </ac:spMkLst>
        </pc:spChg>
        <pc:spChg chg="add del">
          <ac:chgData name="jaygaudse6069@gmail.com" userId="S::jaygaudse6069_gmail.com#ext#@bostoninstituteofanalyti399.onmicrosoft.com::772e6284-ad1d-4d8f-ba1e-15f2cefab82f" providerId="AD" clId="Web-{90293CCE-2690-FDA9-A86C-3E4A75346818}" dt="2023-05-31T08:11:10.243" v="365"/>
          <ac:spMkLst>
            <pc:docMk/>
            <pc:sldMk cId="3905584999" sldId="304"/>
            <ac:spMk id="16" creationId="{2A785343-5D24-4118-A2E4-665D196F60C2}"/>
          </ac:spMkLst>
        </pc:spChg>
        <pc:spChg chg="add del">
          <ac:chgData name="jaygaudse6069@gmail.com" userId="S::jaygaudse6069_gmail.com#ext#@bostoninstituteofanalyti399.onmicrosoft.com::772e6284-ad1d-4d8f-ba1e-15f2cefab82f" providerId="AD" clId="Web-{90293CCE-2690-FDA9-A86C-3E4A75346818}" dt="2023-05-31T08:11:10.243" v="365"/>
          <ac:spMkLst>
            <pc:docMk/>
            <pc:sldMk cId="3905584999" sldId="304"/>
            <ac:spMk id="18" creationId="{32F4D216-10B7-4DCA-A0A1-068E9E32F4F2}"/>
          </ac:spMkLst>
        </pc:spChg>
        <pc:spChg chg="add mod">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28" creationId="{AB902CB9-C7DC-4673-B7D5-F22DCF0EC54E}"/>
          </ac:spMkLst>
        </pc:spChg>
        <pc:spChg chg="add del">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33" creationId="{2B97F24A-32CE-4C1C-A50D-3016B394DCFB}"/>
          </ac:spMkLst>
        </pc:spChg>
        <pc:spChg chg="add del">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35" creationId="{CD8B4F24-440B-49E9-B85D-733523DC064B}"/>
          </ac:spMkLst>
        </pc:spChg>
        <pc:picChg chg="del mod ord">
          <ac:chgData name="jaygaudse6069@gmail.com" userId="S::jaygaudse6069_gmail.com#ext#@bostoninstituteofanalyti399.onmicrosoft.com::772e6284-ad1d-4d8f-ba1e-15f2cefab82f" providerId="AD" clId="Web-{90293CCE-2690-FDA9-A86C-3E4A75346818}" dt="2023-05-31T08:13:43.123" v="393"/>
          <ac:picMkLst>
            <pc:docMk/>
            <pc:sldMk cId="3905584999" sldId="304"/>
            <ac:picMk id="2" creationId="{BDB90223-5D15-41E3-9664-BD96C3BD25A2}"/>
          </ac:picMkLst>
        </pc:picChg>
        <pc:picChg chg="add del mod ord">
          <ac:chgData name="jaygaudse6069@gmail.com" userId="S::jaygaudse6069_gmail.com#ext#@bostoninstituteofanalyti399.onmicrosoft.com::772e6284-ad1d-4d8f-ba1e-15f2cefab82f" providerId="AD" clId="Web-{90293CCE-2690-FDA9-A86C-3E4A75346818}" dt="2023-05-31T08:28:51.265" v="468"/>
          <ac:picMkLst>
            <pc:docMk/>
            <pc:sldMk cId="3905584999" sldId="304"/>
            <ac:picMk id="5" creationId="{9FEA5BCB-3523-7734-95C6-EC5ED9BDE0E9}"/>
          </ac:picMkLst>
        </pc:picChg>
        <pc:picChg chg="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7" creationId="{4019A7C7-4F37-4807-89DC-50EF4BBEB556}"/>
          </ac:picMkLst>
        </pc:picChg>
        <pc:picChg chg="add del mod ord">
          <ac:chgData name="jaygaudse6069@gmail.com" userId="S::jaygaudse6069_gmail.com#ext#@bostoninstituteofanalyti399.onmicrosoft.com::772e6284-ad1d-4d8f-ba1e-15f2cefab82f" providerId="AD" clId="Web-{90293CCE-2690-FDA9-A86C-3E4A75346818}" dt="2023-05-31T08:13:53.530" v="395"/>
          <ac:picMkLst>
            <pc:docMk/>
            <pc:sldMk cId="3905584999" sldId="304"/>
            <ac:picMk id="9" creationId="{E06E51B4-B324-8BDA-5B19-72A484B61E16}"/>
          </ac:picMkLst>
        </pc:picChg>
        <pc:picChg chg="add del mod ord">
          <ac:chgData name="jaygaudse6069@gmail.com" userId="S::jaygaudse6069_gmail.com#ext#@bostoninstituteofanalyti399.onmicrosoft.com::772e6284-ad1d-4d8f-ba1e-15f2cefab82f" providerId="AD" clId="Web-{90293CCE-2690-FDA9-A86C-3E4A75346818}" dt="2023-05-31T08:13:58.640" v="397"/>
          <ac:picMkLst>
            <pc:docMk/>
            <pc:sldMk cId="3905584999" sldId="304"/>
            <ac:picMk id="10" creationId="{12453823-3270-9BAC-D8AE-9DF08FA79000}"/>
          </ac:picMkLst>
        </pc:picChg>
        <pc:picChg chg="add del mod">
          <ac:chgData name="jaygaudse6069@gmail.com" userId="S::jaygaudse6069_gmail.com#ext#@bostoninstituteofanalyti399.onmicrosoft.com::772e6284-ad1d-4d8f-ba1e-15f2cefab82f" providerId="AD" clId="Web-{90293CCE-2690-FDA9-A86C-3E4A75346818}" dt="2023-05-31T08:26:54.230" v="459"/>
          <ac:picMkLst>
            <pc:docMk/>
            <pc:sldMk cId="3905584999" sldId="304"/>
            <ac:picMk id="12" creationId="{8D998668-BB23-6F97-6BCF-765DAAE7AD46}"/>
          </ac:picMkLst>
        </pc:picChg>
        <pc:picChg chg="add del mod">
          <ac:chgData name="jaygaudse6069@gmail.com" userId="S::jaygaudse6069_gmail.com#ext#@bostoninstituteofanalyti399.onmicrosoft.com::772e6284-ad1d-4d8f-ba1e-15f2cefab82f" providerId="AD" clId="Web-{90293CCE-2690-FDA9-A86C-3E4A75346818}" dt="2023-05-31T08:26:57.152" v="460"/>
          <ac:picMkLst>
            <pc:docMk/>
            <pc:sldMk cId="3905584999" sldId="304"/>
            <ac:picMk id="13" creationId="{1A77B3AD-6090-E8FF-B5E3-A4CFC1ED7D9F}"/>
          </ac:picMkLst>
        </pc:picChg>
        <pc:picChg chg="add 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14" creationId="{195D0001-0396-F18E-DEBC-B7E70923306F}"/>
          </ac:picMkLst>
        </pc:picChg>
        <pc:picChg chg="add 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15" creationId="{7DE0A6E7-DCD8-EB4F-CDF7-8D4324607CF9}"/>
          </ac:picMkLst>
        </pc:picChg>
        <pc:picChg chg="add 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17" creationId="{5E2E9221-0D34-6240-7AE6-7B19338DE4AC}"/>
          </ac:picMkLst>
        </pc:picChg>
        <pc:picChg chg="add del mod">
          <ac:chgData name="jaygaudse6069@gmail.com" userId="S::jaygaudse6069_gmail.com#ext#@bostoninstituteofanalyti399.onmicrosoft.com::772e6284-ad1d-4d8f-ba1e-15f2cefab82f" providerId="AD" clId="Web-{90293CCE-2690-FDA9-A86C-3E4A75346818}" dt="2023-05-31T08:37:15.534" v="489"/>
          <ac:picMkLst>
            <pc:docMk/>
            <pc:sldMk cId="3905584999" sldId="304"/>
            <ac:picMk id="19" creationId="{7F8B5575-9F54-8452-42EB-A1BADFC33250}"/>
          </ac:picMkLst>
        </pc:picChg>
        <pc:picChg chg="add 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24" creationId="{CB93B75D-9043-8F2A-17DD-574DE90EC945}"/>
          </ac:picMkLst>
        </pc:picChg>
        <pc:picChg chg="add del mod">
          <ac:chgData name="jaygaudse6069@gmail.com" userId="S::jaygaudse6069_gmail.com#ext#@bostoninstituteofanalyti399.onmicrosoft.com::772e6284-ad1d-4d8f-ba1e-15f2cefab82f" providerId="AD" clId="Web-{90293CCE-2690-FDA9-A86C-3E4A75346818}" dt="2023-05-31T08:38:08.332" v="492"/>
          <ac:picMkLst>
            <pc:docMk/>
            <pc:sldMk cId="3905584999" sldId="304"/>
            <ac:picMk id="25" creationId="{50FFF497-9E63-AF27-5C93-5E96C716BB34}"/>
          </ac:picMkLst>
        </pc:picChg>
        <pc:picChg chg="add 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26" creationId="{2D527735-283E-1988-EF40-1C4F4AF49F15}"/>
          </ac:picMkLst>
        </pc:picChg>
        <pc:picChg chg="add 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27" creationId="{89DD4EF0-0777-DD76-2D15-7EC4B43AEBFE}"/>
          </ac:picMkLst>
        </pc:picChg>
        <pc:cxnChg chg="add del">
          <ac:chgData name="jaygaudse6069@gmail.com" userId="S::jaygaudse6069_gmail.com#ext#@bostoninstituteofanalyti399.onmicrosoft.com::772e6284-ad1d-4d8f-ba1e-15f2cefab82f" providerId="AD" clId="Web-{90293CCE-2690-FDA9-A86C-3E4A75346818}" dt="2023-05-31T08:11:36.963" v="372"/>
          <ac:cxnSpMkLst>
            <pc:docMk/>
            <pc:sldMk cId="3905584999" sldId="304"/>
            <ac:cxnSpMk id="20" creationId="{882DD753-EA38-4E86-91FB-05041A44A28E}"/>
          </ac:cxnSpMkLst>
        </pc:cxnChg>
        <pc:cxnChg chg="add del">
          <ac:chgData name="jaygaudse6069@gmail.com" userId="S::jaygaudse6069_gmail.com#ext#@bostoninstituteofanalyti399.onmicrosoft.com::772e6284-ad1d-4d8f-ba1e-15f2cefab82f" providerId="AD" clId="Web-{90293CCE-2690-FDA9-A86C-3E4A75346818}" dt="2023-05-31T08:11:36.963" v="372"/>
          <ac:cxnSpMkLst>
            <pc:docMk/>
            <pc:sldMk cId="3905584999" sldId="304"/>
            <ac:cxnSpMk id="21" creationId="{822A5670-0F7B-4199-AEAB-33FBA9CEA44D}"/>
          </ac:cxnSpMkLst>
        </pc:cxnChg>
        <pc:cxnChg chg="add del">
          <ac:chgData name="jaygaudse6069@gmail.com" userId="S::jaygaudse6069_gmail.com#ext#@bostoninstituteofanalyti399.onmicrosoft.com::772e6284-ad1d-4d8f-ba1e-15f2cefab82f" providerId="AD" clId="Web-{90293CCE-2690-FDA9-A86C-3E4A75346818}" dt="2023-05-31T08:11:36.963" v="372"/>
          <ac:cxnSpMkLst>
            <pc:docMk/>
            <pc:sldMk cId="3905584999" sldId="304"/>
            <ac:cxnSpMk id="22" creationId="{6DA63E78-7704-45EF-B5D3-EADDF5D82674}"/>
          </ac:cxnSpMkLst>
        </pc:cxnChg>
        <pc:cxnChg chg="add del">
          <ac:chgData name="jaygaudse6069@gmail.com" userId="S::jaygaudse6069_gmail.com#ext#@bostoninstituteofanalyti399.onmicrosoft.com::772e6284-ad1d-4d8f-ba1e-15f2cefab82f" providerId="AD" clId="Web-{90293CCE-2690-FDA9-A86C-3E4A75346818}" dt="2023-05-31T08:11:36.963" v="372"/>
          <ac:cxnSpMkLst>
            <pc:docMk/>
            <pc:sldMk cId="3905584999" sldId="304"/>
            <ac:cxnSpMk id="23" creationId="{8BB1744D-A7DF-4B65-B6E3-DCF12BB2D869}"/>
          </ac:cxnSpMkLst>
        </pc:cxnChg>
      </pc:sldChg>
      <pc:sldChg chg="addSp delSp modSp add mod replId setBg">
        <pc:chgData name="jaygaudse6069@gmail.com" userId="S::jaygaudse6069_gmail.com#ext#@bostoninstituteofanalyti399.onmicrosoft.com::772e6284-ad1d-4d8f-ba1e-15f2cefab82f" providerId="AD" clId="Web-{90293CCE-2690-FDA9-A86C-3E4A75346818}" dt="2023-05-31T09:13:05.206" v="681" actId="1076"/>
        <pc:sldMkLst>
          <pc:docMk/>
          <pc:sldMk cId="3559273396" sldId="305"/>
        </pc:sldMkLst>
        <pc:spChg chg="mod ord">
          <ac:chgData name="jaygaudse6069@gmail.com" userId="S::jaygaudse6069_gmail.com#ext#@bostoninstituteofanalyti399.onmicrosoft.com::772e6284-ad1d-4d8f-ba1e-15f2cefab82f" providerId="AD" clId="Web-{90293CCE-2690-FDA9-A86C-3E4A75346818}" dt="2023-05-31T07:43:18.746" v="287"/>
          <ac:spMkLst>
            <pc:docMk/>
            <pc:sldMk cId="3559273396" sldId="305"/>
            <ac:spMk id="3" creationId="{718A9091-B154-9159-A546-6E02BBD646D1}"/>
          </ac:spMkLst>
        </pc:spChg>
        <pc:spChg chg="add mod ord">
          <ac:chgData name="jaygaudse6069@gmail.com" userId="S::jaygaudse6069_gmail.com#ext#@bostoninstituteofanalyti399.onmicrosoft.com::772e6284-ad1d-4d8f-ba1e-15f2cefab82f" providerId="AD" clId="Web-{90293CCE-2690-FDA9-A86C-3E4A75346818}" dt="2023-05-31T09:12:30.314" v="675" actId="1076"/>
          <ac:spMkLst>
            <pc:docMk/>
            <pc:sldMk cId="3559273396" sldId="305"/>
            <ac:spMk id="4" creationId="{610A72D7-8611-9701-960C-4D6B9B223C38}"/>
          </ac:spMkLst>
        </pc:spChg>
        <pc:spChg chg="mod ord">
          <ac:chgData name="jaygaudse6069@gmail.com" userId="S::jaygaudse6069_gmail.com#ext#@bostoninstituteofanalyti399.onmicrosoft.com::772e6284-ad1d-4d8f-ba1e-15f2cefab82f" providerId="AD" clId="Web-{90293CCE-2690-FDA9-A86C-3E4A75346818}" dt="2023-05-31T07:43:18.746" v="288"/>
          <ac:spMkLst>
            <pc:docMk/>
            <pc:sldMk cId="3559273396" sldId="305"/>
            <ac:spMk id="6" creationId="{2FCBF0B7-94AB-BD25-B9D7-E5A88529D971}"/>
          </ac:spMkLst>
        </pc:spChg>
        <pc:spChg chg="mod ord">
          <ac:chgData name="jaygaudse6069@gmail.com" userId="S::jaygaudse6069_gmail.com#ext#@bostoninstituteofanalyti399.onmicrosoft.com::772e6284-ad1d-4d8f-ba1e-15f2cefab82f" providerId="AD" clId="Web-{90293CCE-2690-FDA9-A86C-3E4A75346818}" dt="2023-05-31T07:45:19.407" v="306" actId="14100"/>
          <ac:spMkLst>
            <pc:docMk/>
            <pc:sldMk cId="3559273396" sldId="305"/>
            <ac:spMk id="8" creationId="{E35BD990-E826-3680-13E0-410C1E9DDC10}"/>
          </ac:spMkLst>
        </pc:spChg>
        <pc:spChg chg="add del">
          <ac:chgData name="jaygaudse6069@gmail.com" userId="S::jaygaudse6069_gmail.com#ext#@bostoninstituteofanalyti399.onmicrosoft.com::772e6284-ad1d-4d8f-ba1e-15f2cefab82f" providerId="AD" clId="Web-{90293CCE-2690-FDA9-A86C-3E4A75346818}" dt="2023-05-31T07:43:18.746" v="288"/>
          <ac:spMkLst>
            <pc:docMk/>
            <pc:sldMk cId="3559273396" sldId="305"/>
            <ac:spMk id="13" creationId="{AAAE94E3-A7DB-4868-B1E3-E49703488BBC}"/>
          </ac:spMkLst>
        </pc:spChg>
        <pc:spChg chg="add del">
          <ac:chgData name="jaygaudse6069@gmail.com" userId="S::jaygaudse6069_gmail.com#ext#@bostoninstituteofanalyti399.onmicrosoft.com::772e6284-ad1d-4d8f-ba1e-15f2cefab82f" providerId="AD" clId="Web-{90293CCE-2690-FDA9-A86C-3E4A75346818}" dt="2023-05-31T07:43:18.746" v="288"/>
          <ac:spMkLst>
            <pc:docMk/>
            <pc:sldMk cId="3559273396" sldId="305"/>
            <ac:spMk id="19" creationId="{3873B707-463F-40B0-8227-E8CC6C67EB25}"/>
          </ac:spMkLst>
        </pc:spChg>
        <pc:spChg chg="add del">
          <ac:chgData name="jaygaudse6069@gmail.com" userId="S::jaygaudse6069_gmail.com#ext#@bostoninstituteofanalyti399.onmicrosoft.com::772e6284-ad1d-4d8f-ba1e-15f2cefab82f" providerId="AD" clId="Web-{90293CCE-2690-FDA9-A86C-3E4A75346818}" dt="2023-05-31T07:43:18.746" v="288"/>
          <ac:spMkLst>
            <pc:docMk/>
            <pc:sldMk cId="3559273396" sldId="305"/>
            <ac:spMk id="21" creationId="{C13237C8-E62C-4F0D-A318-BD6FB6C2D138}"/>
          </ac:spMkLst>
        </pc:spChg>
        <pc:spChg chg="add del">
          <ac:chgData name="jaygaudse6069@gmail.com" userId="S::jaygaudse6069_gmail.com#ext#@bostoninstituteofanalyti399.onmicrosoft.com::772e6284-ad1d-4d8f-ba1e-15f2cefab82f" providerId="AD" clId="Web-{90293CCE-2690-FDA9-A86C-3E4A75346818}" dt="2023-05-31T07:43:18.746" v="288"/>
          <ac:spMkLst>
            <pc:docMk/>
            <pc:sldMk cId="3559273396" sldId="305"/>
            <ac:spMk id="23" creationId="{19C9EAEA-39D0-4B0E-A0EB-51E7B26740B1}"/>
          </ac:spMkLst>
        </pc:spChg>
        <pc:spChg chg="add del">
          <ac:chgData name="jaygaudse6069@gmail.com" userId="S::jaygaudse6069_gmail.com#ext#@bostoninstituteofanalyti399.onmicrosoft.com::772e6284-ad1d-4d8f-ba1e-15f2cefab82f" providerId="AD" clId="Web-{90293CCE-2690-FDA9-A86C-3E4A75346818}" dt="2023-05-31T07:43:18.746" v="288"/>
          <ac:spMkLst>
            <pc:docMk/>
            <pc:sldMk cId="3559273396" sldId="305"/>
            <ac:spMk id="25" creationId="{8CB5D2D7-DF65-4E86-BFBA-FFB9B5ACEB64}"/>
          </ac:spMkLst>
        </pc:spChg>
        <pc:spChg chg="add del">
          <ac:chgData name="jaygaudse6069@gmail.com" userId="S::jaygaudse6069_gmail.com#ext#@bostoninstituteofanalyti399.onmicrosoft.com::772e6284-ad1d-4d8f-ba1e-15f2cefab82f" providerId="AD" clId="Web-{90293CCE-2690-FDA9-A86C-3E4A75346818}" dt="2023-05-31T07:43:18.746" v="287"/>
          <ac:spMkLst>
            <pc:docMk/>
            <pc:sldMk cId="3559273396" sldId="305"/>
            <ac:spMk id="30" creationId="{F1E7273E-E5A3-4B1D-BE3E-56F045D92700}"/>
          </ac:spMkLst>
        </pc:spChg>
        <pc:spChg chg="add del">
          <ac:chgData name="jaygaudse6069@gmail.com" userId="S::jaygaudse6069_gmail.com#ext#@bostoninstituteofanalyti399.onmicrosoft.com::772e6284-ad1d-4d8f-ba1e-15f2cefab82f" providerId="AD" clId="Web-{90293CCE-2690-FDA9-A86C-3E4A75346818}" dt="2023-05-31T07:43:18.746" v="287"/>
          <ac:spMkLst>
            <pc:docMk/>
            <pc:sldMk cId="3559273396" sldId="305"/>
            <ac:spMk id="32" creationId="{9CF7FE1C-8BC5-4B0C-A2BC-93AB72C90FDD}"/>
          </ac:spMkLst>
        </pc:spChg>
        <pc:spChg chg="add del">
          <ac:chgData name="jaygaudse6069@gmail.com" userId="S::jaygaudse6069_gmail.com#ext#@bostoninstituteofanalyti399.onmicrosoft.com::772e6284-ad1d-4d8f-ba1e-15f2cefab82f" providerId="AD" clId="Web-{90293CCE-2690-FDA9-A86C-3E4A75346818}" dt="2023-05-31T07:43:47.356" v="294"/>
          <ac:spMkLst>
            <pc:docMk/>
            <pc:sldMk cId="3559273396" sldId="305"/>
            <ac:spMk id="34" creationId="{53B475F8-50AE-46A0-9943-B2B63183D50C}"/>
          </ac:spMkLst>
        </pc:spChg>
        <pc:spChg chg="add del">
          <ac:chgData name="jaygaudse6069@gmail.com" userId="S::jaygaudse6069_gmail.com#ext#@bostoninstituteofanalyti399.onmicrosoft.com::772e6284-ad1d-4d8f-ba1e-15f2cefab82f" providerId="AD" clId="Web-{90293CCE-2690-FDA9-A86C-3E4A75346818}" dt="2023-05-31T07:43:47.356" v="294"/>
          <ac:spMkLst>
            <pc:docMk/>
            <pc:sldMk cId="3559273396" sldId="305"/>
            <ac:spMk id="35" creationId="{75F6FDB4-2351-48C2-A863-2364A02343C0}"/>
          </ac:spMkLst>
        </pc:spChg>
        <pc:spChg chg="add del">
          <ac:chgData name="jaygaudse6069@gmail.com" userId="S::jaygaudse6069_gmail.com#ext#@bostoninstituteofanalyti399.onmicrosoft.com::772e6284-ad1d-4d8f-ba1e-15f2cefab82f" providerId="AD" clId="Web-{90293CCE-2690-FDA9-A86C-3E4A75346818}" dt="2023-05-31T07:43:40.169" v="291"/>
          <ac:spMkLst>
            <pc:docMk/>
            <pc:sldMk cId="3559273396" sldId="305"/>
            <ac:spMk id="40" creationId="{AE6CA01B-0DEB-4E9A-9768-B728DA42C1D4}"/>
          </ac:spMkLst>
        </pc:spChg>
        <pc:spChg chg="add del">
          <ac:chgData name="jaygaudse6069@gmail.com" userId="S::jaygaudse6069_gmail.com#ext#@bostoninstituteofanalyti399.onmicrosoft.com::772e6284-ad1d-4d8f-ba1e-15f2cefab82f" providerId="AD" clId="Web-{90293CCE-2690-FDA9-A86C-3E4A75346818}" dt="2023-05-31T07:43:47.356" v="293"/>
          <ac:spMkLst>
            <pc:docMk/>
            <pc:sldMk cId="3559273396" sldId="305"/>
            <ac:spMk id="48" creationId="{6D22FA1E-E02A-4FC5-BBA6-577D6DA0C8C8}"/>
          </ac:spMkLst>
        </pc:spChg>
        <pc:spChg chg="add del">
          <ac:chgData name="jaygaudse6069@gmail.com" userId="S::jaygaudse6069_gmail.com#ext#@bostoninstituteofanalyti399.onmicrosoft.com::772e6284-ad1d-4d8f-ba1e-15f2cefab82f" providerId="AD" clId="Web-{90293CCE-2690-FDA9-A86C-3E4A75346818}" dt="2023-05-31T07:43:47.356" v="293"/>
          <ac:spMkLst>
            <pc:docMk/>
            <pc:sldMk cId="3559273396" sldId="305"/>
            <ac:spMk id="49" creationId="{05D27520-F270-4F3D-A46E-76A337B6E167}"/>
          </ac:spMkLst>
        </pc:spChg>
        <pc:spChg chg="add">
          <ac:chgData name="jaygaudse6069@gmail.com" userId="S::jaygaudse6069_gmail.com#ext#@bostoninstituteofanalyti399.onmicrosoft.com::772e6284-ad1d-4d8f-ba1e-15f2cefab82f" providerId="AD" clId="Web-{90293CCE-2690-FDA9-A86C-3E4A75346818}" dt="2023-05-31T07:43:47.356" v="294"/>
          <ac:spMkLst>
            <pc:docMk/>
            <pc:sldMk cId="3559273396" sldId="305"/>
            <ac:spMk id="51" creationId="{53B475F8-50AE-46A0-9943-B2B63183D50C}"/>
          </ac:spMkLst>
        </pc:spChg>
        <pc:spChg chg="add">
          <ac:chgData name="jaygaudse6069@gmail.com" userId="S::jaygaudse6069_gmail.com#ext#@bostoninstituteofanalyti399.onmicrosoft.com::772e6284-ad1d-4d8f-ba1e-15f2cefab82f" providerId="AD" clId="Web-{90293CCE-2690-FDA9-A86C-3E4A75346818}" dt="2023-05-31T07:43:47.356" v="294"/>
          <ac:spMkLst>
            <pc:docMk/>
            <pc:sldMk cId="3559273396" sldId="305"/>
            <ac:spMk id="52" creationId="{75F6FDB4-2351-48C2-A863-2364A02343C0}"/>
          </ac:spMkLst>
        </pc:spChg>
        <pc:grpChg chg="add del">
          <ac:chgData name="jaygaudse6069@gmail.com" userId="S::jaygaudse6069_gmail.com#ext#@bostoninstituteofanalyti399.onmicrosoft.com::772e6284-ad1d-4d8f-ba1e-15f2cefab82f" providerId="AD" clId="Web-{90293CCE-2690-FDA9-A86C-3E4A75346818}" dt="2023-05-31T07:43:18.746" v="288"/>
          <ac:grpSpMkLst>
            <pc:docMk/>
            <pc:sldMk cId="3559273396" sldId="305"/>
            <ac:grpSpMk id="15" creationId="{1DE889C7-FAD6-4397-98E2-05D503484459}"/>
          </ac:grpSpMkLst>
        </pc:grpChg>
        <pc:grpChg chg="add del">
          <ac:chgData name="jaygaudse6069@gmail.com" userId="S::jaygaudse6069_gmail.com#ext#@bostoninstituteofanalyti399.onmicrosoft.com::772e6284-ad1d-4d8f-ba1e-15f2cefab82f" providerId="AD" clId="Web-{90293CCE-2690-FDA9-A86C-3E4A75346818}" dt="2023-05-31T07:43:40.169" v="291"/>
          <ac:grpSpMkLst>
            <pc:docMk/>
            <pc:sldMk cId="3559273396" sldId="305"/>
            <ac:grpSpMk id="42" creationId="{A57D8C8E-634E-4E83-9657-225A4DFE47ED}"/>
          </ac:grpSpMkLst>
        </pc:grpChg>
        <pc:picChg chg="del mod ord">
          <ac:chgData name="jaygaudse6069@gmail.com" userId="S::jaygaudse6069_gmail.com#ext#@bostoninstituteofanalyti399.onmicrosoft.com::772e6284-ad1d-4d8f-ba1e-15f2cefab82f" providerId="AD" clId="Web-{90293CCE-2690-FDA9-A86C-3E4A75346818}" dt="2023-05-31T07:37:01.139" v="253"/>
          <ac:picMkLst>
            <pc:docMk/>
            <pc:sldMk cId="3559273396" sldId="305"/>
            <ac:picMk id="2" creationId="{BDB90223-5D15-41E3-9664-BD96C3BD25A2}"/>
          </ac:picMkLst>
        </pc:picChg>
        <pc:picChg chg="add mod ord">
          <ac:chgData name="jaygaudse6069@gmail.com" userId="S::jaygaudse6069_gmail.com#ext#@bostoninstituteofanalyti399.onmicrosoft.com::772e6284-ad1d-4d8f-ba1e-15f2cefab82f" providerId="AD" clId="Web-{90293CCE-2690-FDA9-A86C-3E4A75346818}" dt="2023-05-31T09:13:05.206" v="681" actId="1076"/>
          <ac:picMkLst>
            <pc:docMk/>
            <pc:sldMk cId="3559273396" sldId="305"/>
            <ac:picMk id="5" creationId="{6C6313B0-065A-6726-5F2C-3F6D702BB5FD}"/>
          </ac:picMkLst>
        </pc:picChg>
        <pc:picChg chg="mod">
          <ac:chgData name="jaygaudse6069@gmail.com" userId="S::jaygaudse6069_gmail.com#ext#@bostoninstituteofanalyti399.onmicrosoft.com::772e6284-ad1d-4d8f-ba1e-15f2cefab82f" providerId="AD" clId="Web-{90293CCE-2690-FDA9-A86C-3E4A75346818}" dt="2023-05-31T07:45:36.751" v="310" actId="1076"/>
          <ac:picMkLst>
            <pc:docMk/>
            <pc:sldMk cId="3559273396" sldId="305"/>
            <ac:picMk id="7" creationId="{4019A7C7-4F37-4807-89DC-50EF4BBEB556}"/>
          </ac:picMkLst>
        </pc:picChg>
        <pc:picChg chg="add mod ord">
          <ac:chgData name="jaygaudse6069@gmail.com" userId="S::jaygaudse6069_gmail.com#ext#@bostoninstituteofanalyti399.onmicrosoft.com::772e6284-ad1d-4d8f-ba1e-15f2cefab82f" providerId="AD" clId="Web-{90293CCE-2690-FDA9-A86C-3E4A75346818}" dt="2023-05-31T09:12:52.971" v="680" actId="1076"/>
          <ac:picMkLst>
            <pc:docMk/>
            <pc:sldMk cId="3559273396" sldId="305"/>
            <ac:picMk id="9" creationId="{0CB34209-72E2-54C0-8133-7B6C9D16162B}"/>
          </ac:picMkLst>
        </pc:picChg>
      </pc:sldChg>
      <pc:sldChg chg="addSp modSp add replId">
        <pc:chgData name="jaygaudse6069@gmail.com" userId="S::jaygaudse6069_gmail.com#ext#@bostoninstituteofanalyti399.onmicrosoft.com::772e6284-ad1d-4d8f-ba1e-15f2cefab82f" providerId="AD" clId="Web-{90293CCE-2690-FDA9-A86C-3E4A75346818}" dt="2023-05-31T12:23:19.270" v="802" actId="1076"/>
        <pc:sldMkLst>
          <pc:docMk/>
          <pc:sldMk cId="2286214769" sldId="306"/>
        </pc:sldMkLst>
        <pc:spChg chg="mod">
          <ac:chgData name="jaygaudse6069@gmail.com" userId="S::jaygaudse6069_gmail.com#ext#@bostoninstituteofanalyti399.onmicrosoft.com::772e6284-ad1d-4d8f-ba1e-15f2cefab82f" providerId="AD" clId="Web-{90293CCE-2690-FDA9-A86C-3E4A75346818}" dt="2023-05-31T08:45:43.787" v="523" actId="1076"/>
          <ac:spMkLst>
            <pc:docMk/>
            <pc:sldMk cId="2286214769" sldId="306"/>
            <ac:spMk id="3" creationId="{718A9091-B154-9159-A546-6E02BBD646D1}"/>
          </ac:spMkLst>
        </pc:spChg>
        <pc:spChg chg="add mod">
          <ac:chgData name="jaygaudse6069@gmail.com" userId="S::jaygaudse6069_gmail.com#ext#@bostoninstituteofanalyti399.onmicrosoft.com::772e6284-ad1d-4d8f-ba1e-15f2cefab82f" providerId="AD" clId="Web-{90293CCE-2690-FDA9-A86C-3E4A75346818}" dt="2023-05-31T08:46:00.256" v="525" actId="1076"/>
          <ac:spMkLst>
            <pc:docMk/>
            <pc:sldMk cId="2286214769" sldId="306"/>
            <ac:spMk id="4" creationId="{CC3688CA-B3FD-4556-61D2-797280C5F228}"/>
          </ac:spMkLst>
        </pc:spChg>
        <pc:spChg chg="mod">
          <ac:chgData name="jaygaudse6069@gmail.com" userId="S::jaygaudse6069_gmail.com#ext#@bostoninstituteofanalyti399.onmicrosoft.com::772e6284-ad1d-4d8f-ba1e-15f2cefab82f" providerId="AD" clId="Web-{90293CCE-2690-FDA9-A86C-3E4A75346818}" dt="2023-05-31T08:45:50.802" v="524" actId="1076"/>
          <ac:spMkLst>
            <pc:docMk/>
            <pc:sldMk cId="2286214769" sldId="306"/>
            <ac:spMk id="6" creationId="{2FCBF0B7-94AB-BD25-B9D7-E5A88529D971}"/>
          </ac:spMkLst>
        </pc:spChg>
        <pc:picChg chg="mod">
          <ac:chgData name="jaygaudse6069@gmail.com" userId="S::jaygaudse6069_gmail.com#ext#@bostoninstituteofanalyti399.onmicrosoft.com::772e6284-ad1d-4d8f-ba1e-15f2cefab82f" providerId="AD" clId="Web-{90293CCE-2690-FDA9-A86C-3E4A75346818}" dt="2023-05-31T12:23:19.270" v="802" actId="1076"/>
          <ac:picMkLst>
            <pc:docMk/>
            <pc:sldMk cId="2286214769" sldId="306"/>
            <ac:picMk id="2" creationId="{BDB90223-5D15-41E3-9664-BD96C3BD25A2}"/>
          </ac:picMkLst>
        </pc:picChg>
        <pc:picChg chg="add mod">
          <ac:chgData name="jaygaudse6069@gmail.com" userId="S::jaygaudse6069_gmail.com#ext#@bostoninstituteofanalyti399.onmicrosoft.com::772e6284-ad1d-4d8f-ba1e-15f2cefab82f" providerId="AD" clId="Web-{90293CCE-2690-FDA9-A86C-3E4A75346818}" dt="2023-05-31T08:47:09.102" v="530" actId="14100"/>
          <ac:picMkLst>
            <pc:docMk/>
            <pc:sldMk cId="2286214769" sldId="306"/>
            <ac:picMk id="5" creationId="{1607E2A2-4AF8-3D37-3066-F0A2457926C9}"/>
          </ac:picMkLst>
        </pc:picChg>
        <pc:picChg chg="mod">
          <ac:chgData name="jaygaudse6069@gmail.com" userId="S::jaygaudse6069_gmail.com#ext#@bostoninstituteofanalyti399.onmicrosoft.com::772e6284-ad1d-4d8f-ba1e-15f2cefab82f" providerId="AD" clId="Web-{90293CCE-2690-FDA9-A86C-3E4A75346818}" dt="2023-05-31T08:50:50.501" v="544" actId="14100"/>
          <ac:picMkLst>
            <pc:docMk/>
            <pc:sldMk cId="2286214769" sldId="306"/>
            <ac:picMk id="7" creationId="{4019A7C7-4F37-4807-89DC-50EF4BBEB556}"/>
          </ac:picMkLst>
        </pc:picChg>
        <pc:picChg chg="add mod">
          <ac:chgData name="jaygaudse6069@gmail.com" userId="S::jaygaudse6069_gmail.com#ext#@bostoninstituteofanalyti399.onmicrosoft.com::772e6284-ad1d-4d8f-ba1e-15f2cefab82f" providerId="AD" clId="Web-{90293CCE-2690-FDA9-A86C-3E4A75346818}" dt="2023-05-31T08:48:36.730" v="534" actId="14100"/>
          <ac:picMkLst>
            <pc:docMk/>
            <pc:sldMk cId="2286214769" sldId="306"/>
            <ac:picMk id="9" creationId="{C0DD0FBC-4365-EFB7-C2CA-FB15FC499742}"/>
          </ac:picMkLst>
        </pc:picChg>
        <pc:picChg chg="add mod">
          <ac:chgData name="jaygaudse6069@gmail.com" userId="S::jaygaudse6069_gmail.com#ext#@bostoninstituteofanalyti399.onmicrosoft.com::772e6284-ad1d-4d8f-ba1e-15f2cefab82f" providerId="AD" clId="Web-{90293CCE-2690-FDA9-A86C-3E4A75346818}" dt="2023-05-31T08:52:46.646" v="559" actId="14100"/>
          <ac:picMkLst>
            <pc:docMk/>
            <pc:sldMk cId="2286214769" sldId="306"/>
            <ac:picMk id="10" creationId="{5EAEE698-1477-761F-D8EB-2D999C3EA372}"/>
          </ac:picMkLst>
        </pc:picChg>
        <pc:picChg chg="add mod">
          <ac:chgData name="jaygaudse6069@gmail.com" userId="S::jaygaudse6069_gmail.com#ext#@bostoninstituteofanalyti399.onmicrosoft.com::772e6284-ad1d-4d8f-ba1e-15f2cefab82f" providerId="AD" clId="Web-{90293CCE-2690-FDA9-A86C-3E4A75346818}" dt="2023-05-31T08:51:46.003" v="551" actId="14100"/>
          <ac:picMkLst>
            <pc:docMk/>
            <pc:sldMk cId="2286214769" sldId="306"/>
            <ac:picMk id="11" creationId="{77CCBD94-F402-F99C-CFFA-392D8E4843A9}"/>
          </ac:picMkLst>
        </pc:picChg>
        <pc:picChg chg="add mod">
          <ac:chgData name="jaygaudse6069@gmail.com" userId="S::jaygaudse6069_gmail.com#ext#@bostoninstituteofanalyti399.onmicrosoft.com::772e6284-ad1d-4d8f-ba1e-15f2cefab82f" providerId="AD" clId="Web-{90293CCE-2690-FDA9-A86C-3E4A75346818}" dt="2023-05-31T08:52:41.927" v="558" actId="1076"/>
          <ac:picMkLst>
            <pc:docMk/>
            <pc:sldMk cId="2286214769" sldId="306"/>
            <ac:picMk id="12" creationId="{7CF8BEF1-7B25-A71A-31B6-1364FE6544ED}"/>
          </ac:picMkLst>
        </pc:picChg>
      </pc:sldChg>
      <pc:sldChg chg="addSp delSp modSp add mod ord replId setBg">
        <pc:chgData name="jaygaudse6069@gmail.com" userId="S::jaygaudse6069_gmail.com#ext#@bostoninstituteofanalyti399.onmicrosoft.com::772e6284-ad1d-4d8f-ba1e-15f2cefab82f" providerId="AD" clId="Web-{90293CCE-2690-FDA9-A86C-3E4A75346818}" dt="2023-05-31T09:03:10.044" v="655" actId="1076"/>
        <pc:sldMkLst>
          <pc:docMk/>
          <pc:sldMk cId="859933508" sldId="307"/>
        </pc:sldMkLst>
        <pc:spChg chg="add mod ord">
          <ac:chgData name="jaygaudse6069@gmail.com" userId="S::jaygaudse6069_gmail.com#ext#@bostoninstituteofanalyti399.onmicrosoft.com::772e6284-ad1d-4d8f-ba1e-15f2cefab82f" providerId="AD" clId="Web-{90293CCE-2690-FDA9-A86C-3E4A75346818}" dt="2023-05-31T09:03:01.794" v="653" actId="1076"/>
          <ac:spMkLst>
            <pc:docMk/>
            <pc:sldMk cId="859933508" sldId="307"/>
            <ac:spMk id="5" creationId="{A6AC1149-7024-A0EC-BA8D-C498B1A7C028}"/>
          </ac:spMkLst>
        </pc:spChg>
        <pc:spChg chg="mod">
          <ac:chgData name="jaygaudse6069@gmail.com" userId="S::jaygaudse6069_gmail.com#ext#@bostoninstituteofanalyti399.onmicrosoft.com::772e6284-ad1d-4d8f-ba1e-15f2cefab82f" providerId="AD" clId="Web-{90293CCE-2690-FDA9-A86C-3E4A75346818}" dt="2023-05-31T09:03:04.935" v="654" actId="1076"/>
          <ac:spMkLst>
            <pc:docMk/>
            <pc:sldMk cId="859933508" sldId="307"/>
            <ac:spMk id="6" creationId="{2FCBF0B7-94AB-BD25-B9D7-E5A88529D971}"/>
          </ac:spMkLst>
        </pc:spChg>
        <pc:spChg chg="mod">
          <ac:chgData name="jaygaudse6069@gmail.com" userId="S::jaygaudse6069_gmail.com#ext#@bostoninstituteofanalyti399.onmicrosoft.com::772e6284-ad1d-4d8f-ba1e-15f2cefab82f" providerId="AD" clId="Web-{90293CCE-2690-FDA9-A86C-3E4A75346818}" dt="2023-05-31T08:54:47.947" v="566"/>
          <ac:spMkLst>
            <pc:docMk/>
            <pc:sldMk cId="859933508" sldId="307"/>
            <ac:spMk id="8" creationId="{E35BD990-E826-3680-13E0-410C1E9DDC10}"/>
          </ac:spMkLst>
        </pc:spChg>
        <pc:spChg chg="add del">
          <ac:chgData name="jaygaudse6069@gmail.com" userId="S::jaygaudse6069_gmail.com#ext#@bostoninstituteofanalyti399.onmicrosoft.com::772e6284-ad1d-4d8f-ba1e-15f2cefab82f" providerId="AD" clId="Web-{90293CCE-2690-FDA9-A86C-3E4A75346818}" dt="2023-05-31T08:54:47.932" v="565"/>
          <ac:spMkLst>
            <pc:docMk/>
            <pc:sldMk cId="859933508" sldId="307"/>
            <ac:spMk id="13" creationId="{53E60C6D-4E85-4E14-BCDF-BF15C241F7CA}"/>
          </ac:spMkLst>
        </pc:spChg>
        <pc:spChg chg="add del">
          <ac:chgData name="jaygaudse6069@gmail.com" userId="S::jaygaudse6069_gmail.com#ext#@bostoninstituteofanalyti399.onmicrosoft.com::772e6284-ad1d-4d8f-ba1e-15f2cefab82f" providerId="AD" clId="Web-{90293CCE-2690-FDA9-A86C-3E4A75346818}" dt="2023-05-31T08:54:47.932" v="565"/>
          <ac:spMkLst>
            <pc:docMk/>
            <pc:sldMk cId="859933508" sldId="307"/>
            <ac:spMk id="15" creationId="{7D42D292-4C48-479B-9E59-E29CD9871C0C}"/>
          </ac:spMkLst>
        </pc:spChg>
        <pc:spChg chg="add del">
          <ac:chgData name="jaygaudse6069@gmail.com" userId="S::jaygaudse6069_gmail.com#ext#@bostoninstituteofanalyti399.onmicrosoft.com::772e6284-ad1d-4d8f-ba1e-15f2cefab82f" providerId="AD" clId="Web-{90293CCE-2690-FDA9-A86C-3E4A75346818}" dt="2023-05-31T08:54:47.932" v="565"/>
          <ac:spMkLst>
            <pc:docMk/>
            <pc:sldMk cId="859933508" sldId="307"/>
            <ac:spMk id="17" creationId="{533DF362-939D-4EEE-8DC4-6B54607E5611}"/>
          </ac:spMkLst>
        </pc:spChg>
        <pc:spChg chg="add del">
          <ac:chgData name="jaygaudse6069@gmail.com" userId="S::jaygaudse6069_gmail.com#ext#@bostoninstituteofanalyti399.onmicrosoft.com::772e6284-ad1d-4d8f-ba1e-15f2cefab82f" providerId="AD" clId="Web-{90293CCE-2690-FDA9-A86C-3E4A75346818}" dt="2023-05-31T08:55:23.636" v="578"/>
          <ac:spMkLst>
            <pc:docMk/>
            <pc:sldMk cId="859933508" sldId="307"/>
            <ac:spMk id="19" creationId="{3873B707-463F-40B0-8227-E8CC6C67EB25}"/>
          </ac:spMkLst>
        </pc:spChg>
        <pc:spChg chg="add del">
          <ac:chgData name="jaygaudse6069@gmail.com" userId="S::jaygaudse6069_gmail.com#ext#@bostoninstituteofanalyti399.onmicrosoft.com::772e6284-ad1d-4d8f-ba1e-15f2cefab82f" providerId="AD" clId="Web-{90293CCE-2690-FDA9-A86C-3E4A75346818}" dt="2023-05-31T08:55:23.636" v="578"/>
          <ac:spMkLst>
            <pc:docMk/>
            <pc:sldMk cId="859933508" sldId="307"/>
            <ac:spMk id="20" creationId="{AAAE94E3-A7DB-4868-B1E3-E49703488BBC}"/>
          </ac:spMkLst>
        </pc:spChg>
        <pc:spChg chg="add del">
          <ac:chgData name="jaygaudse6069@gmail.com" userId="S::jaygaudse6069_gmail.com#ext#@bostoninstituteofanalyti399.onmicrosoft.com::772e6284-ad1d-4d8f-ba1e-15f2cefab82f" providerId="AD" clId="Web-{90293CCE-2690-FDA9-A86C-3E4A75346818}" dt="2023-05-31T08:55:23.636" v="578"/>
          <ac:spMkLst>
            <pc:docMk/>
            <pc:sldMk cId="859933508" sldId="307"/>
            <ac:spMk id="21" creationId="{C13237C8-E62C-4F0D-A318-BD6FB6C2D138}"/>
          </ac:spMkLst>
        </pc:spChg>
        <pc:spChg chg="add del">
          <ac:chgData name="jaygaudse6069@gmail.com" userId="S::jaygaudse6069_gmail.com#ext#@bostoninstituteofanalyti399.onmicrosoft.com::772e6284-ad1d-4d8f-ba1e-15f2cefab82f" providerId="AD" clId="Web-{90293CCE-2690-FDA9-A86C-3E4A75346818}" dt="2023-05-31T08:55:23.636" v="578"/>
          <ac:spMkLst>
            <pc:docMk/>
            <pc:sldMk cId="859933508" sldId="307"/>
            <ac:spMk id="23" creationId="{19C9EAEA-39D0-4B0E-A0EB-51E7B26740B1}"/>
          </ac:spMkLst>
        </pc:spChg>
        <pc:spChg chg="add del">
          <ac:chgData name="jaygaudse6069@gmail.com" userId="S::jaygaudse6069_gmail.com#ext#@bostoninstituteofanalyti399.onmicrosoft.com::772e6284-ad1d-4d8f-ba1e-15f2cefab82f" providerId="AD" clId="Web-{90293CCE-2690-FDA9-A86C-3E4A75346818}" dt="2023-05-31T08:55:23.636" v="578"/>
          <ac:spMkLst>
            <pc:docMk/>
            <pc:sldMk cId="859933508" sldId="307"/>
            <ac:spMk id="25" creationId="{8CB5D2D7-DF65-4E86-BFBA-FFB9B5ACEB64}"/>
          </ac:spMkLst>
        </pc:spChg>
        <pc:spChg chg="add del">
          <ac:chgData name="jaygaudse6069@gmail.com" userId="S::jaygaudse6069_gmail.com#ext#@bostoninstituteofanalyti399.onmicrosoft.com::772e6284-ad1d-4d8f-ba1e-15f2cefab82f" providerId="AD" clId="Web-{90293CCE-2690-FDA9-A86C-3E4A75346818}" dt="2023-05-31T08:55:08.339" v="569"/>
          <ac:spMkLst>
            <pc:docMk/>
            <pc:sldMk cId="859933508" sldId="307"/>
            <ac:spMk id="30" creationId="{8B3A2D1A-45FC-4F95-B150-1C13EF2F6D09}"/>
          </ac:spMkLst>
        </pc:spChg>
        <pc:spChg chg="add del">
          <ac:chgData name="jaygaudse6069@gmail.com" userId="S::jaygaudse6069_gmail.com#ext#@bostoninstituteofanalyti399.onmicrosoft.com::772e6284-ad1d-4d8f-ba1e-15f2cefab82f" providerId="AD" clId="Web-{90293CCE-2690-FDA9-A86C-3E4A75346818}" dt="2023-05-31T08:55:08.339" v="569"/>
          <ac:spMkLst>
            <pc:docMk/>
            <pc:sldMk cId="859933508" sldId="307"/>
            <ac:spMk id="32" creationId="{39C3C864-C625-4883-B868-9A4C470F4DD5}"/>
          </ac:spMkLst>
        </pc:spChg>
        <pc:spChg chg="add del">
          <ac:chgData name="jaygaudse6069@gmail.com" userId="S::jaygaudse6069_gmail.com#ext#@bostoninstituteofanalyti399.onmicrosoft.com::772e6284-ad1d-4d8f-ba1e-15f2cefab82f" providerId="AD" clId="Web-{90293CCE-2690-FDA9-A86C-3E4A75346818}" dt="2023-05-31T08:55:13.276" v="571"/>
          <ac:spMkLst>
            <pc:docMk/>
            <pc:sldMk cId="859933508" sldId="307"/>
            <ac:spMk id="34" creationId="{4300840D-0A0B-4512-BACA-B439D5B9C57C}"/>
          </ac:spMkLst>
        </pc:spChg>
        <pc:spChg chg="add del">
          <ac:chgData name="jaygaudse6069@gmail.com" userId="S::jaygaudse6069_gmail.com#ext#@bostoninstituteofanalyti399.onmicrosoft.com::772e6284-ad1d-4d8f-ba1e-15f2cefab82f" providerId="AD" clId="Web-{90293CCE-2690-FDA9-A86C-3E4A75346818}" dt="2023-05-31T08:55:13.276" v="571"/>
          <ac:spMkLst>
            <pc:docMk/>
            <pc:sldMk cId="859933508" sldId="307"/>
            <ac:spMk id="35" creationId="{C4285719-470E-454C-AF62-8323075F1F5B}"/>
          </ac:spMkLst>
        </pc:spChg>
        <pc:spChg chg="add del">
          <ac:chgData name="jaygaudse6069@gmail.com" userId="S::jaygaudse6069_gmail.com#ext#@bostoninstituteofanalyti399.onmicrosoft.com::772e6284-ad1d-4d8f-ba1e-15f2cefab82f" providerId="AD" clId="Web-{90293CCE-2690-FDA9-A86C-3E4A75346818}" dt="2023-05-31T08:55:13.276" v="571"/>
          <ac:spMkLst>
            <pc:docMk/>
            <pc:sldMk cId="859933508" sldId="307"/>
            <ac:spMk id="36" creationId="{D2B78728-A580-49A7-84F9-6EF6F583ADE0}"/>
          </ac:spMkLst>
        </pc:spChg>
        <pc:spChg chg="add del">
          <ac:chgData name="jaygaudse6069@gmail.com" userId="S::jaygaudse6069_gmail.com#ext#@bostoninstituteofanalyti399.onmicrosoft.com::772e6284-ad1d-4d8f-ba1e-15f2cefab82f" providerId="AD" clId="Web-{90293CCE-2690-FDA9-A86C-3E4A75346818}" dt="2023-05-31T08:55:13.276" v="571"/>
          <ac:spMkLst>
            <pc:docMk/>
            <pc:sldMk cId="859933508" sldId="307"/>
            <ac:spMk id="37" creationId="{CD9FE4EF-C4D8-49A0-B2FF-81D8DB7D8A24}"/>
          </ac:spMkLst>
        </pc:spChg>
        <pc:spChg chg="add del">
          <ac:chgData name="jaygaudse6069@gmail.com" userId="S::jaygaudse6069_gmail.com#ext#@bostoninstituteofanalyti399.onmicrosoft.com::772e6284-ad1d-4d8f-ba1e-15f2cefab82f" providerId="AD" clId="Web-{90293CCE-2690-FDA9-A86C-3E4A75346818}" dt="2023-05-31T08:55:13.276" v="571"/>
          <ac:spMkLst>
            <pc:docMk/>
            <pc:sldMk cId="859933508" sldId="307"/>
            <ac:spMk id="38" creationId="{38FAA1A1-D861-433F-88FA-1E9D6FD31D11}"/>
          </ac:spMkLst>
        </pc:spChg>
        <pc:spChg chg="add del">
          <ac:chgData name="jaygaudse6069@gmail.com" userId="S::jaygaudse6069_gmail.com#ext#@bostoninstituteofanalyti399.onmicrosoft.com::772e6284-ad1d-4d8f-ba1e-15f2cefab82f" providerId="AD" clId="Web-{90293CCE-2690-FDA9-A86C-3E4A75346818}" dt="2023-05-31T08:55:13.276" v="571"/>
          <ac:spMkLst>
            <pc:docMk/>
            <pc:sldMk cId="859933508" sldId="307"/>
            <ac:spMk id="40" creationId="{8D71EDA1-87BF-4D5D-AB79-F346FD19278A}"/>
          </ac:spMkLst>
        </pc:spChg>
        <pc:spChg chg="add del">
          <ac:chgData name="jaygaudse6069@gmail.com" userId="S::jaygaudse6069_gmail.com#ext#@bostoninstituteofanalyti399.onmicrosoft.com::772e6284-ad1d-4d8f-ba1e-15f2cefab82f" providerId="AD" clId="Web-{90293CCE-2690-FDA9-A86C-3E4A75346818}" dt="2023-05-31T08:55:17.339" v="573"/>
          <ac:spMkLst>
            <pc:docMk/>
            <pc:sldMk cId="859933508" sldId="307"/>
            <ac:spMk id="42" creationId="{2EB492CD-616E-47F8-933B-5E2D952A0593}"/>
          </ac:spMkLst>
        </pc:spChg>
        <pc:spChg chg="add del">
          <ac:chgData name="jaygaudse6069@gmail.com" userId="S::jaygaudse6069_gmail.com#ext#@bostoninstituteofanalyti399.onmicrosoft.com::772e6284-ad1d-4d8f-ba1e-15f2cefab82f" providerId="AD" clId="Web-{90293CCE-2690-FDA9-A86C-3E4A75346818}" dt="2023-05-31T08:55:17.339" v="573"/>
          <ac:spMkLst>
            <pc:docMk/>
            <pc:sldMk cId="859933508" sldId="307"/>
            <ac:spMk id="43" creationId="{59383CF9-23B5-4335-9B21-1791C4CF1C75}"/>
          </ac:spMkLst>
        </pc:spChg>
        <pc:spChg chg="add del">
          <ac:chgData name="jaygaudse6069@gmail.com" userId="S::jaygaudse6069_gmail.com#ext#@bostoninstituteofanalyti399.onmicrosoft.com::772e6284-ad1d-4d8f-ba1e-15f2cefab82f" providerId="AD" clId="Web-{90293CCE-2690-FDA9-A86C-3E4A75346818}" dt="2023-05-31T08:55:17.339" v="573"/>
          <ac:spMkLst>
            <pc:docMk/>
            <pc:sldMk cId="859933508" sldId="307"/>
            <ac:spMk id="44" creationId="{0007FE00-9498-4706-B255-6437B0252C02}"/>
          </ac:spMkLst>
        </pc:spChg>
        <pc:spChg chg="add del">
          <ac:chgData name="jaygaudse6069@gmail.com" userId="S::jaygaudse6069_gmail.com#ext#@bostoninstituteofanalyti399.onmicrosoft.com::772e6284-ad1d-4d8f-ba1e-15f2cefab82f" providerId="AD" clId="Web-{90293CCE-2690-FDA9-A86C-3E4A75346818}" dt="2023-05-31T08:55:19.651" v="575"/>
          <ac:spMkLst>
            <pc:docMk/>
            <pc:sldMk cId="859933508" sldId="307"/>
            <ac:spMk id="46" creationId="{66E48AFA-8884-4F68-A44F-D2C1E8609C5A}"/>
          </ac:spMkLst>
        </pc:spChg>
        <pc:spChg chg="add del">
          <ac:chgData name="jaygaudse6069@gmail.com" userId="S::jaygaudse6069_gmail.com#ext#@bostoninstituteofanalyti399.onmicrosoft.com::772e6284-ad1d-4d8f-ba1e-15f2cefab82f" providerId="AD" clId="Web-{90293CCE-2690-FDA9-A86C-3E4A75346818}" dt="2023-05-31T08:55:19.651" v="575"/>
          <ac:spMkLst>
            <pc:docMk/>
            <pc:sldMk cId="859933508" sldId="307"/>
            <ac:spMk id="47" creationId="{969D19A6-08CB-498C-93EC-3FFB021FC68A}"/>
          </ac:spMkLst>
        </pc:spChg>
        <pc:spChg chg="add del">
          <ac:chgData name="jaygaudse6069@gmail.com" userId="S::jaygaudse6069_gmail.com#ext#@bostoninstituteofanalyti399.onmicrosoft.com::772e6284-ad1d-4d8f-ba1e-15f2cefab82f" providerId="AD" clId="Web-{90293CCE-2690-FDA9-A86C-3E4A75346818}" dt="2023-05-31T08:55:23.620" v="577"/>
          <ac:spMkLst>
            <pc:docMk/>
            <pc:sldMk cId="859933508" sldId="307"/>
            <ac:spMk id="49" creationId="{131BAD53-4E89-4F62-BBB7-26359763ED39}"/>
          </ac:spMkLst>
        </pc:spChg>
        <pc:spChg chg="add del">
          <ac:chgData name="jaygaudse6069@gmail.com" userId="S::jaygaudse6069_gmail.com#ext#@bostoninstituteofanalyti399.onmicrosoft.com::772e6284-ad1d-4d8f-ba1e-15f2cefab82f" providerId="AD" clId="Web-{90293CCE-2690-FDA9-A86C-3E4A75346818}" dt="2023-05-31T08:55:23.620" v="577"/>
          <ac:spMkLst>
            <pc:docMk/>
            <pc:sldMk cId="859933508" sldId="307"/>
            <ac:spMk id="50" creationId="{62756DA2-40EB-4C6F-B962-5822FFB54FB6}"/>
          </ac:spMkLst>
        </pc:spChg>
        <pc:spChg chg="add del">
          <ac:chgData name="jaygaudse6069@gmail.com" userId="S::jaygaudse6069_gmail.com#ext#@bostoninstituteofanalyti399.onmicrosoft.com::772e6284-ad1d-4d8f-ba1e-15f2cefab82f" providerId="AD" clId="Web-{90293CCE-2690-FDA9-A86C-3E4A75346818}" dt="2023-05-31T09:02:35.887" v="651"/>
          <ac:spMkLst>
            <pc:docMk/>
            <pc:sldMk cId="859933508" sldId="307"/>
            <ac:spMk id="52" creationId="{2EB492CD-616E-47F8-933B-5E2D952A0593}"/>
          </ac:spMkLst>
        </pc:spChg>
        <pc:spChg chg="add del">
          <ac:chgData name="jaygaudse6069@gmail.com" userId="S::jaygaudse6069_gmail.com#ext#@bostoninstituteofanalyti399.onmicrosoft.com::772e6284-ad1d-4d8f-ba1e-15f2cefab82f" providerId="AD" clId="Web-{90293CCE-2690-FDA9-A86C-3E4A75346818}" dt="2023-05-31T09:02:35.887" v="651"/>
          <ac:spMkLst>
            <pc:docMk/>
            <pc:sldMk cId="859933508" sldId="307"/>
            <ac:spMk id="53" creationId="{59383CF9-23B5-4335-9B21-1791C4CF1C75}"/>
          </ac:spMkLst>
        </pc:spChg>
        <pc:spChg chg="add del">
          <ac:chgData name="jaygaudse6069@gmail.com" userId="S::jaygaudse6069_gmail.com#ext#@bostoninstituteofanalyti399.onmicrosoft.com::772e6284-ad1d-4d8f-ba1e-15f2cefab82f" providerId="AD" clId="Web-{90293CCE-2690-FDA9-A86C-3E4A75346818}" dt="2023-05-31T09:02:35.887" v="651"/>
          <ac:spMkLst>
            <pc:docMk/>
            <pc:sldMk cId="859933508" sldId="307"/>
            <ac:spMk id="54" creationId="{0007FE00-9498-4706-B255-6437B0252C02}"/>
          </ac:spMkLst>
        </pc:spChg>
        <pc:spChg chg="add">
          <ac:chgData name="jaygaudse6069@gmail.com" userId="S::jaygaudse6069_gmail.com#ext#@bostoninstituteofanalyti399.onmicrosoft.com::772e6284-ad1d-4d8f-ba1e-15f2cefab82f" providerId="AD" clId="Web-{90293CCE-2690-FDA9-A86C-3E4A75346818}" dt="2023-05-31T09:02:35.887" v="651"/>
          <ac:spMkLst>
            <pc:docMk/>
            <pc:sldMk cId="859933508" sldId="307"/>
            <ac:spMk id="59" creationId="{2EB492CD-616E-47F8-933B-5E2D952A0593}"/>
          </ac:spMkLst>
        </pc:spChg>
        <pc:spChg chg="add">
          <ac:chgData name="jaygaudse6069@gmail.com" userId="S::jaygaudse6069_gmail.com#ext#@bostoninstituteofanalyti399.onmicrosoft.com::772e6284-ad1d-4d8f-ba1e-15f2cefab82f" providerId="AD" clId="Web-{90293CCE-2690-FDA9-A86C-3E4A75346818}" dt="2023-05-31T09:02:35.887" v="651"/>
          <ac:spMkLst>
            <pc:docMk/>
            <pc:sldMk cId="859933508" sldId="307"/>
            <ac:spMk id="61" creationId="{59383CF9-23B5-4335-9B21-1791C4CF1C75}"/>
          </ac:spMkLst>
        </pc:spChg>
        <pc:spChg chg="add">
          <ac:chgData name="jaygaudse6069@gmail.com" userId="S::jaygaudse6069_gmail.com#ext#@bostoninstituteofanalyti399.onmicrosoft.com::772e6284-ad1d-4d8f-ba1e-15f2cefab82f" providerId="AD" clId="Web-{90293CCE-2690-FDA9-A86C-3E4A75346818}" dt="2023-05-31T09:02:35.887" v="651"/>
          <ac:spMkLst>
            <pc:docMk/>
            <pc:sldMk cId="859933508" sldId="307"/>
            <ac:spMk id="63" creationId="{0007FE00-9498-4706-B255-6437B0252C02}"/>
          </ac:spMkLst>
        </pc:spChg>
        <pc:grpChg chg="add del">
          <ac:chgData name="jaygaudse6069@gmail.com" userId="S::jaygaudse6069_gmail.com#ext#@bostoninstituteofanalyti399.onmicrosoft.com::772e6284-ad1d-4d8f-ba1e-15f2cefab82f" providerId="AD" clId="Web-{90293CCE-2690-FDA9-A86C-3E4A75346818}" dt="2023-05-31T08:55:23.636" v="578"/>
          <ac:grpSpMkLst>
            <pc:docMk/>
            <pc:sldMk cId="859933508" sldId="307"/>
            <ac:grpSpMk id="22" creationId="{1DE889C7-FAD6-4397-98E2-05D503484459}"/>
          </ac:grpSpMkLst>
        </pc:grpChg>
        <pc:picChg chg="del mod ord">
          <ac:chgData name="jaygaudse6069@gmail.com" userId="S::jaygaudse6069_gmail.com#ext#@bostoninstituteofanalyti399.onmicrosoft.com::772e6284-ad1d-4d8f-ba1e-15f2cefab82f" providerId="AD" clId="Web-{90293CCE-2690-FDA9-A86C-3E4A75346818}" dt="2023-05-31T08:54:55.619" v="567"/>
          <ac:picMkLst>
            <pc:docMk/>
            <pc:sldMk cId="859933508" sldId="307"/>
            <ac:picMk id="2" creationId="{BDB90223-5D15-41E3-9664-BD96C3BD25A2}"/>
          </ac:picMkLst>
        </pc:picChg>
        <pc:picChg chg="mod">
          <ac:chgData name="jaygaudse6069@gmail.com" userId="S::jaygaudse6069_gmail.com#ext#@bostoninstituteofanalyti399.onmicrosoft.com::772e6284-ad1d-4d8f-ba1e-15f2cefab82f" providerId="AD" clId="Web-{90293CCE-2690-FDA9-A86C-3E4A75346818}" dt="2023-05-31T09:03:10.044" v="655" actId="1076"/>
          <ac:picMkLst>
            <pc:docMk/>
            <pc:sldMk cId="859933508" sldId="307"/>
            <ac:picMk id="7" creationId="{4019A7C7-4F37-4807-89DC-50EF4BBEB556}"/>
          </ac:picMkLst>
        </pc:picChg>
      </pc:sldChg>
      <pc:sldChg chg="add ord replId">
        <pc:chgData name="jaygaudse6069@gmail.com" userId="S::jaygaudse6069_gmail.com#ext#@bostoninstituteofanalyti399.onmicrosoft.com::772e6284-ad1d-4d8f-ba1e-15f2cefab82f" providerId="AD" clId="Web-{90293CCE-2690-FDA9-A86C-3E4A75346818}" dt="2023-05-31T08:58:47.784" v="589"/>
        <pc:sldMkLst>
          <pc:docMk/>
          <pc:sldMk cId="744809205" sldId="308"/>
        </pc:sldMkLst>
      </pc:sldChg>
      <pc:sldChg chg="add replId">
        <pc:chgData name="jaygaudse6069@gmail.com" userId="S::jaygaudse6069_gmail.com#ext#@bostoninstituteofanalyti399.onmicrosoft.com::772e6284-ad1d-4d8f-ba1e-15f2cefab82f" providerId="AD" clId="Web-{90293CCE-2690-FDA9-A86C-3E4A75346818}" dt="2023-05-31T08:58:39.096" v="588"/>
        <pc:sldMkLst>
          <pc:docMk/>
          <pc:sldMk cId="3993113922" sldId="309"/>
        </pc:sldMkLst>
      </pc:sldChg>
      <pc:sldChg chg="add replId">
        <pc:chgData name="jaygaudse6069@gmail.com" userId="S::jaygaudse6069_gmail.com#ext#@bostoninstituteofanalyti399.onmicrosoft.com::772e6284-ad1d-4d8f-ba1e-15f2cefab82f" providerId="AD" clId="Web-{90293CCE-2690-FDA9-A86C-3E4A75346818}" dt="2023-05-31T11:37:49.601" v="735"/>
        <pc:sldMkLst>
          <pc:docMk/>
          <pc:sldMk cId="1296933041" sldId="310"/>
        </pc:sldMkLst>
      </pc:sldChg>
      <pc:sldChg chg="add replId">
        <pc:chgData name="jaygaudse6069@gmail.com" userId="S::jaygaudse6069_gmail.com#ext#@bostoninstituteofanalyti399.onmicrosoft.com::772e6284-ad1d-4d8f-ba1e-15f2cefab82f" providerId="AD" clId="Web-{90293CCE-2690-FDA9-A86C-3E4A75346818}" dt="2023-05-31T11:37:52.679" v="736"/>
        <pc:sldMkLst>
          <pc:docMk/>
          <pc:sldMk cId="2729877128" sldId="311"/>
        </pc:sldMkLst>
      </pc:sldChg>
      <pc:sldChg chg="add replId">
        <pc:chgData name="jaygaudse6069@gmail.com" userId="S::jaygaudse6069_gmail.com#ext#@bostoninstituteofanalyti399.onmicrosoft.com::772e6284-ad1d-4d8f-ba1e-15f2cefab82f" providerId="AD" clId="Web-{90293CCE-2690-FDA9-A86C-3E4A75346818}" dt="2023-05-31T11:37:55.007" v="737"/>
        <pc:sldMkLst>
          <pc:docMk/>
          <pc:sldMk cId="3529524057" sldId="312"/>
        </pc:sldMkLst>
      </pc:sldChg>
      <pc:sldChg chg="addSp delSp modSp add replId">
        <pc:chgData name="jaygaudse6069@gmail.com" userId="S::jaygaudse6069_gmail.com#ext#@bostoninstituteofanalyti399.onmicrosoft.com::772e6284-ad1d-4d8f-ba1e-15f2cefab82f" providerId="AD" clId="Web-{90293CCE-2690-FDA9-A86C-3E4A75346818}" dt="2023-05-31T12:38:18.909" v="878" actId="1076"/>
        <pc:sldMkLst>
          <pc:docMk/>
          <pc:sldMk cId="2343143288" sldId="313"/>
        </pc:sldMkLst>
        <pc:spChg chg="add del mod">
          <ac:chgData name="jaygaudse6069@gmail.com" userId="S::jaygaudse6069_gmail.com#ext#@bostoninstituteofanalyti399.onmicrosoft.com::772e6284-ad1d-4d8f-ba1e-15f2cefab82f" providerId="AD" clId="Web-{90293CCE-2690-FDA9-A86C-3E4A75346818}" dt="2023-05-31T12:35:34.872" v="868" actId="20577"/>
          <ac:spMkLst>
            <pc:docMk/>
            <pc:sldMk cId="2343143288" sldId="313"/>
            <ac:spMk id="4" creationId="{2ED4A068-4FB2-BA93-F994-879FA2F727F1}"/>
          </ac:spMkLst>
        </pc:spChg>
        <pc:spChg chg="add del mod">
          <ac:chgData name="jaygaudse6069@gmail.com" userId="S::jaygaudse6069_gmail.com#ext#@bostoninstituteofanalyti399.onmicrosoft.com::772e6284-ad1d-4d8f-ba1e-15f2cefab82f" providerId="AD" clId="Web-{90293CCE-2690-FDA9-A86C-3E4A75346818}" dt="2023-05-31T12:34:59.465" v="849"/>
          <ac:spMkLst>
            <pc:docMk/>
            <pc:sldMk cId="2343143288" sldId="313"/>
            <ac:spMk id="5" creationId="{DE38C7D4-3011-4765-0184-555A8233B52D}"/>
          </ac:spMkLst>
        </pc:spChg>
        <pc:spChg chg="mod">
          <ac:chgData name="jaygaudse6069@gmail.com" userId="S::jaygaudse6069_gmail.com#ext#@bostoninstituteofanalyti399.onmicrosoft.com::772e6284-ad1d-4d8f-ba1e-15f2cefab82f" providerId="AD" clId="Web-{90293CCE-2690-FDA9-A86C-3E4A75346818}" dt="2023-05-31T12:37:24.970" v="875" actId="1076"/>
          <ac:spMkLst>
            <pc:docMk/>
            <pc:sldMk cId="2343143288" sldId="313"/>
            <ac:spMk id="8" creationId="{E35BD990-E826-3680-13E0-410C1E9DDC10}"/>
          </ac:spMkLst>
        </pc:spChg>
        <pc:picChg chg="mod">
          <ac:chgData name="jaygaudse6069@gmail.com" userId="S::jaygaudse6069_gmail.com#ext#@bostoninstituteofanalyti399.onmicrosoft.com::772e6284-ad1d-4d8f-ba1e-15f2cefab82f" providerId="AD" clId="Web-{90293CCE-2690-FDA9-A86C-3E4A75346818}" dt="2023-05-31T12:38:18.909" v="878" actId="1076"/>
          <ac:picMkLst>
            <pc:docMk/>
            <pc:sldMk cId="2343143288" sldId="313"/>
            <ac:picMk id="7" creationId="{4019A7C7-4F37-4807-89DC-50EF4BBEB556}"/>
          </ac:picMkLst>
        </pc:picChg>
        <pc:picChg chg="add mod">
          <ac:chgData name="jaygaudse6069@gmail.com" userId="S::jaygaudse6069_gmail.com#ext#@bostoninstituteofanalyti399.onmicrosoft.com::772e6284-ad1d-4d8f-ba1e-15f2cefab82f" providerId="AD" clId="Web-{90293CCE-2690-FDA9-A86C-3E4A75346818}" dt="2023-05-31T12:37:12.079" v="874" actId="1076"/>
          <ac:picMkLst>
            <pc:docMk/>
            <pc:sldMk cId="2343143288" sldId="313"/>
            <ac:picMk id="9" creationId="{01127128-83B5-84B6-7D77-A67AC72A6525}"/>
          </ac:picMkLst>
        </pc:picChg>
        <pc:picChg chg="add mod">
          <ac:chgData name="jaygaudse6069@gmail.com" userId="S::jaygaudse6069_gmail.com#ext#@bostoninstituteofanalyti399.onmicrosoft.com::772e6284-ad1d-4d8f-ba1e-15f2cefab82f" providerId="AD" clId="Web-{90293CCE-2690-FDA9-A86C-3E4A75346818}" dt="2023-05-31T12:38:05.487" v="877" actId="1076"/>
          <ac:picMkLst>
            <pc:docMk/>
            <pc:sldMk cId="2343143288" sldId="313"/>
            <ac:picMk id="10" creationId="{78ED4CD1-3C6E-F6B6-42E3-20432CDF0D78}"/>
          </ac:picMkLst>
        </pc:picChg>
      </pc:sldChg>
      <pc:sldChg chg="addSp delSp modSp add mod replId setBg">
        <pc:chgData name="jaygaudse6069@gmail.com" userId="S::jaygaudse6069_gmail.com#ext#@bostoninstituteofanalyti399.onmicrosoft.com::772e6284-ad1d-4d8f-ba1e-15f2cefab82f" providerId="AD" clId="Web-{90293CCE-2690-FDA9-A86C-3E4A75346818}" dt="2023-05-31T12:45:01.688" v="900" actId="1076"/>
        <pc:sldMkLst>
          <pc:docMk/>
          <pc:sldMk cId="3177362985" sldId="314"/>
        </pc:sldMkLst>
        <pc:spChg chg="del">
          <ac:chgData name="jaygaudse6069@gmail.com" userId="S::jaygaudse6069_gmail.com#ext#@bostoninstituteofanalyti399.onmicrosoft.com::772e6284-ad1d-4d8f-ba1e-15f2cefab82f" providerId="AD" clId="Web-{90293CCE-2690-FDA9-A86C-3E4A75346818}" dt="2023-05-31T12:43:33.076" v="887"/>
          <ac:spMkLst>
            <pc:docMk/>
            <pc:sldMk cId="3177362985" sldId="314"/>
            <ac:spMk id="3" creationId="{718A9091-B154-9159-A546-6E02BBD646D1}"/>
          </ac:spMkLst>
        </pc:spChg>
        <pc:spChg chg="add mod ord">
          <ac:chgData name="jaygaudse6069@gmail.com" userId="S::jaygaudse6069_gmail.com#ext#@bostoninstituteofanalyti399.onmicrosoft.com::772e6284-ad1d-4d8f-ba1e-15f2cefab82f" providerId="AD" clId="Web-{90293CCE-2690-FDA9-A86C-3E4A75346818}" dt="2023-05-31T12:44:55.125" v="898" actId="14100"/>
          <ac:spMkLst>
            <pc:docMk/>
            <pc:sldMk cId="3177362985" sldId="314"/>
            <ac:spMk id="4" creationId="{0E9BB993-9310-EB06-6093-66D506C6B7F9}"/>
          </ac:spMkLst>
        </pc:spChg>
        <pc:spChg chg="del mod">
          <ac:chgData name="jaygaudse6069@gmail.com" userId="S::jaygaudse6069_gmail.com#ext#@bostoninstituteofanalyti399.onmicrosoft.com::772e6284-ad1d-4d8f-ba1e-15f2cefab82f" providerId="AD" clId="Web-{90293CCE-2690-FDA9-A86C-3E4A75346818}" dt="2023-05-31T12:43:35.701" v="888"/>
          <ac:spMkLst>
            <pc:docMk/>
            <pc:sldMk cId="3177362985" sldId="314"/>
            <ac:spMk id="6" creationId="{2FCBF0B7-94AB-BD25-B9D7-E5A88529D971}"/>
          </ac:spMkLst>
        </pc:spChg>
        <pc:spChg chg="del mod">
          <ac:chgData name="jaygaudse6069@gmail.com" userId="S::jaygaudse6069_gmail.com#ext#@bostoninstituteofanalyti399.onmicrosoft.com::772e6284-ad1d-4d8f-ba1e-15f2cefab82f" providerId="AD" clId="Web-{90293CCE-2690-FDA9-A86C-3E4A75346818}" dt="2023-05-31T12:43:22.310" v="885"/>
          <ac:spMkLst>
            <pc:docMk/>
            <pc:sldMk cId="3177362985" sldId="314"/>
            <ac:spMk id="8" creationId="{E35BD990-E826-3680-13E0-410C1E9DDC10}"/>
          </ac:spMkLst>
        </pc:spChg>
        <pc:spChg chg="add">
          <ac:chgData name="jaygaudse6069@gmail.com" userId="S::jaygaudse6069_gmail.com#ext#@bostoninstituteofanalyti399.onmicrosoft.com::772e6284-ad1d-4d8f-ba1e-15f2cefab82f" providerId="AD" clId="Web-{90293CCE-2690-FDA9-A86C-3E4A75346818}" dt="2023-05-31T12:43:00.575" v="883"/>
          <ac:spMkLst>
            <pc:docMk/>
            <pc:sldMk cId="3177362985" sldId="314"/>
            <ac:spMk id="15" creationId="{6570CC06-DB21-401C-BCF8-AAC5FF550D29}"/>
          </ac:spMkLst>
        </pc:spChg>
        <pc:spChg chg="add">
          <ac:chgData name="jaygaudse6069@gmail.com" userId="S::jaygaudse6069_gmail.com#ext#@bostoninstituteofanalyti399.onmicrosoft.com::772e6284-ad1d-4d8f-ba1e-15f2cefab82f" providerId="AD" clId="Web-{90293CCE-2690-FDA9-A86C-3E4A75346818}" dt="2023-05-31T12:43:00.575" v="883"/>
          <ac:spMkLst>
            <pc:docMk/>
            <pc:sldMk cId="3177362985" sldId="314"/>
            <ac:spMk id="17" creationId="{15B998FC-4B98-4A07-B159-9E629180AF40}"/>
          </ac:spMkLst>
        </pc:spChg>
        <pc:picChg chg="del mod">
          <ac:chgData name="jaygaudse6069@gmail.com" userId="S::jaygaudse6069_gmail.com#ext#@bostoninstituteofanalyti399.onmicrosoft.com::772e6284-ad1d-4d8f-ba1e-15f2cefab82f" providerId="AD" clId="Web-{90293CCE-2690-FDA9-A86C-3E4A75346818}" dt="2023-05-31T12:43:25.841" v="886"/>
          <ac:picMkLst>
            <pc:docMk/>
            <pc:sldMk cId="3177362985" sldId="314"/>
            <ac:picMk id="2" creationId="{BDB90223-5D15-41E3-9664-BD96C3BD25A2}"/>
          </ac:picMkLst>
        </pc:picChg>
        <pc:picChg chg="add del mod">
          <ac:chgData name="jaygaudse6069@gmail.com" userId="S::jaygaudse6069_gmail.com#ext#@bostoninstituteofanalyti399.onmicrosoft.com::772e6284-ad1d-4d8f-ba1e-15f2cefab82f" providerId="AD" clId="Web-{90293CCE-2690-FDA9-A86C-3E4A75346818}" dt="2023-05-31T12:41:08.149" v="879"/>
          <ac:picMkLst>
            <pc:docMk/>
            <pc:sldMk cId="3177362985" sldId="314"/>
            <ac:picMk id="5" creationId="{03E65AF2-1375-31D8-81A7-42012BF2B918}"/>
          </ac:picMkLst>
        </pc:picChg>
        <pc:picChg chg="mod">
          <ac:chgData name="jaygaudse6069@gmail.com" userId="S::jaygaudse6069_gmail.com#ext#@bostoninstituteofanalyti399.onmicrosoft.com::772e6284-ad1d-4d8f-ba1e-15f2cefab82f" providerId="AD" clId="Web-{90293CCE-2690-FDA9-A86C-3E4A75346818}" dt="2023-05-31T12:43:57.624" v="890" actId="1076"/>
          <ac:picMkLst>
            <pc:docMk/>
            <pc:sldMk cId="3177362985" sldId="314"/>
            <ac:picMk id="7" creationId="{4019A7C7-4F37-4807-89DC-50EF4BBEB556}"/>
          </ac:picMkLst>
        </pc:picChg>
        <pc:picChg chg="add mod ord">
          <ac:chgData name="jaygaudse6069@gmail.com" userId="S::jaygaudse6069_gmail.com#ext#@bostoninstituteofanalyti399.onmicrosoft.com::772e6284-ad1d-4d8f-ba1e-15f2cefab82f" providerId="AD" clId="Web-{90293CCE-2690-FDA9-A86C-3E4A75346818}" dt="2023-05-31T12:44:59.610" v="899" actId="1076"/>
          <ac:picMkLst>
            <pc:docMk/>
            <pc:sldMk cId="3177362985" sldId="314"/>
            <ac:picMk id="9" creationId="{0459D9B5-8E41-CB33-E2E3-29C154EBA80F}"/>
          </ac:picMkLst>
        </pc:picChg>
        <pc:picChg chg="add mod ord">
          <ac:chgData name="jaygaudse6069@gmail.com" userId="S::jaygaudse6069_gmail.com#ext#@bostoninstituteofanalyti399.onmicrosoft.com::772e6284-ad1d-4d8f-ba1e-15f2cefab82f" providerId="AD" clId="Web-{90293CCE-2690-FDA9-A86C-3E4A75346818}" dt="2023-05-31T12:45:01.688" v="900" actId="1076"/>
          <ac:picMkLst>
            <pc:docMk/>
            <pc:sldMk cId="3177362985" sldId="314"/>
            <ac:picMk id="10" creationId="{DA4B417E-63DD-256F-2F3E-2947E47EFFAE}"/>
          </ac:picMkLst>
        </pc:picChg>
      </pc:sldChg>
      <pc:sldChg chg="addSp modSp add replId">
        <pc:chgData name="jaygaudse6069@gmail.com" userId="S::jaygaudse6069_gmail.com#ext#@bostoninstituteofanalyti399.onmicrosoft.com::772e6284-ad1d-4d8f-ba1e-15f2cefab82f" providerId="AD" clId="Web-{90293CCE-2690-FDA9-A86C-3E4A75346818}" dt="2023-05-31T12:42:19.448" v="882" actId="1076"/>
        <pc:sldMkLst>
          <pc:docMk/>
          <pc:sldMk cId="1189344885" sldId="315"/>
        </pc:sldMkLst>
        <pc:spChg chg="add mod">
          <ac:chgData name="jaygaudse6069@gmail.com" userId="S::jaygaudse6069_gmail.com#ext#@bostoninstituteofanalyti399.onmicrosoft.com::772e6284-ad1d-4d8f-ba1e-15f2cefab82f" providerId="AD" clId="Web-{90293CCE-2690-FDA9-A86C-3E4A75346818}" dt="2023-05-31T11:58:25.798" v="770" actId="14100"/>
          <ac:spMkLst>
            <pc:docMk/>
            <pc:sldMk cId="1189344885" sldId="315"/>
            <ac:spMk id="4" creationId="{C7031170-3F6B-7FF5-2040-A3E8CA817223}"/>
          </ac:spMkLst>
        </pc:spChg>
        <pc:spChg chg="add mod">
          <ac:chgData name="jaygaudse6069@gmail.com" userId="S::jaygaudse6069_gmail.com#ext#@bostoninstituteofanalyti399.onmicrosoft.com::772e6284-ad1d-4d8f-ba1e-15f2cefab82f" providerId="AD" clId="Web-{90293CCE-2690-FDA9-A86C-3E4A75346818}" dt="2023-05-31T12:01:56.758" v="795" actId="1076"/>
          <ac:spMkLst>
            <pc:docMk/>
            <pc:sldMk cId="1189344885" sldId="315"/>
            <ac:spMk id="10" creationId="{96ED1D33-4CF2-6CEB-E691-353576073BBC}"/>
          </ac:spMkLst>
        </pc:spChg>
        <pc:picChg chg="add mod">
          <ac:chgData name="jaygaudse6069@gmail.com" userId="S::jaygaudse6069_gmail.com#ext#@bostoninstituteofanalyti399.onmicrosoft.com::772e6284-ad1d-4d8f-ba1e-15f2cefab82f" providerId="AD" clId="Web-{90293CCE-2690-FDA9-A86C-3E4A75346818}" dt="2023-05-31T12:42:19.448" v="882" actId="1076"/>
          <ac:picMkLst>
            <pc:docMk/>
            <pc:sldMk cId="1189344885" sldId="315"/>
            <ac:picMk id="5" creationId="{D5DA09C4-17FF-4334-F1FD-5B73146B03D8}"/>
          </ac:picMkLst>
        </pc:picChg>
        <pc:picChg chg="mod">
          <ac:chgData name="jaygaudse6069@gmail.com" userId="S::jaygaudse6069_gmail.com#ext#@bostoninstituteofanalyti399.onmicrosoft.com::772e6284-ad1d-4d8f-ba1e-15f2cefab82f" providerId="AD" clId="Web-{90293CCE-2690-FDA9-A86C-3E4A75346818}" dt="2023-05-31T11:58:29.970" v="771" actId="1076"/>
          <ac:picMkLst>
            <pc:docMk/>
            <pc:sldMk cId="1189344885" sldId="315"/>
            <ac:picMk id="7" creationId="{4019A7C7-4F37-4807-89DC-50EF4BBEB556}"/>
          </ac:picMkLst>
        </pc:picChg>
        <pc:picChg chg="add mod">
          <ac:chgData name="jaygaudse6069@gmail.com" userId="S::jaygaudse6069_gmail.com#ext#@bostoninstituteofanalyti399.onmicrosoft.com::772e6284-ad1d-4d8f-ba1e-15f2cefab82f" providerId="AD" clId="Web-{90293CCE-2690-FDA9-A86C-3E4A75346818}" dt="2023-05-31T12:01:50.070" v="794" actId="1076"/>
          <ac:picMkLst>
            <pc:docMk/>
            <pc:sldMk cId="1189344885" sldId="315"/>
            <ac:picMk id="9" creationId="{FAB53D28-48B6-5474-45A6-AC2980FA8703}"/>
          </ac:picMkLst>
        </pc:picChg>
      </pc:sldChg>
    </pc:docChg>
  </pc:docChgLst>
  <pc:docChgLst>
    <pc:chgData name="Guest User" userId="S::urn:spo:anon#12bb9c270c8a06e2adebb12a476771c11d5d4ef54da76a286c505b46425cd796::" providerId="AD" clId="Web-{1ED1FFA1-DA0A-7121-0A9E-4EF3461C53C0}"/>
    <pc:docChg chg="sldOrd">
      <pc:chgData name="Guest User" userId="S::urn:spo:anon#12bb9c270c8a06e2adebb12a476771c11d5d4ef54da76a286c505b46425cd796::" providerId="AD" clId="Web-{1ED1FFA1-DA0A-7121-0A9E-4EF3461C53C0}" dt="2023-07-10T12:16:35.960" v="0"/>
      <pc:docMkLst>
        <pc:docMk/>
      </pc:docMkLst>
      <pc:sldChg chg="ord">
        <pc:chgData name="Guest User" userId="S::urn:spo:anon#12bb9c270c8a06e2adebb12a476771c11d5d4ef54da76a286c505b46425cd796::" providerId="AD" clId="Web-{1ED1FFA1-DA0A-7121-0A9E-4EF3461C53C0}" dt="2023-07-10T12:16:35.960" v="0"/>
        <pc:sldMkLst>
          <pc:docMk/>
          <pc:sldMk cId="1560736688" sldId="324"/>
        </pc:sldMkLst>
      </pc:sldChg>
    </pc:docChg>
  </pc:docChgLst>
  <pc:docChgLst>
    <pc:chgData name="Guest User" userId="S::urn:spo:anon#d41d6a69044f57f4c643a70c668809c060233706aa7abf4301dc3cbb37044801::" providerId="AD" clId="Web-{38D2ED3A-5828-9B5B-2C46-C0F5BC1E7BC6}"/>
    <pc:docChg chg="modSld">
      <pc:chgData name="Guest User" userId="S::urn:spo:anon#d41d6a69044f57f4c643a70c668809c060233706aa7abf4301dc3cbb37044801::" providerId="AD" clId="Web-{38D2ED3A-5828-9B5B-2C46-C0F5BC1E7BC6}" dt="2023-11-04T05:22:33.027" v="18" actId="1076"/>
      <pc:docMkLst>
        <pc:docMk/>
      </pc:docMkLst>
      <pc:sldChg chg="modSp">
        <pc:chgData name="Guest User" userId="S::urn:spo:anon#d41d6a69044f57f4c643a70c668809c060233706aa7abf4301dc3cbb37044801::" providerId="AD" clId="Web-{38D2ED3A-5828-9B5B-2C46-C0F5BC1E7BC6}" dt="2023-11-04T05:22:33.027" v="18" actId="1076"/>
        <pc:sldMkLst>
          <pc:docMk/>
          <pc:sldMk cId="3365588541" sldId="402"/>
        </pc:sldMkLst>
        <pc:spChg chg="mod">
          <ac:chgData name="Guest User" userId="S::urn:spo:anon#d41d6a69044f57f4c643a70c668809c060233706aa7abf4301dc3cbb37044801::" providerId="AD" clId="Web-{38D2ED3A-5828-9B5B-2C46-C0F5BC1E7BC6}" dt="2023-11-04T05:22:33.027" v="18" actId="1076"/>
          <ac:spMkLst>
            <pc:docMk/>
            <pc:sldMk cId="3365588541" sldId="402"/>
            <ac:spMk id="2" creationId="{0D9AD3C1-2449-E37D-98BC-869E97E3BA3D}"/>
          </ac:spMkLst>
        </pc:spChg>
        <pc:spChg chg="mod">
          <ac:chgData name="Guest User" userId="S::urn:spo:anon#d41d6a69044f57f4c643a70c668809c060233706aa7abf4301dc3cbb37044801::" providerId="AD" clId="Web-{38D2ED3A-5828-9B5B-2C46-C0F5BC1E7BC6}" dt="2023-11-04T05:22:23.902" v="17" actId="20577"/>
          <ac:spMkLst>
            <pc:docMk/>
            <pc:sldMk cId="3365588541" sldId="402"/>
            <ac:spMk id="5" creationId="{1D3187D1-E2C1-8D2C-8761-DDB897FF5D05}"/>
          </ac:spMkLst>
        </pc:spChg>
      </pc:sldChg>
    </pc:docChg>
  </pc:docChgLst>
  <pc:docChgLst>
    <pc:chgData name="Guest User" userId="S::urn:spo:anon#d41d6a69044f57f4c643a70c668809c060233706aa7abf4301dc3cbb37044801::" providerId="AD" clId="Web-{8013DE10-7DAA-3A61-782D-B981CE70DD62}"/>
    <pc:docChg chg="delSld modSld">
      <pc:chgData name="Guest User" userId="S::urn:spo:anon#d41d6a69044f57f4c643a70c668809c060233706aa7abf4301dc3cbb37044801::" providerId="AD" clId="Web-{8013DE10-7DAA-3A61-782D-B981CE70DD62}" dt="2023-06-19T16:18:47.238" v="643" actId="20577"/>
      <pc:docMkLst>
        <pc:docMk/>
      </pc:docMkLst>
      <pc:sldChg chg="modSp">
        <pc:chgData name="Guest User" userId="S::urn:spo:anon#d41d6a69044f57f4c643a70c668809c060233706aa7abf4301dc3cbb37044801::" providerId="AD" clId="Web-{8013DE10-7DAA-3A61-782D-B981CE70DD62}" dt="2023-06-19T16:18:47.238" v="643" actId="20577"/>
        <pc:sldMkLst>
          <pc:docMk/>
          <pc:sldMk cId="558299909" sldId="316"/>
        </pc:sldMkLst>
        <pc:spChg chg="mod">
          <ac:chgData name="Guest User" userId="S::urn:spo:anon#d41d6a69044f57f4c643a70c668809c060233706aa7abf4301dc3cbb37044801::" providerId="AD" clId="Web-{8013DE10-7DAA-3A61-782D-B981CE70DD62}" dt="2023-06-19T16:17:53.971" v="617" actId="20577"/>
          <ac:spMkLst>
            <pc:docMk/>
            <pc:sldMk cId="558299909" sldId="316"/>
            <ac:spMk id="6" creationId="{2FCBF0B7-94AB-BD25-B9D7-E5A88529D971}"/>
          </ac:spMkLst>
        </pc:spChg>
        <pc:spChg chg="mod">
          <ac:chgData name="Guest User" userId="S::urn:spo:anon#d41d6a69044f57f4c643a70c668809c060233706aa7abf4301dc3cbb37044801::" providerId="AD" clId="Web-{8013DE10-7DAA-3A61-782D-B981CE70DD62}" dt="2023-06-19T16:18:47.238" v="643" actId="20577"/>
          <ac:spMkLst>
            <pc:docMk/>
            <pc:sldMk cId="558299909" sldId="316"/>
            <ac:spMk id="8" creationId="{E35BD990-E826-3680-13E0-410C1E9DDC10}"/>
          </ac:spMkLst>
        </pc:spChg>
      </pc:sldChg>
      <pc:sldChg chg="delSp modSp">
        <pc:chgData name="Guest User" userId="S::urn:spo:anon#d41d6a69044f57f4c643a70c668809c060233706aa7abf4301dc3cbb37044801::" providerId="AD" clId="Web-{8013DE10-7DAA-3A61-782D-B981CE70DD62}" dt="2023-06-19T16:07:01.947" v="431" actId="20577"/>
        <pc:sldMkLst>
          <pc:docMk/>
          <pc:sldMk cId="2214311409" sldId="318"/>
        </pc:sldMkLst>
        <pc:spChg chg="del">
          <ac:chgData name="Guest User" userId="S::urn:spo:anon#d41d6a69044f57f4c643a70c668809c060233706aa7abf4301dc3cbb37044801::" providerId="AD" clId="Web-{8013DE10-7DAA-3A61-782D-B981CE70DD62}" dt="2023-06-19T15:56:46.566" v="264"/>
          <ac:spMkLst>
            <pc:docMk/>
            <pc:sldMk cId="2214311409" sldId="318"/>
            <ac:spMk id="3" creationId="{3E0D0D39-A466-20B4-114C-82AEA70A1E84}"/>
          </ac:spMkLst>
        </pc:spChg>
        <pc:spChg chg="mod">
          <ac:chgData name="Guest User" userId="S::urn:spo:anon#d41d6a69044f57f4c643a70c668809c060233706aa7abf4301dc3cbb37044801::" providerId="AD" clId="Web-{8013DE10-7DAA-3A61-782D-B981CE70DD62}" dt="2023-06-19T16:07:01.947" v="431" actId="20577"/>
          <ac:spMkLst>
            <pc:docMk/>
            <pc:sldMk cId="2214311409" sldId="318"/>
            <ac:spMk id="6" creationId="{2FCBF0B7-94AB-BD25-B9D7-E5A88529D971}"/>
          </ac:spMkLst>
        </pc:spChg>
        <pc:spChg chg="del">
          <ac:chgData name="Guest User" userId="S::urn:spo:anon#d41d6a69044f57f4c643a70c668809c060233706aa7abf4301dc3cbb37044801::" providerId="AD" clId="Web-{8013DE10-7DAA-3A61-782D-B981CE70DD62}" dt="2023-06-19T15:56:48.800" v="265"/>
          <ac:spMkLst>
            <pc:docMk/>
            <pc:sldMk cId="2214311409" sldId="318"/>
            <ac:spMk id="8" creationId="{E35BD990-E826-3680-13E0-410C1E9DDC10}"/>
          </ac:spMkLst>
        </pc:spChg>
      </pc:sldChg>
      <pc:sldChg chg="delSp modSp">
        <pc:chgData name="Guest User" userId="S::urn:spo:anon#d41d6a69044f57f4c643a70c668809c060233706aa7abf4301dc3cbb37044801::" providerId="AD" clId="Web-{8013DE10-7DAA-3A61-782D-B981CE70DD62}" dt="2023-06-19T16:17:44.861" v="615" actId="20577"/>
        <pc:sldMkLst>
          <pc:docMk/>
          <pc:sldMk cId="1732964745" sldId="319"/>
        </pc:sldMkLst>
        <pc:spChg chg="mod">
          <ac:chgData name="Guest User" userId="S::urn:spo:anon#d41d6a69044f57f4c643a70c668809c060233706aa7abf4301dc3cbb37044801::" providerId="AD" clId="Web-{8013DE10-7DAA-3A61-782D-B981CE70DD62}" dt="2023-06-19T16:17:44.861" v="615" actId="20577"/>
          <ac:spMkLst>
            <pc:docMk/>
            <pc:sldMk cId="1732964745" sldId="319"/>
            <ac:spMk id="4" creationId="{D8BB6F84-0EBA-1549-F2EB-7497A63E3EB1}"/>
          </ac:spMkLst>
        </pc:spChg>
        <pc:picChg chg="del">
          <ac:chgData name="Guest User" userId="S::urn:spo:anon#d41d6a69044f57f4c643a70c668809c060233706aa7abf4301dc3cbb37044801::" providerId="AD" clId="Web-{8013DE10-7DAA-3A61-782D-B981CE70DD62}" dt="2023-06-19T16:09:40.375" v="432"/>
          <ac:picMkLst>
            <pc:docMk/>
            <pc:sldMk cId="1732964745" sldId="319"/>
            <ac:picMk id="9" creationId="{ABF5257D-21E9-5DC8-F5E5-1331B90DAD26}"/>
          </ac:picMkLst>
        </pc:picChg>
      </pc:sldChg>
      <pc:sldChg chg="addSp delSp modSp">
        <pc:chgData name="Guest User" userId="S::urn:spo:anon#d41d6a69044f57f4c643a70c668809c060233706aa7abf4301dc3cbb37044801::" providerId="AD" clId="Web-{8013DE10-7DAA-3A61-782D-B981CE70DD62}" dt="2023-06-19T16:00:11.917" v="303"/>
        <pc:sldMkLst>
          <pc:docMk/>
          <pc:sldMk cId="2191786966" sldId="320"/>
        </pc:sldMkLst>
        <pc:spChg chg="add del">
          <ac:chgData name="Guest User" userId="S::urn:spo:anon#d41d6a69044f57f4c643a70c668809c060233706aa7abf4301dc3cbb37044801::" providerId="AD" clId="Web-{8013DE10-7DAA-3A61-782D-B981CE70DD62}" dt="2023-06-19T16:00:11.917" v="303"/>
          <ac:spMkLst>
            <pc:docMk/>
            <pc:sldMk cId="2191786966" sldId="320"/>
            <ac:spMk id="3" creationId="{A6799A64-D9F4-9484-8D71-CC72FF3C6037}"/>
          </ac:spMkLst>
        </pc:spChg>
        <pc:spChg chg="mod">
          <ac:chgData name="Guest User" userId="S::urn:spo:anon#d41d6a69044f57f4c643a70c668809c060233706aa7abf4301dc3cbb37044801::" providerId="AD" clId="Web-{8013DE10-7DAA-3A61-782D-B981CE70DD62}" dt="2023-06-19T15:48:14.235" v="31" actId="20577"/>
          <ac:spMkLst>
            <pc:docMk/>
            <pc:sldMk cId="2191786966" sldId="320"/>
            <ac:spMk id="6" creationId="{2FCBF0B7-94AB-BD25-B9D7-E5A88529D971}"/>
          </ac:spMkLst>
        </pc:spChg>
      </pc:sldChg>
      <pc:sldChg chg="delSp modSp">
        <pc:chgData name="Guest User" userId="S::urn:spo:anon#d41d6a69044f57f4c643a70c668809c060233706aa7abf4301dc3cbb37044801::" providerId="AD" clId="Web-{8013DE10-7DAA-3A61-782D-B981CE70DD62}" dt="2023-06-19T16:05:31.553" v="378" actId="20577"/>
        <pc:sldMkLst>
          <pc:docMk/>
          <pc:sldMk cId="855327567" sldId="321"/>
        </pc:sldMkLst>
        <pc:spChg chg="mod">
          <ac:chgData name="Guest User" userId="S::urn:spo:anon#d41d6a69044f57f4c643a70c668809c060233706aa7abf4301dc3cbb37044801::" providerId="AD" clId="Web-{8013DE10-7DAA-3A61-782D-B981CE70DD62}" dt="2023-06-19T16:05:31.553" v="378" actId="20577"/>
          <ac:spMkLst>
            <pc:docMk/>
            <pc:sldMk cId="855327567" sldId="321"/>
            <ac:spMk id="6" creationId="{2FCBF0B7-94AB-BD25-B9D7-E5A88529D971}"/>
          </ac:spMkLst>
        </pc:spChg>
        <pc:spChg chg="del mod">
          <ac:chgData name="Guest User" userId="S::urn:spo:anon#d41d6a69044f57f4c643a70c668809c060233706aa7abf4301dc3cbb37044801::" providerId="AD" clId="Web-{8013DE10-7DAA-3A61-782D-B981CE70DD62}" dt="2023-06-19T15:49:06.846" v="41"/>
          <ac:spMkLst>
            <pc:docMk/>
            <pc:sldMk cId="855327567" sldId="321"/>
            <ac:spMk id="9" creationId="{9589A7D2-350B-A74E-E7C3-DA916175CDDE}"/>
          </ac:spMkLst>
        </pc:spChg>
        <pc:picChg chg="del">
          <ac:chgData name="Guest User" userId="S::urn:spo:anon#d41d6a69044f57f4c643a70c668809c060233706aa7abf4301dc3cbb37044801::" providerId="AD" clId="Web-{8013DE10-7DAA-3A61-782D-B981CE70DD62}" dt="2023-06-19T15:49:09.002" v="42"/>
          <ac:picMkLst>
            <pc:docMk/>
            <pc:sldMk cId="855327567" sldId="321"/>
            <ac:picMk id="3" creationId="{23169CB3-B8A2-FCFD-2604-5EC10713FDDB}"/>
          </ac:picMkLst>
        </pc:picChg>
      </pc:sldChg>
      <pc:sldChg chg="modSp del">
        <pc:chgData name="Guest User" userId="S::urn:spo:anon#d41d6a69044f57f4c643a70c668809c060233706aa7abf4301dc3cbb37044801::" providerId="AD" clId="Web-{8013DE10-7DAA-3A61-782D-B981CE70DD62}" dt="2023-06-19T15:49:01.330" v="39"/>
        <pc:sldMkLst>
          <pc:docMk/>
          <pc:sldMk cId="2556973208" sldId="322"/>
        </pc:sldMkLst>
        <pc:spChg chg="mod">
          <ac:chgData name="Guest User" userId="S::urn:spo:anon#d41d6a69044f57f4c643a70c668809c060233706aa7abf4301dc3cbb37044801::" providerId="AD" clId="Web-{8013DE10-7DAA-3A61-782D-B981CE70DD62}" dt="2023-06-19T15:48:39.111" v="36" actId="1076"/>
          <ac:spMkLst>
            <pc:docMk/>
            <pc:sldMk cId="2556973208" sldId="322"/>
            <ac:spMk id="4" creationId="{68FFFA3D-6422-3511-9D9A-EB64C02F5A1F}"/>
          </ac:spMkLst>
        </pc:spChg>
        <pc:picChg chg="mod">
          <ac:chgData name="Guest User" userId="S::urn:spo:anon#d41d6a69044f57f4c643a70c668809c060233706aa7abf4301dc3cbb37044801::" providerId="AD" clId="Web-{8013DE10-7DAA-3A61-782D-B981CE70DD62}" dt="2023-06-19T15:48:53.486" v="38" actId="14100"/>
          <ac:picMkLst>
            <pc:docMk/>
            <pc:sldMk cId="2556973208" sldId="322"/>
            <ac:picMk id="2" creationId="{BDB90223-5D15-41E3-9664-BD96C3BD25A2}"/>
          </ac:picMkLst>
        </pc:picChg>
      </pc:sldChg>
      <pc:sldChg chg="modSp">
        <pc:chgData name="Guest User" userId="S::urn:spo:anon#d41d6a69044f57f4c643a70c668809c060233706aa7abf4301dc3cbb37044801::" providerId="AD" clId="Web-{8013DE10-7DAA-3A61-782D-B981CE70DD62}" dt="2023-06-19T15:50:40.584" v="101" actId="20577"/>
        <pc:sldMkLst>
          <pc:docMk/>
          <pc:sldMk cId="1560736688" sldId="324"/>
        </pc:sldMkLst>
        <pc:spChg chg="mod">
          <ac:chgData name="Guest User" userId="S::urn:spo:anon#d41d6a69044f57f4c643a70c668809c060233706aa7abf4301dc3cbb37044801::" providerId="AD" clId="Web-{8013DE10-7DAA-3A61-782D-B981CE70DD62}" dt="2023-06-19T15:50:40.584" v="101" actId="20577"/>
          <ac:spMkLst>
            <pc:docMk/>
            <pc:sldMk cId="1560736688" sldId="324"/>
            <ac:spMk id="9" creationId="{5668EF27-44EB-6FBF-5B48-711B97EE9677}"/>
          </ac:spMkLst>
        </pc:spChg>
      </pc:sldChg>
    </pc:docChg>
  </pc:docChgLst>
  <pc:docChgLst>
    <pc:chgData name="ashutoshswag1310@gmail.com" userId="S::ashutoshswag1310_gmail.com#ext#@bostoninstituteofanalyti399.onmicrosoft.com::11c08ef4-274d-44f1-8739-0b2d27944f05" providerId="AD" clId="Web-{728B17C5-8426-F867-A344-D1C321ED2DB2}"/>
    <pc:docChg chg="modSld">
      <pc:chgData name="ashutoshswag1310@gmail.com" userId="S::ashutoshswag1310_gmail.com#ext#@bostoninstituteofanalyti399.onmicrosoft.com::11c08ef4-274d-44f1-8739-0b2d27944f05" providerId="AD" clId="Web-{728B17C5-8426-F867-A344-D1C321ED2DB2}" dt="2023-07-02T10:46:11.876" v="1" actId="1076"/>
      <pc:docMkLst>
        <pc:docMk/>
      </pc:docMkLst>
      <pc:sldChg chg="modSp">
        <pc:chgData name="ashutoshswag1310@gmail.com" userId="S::ashutoshswag1310_gmail.com#ext#@bostoninstituteofanalyti399.onmicrosoft.com::11c08ef4-274d-44f1-8739-0b2d27944f05" providerId="AD" clId="Web-{728B17C5-8426-F867-A344-D1C321ED2DB2}" dt="2023-07-02T10:46:11.876" v="1" actId="1076"/>
        <pc:sldMkLst>
          <pc:docMk/>
          <pc:sldMk cId="3529524057" sldId="312"/>
        </pc:sldMkLst>
        <pc:picChg chg="mod">
          <ac:chgData name="ashutoshswag1310@gmail.com" userId="S::ashutoshswag1310_gmail.com#ext#@bostoninstituteofanalyti399.onmicrosoft.com::11c08ef4-274d-44f1-8739-0b2d27944f05" providerId="AD" clId="Web-{728B17C5-8426-F867-A344-D1C321ED2DB2}" dt="2023-07-02T10:46:11.876" v="1" actId="1076"/>
          <ac:picMkLst>
            <pc:docMk/>
            <pc:sldMk cId="3529524057" sldId="312"/>
            <ac:picMk id="4" creationId="{BAA0B170-6C7F-4F08-73B4-58364E105EAD}"/>
          </ac:picMkLst>
        </pc:picChg>
      </pc:sldChg>
    </pc:docChg>
  </pc:docChgLst>
  <pc:docChgLst>
    <pc:chgData name="Guest User" userId="S::urn:spo:anon#d41d6a69044f57f4c643a70c668809c060233706aa7abf4301dc3cbb37044801::" providerId="AD" clId="Web-{7F7BB31C-BD1A-8165-EB1B-3299363CF5A5}"/>
    <pc:docChg chg="modSld">
      <pc:chgData name="Guest User" userId="S::urn:spo:anon#d41d6a69044f57f4c643a70c668809c060233706aa7abf4301dc3cbb37044801::" providerId="AD" clId="Web-{7F7BB31C-BD1A-8165-EB1B-3299363CF5A5}" dt="2023-10-28T06:34:43.751" v="213"/>
      <pc:docMkLst>
        <pc:docMk/>
      </pc:docMkLst>
      <pc:sldChg chg="modSp">
        <pc:chgData name="Guest User" userId="S::urn:spo:anon#d41d6a69044f57f4c643a70c668809c060233706aa7abf4301dc3cbb37044801::" providerId="AD" clId="Web-{7F7BB31C-BD1A-8165-EB1B-3299363CF5A5}" dt="2023-10-28T06:28:33.756" v="131" actId="20577"/>
        <pc:sldMkLst>
          <pc:docMk/>
          <pc:sldMk cId="3084368489" sldId="382"/>
        </pc:sldMkLst>
        <pc:spChg chg="mod">
          <ac:chgData name="Guest User" userId="S::urn:spo:anon#d41d6a69044f57f4c643a70c668809c060233706aa7abf4301dc3cbb37044801::" providerId="AD" clId="Web-{7F7BB31C-BD1A-8165-EB1B-3299363CF5A5}" dt="2023-10-28T06:28:33.756" v="131" actId="20577"/>
          <ac:spMkLst>
            <pc:docMk/>
            <pc:sldMk cId="3084368489" sldId="382"/>
            <ac:spMk id="3" creationId="{0498D189-494B-ED80-4684-4448F52E2D98}"/>
          </ac:spMkLst>
        </pc:spChg>
        <pc:picChg chg="mod">
          <ac:chgData name="Guest User" userId="S::urn:spo:anon#d41d6a69044f57f4c643a70c668809c060233706aa7abf4301dc3cbb37044801::" providerId="AD" clId="Web-{7F7BB31C-BD1A-8165-EB1B-3299363CF5A5}" dt="2023-10-28T06:27:54.552" v="128" actId="14100"/>
          <ac:picMkLst>
            <pc:docMk/>
            <pc:sldMk cId="3084368489" sldId="382"/>
            <ac:picMk id="2" creationId="{BDB90223-5D15-41E3-9664-BD96C3BD25A2}"/>
          </ac:picMkLst>
        </pc:picChg>
      </pc:sldChg>
      <pc:sldChg chg="modSp">
        <pc:chgData name="Guest User" userId="S::urn:spo:anon#d41d6a69044f57f4c643a70c668809c060233706aa7abf4301dc3cbb37044801::" providerId="AD" clId="Web-{7F7BB31C-BD1A-8165-EB1B-3299363CF5A5}" dt="2023-10-28T06:34:11.750" v="212" actId="20577"/>
        <pc:sldMkLst>
          <pc:docMk/>
          <pc:sldMk cId="1498139725" sldId="383"/>
        </pc:sldMkLst>
        <pc:spChg chg="mod">
          <ac:chgData name="Guest User" userId="S::urn:spo:anon#d41d6a69044f57f4c643a70c668809c060233706aa7abf4301dc3cbb37044801::" providerId="AD" clId="Web-{7F7BB31C-BD1A-8165-EB1B-3299363CF5A5}" dt="2023-10-28T06:34:11.750" v="212" actId="20577"/>
          <ac:spMkLst>
            <pc:docMk/>
            <pc:sldMk cId="1498139725" sldId="383"/>
            <ac:spMk id="3" creationId="{12989E66-F477-B4DF-54D3-0D368FD186B2}"/>
          </ac:spMkLst>
        </pc:spChg>
      </pc:sldChg>
      <pc:sldChg chg="addSp delSp modSp">
        <pc:chgData name="Guest User" userId="S::urn:spo:anon#d41d6a69044f57f4c643a70c668809c060233706aa7abf4301dc3cbb37044801::" providerId="AD" clId="Web-{7F7BB31C-BD1A-8165-EB1B-3299363CF5A5}" dt="2023-10-28T06:33:16.311" v="184" actId="20577"/>
        <pc:sldMkLst>
          <pc:docMk/>
          <pc:sldMk cId="1147586658" sldId="384"/>
        </pc:sldMkLst>
        <pc:spChg chg="mod">
          <ac:chgData name="Guest User" userId="S::urn:spo:anon#d41d6a69044f57f4c643a70c668809c060233706aa7abf4301dc3cbb37044801::" providerId="AD" clId="Web-{7F7BB31C-BD1A-8165-EB1B-3299363CF5A5}" dt="2023-10-28T06:31:42.402" v="141" actId="20577"/>
          <ac:spMkLst>
            <pc:docMk/>
            <pc:sldMk cId="1147586658" sldId="384"/>
            <ac:spMk id="3" creationId="{81714B4B-CCAD-DD03-8C92-C7D6B6FDAF2D}"/>
          </ac:spMkLst>
        </pc:spChg>
        <pc:spChg chg="mod">
          <ac:chgData name="Guest User" userId="S::urn:spo:anon#d41d6a69044f57f4c643a70c668809c060233706aa7abf4301dc3cbb37044801::" providerId="AD" clId="Web-{7F7BB31C-BD1A-8165-EB1B-3299363CF5A5}" dt="2023-10-28T06:33:16.311" v="184" actId="20577"/>
          <ac:spMkLst>
            <pc:docMk/>
            <pc:sldMk cId="1147586658" sldId="384"/>
            <ac:spMk id="5" creationId="{B88CD0A1-99F6-A492-6160-76E4C0107202}"/>
          </ac:spMkLst>
        </pc:spChg>
        <pc:spChg chg="del">
          <ac:chgData name="Guest User" userId="S::urn:spo:anon#d41d6a69044f57f4c643a70c668809c060233706aa7abf4301dc3cbb37044801::" providerId="AD" clId="Web-{7F7BB31C-BD1A-8165-EB1B-3299363CF5A5}" dt="2023-10-28T06:30:58.041" v="136"/>
          <ac:spMkLst>
            <pc:docMk/>
            <pc:sldMk cId="1147586658" sldId="384"/>
            <ac:spMk id="10" creationId="{14324584-7F78-AE7C-C6B9-F97D75EF4A3B}"/>
          </ac:spMkLst>
        </pc:spChg>
        <pc:spChg chg="add del mod">
          <ac:chgData name="Guest User" userId="S::urn:spo:anon#d41d6a69044f57f4c643a70c668809c060233706aa7abf4301dc3cbb37044801::" providerId="AD" clId="Web-{7F7BB31C-BD1A-8165-EB1B-3299363CF5A5}" dt="2023-10-28T06:32:21.294" v="170"/>
          <ac:spMkLst>
            <pc:docMk/>
            <pc:sldMk cId="1147586658" sldId="384"/>
            <ac:spMk id="11" creationId="{F8466930-D014-5566-DABF-44F174C9E7CA}"/>
          </ac:spMkLst>
        </pc:spChg>
        <pc:picChg chg="del">
          <ac:chgData name="Guest User" userId="S::urn:spo:anon#d41d6a69044f57f4c643a70c668809c060233706aa7abf4301dc3cbb37044801::" providerId="AD" clId="Web-{7F7BB31C-BD1A-8165-EB1B-3299363CF5A5}" dt="2023-10-28T06:30:08.321" v="132"/>
          <ac:picMkLst>
            <pc:docMk/>
            <pc:sldMk cId="1147586658" sldId="384"/>
            <ac:picMk id="4" creationId="{1E893A09-19E0-A24C-1539-B55C3AD06B6D}"/>
          </ac:picMkLst>
        </pc:picChg>
        <pc:picChg chg="del">
          <ac:chgData name="Guest User" userId="S::urn:spo:anon#d41d6a69044f57f4c643a70c668809c060233706aa7abf4301dc3cbb37044801::" providerId="AD" clId="Web-{7F7BB31C-BD1A-8165-EB1B-3299363CF5A5}" dt="2023-10-28T06:30:13.696" v="133"/>
          <ac:picMkLst>
            <pc:docMk/>
            <pc:sldMk cId="1147586658" sldId="384"/>
            <ac:picMk id="6" creationId="{30CC60AE-2636-1A43-402E-4086D589DF8D}"/>
          </ac:picMkLst>
        </pc:picChg>
        <pc:picChg chg="del">
          <ac:chgData name="Guest User" userId="S::urn:spo:anon#d41d6a69044f57f4c643a70c668809c060233706aa7abf4301dc3cbb37044801::" providerId="AD" clId="Web-{7F7BB31C-BD1A-8165-EB1B-3299363CF5A5}" dt="2023-10-28T06:30:21.728" v="135"/>
          <ac:picMkLst>
            <pc:docMk/>
            <pc:sldMk cId="1147586658" sldId="384"/>
            <ac:picMk id="8" creationId="{D0748A79-7908-724E-C3BB-DEBAEBCA694A}"/>
          </ac:picMkLst>
        </pc:picChg>
        <pc:picChg chg="del">
          <ac:chgData name="Guest User" userId="S::urn:spo:anon#d41d6a69044f57f4c643a70c668809c060233706aa7abf4301dc3cbb37044801::" providerId="AD" clId="Web-{7F7BB31C-BD1A-8165-EB1B-3299363CF5A5}" dt="2023-10-28T06:30:17.540" v="134"/>
          <ac:picMkLst>
            <pc:docMk/>
            <pc:sldMk cId="1147586658" sldId="384"/>
            <ac:picMk id="9" creationId="{1A094A2B-EBE0-A7F7-1CEB-2E1FFE5EAC39}"/>
          </ac:picMkLst>
        </pc:picChg>
      </pc:sldChg>
      <pc:sldChg chg="delSp">
        <pc:chgData name="Guest User" userId="S::urn:spo:anon#d41d6a69044f57f4c643a70c668809c060233706aa7abf4301dc3cbb37044801::" providerId="AD" clId="Web-{7F7BB31C-BD1A-8165-EB1B-3299363CF5A5}" dt="2023-10-28T06:34:43.751" v="213"/>
        <pc:sldMkLst>
          <pc:docMk/>
          <pc:sldMk cId="1374087656" sldId="385"/>
        </pc:sldMkLst>
        <pc:picChg chg="del">
          <ac:chgData name="Guest User" userId="S::urn:spo:anon#d41d6a69044f57f4c643a70c668809c060233706aa7abf4301dc3cbb37044801::" providerId="AD" clId="Web-{7F7BB31C-BD1A-8165-EB1B-3299363CF5A5}" dt="2023-10-28T06:34:43.751" v="213"/>
          <ac:picMkLst>
            <pc:docMk/>
            <pc:sldMk cId="1374087656" sldId="385"/>
            <ac:picMk id="2" creationId="{BDB90223-5D15-41E3-9664-BD96C3BD25A2}"/>
          </ac:picMkLst>
        </pc:picChg>
      </pc:sldChg>
    </pc:docChg>
  </pc:docChgLst>
  <pc:docChgLst>
    <pc:chgData name="Guest User" userId="S::urn:spo:anon#d41d6a69044f57f4c643a70c668809c060233706aa7abf4301dc3cbb37044801::" providerId="AD" clId="Web-{745DD044-936C-0F4F-D1FD-A6C715F4FEF7}"/>
    <pc:docChg chg="addSld delSld modSld modMainMaster">
      <pc:chgData name="Guest User" userId="S::urn:spo:anon#d41d6a69044f57f4c643a70c668809c060233706aa7abf4301dc3cbb37044801::" providerId="AD" clId="Web-{745DD044-936C-0F4F-D1FD-A6C715F4FEF7}" dt="2023-06-22T14:22:14.084" v="706"/>
      <pc:docMkLst>
        <pc:docMk/>
      </pc:docMkLst>
      <pc:sldChg chg="mod">
        <pc:chgData name="Guest User" userId="S::urn:spo:anon#d41d6a69044f57f4c643a70c668809c060233706aa7abf4301dc3cbb37044801::" providerId="AD" clId="Web-{745DD044-936C-0F4F-D1FD-A6C715F4FEF7}" dt="2023-06-22T13:51:59.636" v="628"/>
        <pc:sldMkLst>
          <pc:docMk/>
          <pc:sldMk cId="2341085596" sldId="257"/>
        </pc:sldMkLst>
      </pc:sldChg>
      <pc:sldChg chg="mod">
        <pc:chgData name="Guest User" userId="S::urn:spo:anon#d41d6a69044f57f4c643a70c668809c060233706aa7abf4301dc3cbb37044801::" providerId="AD" clId="Web-{745DD044-936C-0F4F-D1FD-A6C715F4FEF7}" dt="2023-06-22T13:51:59.636" v="628"/>
        <pc:sldMkLst>
          <pc:docMk/>
          <pc:sldMk cId="2729877128" sldId="311"/>
        </pc:sldMkLst>
      </pc:sldChg>
      <pc:sldChg chg="addSp delSp mod addAnim delAnim">
        <pc:chgData name="Guest User" userId="S::urn:spo:anon#d41d6a69044f57f4c643a70c668809c060233706aa7abf4301dc3cbb37044801::" providerId="AD" clId="Web-{745DD044-936C-0F4F-D1FD-A6C715F4FEF7}" dt="2023-06-22T14:22:14.084" v="706"/>
        <pc:sldMkLst>
          <pc:docMk/>
          <pc:sldMk cId="3529524057" sldId="312"/>
        </pc:sldMkLst>
        <pc:picChg chg="add del">
          <ac:chgData name="Guest User" userId="S::urn:spo:anon#d41d6a69044f57f4c643a70c668809c060233706aa7abf4301dc3cbb37044801::" providerId="AD" clId="Web-{745DD044-936C-0F4F-D1FD-A6C715F4FEF7}" dt="2023-06-22T14:22:03.005" v="705"/>
          <ac:picMkLst>
            <pc:docMk/>
            <pc:sldMk cId="3529524057" sldId="312"/>
            <ac:picMk id="4" creationId="{BAA0B170-6C7F-4F08-73B4-58364E105EAD}"/>
          </ac:picMkLst>
        </pc:picChg>
      </pc:sldChg>
      <pc:sldChg chg="mod">
        <pc:chgData name="Guest User" userId="S::urn:spo:anon#d41d6a69044f57f4c643a70c668809c060233706aa7abf4301dc3cbb37044801::" providerId="AD" clId="Web-{745DD044-936C-0F4F-D1FD-A6C715F4FEF7}" dt="2023-06-22T13:51:59.636" v="628"/>
        <pc:sldMkLst>
          <pc:docMk/>
          <pc:sldMk cId="558299909" sldId="316"/>
        </pc:sldMkLst>
      </pc:sldChg>
      <pc:sldChg chg="mod">
        <pc:chgData name="Guest User" userId="S::urn:spo:anon#d41d6a69044f57f4c643a70c668809c060233706aa7abf4301dc3cbb37044801::" providerId="AD" clId="Web-{745DD044-936C-0F4F-D1FD-A6C715F4FEF7}" dt="2023-06-22T13:51:59.636" v="628"/>
        <pc:sldMkLst>
          <pc:docMk/>
          <pc:sldMk cId="2214311409" sldId="318"/>
        </pc:sldMkLst>
      </pc:sldChg>
      <pc:sldChg chg="mod">
        <pc:chgData name="Guest User" userId="S::urn:spo:anon#d41d6a69044f57f4c643a70c668809c060233706aa7abf4301dc3cbb37044801::" providerId="AD" clId="Web-{745DD044-936C-0F4F-D1FD-A6C715F4FEF7}" dt="2023-06-22T13:51:59.636" v="628"/>
        <pc:sldMkLst>
          <pc:docMk/>
          <pc:sldMk cId="1732964745" sldId="319"/>
        </pc:sldMkLst>
      </pc:sldChg>
      <pc:sldChg chg="mod">
        <pc:chgData name="Guest User" userId="S::urn:spo:anon#d41d6a69044f57f4c643a70c668809c060233706aa7abf4301dc3cbb37044801::" providerId="AD" clId="Web-{745DD044-936C-0F4F-D1FD-A6C715F4FEF7}" dt="2023-06-22T13:51:59.636" v="628"/>
        <pc:sldMkLst>
          <pc:docMk/>
          <pc:sldMk cId="2191786966" sldId="320"/>
        </pc:sldMkLst>
      </pc:sldChg>
      <pc:sldChg chg="mod">
        <pc:chgData name="Guest User" userId="S::urn:spo:anon#d41d6a69044f57f4c643a70c668809c060233706aa7abf4301dc3cbb37044801::" providerId="AD" clId="Web-{745DD044-936C-0F4F-D1FD-A6C715F4FEF7}" dt="2023-06-22T13:51:59.636" v="628"/>
        <pc:sldMkLst>
          <pc:docMk/>
          <pc:sldMk cId="855327567" sldId="321"/>
        </pc:sldMkLst>
      </pc:sldChg>
      <pc:sldChg chg="modSp mod">
        <pc:chgData name="Guest User" userId="S::urn:spo:anon#d41d6a69044f57f4c643a70c668809c060233706aa7abf4301dc3cbb37044801::" providerId="AD" clId="Web-{745DD044-936C-0F4F-D1FD-A6C715F4FEF7}" dt="2023-06-22T14:02:56.047" v="703" actId="14100"/>
        <pc:sldMkLst>
          <pc:docMk/>
          <pc:sldMk cId="450545381" sldId="323"/>
        </pc:sldMkLst>
        <pc:spChg chg="mod">
          <ac:chgData name="Guest User" userId="S::urn:spo:anon#d41d6a69044f57f4c643a70c668809c060233706aa7abf4301dc3cbb37044801::" providerId="AD" clId="Web-{745DD044-936C-0F4F-D1FD-A6C715F4FEF7}" dt="2023-06-22T14:02:56.047" v="703" actId="14100"/>
          <ac:spMkLst>
            <pc:docMk/>
            <pc:sldMk cId="450545381" sldId="323"/>
            <ac:spMk id="8" creationId="{E35BD990-E826-3680-13E0-410C1E9DDC10}"/>
          </ac:spMkLst>
        </pc:spChg>
        <pc:spChg chg="mod">
          <ac:chgData name="Guest User" userId="S::urn:spo:anon#d41d6a69044f57f4c643a70c668809c060233706aa7abf4301dc3cbb37044801::" providerId="AD" clId="Web-{745DD044-936C-0F4F-D1FD-A6C715F4FEF7}" dt="2023-06-22T13:44:24.746" v="584" actId="14100"/>
          <ac:spMkLst>
            <pc:docMk/>
            <pc:sldMk cId="450545381" sldId="323"/>
            <ac:spMk id="9" creationId="{D601559F-613E-AB97-F725-5E1C55D8DED2}"/>
          </ac:spMkLst>
        </pc:spChg>
      </pc:sldChg>
      <pc:sldChg chg="mod">
        <pc:chgData name="Guest User" userId="S::urn:spo:anon#d41d6a69044f57f4c643a70c668809c060233706aa7abf4301dc3cbb37044801::" providerId="AD" clId="Web-{745DD044-936C-0F4F-D1FD-A6C715F4FEF7}" dt="2023-06-22T13:51:59.636" v="628"/>
        <pc:sldMkLst>
          <pc:docMk/>
          <pc:sldMk cId="1560736688" sldId="324"/>
        </pc:sldMkLst>
      </pc:sldChg>
      <pc:sldChg chg="mod">
        <pc:chgData name="Guest User" userId="S::urn:spo:anon#d41d6a69044f57f4c643a70c668809c060233706aa7abf4301dc3cbb37044801::" providerId="AD" clId="Web-{745DD044-936C-0F4F-D1FD-A6C715F4FEF7}" dt="2023-06-22T13:51:59.636" v="628"/>
        <pc:sldMkLst>
          <pc:docMk/>
          <pc:sldMk cId="2250602425" sldId="325"/>
        </pc:sldMkLst>
      </pc:sldChg>
      <pc:sldChg chg="addSp delSp modSp del">
        <pc:chgData name="Guest User" userId="S::urn:spo:anon#d41d6a69044f57f4c643a70c668809c060233706aa7abf4301dc3cbb37044801::" providerId="AD" clId="Web-{745DD044-936C-0F4F-D1FD-A6C715F4FEF7}" dt="2023-06-22T12:57:09.330" v="85"/>
        <pc:sldMkLst>
          <pc:docMk/>
          <pc:sldMk cId="1460273554" sldId="327"/>
        </pc:sldMkLst>
        <pc:spChg chg="add del mod">
          <ac:chgData name="Guest User" userId="S::urn:spo:anon#d41d6a69044f57f4c643a70c668809c060233706aa7abf4301dc3cbb37044801::" providerId="AD" clId="Web-{745DD044-936C-0F4F-D1FD-A6C715F4FEF7}" dt="2023-06-22T12:57:00.017" v="82" actId="14100"/>
          <ac:spMkLst>
            <pc:docMk/>
            <pc:sldMk cId="1460273554" sldId="327"/>
            <ac:spMk id="4" creationId="{B56E3493-F35C-66B7-19CB-C3B8BB301380}"/>
          </ac:spMkLst>
        </pc:spChg>
        <pc:spChg chg="mod">
          <ac:chgData name="Guest User" userId="S::urn:spo:anon#d41d6a69044f57f4c643a70c668809c060233706aa7abf4301dc3cbb37044801::" providerId="AD" clId="Web-{745DD044-936C-0F4F-D1FD-A6C715F4FEF7}" dt="2023-06-22T12:53:48.901" v="32" actId="14100"/>
          <ac:spMkLst>
            <pc:docMk/>
            <pc:sldMk cId="1460273554" sldId="327"/>
            <ac:spMk id="8" creationId="{E35BD990-E826-3680-13E0-410C1E9DDC10}"/>
          </ac:spMkLst>
        </pc:spChg>
        <pc:picChg chg="add del">
          <ac:chgData name="Guest User" userId="S::urn:spo:anon#d41d6a69044f57f4c643a70c668809c060233706aa7abf4301dc3cbb37044801::" providerId="AD" clId="Web-{745DD044-936C-0F4F-D1FD-A6C715F4FEF7}" dt="2023-06-22T12:57:05.720" v="84"/>
          <ac:picMkLst>
            <pc:docMk/>
            <pc:sldMk cId="1460273554" sldId="327"/>
            <ac:picMk id="2" creationId="{BDB90223-5D15-41E3-9664-BD96C3BD25A2}"/>
          </ac:picMkLst>
        </pc:picChg>
        <pc:picChg chg="add del mod">
          <ac:chgData name="Guest User" userId="S::urn:spo:anon#d41d6a69044f57f4c643a70c668809c060233706aa7abf4301dc3cbb37044801::" providerId="AD" clId="Web-{745DD044-936C-0F4F-D1FD-A6C715F4FEF7}" dt="2023-06-22T12:56:35.610" v="80"/>
          <ac:picMkLst>
            <pc:docMk/>
            <pc:sldMk cId="1460273554" sldId="327"/>
            <ac:picMk id="3" creationId="{0182F3A4-0CEC-F4DF-9EF5-CF13E3BC38E4}"/>
          </ac:picMkLst>
        </pc:picChg>
      </pc:sldChg>
      <pc:sldChg chg="mod">
        <pc:chgData name="Guest User" userId="S::urn:spo:anon#d41d6a69044f57f4c643a70c668809c060233706aa7abf4301dc3cbb37044801::" providerId="AD" clId="Web-{745DD044-936C-0F4F-D1FD-A6C715F4FEF7}" dt="2023-06-22T13:51:59.636" v="628"/>
        <pc:sldMkLst>
          <pc:docMk/>
          <pc:sldMk cId="1948310906" sldId="332"/>
        </pc:sldMkLst>
      </pc:sldChg>
      <pc:sldChg chg="addSp delSp modSp mod">
        <pc:chgData name="Guest User" userId="S::urn:spo:anon#d41d6a69044f57f4c643a70c668809c060233706aa7abf4301dc3cbb37044801::" providerId="AD" clId="Web-{745DD044-936C-0F4F-D1FD-A6C715F4FEF7}" dt="2023-06-22T13:56:59.864" v="637" actId="20577"/>
        <pc:sldMkLst>
          <pc:docMk/>
          <pc:sldMk cId="379552423" sldId="333"/>
        </pc:sldMkLst>
        <pc:spChg chg="mod">
          <ac:chgData name="Guest User" userId="S::urn:spo:anon#d41d6a69044f57f4c643a70c668809c060233706aa7abf4301dc3cbb37044801::" providerId="AD" clId="Web-{745DD044-936C-0F4F-D1FD-A6C715F4FEF7}" dt="2023-06-22T13:56:59.864" v="637" actId="20577"/>
          <ac:spMkLst>
            <pc:docMk/>
            <pc:sldMk cId="379552423" sldId="333"/>
            <ac:spMk id="4" creationId="{B56E3493-F35C-66B7-19CB-C3B8BB301380}"/>
          </ac:spMkLst>
        </pc:spChg>
        <pc:picChg chg="add del mod">
          <ac:chgData name="Guest User" userId="S::urn:spo:anon#d41d6a69044f57f4c643a70c668809c060233706aa7abf4301dc3cbb37044801::" providerId="AD" clId="Web-{745DD044-936C-0F4F-D1FD-A6C715F4FEF7}" dt="2023-06-22T13:45:14.826" v="591"/>
          <ac:picMkLst>
            <pc:docMk/>
            <pc:sldMk cId="379552423" sldId="333"/>
            <ac:picMk id="5" creationId="{7CBB9958-4ED7-6394-A53A-89AEADF521D0}"/>
          </ac:picMkLst>
        </pc:picChg>
        <pc:picChg chg="add del">
          <ac:chgData name="Guest User" userId="S::urn:spo:anon#d41d6a69044f57f4c643a70c668809c060233706aa7abf4301dc3cbb37044801::" providerId="AD" clId="Web-{745DD044-936C-0F4F-D1FD-A6C715F4FEF7}" dt="2023-06-22T13:45:38.155" v="596"/>
          <ac:picMkLst>
            <pc:docMk/>
            <pc:sldMk cId="379552423" sldId="333"/>
            <ac:picMk id="10" creationId="{A36F9B88-E7E5-673A-9298-10EE6E26A9EE}"/>
          </ac:picMkLst>
        </pc:picChg>
      </pc:sldChg>
      <pc:sldChg chg="mod">
        <pc:chgData name="Guest User" userId="S::urn:spo:anon#d41d6a69044f57f4c643a70c668809c060233706aa7abf4301dc3cbb37044801::" providerId="AD" clId="Web-{745DD044-936C-0F4F-D1FD-A6C715F4FEF7}" dt="2023-06-22T13:51:59.636" v="628"/>
        <pc:sldMkLst>
          <pc:docMk/>
          <pc:sldMk cId="3671700765" sldId="335"/>
        </pc:sldMkLst>
      </pc:sldChg>
      <pc:sldChg chg="mod">
        <pc:chgData name="Guest User" userId="S::urn:spo:anon#d41d6a69044f57f4c643a70c668809c060233706aa7abf4301dc3cbb37044801::" providerId="AD" clId="Web-{745DD044-936C-0F4F-D1FD-A6C715F4FEF7}" dt="2023-06-22T13:51:59.636" v="628"/>
        <pc:sldMkLst>
          <pc:docMk/>
          <pc:sldMk cId="222868434" sldId="336"/>
        </pc:sldMkLst>
      </pc:sldChg>
      <pc:sldChg chg="addSp delSp modSp add mod replId setBg">
        <pc:chgData name="Guest User" userId="S::urn:spo:anon#d41d6a69044f57f4c643a70c668809c060233706aa7abf4301dc3cbb37044801::" providerId="AD" clId="Web-{745DD044-936C-0F4F-D1FD-A6C715F4FEF7}" dt="2023-06-22T14:01:42.216" v="702" actId="20577"/>
        <pc:sldMkLst>
          <pc:docMk/>
          <pc:sldMk cId="2348246817" sldId="337"/>
        </pc:sldMkLst>
        <pc:spChg chg="mod">
          <ac:chgData name="Guest User" userId="S::urn:spo:anon#d41d6a69044f57f4c643a70c668809c060233706aa7abf4301dc3cbb37044801::" providerId="AD" clId="Web-{745DD044-936C-0F4F-D1FD-A6C715F4FEF7}" dt="2023-06-22T14:01:42.216" v="702" actId="20577"/>
          <ac:spMkLst>
            <pc:docMk/>
            <pc:sldMk cId="2348246817" sldId="337"/>
            <ac:spMk id="4" creationId="{B56E3493-F35C-66B7-19CB-C3B8BB301380}"/>
          </ac:spMkLst>
        </pc:spChg>
        <pc:spChg chg="del mod">
          <ac:chgData name="Guest User" userId="S::urn:spo:anon#d41d6a69044f57f4c643a70c668809c060233706aa7abf4301dc3cbb37044801::" providerId="AD" clId="Web-{745DD044-936C-0F4F-D1FD-A6C715F4FEF7}" dt="2023-06-22T13:06:01.487" v="190"/>
          <ac:spMkLst>
            <pc:docMk/>
            <pc:sldMk cId="2348246817" sldId="337"/>
            <ac:spMk id="6" creationId="{2FCBF0B7-94AB-BD25-B9D7-E5A88529D971}"/>
          </ac:spMkLst>
        </pc:spChg>
        <pc:spChg chg="del mod">
          <ac:chgData name="Guest User" userId="S::urn:spo:anon#d41d6a69044f57f4c643a70c668809c060233706aa7abf4301dc3cbb37044801::" providerId="AD" clId="Web-{745DD044-936C-0F4F-D1FD-A6C715F4FEF7}" dt="2023-06-22T13:05:57.909" v="189"/>
          <ac:spMkLst>
            <pc:docMk/>
            <pc:sldMk cId="2348246817" sldId="337"/>
            <ac:spMk id="8" creationId="{E35BD990-E826-3680-13E0-410C1E9DDC10}"/>
          </ac:spMkLst>
        </pc:spChg>
        <pc:picChg chg="mod">
          <ac:chgData name="Guest User" userId="S::urn:spo:anon#d41d6a69044f57f4c643a70c668809c060233706aa7abf4301dc3cbb37044801::" providerId="AD" clId="Web-{745DD044-936C-0F4F-D1FD-A6C715F4FEF7}" dt="2023-06-22T13:06:45.848" v="194" actId="14100"/>
          <ac:picMkLst>
            <pc:docMk/>
            <pc:sldMk cId="2348246817" sldId="337"/>
            <ac:picMk id="2" creationId="{BDB90223-5D15-41E3-9664-BD96C3BD25A2}"/>
          </ac:picMkLst>
        </pc:picChg>
        <pc:picChg chg="add del mod">
          <ac:chgData name="Guest User" userId="S::urn:spo:anon#d41d6a69044f57f4c643a70c668809c060233706aa7abf4301dc3cbb37044801::" providerId="AD" clId="Web-{745DD044-936C-0F4F-D1FD-A6C715F4FEF7}" dt="2023-06-22T13:22:29.549" v="412"/>
          <ac:picMkLst>
            <pc:docMk/>
            <pc:sldMk cId="2348246817" sldId="337"/>
            <ac:picMk id="3" creationId="{C22BC08B-342D-E06D-5540-12F9A7A15A16}"/>
          </ac:picMkLst>
        </pc:picChg>
        <pc:picChg chg="add mod">
          <ac:chgData name="Guest User" userId="S::urn:spo:anon#d41d6a69044f57f4c643a70c668809c060233706aa7abf4301dc3cbb37044801::" providerId="AD" clId="Web-{745DD044-936C-0F4F-D1FD-A6C715F4FEF7}" dt="2023-06-22T14:00:51.856" v="700" actId="14100"/>
          <ac:picMkLst>
            <pc:docMk/>
            <pc:sldMk cId="2348246817" sldId="337"/>
            <ac:picMk id="5" creationId="{174A789E-6956-12D8-EA3F-326B30980A35}"/>
          </ac:picMkLst>
        </pc:picChg>
        <pc:picChg chg="mod">
          <ac:chgData name="Guest User" userId="S::urn:spo:anon#d41d6a69044f57f4c643a70c668809c060233706aa7abf4301dc3cbb37044801::" providerId="AD" clId="Web-{745DD044-936C-0F4F-D1FD-A6C715F4FEF7}" dt="2023-06-22T13:07:03.551" v="195" actId="14100"/>
          <ac:picMkLst>
            <pc:docMk/>
            <pc:sldMk cId="2348246817" sldId="337"/>
            <ac:picMk id="7" creationId="{4019A7C7-4F37-4807-89DC-50EF4BBEB556}"/>
          </ac:picMkLst>
        </pc:picChg>
      </pc:sldChg>
      <pc:sldChg chg="add del replId">
        <pc:chgData name="Guest User" userId="S::urn:spo:anon#d41d6a69044f57f4c643a70c668809c060233706aa7abf4301dc3cbb37044801::" providerId="AD" clId="Web-{745DD044-936C-0F4F-D1FD-A6C715F4FEF7}" dt="2023-06-22T13:29:32.468" v="493"/>
        <pc:sldMkLst>
          <pc:docMk/>
          <pc:sldMk cId="4080957233" sldId="338"/>
        </pc:sldMkLst>
      </pc:sldChg>
      <pc:sldMasterChg chg="mod setBg modSldLayout">
        <pc:chgData name="Guest User" userId="S::urn:spo:anon#d41d6a69044f57f4c643a70c668809c060233706aa7abf4301dc3cbb37044801::" providerId="AD" clId="Web-{745DD044-936C-0F4F-D1FD-A6C715F4FEF7}" dt="2023-06-22T13:51:59.636" v="628"/>
        <pc:sldMasterMkLst>
          <pc:docMk/>
          <pc:sldMasterMk cId="1154115236" sldId="2147483648"/>
        </pc:sldMasterMkLst>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3520142388" sldId="2147483649"/>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3975734736" sldId="2147483650"/>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2027022891" sldId="2147483651"/>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2436932562" sldId="2147483652"/>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4041221761" sldId="2147483653"/>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1675108047" sldId="2147483654"/>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3212578438" sldId="2147483655"/>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3208369948" sldId="2147483656"/>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543481953" sldId="2147483657"/>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2998154516" sldId="2147483658"/>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2877756192" sldId="2147483659"/>
          </pc:sldLayoutMkLst>
        </pc:sldLayoutChg>
      </pc:sldMasterChg>
      <pc:sldMasterChg chg="mod setBg modSldLayout">
        <pc:chgData name="Guest User" userId="S::urn:spo:anon#d41d6a69044f57f4c643a70c668809c060233706aa7abf4301dc3cbb37044801::" providerId="AD" clId="Web-{745DD044-936C-0F4F-D1FD-A6C715F4FEF7}" dt="2023-06-22T13:51:59.636" v="628"/>
        <pc:sldMasterMkLst>
          <pc:docMk/>
          <pc:sldMasterMk cId="3950202566" sldId="2147483660"/>
        </pc:sldMasterMkLst>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6451432" sldId="2147483661"/>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2217561253" sldId="2147483662"/>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1534085232" sldId="2147483663"/>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3794553161" sldId="2147483664"/>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685693087" sldId="2147483665"/>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808584499" sldId="2147483666"/>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2535569944" sldId="2147483667"/>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3635437543" sldId="2147483668"/>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1635941261" sldId="2147483669"/>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1307870157" sldId="2147483670"/>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1003356777" sldId="2147483671"/>
          </pc:sldLayoutMkLst>
        </pc:sldLayoutChg>
      </pc:sldMasterChg>
    </pc:docChg>
  </pc:docChgLst>
  <pc:docChgLst>
    <pc:chgData name="muleva26vinod@gmail.com" userId="S::muleva26vinod_gmail.com#ext#@bostoninstituteofanalyti399.onmicrosoft.com::67f90eff-c3a2-4eac-81a0-67a1a9327994" providerId="AD" clId="Web-{FF6DFEB1-8561-5CDE-E356-AC0E86CA9A46}"/>
    <pc:docChg chg="modSld">
      <pc:chgData name="muleva26vinod@gmail.com" userId="S::muleva26vinod_gmail.com#ext#@bostoninstituteofanalyti399.onmicrosoft.com::67f90eff-c3a2-4eac-81a0-67a1a9327994" providerId="AD" clId="Web-{FF6DFEB1-8561-5CDE-E356-AC0E86CA9A46}" dt="2023-10-11T17:59:24.605" v="1" actId="1076"/>
      <pc:docMkLst>
        <pc:docMk/>
      </pc:docMkLst>
      <pc:sldChg chg="modSp">
        <pc:chgData name="muleva26vinod@gmail.com" userId="S::muleva26vinod_gmail.com#ext#@bostoninstituteofanalyti399.onmicrosoft.com::67f90eff-c3a2-4eac-81a0-67a1a9327994" providerId="AD" clId="Web-{FF6DFEB1-8561-5CDE-E356-AC0E86CA9A46}" dt="2023-10-11T17:59:24.605" v="1" actId="1076"/>
        <pc:sldMkLst>
          <pc:docMk/>
          <pc:sldMk cId="2341085596" sldId="257"/>
        </pc:sldMkLst>
        <pc:picChg chg="mod">
          <ac:chgData name="muleva26vinod@gmail.com" userId="S::muleva26vinod_gmail.com#ext#@bostoninstituteofanalyti399.onmicrosoft.com::67f90eff-c3a2-4eac-81a0-67a1a9327994" providerId="AD" clId="Web-{FF6DFEB1-8561-5CDE-E356-AC0E86CA9A46}" dt="2023-10-11T17:59:24.605" v="1" actId="1076"/>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41D421BC-09B9-D339-26C4-4C7BB53433AE}"/>
    <pc:docChg chg="modSld">
      <pc:chgData name="Guest User" userId="S::urn:spo:anon#d41d6a69044f57f4c643a70c668809c060233706aa7abf4301dc3cbb37044801::" providerId="AD" clId="Web-{41D421BC-09B9-D339-26C4-4C7BB53433AE}" dt="2023-06-21T15:31:06.175" v="32" actId="20577"/>
      <pc:docMkLst>
        <pc:docMk/>
      </pc:docMkLst>
      <pc:sldChg chg="modSp">
        <pc:chgData name="Guest User" userId="S::urn:spo:anon#d41d6a69044f57f4c643a70c668809c060233706aa7abf4301dc3cbb37044801::" providerId="AD" clId="Web-{41D421BC-09B9-D339-26C4-4C7BB53433AE}" dt="2023-06-21T12:52:42.277" v="28" actId="20577"/>
        <pc:sldMkLst>
          <pc:docMk/>
          <pc:sldMk cId="855327567" sldId="321"/>
        </pc:sldMkLst>
        <pc:spChg chg="mod">
          <ac:chgData name="Guest User" userId="S::urn:spo:anon#d41d6a69044f57f4c643a70c668809c060233706aa7abf4301dc3cbb37044801::" providerId="AD" clId="Web-{41D421BC-09B9-D339-26C4-4C7BB53433AE}" dt="2023-06-21T12:52:42.277" v="28" actId="20577"/>
          <ac:spMkLst>
            <pc:docMk/>
            <pc:sldMk cId="855327567" sldId="321"/>
            <ac:spMk id="6" creationId="{2FCBF0B7-94AB-BD25-B9D7-E5A88529D971}"/>
          </ac:spMkLst>
        </pc:spChg>
      </pc:sldChg>
      <pc:sldChg chg="modSp">
        <pc:chgData name="Guest User" userId="S::urn:spo:anon#d41d6a69044f57f4c643a70c668809c060233706aa7abf4301dc3cbb37044801::" providerId="AD" clId="Web-{41D421BC-09B9-D339-26C4-4C7BB53433AE}" dt="2023-06-21T14:11:52.677" v="29" actId="14100"/>
        <pc:sldMkLst>
          <pc:docMk/>
          <pc:sldMk cId="2250602425" sldId="325"/>
        </pc:sldMkLst>
        <pc:spChg chg="mod">
          <ac:chgData name="Guest User" userId="S::urn:spo:anon#d41d6a69044f57f4c643a70c668809c060233706aa7abf4301dc3cbb37044801::" providerId="AD" clId="Web-{41D421BC-09B9-D339-26C4-4C7BB53433AE}" dt="2023-06-21T14:11:52.677" v="29" actId="14100"/>
          <ac:spMkLst>
            <pc:docMk/>
            <pc:sldMk cId="2250602425" sldId="325"/>
            <ac:spMk id="3" creationId="{29B8C2F9-F4A8-371D-D303-58C892D846B5}"/>
          </ac:spMkLst>
        </pc:spChg>
      </pc:sldChg>
      <pc:sldChg chg="modSp">
        <pc:chgData name="Guest User" userId="S::urn:spo:anon#d41d6a69044f57f4c643a70c668809c060233706aa7abf4301dc3cbb37044801::" providerId="AD" clId="Web-{41D421BC-09B9-D339-26C4-4C7BB53433AE}" dt="2023-06-21T12:34:09.348" v="3" actId="14100"/>
        <pc:sldMkLst>
          <pc:docMk/>
          <pc:sldMk cId="1460273554" sldId="327"/>
        </pc:sldMkLst>
        <pc:spChg chg="mod">
          <ac:chgData name="Guest User" userId="S::urn:spo:anon#d41d6a69044f57f4c643a70c668809c060233706aa7abf4301dc3cbb37044801::" providerId="AD" clId="Web-{41D421BC-09B9-D339-26C4-4C7BB53433AE}" dt="2023-06-21T12:34:09.348" v="3" actId="14100"/>
          <ac:spMkLst>
            <pc:docMk/>
            <pc:sldMk cId="1460273554" sldId="327"/>
            <ac:spMk id="4" creationId="{B56E3493-F35C-66B7-19CB-C3B8BB301380}"/>
          </ac:spMkLst>
        </pc:spChg>
      </pc:sldChg>
      <pc:sldChg chg="modSp">
        <pc:chgData name="Guest User" userId="S::urn:spo:anon#d41d6a69044f57f4c643a70c668809c060233706aa7abf4301dc3cbb37044801::" providerId="AD" clId="Web-{41D421BC-09B9-D339-26C4-4C7BB53433AE}" dt="2023-06-21T15:31:06.175" v="32" actId="20577"/>
        <pc:sldMkLst>
          <pc:docMk/>
          <pc:sldMk cId="3671700765" sldId="335"/>
        </pc:sldMkLst>
        <pc:spChg chg="mod">
          <ac:chgData name="Guest User" userId="S::urn:spo:anon#d41d6a69044f57f4c643a70c668809c060233706aa7abf4301dc3cbb37044801::" providerId="AD" clId="Web-{41D421BC-09B9-D339-26C4-4C7BB53433AE}" dt="2023-06-21T15:31:06.175" v="32" actId="20577"/>
          <ac:spMkLst>
            <pc:docMk/>
            <pc:sldMk cId="3671700765" sldId="335"/>
            <ac:spMk id="3" creationId="{484045FE-D6B1-3DF9-B24F-282AFDFB93F5}"/>
          </ac:spMkLst>
        </pc:spChg>
      </pc:sldChg>
    </pc:docChg>
  </pc:docChgLst>
  <pc:docChgLst>
    <pc:chgData name="Guest User" userId="S::urn:spo:anon#12bb9c270c8a06e2adebb12a476771c11d5d4ef54da76a286c505b46425cd796::" providerId="AD" clId="Web-{82BCA7CA-A146-19C4-97E2-CF5AE64AE319}"/>
    <pc:docChg chg="modSld">
      <pc:chgData name="Guest User" userId="S::urn:spo:anon#12bb9c270c8a06e2adebb12a476771c11d5d4ef54da76a286c505b46425cd796::" providerId="AD" clId="Web-{82BCA7CA-A146-19C4-97E2-CF5AE64AE319}" dt="2023-06-18T07:47:19.140" v="2" actId="20577"/>
      <pc:docMkLst>
        <pc:docMk/>
      </pc:docMkLst>
      <pc:sldChg chg="delSp modSp">
        <pc:chgData name="Guest User" userId="S::urn:spo:anon#12bb9c270c8a06e2adebb12a476771c11d5d4ef54da76a286c505b46425cd796::" providerId="AD" clId="Web-{82BCA7CA-A146-19C4-97E2-CF5AE64AE319}" dt="2023-06-18T07:47:19.140" v="2" actId="20577"/>
        <pc:sldMkLst>
          <pc:docMk/>
          <pc:sldMk cId="1601312262" sldId="317"/>
        </pc:sldMkLst>
        <pc:spChg chg="mod">
          <ac:chgData name="Guest User" userId="S::urn:spo:anon#12bb9c270c8a06e2adebb12a476771c11d5d4ef54da76a286c505b46425cd796::" providerId="AD" clId="Web-{82BCA7CA-A146-19C4-97E2-CF5AE64AE319}" dt="2023-06-18T07:47:19.140" v="2" actId="20577"/>
          <ac:spMkLst>
            <pc:docMk/>
            <pc:sldMk cId="1601312262" sldId="317"/>
            <ac:spMk id="4" creationId="{402702B7-9209-9C00-6B23-C87447F1A640}"/>
          </ac:spMkLst>
        </pc:spChg>
        <pc:picChg chg="del">
          <ac:chgData name="Guest User" userId="S::urn:spo:anon#12bb9c270c8a06e2adebb12a476771c11d5d4ef54da76a286c505b46425cd796::" providerId="AD" clId="Web-{82BCA7CA-A146-19C4-97E2-CF5AE64AE319}" dt="2023-06-18T07:47:09.531" v="0"/>
          <ac:picMkLst>
            <pc:docMk/>
            <pc:sldMk cId="1601312262" sldId="317"/>
            <ac:picMk id="5" creationId="{CDE8E432-13C3-9F36-274D-B0B7A7F0D8F1}"/>
          </ac:picMkLst>
        </pc:picChg>
        <pc:picChg chg="del">
          <ac:chgData name="Guest User" userId="S::urn:spo:anon#12bb9c270c8a06e2adebb12a476771c11d5d4ef54da76a286c505b46425cd796::" providerId="AD" clId="Web-{82BCA7CA-A146-19C4-97E2-CF5AE64AE319}" dt="2023-06-18T07:47:11.625" v="1"/>
          <ac:picMkLst>
            <pc:docMk/>
            <pc:sldMk cId="1601312262" sldId="317"/>
            <ac:picMk id="25" creationId="{807E75B6-EA03-733B-CB69-A6409C3CA47A}"/>
          </ac:picMkLst>
        </pc:picChg>
      </pc:sldChg>
    </pc:docChg>
  </pc:docChgLst>
  <pc:docChgLst>
    <pc:chgData name="jebinjose98@gmail.com" userId="S::jebinjose98_gmail.com#ext#@bostoninstituteofanalyti399.onmicrosoft.com::1f25faaa-8d88-4887-8536-acfb77693f2f" providerId="AD" clId="Web-{5BC66F06-CDE0-67EF-CF61-D26495F38F75}"/>
    <pc:docChg chg="addSld modSld">
      <pc:chgData name="jebinjose98@gmail.com" userId="S::jebinjose98_gmail.com#ext#@bostoninstituteofanalyti399.onmicrosoft.com::1f25faaa-8d88-4887-8536-acfb77693f2f" providerId="AD" clId="Web-{5BC66F06-CDE0-67EF-CF61-D26495F38F75}" dt="2023-05-27T08:55:53.560" v="61" actId="1076"/>
      <pc:docMkLst>
        <pc:docMk/>
      </pc:docMkLst>
      <pc:sldChg chg="modSp">
        <pc:chgData name="jebinjose98@gmail.com" userId="S::jebinjose98_gmail.com#ext#@bostoninstituteofanalyti399.onmicrosoft.com::1f25faaa-8d88-4887-8536-acfb77693f2f" providerId="AD" clId="Web-{5BC66F06-CDE0-67EF-CF61-D26495F38F75}" dt="2023-05-27T08:50:50.923" v="15" actId="20577"/>
        <pc:sldMkLst>
          <pc:docMk/>
          <pc:sldMk cId="1252571269" sldId="270"/>
        </pc:sldMkLst>
        <pc:spChg chg="mod">
          <ac:chgData name="jebinjose98@gmail.com" userId="S::jebinjose98_gmail.com#ext#@bostoninstituteofanalyti399.onmicrosoft.com::1f25faaa-8d88-4887-8536-acfb77693f2f" providerId="AD" clId="Web-{5BC66F06-CDE0-67EF-CF61-D26495F38F75}" dt="2023-05-27T08:50:47.564" v="13" actId="20577"/>
          <ac:spMkLst>
            <pc:docMk/>
            <pc:sldMk cId="1252571269" sldId="270"/>
            <ac:spMk id="8" creationId="{BA54165A-2B53-2134-FC82-0395AC05D909}"/>
          </ac:spMkLst>
        </pc:spChg>
        <pc:spChg chg="mod">
          <ac:chgData name="jebinjose98@gmail.com" userId="S::jebinjose98_gmail.com#ext#@bostoninstituteofanalyti399.onmicrosoft.com::1f25faaa-8d88-4887-8536-acfb77693f2f" providerId="AD" clId="Web-{5BC66F06-CDE0-67EF-CF61-D26495F38F75}" dt="2023-05-27T08:50:50.923" v="15" actId="20577"/>
          <ac:spMkLst>
            <pc:docMk/>
            <pc:sldMk cId="1252571269" sldId="270"/>
            <ac:spMk id="9" creationId="{D06B6D32-CF6D-87A2-53F6-EB0CD37F4A42}"/>
          </ac:spMkLst>
        </pc:spChg>
      </pc:sldChg>
      <pc:sldChg chg="modSp">
        <pc:chgData name="jebinjose98@gmail.com" userId="S::jebinjose98_gmail.com#ext#@bostoninstituteofanalyti399.onmicrosoft.com::1f25faaa-8d88-4887-8536-acfb77693f2f" providerId="AD" clId="Web-{5BC66F06-CDE0-67EF-CF61-D26495F38F75}" dt="2023-05-27T08:52:06.097" v="41" actId="1076"/>
        <pc:sldMkLst>
          <pc:docMk/>
          <pc:sldMk cId="2813402021" sldId="280"/>
        </pc:sldMkLst>
        <pc:spChg chg="mod">
          <ac:chgData name="jebinjose98@gmail.com" userId="S::jebinjose98_gmail.com#ext#@bostoninstituteofanalyti399.onmicrosoft.com::1f25faaa-8d88-4887-8536-acfb77693f2f" providerId="AD" clId="Web-{5BC66F06-CDE0-67EF-CF61-D26495F38F75}" dt="2023-05-27T08:52:06.097" v="41" actId="1076"/>
          <ac:spMkLst>
            <pc:docMk/>
            <pc:sldMk cId="2813402021" sldId="280"/>
            <ac:spMk id="3" creationId="{50FDA3FC-4790-0320-8E05-4A727017AB8C}"/>
          </ac:spMkLst>
        </pc:spChg>
        <pc:spChg chg="mod">
          <ac:chgData name="jebinjose98@gmail.com" userId="S::jebinjose98_gmail.com#ext#@bostoninstituteofanalyti399.onmicrosoft.com::1f25faaa-8d88-4887-8536-acfb77693f2f" providerId="AD" clId="Web-{5BC66F06-CDE0-67EF-CF61-D26495F38F75}" dt="2023-05-27T08:51:42.940" v="26"/>
          <ac:spMkLst>
            <pc:docMk/>
            <pc:sldMk cId="2813402021" sldId="280"/>
            <ac:spMk id="4" creationId="{45220A48-097C-1220-61A3-3B77F96E309F}"/>
          </ac:spMkLst>
        </pc:spChg>
      </pc:sldChg>
      <pc:sldChg chg="delSp">
        <pc:chgData name="jebinjose98@gmail.com" userId="S::jebinjose98_gmail.com#ext#@bostoninstituteofanalyti399.onmicrosoft.com::1f25faaa-8d88-4887-8536-acfb77693f2f" providerId="AD" clId="Web-{5BC66F06-CDE0-67EF-CF61-D26495F38F75}" dt="2023-05-27T08:52:33.566" v="44"/>
        <pc:sldMkLst>
          <pc:docMk/>
          <pc:sldMk cId="1756244935" sldId="281"/>
        </pc:sldMkLst>
        <pc:spChg chg="del">
          <ac:chgData name="jebinjose98@gmail.com" userId="S::jebinjose98_gmail.com#ext#@bostoninstituteofanalyti399.onmicrosoft.com::1f25faaa-8d88-4887-8536-acfb77693f2f" providerId="AD" clId="Web-{5BC66F06-CDE0-67EF-CF61-D26495F38F75}" dt="2023-05-27T08:52:33.566" v="44"/>
          <ac:spMkLst>
            <pc:docMk/>
            <pc:sldMk cId="1756244935" sldId="281"/>
            <ac:spMk id="3" creationId="{0FF99241-3DD3-F486-118F-71EE5F122A59}"/>
          </ac:spMkLst>
        </pc:spChg>
      </pc:sldChg>
      <pc:sldChg chg="addSp modSp new">
        <pc:chgData name="jebinjose98@gmail.com" userId="S::jebinjose98_gmail.com#ext#@bostoninstituteofanalyti399.onmicrosoft.com::1f25faaa-8d88-4887-8536-acfb77693f2f" providerId="AD" clId="Web-{5BC66F06-CDE0-67EF-CF61-D26495F38F75}" dt="2023-05-27T08:55:53.560" v="61" actId="1076"/>
        <pc:sldMkLst>
          <pc:docMk/>
          <pc:sldMk cId="3950455689" sldId="297"/>
        </pc:sldMkLst>
        <pc:spChg chg="add mod">
          <ac:chgData name="jebinjose98@gmail.com" userId="S::jebinjose98_gmail.com#ext#@bostoninstituteofanalyti399.onmicrosoft.com::1f25faaa-8d88-4887-8536-acfb77693f2f" providerId="AD" clId="Web-{5BC66F06-CDE0-67EF-CF61-D26495F38F75}" dt="2023-05-27T08:54:25.214" v="52" actId="14100"/>
          <ac:spMkLst>
            <pc:docMk/>
            <pc:sldMk cId="3950455689" sldId="297"/>
            <ac:spMk id="4" creationId="{12C3ACFF-BB1A-6334-CBEB-B1EA5C4507A6}"/>
          </ac:spMkLst>
        </pc:spChg>
        <pc:spChg chg="add mod">
          <ac:chgData name="jebinjose98@gmail.com" userId="S::jebinjose98_gmail.com#ext#@bostoninstituteofanalyti399.onmicrosoft.com::1f25faaa-8d88-4887-8536-acfb77693f2f" providerId="AD" clId="Web-{5BC66F06-CDE0-67EF-CF61-D26495F38F75}" dt="2023-05-27T08:55:39.497" v="57" actId="14100"/>
          <ac:spMkLst>
            <pc:docMk/>
            <pc:sldMk cId="3950455689" sldId="297"/>
            <ac:spMk id="5" creationId="{C1E982DD-3498-B5F2-A968-40995E5A50BA}"/>
          </ac:spMkLst>
        </pc:spChg>
        <pc:picChg chg="add">
          <ac:chgData name="jebinjose98@gmail.com" userId="S::jebinjose98_gmail.com#ext#@bostoninstituteofanalyti399.onmicrosoft.com::1f25faaa-8d88-4887-8536-acfb77693f2f" providerId="AD" clId="Web-{5BC66F06-CDE0-67EF-CF61-D26495F38F75}" dt="2023-05-27T08:53:06.598" v="47"/>
          <ac:picMkLst>
            <pc:docMk/>
            <pc:sldMk cId="3950455689" sldId="297"/>
            <ac:picMk id="3" creationId="{739F3FD0-7FA9-CF50-A89D-9F65B513682D}"/>
          </ac:picMkLst>
        </pc:picChg>
        <pc:picChg chg="add mod">
          <ac:chgData name="jebinjose98@gmail.com" userId="S::jebinjose98_gmail.com#ext#@bostoninstituteofanalyti399.onmicrosoft.com::1f25faaa-8d88-4887-8536-acfb77693f2f" providerId="AD" clId="Web-{5BC66F06-CDE0-67EF-CF61-D26495F38F75}" dt="2023-05-27T08:55:53.560" v="61" actId="1076"/>
          <ac:picMkLst>
            <pc:docMk/>
            <pc:sldMk cId="3950455689" sldId="297"/>
            <ac:picMk id="6" creationId="{BAC069A3-CAD1-E540-3BD3-EF2A456A526D}"/>
          </ac:picMkLst>
        </pc:picChg>
      </pc:sldChg>
      <pc:sldChg chg="addSp new">
        <pc:chgData name="jebinjose98@gmail.com" userId="S::jebinjose98_gmail.com#ext#@bostoninstituteofanalyti399.onmicrosoft.com::1f25faaa-8d88-4887-8536-acfb77693f2f" providerId="AD" clId="Web-{5BC66F06-CDE0-67EF-CF61-D26495F38F75}" dt="2023-05-27T08:52:59.739" v="46"/>
        <pc:sldMkLst>
          <pc:docMk/>
          <pc:sldMk cId="1052015915" sldId="298"/>
        </pc:sldMkLst>
        <pc:spChg chg="add">
          <ac:chgData name="jebinjose98@gmail.com" userId="S::jebinjose98_gmail.com#ext#@bostoninstituteofanalyti399.onmicrosoft.com::1f25faaa-8d88-4887-8536-acfb77693f2f" providerId="AD" clId="Web-{5BC66F06-CDE0-67EF-CF61-D26495F38F75}" dt="2023-05-27T08:52:59.739" v="46"/>
          <ac:spMkLst>
            <pc:docMk/>
            <pc:sldMk cId="1052015915" sldId="298"/>
            <ac:spMk id="4" creationId="{4D2714B0-AC2C-FB6C-23EB-8820A56C9FE5}"/>
          </ac:spMkLst>
        </pc:spChg>
        <pc:picChg chg="add">
          <ac:chgData name="jebinjose98@gmail.com" userId="S::jebinjose98_gmail.com#ext#@bostoninstituteofanalyti399.onmicrosoft.com::1f25faaa-8d88-4887-8536-acfb77693f2f" providerId="AD" clId="Web-{5BC66F06-CDE0-67EF-CF61-D26495F38F75}" dt="2023-05-27T08:52:44.035" v="45"/>
          <ac:picMkLst>
            <pc:docMk/>
            <pc:sldMk cId="1052015915" sldId="298"/>
            <ac:picMk id="3" creationId="{83CA32FE-FFDE-B04A-0B16-9BA32BE0B3A8}"/>
          </ac:picMkLst>
        </pc:picChg>
      </pc:sldChg>
    </pc:docChg>
  </pc:docChgLst>
  <pc:docChgLst>
    <pc:chgData name="purohitjassu56@gmail.com" userId="S::purohitjassu56_gmail.com#ext#@bostoninstituteofanalyti399.onmicrosoft.com::a61d3946-209a-4233-a613-70f6eead07e2" providerId="AD" clId="Web-{5D2A8F5A-FB72-8D2F-9253-032B889AA82E}"/>
    <pc:docChg chg="modSld">
      <pc:chgData name="purohitjassu56@gmail.com" userId="S::purohitjassu56_gmail.com#ext#@bostoninstituteofanalyti399.onmicrosoft.com::a61d3946-209a-4233-a613-70f6eead07e2" providerId="AD" clId="Web-{5D2A8F5A-FB72-8D2F-9253-032B889AA82E}" dt="2023-07-12T06:30:44.902" v="0" actId="1076"/>
      <pc:docMkLst>
        <pc:docMk/>
      </pc:docMkLst>
      <pc:sldChg chg="modSp">
        <pc:chgData name="purohitjassu56@gmail.com" userId="S::purohitjassu56_gmail.com#ext#@bostoninstituteofanalyti399.onmicrosoft.com::a61d3946-209a-4233-a613-70f6eead07e2" providerId="AD" clId="Web-{5D2A8F5A-FB72-8D2F-9253-032B889AA82E}" dt="2023-07-12T06:30:44.902" v="0" actId="1076"/>
        <pc:sldMkLst>
          <pc:docMk/>
          <pc:sldMk cId="2729877128" sldId="311"/>
        </pc:sldMkLst>
        <pc:picChg chg="mod">
          <ac:chgData name="purohitjassu56@gmail.com" userId="S::purohitjassu56_gmail.com#ext#@bostoninstituteofanalyti399.onmicrosoft.com::a61d3946-209a-4233-a613-70f6eead07e2" providerId="AD" clId="Web-{5D2A8F5A-FB72-8D2F-9253-032B889AA82E}" dt="2023-07-12T06:30:44.902" v="0" actId="1076"/>
          <ac:picMkLst>
            <pc:docMk/>
            <pc:sldMk cId="2729877128" sldId="311"/>
            <ac:picMk id="5" creationId="{8BEF04F9-0AEC-F229-D8F4-D8328E33C718}"/>
          </ac:picMkLst>
        </pc:picChg>
      </pc:sldChg>
    </pc:docChg>
  </pc:docChgLst>
  <pc:docChgLst>
    <pc:chgData name="Guest User" userId="S::urn:spo:anon#d41d6a69044f57f4c643a70c668809c060233706aa7abf4301dc3cbb37044801::" providerId="AD" clId="Web-{076C70EE-0739-D02D-ACBC-33DCF41C7B10}"/>
    <pc:docChg chg="modSld">
      <pc:chgData name="Guest User" userId="S::urn:spo:anon#d41d6a69044f57f4c643a70c668809c060233706aa7abf4301dc3cbb37044801::" providerId="AD" clId="Web-{076C70EE-0739-D02D-ACBC-33DCF41C7B10}" dt="2023-10-29T09:34:24.614" v="2" actId="1076"/>
      <pc:docMkLst>
        <pc:docMk/>
      </pc:docMkLst>
      <pc:sldChg chg="addSp modSp">
        <pc:chgData name="Guest User" userId="S::urn:spo:anon#d41d6a69044f57f4c643a70c668809c060233706aa7abf4301dc3cbb37044801::" providerId="AD" clId="Web-{076C70EE-0739-D02D-ACBC-33DCF41C7B10}" dt="2023-10-29T09:34:24.614" v="2" actId="1076"/>
        <pc:sldMkLst>
          <pc:docMk/>
          <pc:sldMk cId="3084368489" sldId="382"/>
        </pc:sldMkLst>
        <pc:picChg chg="add mod">
          <ac:chgData name="Guest User" userId="S::urn:spo:anon#d41d6a69044f57f4c643a70c668809c060233706aa7abf4301dc3cbb37044801::" providerId="AD" clId="Web-{076C70EE-0739-D02D-ACBC-33DCF41C7B10}" dt="2023-10-29T09:34:24.614" v="2" actId="1076"/>
          <ac:picMkLst>
            <pc:docMk/>
            <pc:sldMk cId="3084368489" sldId="382"/>
            <ac:picMk id="20" creationId="{38FCA4D3-0F7C-9BE3-BDCC-E7BC71A8B98E}"/>
          </ac:picMkLst>
        </pc:picChg>
      </pc:sldChg>
      <pc:sldChg chg="delSp">
        <pc:chgData name="Guest User" userId="S::urn:spo:anon#d41d6a69044f57f4c643a70c668809c060233706aa7abf4301dc3cbb37044801::" providerId="AD" clId="Web-{076C70EE-0739-D02D-ACBC-33DCF41C7B10}" dt="2023-10-29T09:31:05.693" v="0"/>
        <pc:sldMkLst>
          <pc:docMk/>
          <pc:sldMk cId="844918343" sldId="388"/>
        </pc:sldMkLst>
        <pc:picChg chg="del">
          <ac:chgData name="Guest User" userId="S::urn:spo:anon#d41d6a69044f57f4c643a70c668809c060233706aa7abf4301dc3cbb37044801::" providerId="AD" clId="Web-{076C70EE-0739-D02D-ACBC-33DCF41C7B10}" dt="2023-10-29T09:31:05.693" v="0"/>
          <ac:picMkLst>
            <pc:docMk/>
            <pc:sldMk cId="844918343" sldId="388"/>
            <ac:picMk id="2" creationId="{BDB90223-5D15-41E3-9664-BD96C3BD25A2}"/>
          </ac:picMkLst>
        </pc:picChg>
      </pc:sldChg>
    </pc:docChg>
  </pc:docChgLst>
  <pc:docChgLst>
    <pc:chgData name="Guest User" userId="S::urn:spo:anon#d41d6a69044f57f4c643a70c668809c060233706aa7abf4301dc3cbb37044801::" providerId="AD" clId="Web-{ACCE091A-5CCB-CBDF-38D0-81998C82818A}"/>
    <pc:docChg chg="modSld">
      <pc:chgData name="Guest User" userId="S::urn:spo:anon#d41d6a69044f57f4c643a70c668809c060233706aa7abf4301dc3cbb37044801::" providerId="AD" clId="Web-{ACCE091A-5CCB-CBDF-38D0-81998C82818A}" dt="2023-10-20T21:42:06.210" v="2" actId="20577"/>
      <pc:docMkLst>
        <pc:docMk/>
      </pc:docMkLst>
      <pc:sldChg chg="delSp modSp">
        <pc:chgData name="Guest User" userId="S::urn:spo:anon#d41d6a69044f57f4c643a70c668809c060233706aa7abf4301dc3cbb37044801::" providerId="AD" clId="Web-{ACCE091A-5CCB-CBDF-38D0-81998C82818A}" dt="2023-10-20T21:42:06.210" v="2" actId="20577"/>
        <pc:sldMkLst>
          <pc:docMk/>
          <pc:sldMk cId="379552423" sldId="333"/>
        </pc:sldMkLst>
        <pc:spChg chg="mod">
          <ac:chgData name="Guest User" userId="S::urn:spo:anon#d41d6a69044f57f4c643a70c668809c060233706aa7abf4301dc3cbb37044801::" providerId="AD" clId="Web-{ACCE091A-5CCB-CBDF-38D0-81998C82818A}" dt="2023-10-20T21:42:06.210" v="2" actId="20577"/>
          <ac:spMkLst>
            <pc:docMk/>
            <pc:sldMk cId="379552423" sldId="333"/>
            <ac:spMk id="4" creationId="{B56E3493-F35C-66B7-19CB-C3B8BB301380}"/>
          </ac:spMkLst>
        </pc:spChg>
        <pc:picChg chg="del">
          <ac:chgData name="Guest User" userId="S::urn:spo:anon#d41d6a69044f57f4c643a70c668809c060233706aa7abf4301dc3cbb37044801::" providerId="AD" clId="Web-{ACCE091A-5CCB-CBDF-38D0-81998C82818A}" dt="2023-10-20T21:42:00.959" v="0"/>
          <ac:picMkLst>
            <pc:docMk/>
            <pc:sldMk cId="379552423" sldId="333"/>
            <ac:picMk id="2" creationId="{BDB90223-5D15-41E3-9664-BD96C3BD25A2}"/>
          </ac:picMkLst>
        </pc:picChg>
      </pc:sldChg>
    </pc:docChg>
  </pc:docChgLst>
  <pc:docChgLst>
    <pc:chgData name="Guest User" userId="S::urn:spo:anon#d41d6a69044f57f4c643a70c668809c060233706aa7abf4301dc3cbb37044801::" providerId="AD" clId="Web-{7A918CE8-EB59-1CD4-CDDA-6A2279B26AE8}"/>
    <pc:docChg chg="addSld delSld modSld">
      <pc:chgData name="Guest User" userId="S::urn:spo:anon#d41d6a69044f57f4c643a70c668809c060233706aa7abf4301dc3cbb37044801::" providerId="AD" clId="Web-{7A918CE8-EB59-1CD4-CDDA-6A2279B26AE8}" dt="2023-10-25T19:57:01.994" v="531" actId="20577"/>
      <pc:docMkLst>
        <pc:docMk/>
      </pc:docMkLst>
      <pc:sldChg chg="modSp add del">
        <pc:chgData name="Guest User" userId="S::urn:spo:anon#d41d6a69044f57f4c643a70c668809c060233706aa7abf4301dc3cbb37044801::" providerId="AD" clId="Web-{7A918CE8-EB59-1CD4-CDDA-6A2279B26AE8}" dt="2023-10-25T10:59:29.716" v="29"/>
        <pc:sldMkLst>
          <pc:docMk/>
          <pc:sldMk cId="3084368489" sldId="382"/>
        </pc:sldMkLst>
        <pc:spChg chg="mod">
          <ac:chgData name="Guest User" userId="S::urn:spo:anon#d41d6a69044f57f4c643a70c668809c060233706aa7abf4301dc3cbb37044801::" providerId="AD" clId="Web-{7A918CE8-EB59-1CD4-CDDA-6A2279B26AE8}" dt="2023-10-25T10:59:14.481" v="25" actId="20577"/>
          <ac:spMkLst>
            <pc:docMk/>
            <pc:sldMk cId="3084368489" sldId="382"/>
            <ac:spMk id="3" creationId="{0498D189-494B-ED80-4684-4448F52E2D98}"/>
          </ac:spMkLst>
        </pc:spChg>
        <pc:spChg chg="mod">
          <ac:chgData name="Guest User" userId="S::urn:spo:anon#d41d6a69044f57f4c643a70c668809c060233706aa7abf4301dc3cbb37044801::" providerId="AD" clId="Web-{7A918CE8-EB59-1CD4-CDDA-6A2279B26AE8}" dt="2023-10-25T10:59:16.012" v="27" actId="20577"/>
          <ac:spMkLst>
            <pc:docMk/>
            <pc:sldMk cId="3084368489" sldId="382"/>
            <ac:spMk id="4" creationId="{F321500F-BE94-4C09-E625-D01403CE72F2}"/>
          </ac:spMkLst>
        </pc:spChg>
      </pc:sldChg>
      <pc:sldChg chg="modSp">
        <pc:chgData name="Guest User" userId="S::urn:spo:anon#d41d6a69044f57f4c643a70c668809c060233706aa7abf4301dc3cbb37044801::" providerId="AD" clId="Web-{7A918CE8-EB59-1CD4-CDDA-6A2279B26AE8}" dt="2023-10-25T19:57:01.994" v="531" actId="20577"/>
        <pc:sldMkLst>
          <pc:docMk/>
          <pc:sldMk cId="3749563960" sldId="396"/>
        </pc:sldMkLst>
        <pc:spChg chg="mod">
          <ac:chgData name="Guest User" userId="S::urn:spo:anon#d41d6a69044f57f4c643a70c668809c060233706aa7abf4301dc3cbb37044801::" providerId="AD" clId="Web-{7A918CE8-EB59-1CD4-CDDA-6A2279B26AE8}" dt="2023-10-25T19:57:01.994" v="531" actId="20577"/>
          <ac:spMkLst>
            <pc:docMk/>
            <pc:sldMk cId="3749563960" sldId="396"/>
            <ac:spMk id="4" creationId="{42DFC0E6-6D31-9C9A-9A3A-0D817001A977}"/>
          </ac:spMkLst>
        </pc:spChg>
      </pc:sldChg>
    </pc:docChg>
  </pc:docChgLst>
  <pc:docChgLst>
    <pc:chgData name="Guest User" userId="S::urn:spo:anon#d41d6a69044f57f4c643a70c668809c060233706aa7abf4301dc3cbb37044801::" providerId="AD" clId="Web-{424D052B-0E23-E8C7-DE1D-00D0E0FBECFD}"/>
    <pc:docChg chg="addSld delSld">
      <pc:chgData name="Guest User" userId="S::urn:spo:anon#d41d6a69044f57f4c643a70c668809c060233706aa7abf4301dc3cbb37044801::" providerId="AD" clId="Web-{424D052B-0E23-E8C7-DE1D-00D0E0FBECFD}" dt="2023-06-22T15:26:51.873" v="3"/>
      <pc:docMkLst>
        <pc:docMk/>
      </pc:docMkLst>
      <pc:sldChg chg="new del">
        <pc:chgData name="Guest User" userId="S::urn:spo:anon#d41d6a69044f57f4c643a70c668809c060233706aa7abf4301dc3cbb37044801::" providerId="AD" clId="Web-{424D052B-0E23-E8C7-DE1D-00D0E0FBECFD}" dt="2023-06-22T15:26:51.873" v="3"/>
        <pc:sldMkLst>
          <pc:docMk/>
          <pc:sldMk cId="11546967" sldId="338"/>
        </pc:sldMkLst>
      </pc:sldChg>
      <pc:sldChg chg="new del">
        <pc:chgData name="Guest User" userId="S::urn:spo:anon#d41d6a69044f57f4c643a70c668809c060233706aa7abf4301dc3cbb37044801::" providerId="AD" clId="Web-{424D052B-0E23-E8C7-DE1D-00D0E0FBECFD}" dt="2023-06-22T15:26:46.716" v="2"/>
        <pc:sldMkLst>
          <pc:docMk/>
          <pc:sldMk cId="3000291084" sldId="339"/>
        </pc:sldMkLst>
      </pc:sldChg>
    </pc:docChg>
  </pc:docChgLst>
  <pc:docChgLst>
    <pc:chgData name="bharat040500@gmail.com" userId="S::bharat040500_gmail.com#ext#@bostoninstituteofanalyti399.onmicrosoft.com::0f16ab4d-87c3-4606-9697-305a4f125395" providerId="AD" clId="Web-{A46E2480-911C-06AA-D78E-8CDE65B0DC2B}"/>
    <pc:docChg chg="sldOrd">
      <pc:chgData name="bharat040500@gmail.com" userId="S::bharat040500_gmail.com#ext#@bostoninstituteofanalyti399.onmicrosoft.com::0f16ab4d-87c3-4606-9697-305a4f125395" providerId="AD" clId="Web-{A46E2480-911C-06AA-D78E-8CDE65B0DC2B}" dt="2023-08-25T11:27:16.453" v="1"/>
      <pc:docMkLst>
        <pc:docMk/>
      </pc:docMkLst>
      <pc:sldChg chg="ord">
        <pc:chgData name="bharat040500@gmail.com" userId="S::bharat040500_gmail.com#ext#@bostoninstituteofanalyti399.onmicrosoft.com::0f16ab4d-87c3-4606-9697-305a4f125395" providerId="AD" clId="Web-{A46E2480-911C-06AA-D78E-8CDE65B0DC2B}" dt="2023-08-25T11:27:16.453" v="1"/>
        <pc:sldMkLst>
          <pc:docMk/>
          <pc:sldMk cId="407178015" sldId="350"/>
        </pc:sldMkLst>
      </pc:sldChg>
    </pc:docChg>
  </pc:docChgLst>
  <pc:docChgLst>
    <pc:chgData name="Guest User" userId="S::urn:spo:anon#ce595c4bca777017a69eb2c2327bdd1b1f591f8e0e649d631a59a464e3dd1199::" providerId="AD" clId="Web-{1F491B9D-D7F6-DC26-9C6F-E453B97C4A6B}"/>
    <pc:docChg chg="addSld delSld modSld">
      <pc:chgData name="Guest User" userId="S::urn:spo:anon#ce595c4bca777017a69eb2c2327bdd1b1f591f8e0e649d631a59a464e3dd1199::" providerId="AD" clId="Web-{1F491B9D-D7F6-DC26-9C6F-E453B97C4A6B}" dt="2023-04-07T11:58:29.435" v="140" actId="20577"/>
      <pc:docMkLst>
        <pc:docMk/>
      </pc:docMkLst>
      <pc:sldChg chg="modSp">
        <pc:chgData name="Guest User" userId="S::urn:spo:anon#ce595c4bca777017a69eb2c2327bdd1b1f591f8e0e649d631a59a464e3dd1199::" providerId="AD" clId="Web-{1F491B9D-D7F6-DC26-9C6F-E453B97C4A6B}" dt="2023-04-07T11:57:43.590" v="84" actId="20577"/>
        <pc:sldMkLst>
          <pc:docMk/>
          <pc:sldMk cId="1252571269" sldId="270"/>
        </pc:sldMkLst>
        <pc:spChg chg="mod">
          <ac:chgData name="Guest User" userId="S::urn:spo:anon#ce595c4bca777017a69eb2c2327bdd1b1f591f8e0e649d631a59a464e3dd1199::" providerId="AD" clId="Web-{1F491B9D-D7F6-DC26-9C6F-E453B97C4A6B}" dt="2023-04-07T11:57:43.340" v="81" actId="20577"/>
          <ac:spMkLst>
            <pc:docMk/>
            <pc:sldMk cId="1252571269" sldId="270"/>
            <ac:spMk id="3" creationId="{50FDA3FC-4790-0320-8E05-4A727017AB8C}"/>
          </ac:spMkLst>
        </pc:spChg>
        <pc:spChg chg="mod">
          <ac:chgData name="Guest User" userId="S::urn:spo:anon#ce595c4bca777017a69eb2c2327bdd1b1f591f8e0e649d631a59a464e3dd1199::" providerId="AD" clId="Web-{1F491B9D-D7F6-DC26-9C6F-E453B97C4A6B}" dt="2023-04-07T11:57:43.590" v="84" actId="20577"/>
          <ac:spMkLst>
            <pc:docMk/>
            <pc:sldMk cId="1252571269" sldId="270"/>
            <ac:spMk id="4" creationId="{45220A48-097C-1220-61A3-3B77F96E309F}"/>
          </ac:spMkLst>
        </pc:spChg>
      </pc:sldChg>
      <pc:sldChg chg="new del">
        <pc:chgData name="Guest User" userId="S::urn:spo:anon#ce595c4bca777017a69eb2c2327bdd1b1f591f8e0e649d631a59a464e3dd1199::" providerId="AD" clId="Web-{1F491B9D-D7F6-DC26-9C6F-E453B97C4A6B}" dt="2023-04-07T11:56:13.603" v="2"/>
        <pc:sldMkLst>
          <pc:docMk/>
          <pc:sldMk cId="874222666" sldId="279"/>
        </pc:sldMkLst>
      </pc:sldChg>
      <pc:sldChg chg="modSp add replId">
        <pc:chgData name="Guest User" userId="S::urn:spo:anon#ce595c4bca777017a69eb2c2327bdd1b1f591f8e0e649d631a59a464e3dd1199::" providerId="AD" clId="Web-{1F491B9D-D7F6-DC26-9C6F-E453B97C4A6B}" dt="2023-04-07T11:58:29.435" v="140" actId="20577"/>
        <pc:sldMkLst>
          <pc:docMk/>
          <pc:sldMk cId="2813402021" sldId="280"/>
        </pc:sldMkLst>
        <pc:spChg chg="mod">
          <ac:chgData name="Guest User" userId="S::urn:spo:anon#ce595c4bca777017a69eb2c2327bdd1b1f591f8e0e649d631a59a464e3dd1199::" providerId="AD" clId="Web-{1F491B9D-D7F6-DC26-9C6F-E453B97C4A6B}" dt="2023-04-07T11:57:52.840" v="108" actId="20577"/>
          <ac:spMkLst>
            <pc:docMk/>
            <pc:sldMk cId="2813402021" sldId="280"/>
            <ac:spMk id="3" creationId="{50FDA3FC-4790-0320-8E05-4A727017AB8C}"/>
          </ac:spMkLst>
        </pc:spChg>
        <pc:spChg chg="mod">
          <ac:chgData name="Guest User" userId="S::urn:spo:anon#ce595c4bca777017a69eb2c2327bdd1b1f591f8e0e649d631a59a464e3dd1199::" providerId="AD" clId="Web-{1F491B9D-D7F6-DC26-9C6F-E453B97C4A6B}" dt="2023-04-07T11:58:29.435" v="140" actId="20577"/>
          <ac:spMkLst>
            <pc:docMk/>
            <pc:sldMk cId="2813402021" sldId="280"/>
            <ac:spMk id="4" creationId="{45220A48-097C-1220-61A3-3B77F96E309F}"/>
          </ac:spMkLst>
        </pc:spChg>
      </pc:sldChg>
      <pc:sldChg chg="add replId">
        <pc:chgData name="Guest User" userId="S::urn:spo:anon#ce595c4bca777017a69eb2c2327bdd1b1f591f8e0e649d631a59a464e3dd1199::" providerId="AD" clId="Web-{1F491B9D-D7F6-DC26-9C6F-E453B97C4A6B}" dt="2023-04-07T11:56:17.494" v="3"/>
        <pc:sldMkLst>
          <pc:docMk/>
          <pc:sldMk cId="1756244935" sldId="281"/>
        </pc:sldMkLst>
      </pc:sldChg>
    </pc:docChg>
  </pc:docChgLst>
  <pc:docChgLst>
    <pc:chgData name="Guest User" userId="S::urn:spo:anon#d41d6a69044f57f4c643a70c668809c060233706aa7abf4301dc3cbb37044801::" providerId="AD" clId="Web-{21EA73D3-18AF-CD3C-400E-76B46F0D2207}"/>
    <pc:docChg chg="modSld">
      <pc:chgData name="Guest User" userId="S::urn:spo:anon#d41d6a69044f57f4c643a70c668809c060233706aa7abf4301dc3cbb37044801::" providerId="AD" clId="Web-{21EA73D3-18AF-CD3C-400E-76B46F0D2207}" dt="2023-10-27T16:45:48.587" v="7" actId="20577"/>
      <pc:docMkLst>
        <pc:docMk/>
      </pc:docMkLst>
      <pc:sldChg chg="delSp modSp">
        <pc:chgData name="Guest User" userId="S::urn:spo:anon#d41d6a69044f57f4c643a70c668809c060233706aa7abf4301dc3cbb37044801::" providerId="AD" clId="Web-{21EA73D3-18AF-CD3C-400E-76B46F0D2207}" dt="2023-10-27T16:45:48.587" v="7" actId="20577"/>
        <pc:sldMkLst>
          <pc:docMk/>
          <pc:sldMk cId="3084368489" sldId="382"/>
        </pc:sldMkLst>
        <pc:spChg chg="mod">
          <ac:chgData name="Guest User" userId="S::urn:spo:anon#d41d6a69044f57f4c643a70c668809c060233706aa7abf4301dc3cbb37044801::" providerId="AD" clId="Web-{21EA73D3-18AF-CD3C-400E-76B46F0D2207}" dt="2023-10-27T16:45:48.587" v="7" actId="20577"/>
          <ac:spMkLst>
            <pc:docMk/>
            <pc:sldMk cId="3084368489" sldId="382"/>
            <ac:spMk id="3" creationId="{0498D189-494B-ED80-4684-4448F52E2D98}"/>
          </ac:spMkLst>
        </pc:spChg>
        <pc:spChg chg="del mod">
          <ac:chgData name="Guest User" userId="S::urn:spo:anon#d41d6a69044f57f4c643a70c668809c060233706aa7abf4301dc3cbb37044801::" providerId="AD" clId="Web-{21EA73D3-18AF-CD3C-400E-76B46F0D2207}" dt="2023-10-27T16:45:45.759" v="3"/>
          <ac:spMkLst>
            <pc:docMk/>
            <pc:sldMk cId="3084368489" sldId="382"/>
            <ac:spMk id="4" creationId="{F321500F-BE94-4C09-E625-D01403CE72F2}"/>
          </ac:spMkLst>
        </pc:spChg>
      </pc:sldChg>
    </pc:docChg>
  </pc:docChgLst>
  <pc:docChgLst>
    <pc:chgData name="parabkimaya2000@gmail.com" userId="S::parabkimaya2000_gmail.com#ext#@bostoninstituteofanalyti399.onmicrosoft.com::a60bba66-6591-41b9-9ba7-cd1197979bf7" providerId="AD" clId="Web-{B9F1AD16-F6C9-2F04-8263-39DAFACD0928}"/>
    <pc:docChg chg="modSld">
      <pc:chgData name="parabkimaya2000@gmail.com" userId="S::parabkimaya2000_gmail.com#ext#@bostoninstituteofanalyti399.onmicrosoft.com::a60bba66-6591-41b9-9ba7-cd1197979bf7" providerId="AD" clId="Web-{B9F1AD16-F6C9-2F04-8263-39DAFACD0928}" dt="2023-06-18T08:17:35.502" v="0" actId="1076"/>
      <pc:docMkLst>
        <pc:docMk/>
      </pc:docMkLst>
      <pc:sldChg chg="modSp">
        <pc:chgData name="parabkimaya2000@gmail.com" userId="S::parabkimaya2000_gmail.com#ext#@bostoninstituteofanalyti399.onmicrosoft.com::a60bba66-6591-41b9-9ba7-cd1197979bf7" providerId="AD" clId="Web-{B9F1AD16-F6C9-2F04-8263-39DAFACD0928}" dt="2023-06-18T08:17:35.502" v="0" actId="1076"/>
        <pc:sldMkLst>
          <pc:docMk/>
          <pc:sldMk cId="2250602425" sldId="325"/>
        </pc:sldMkLst>
        <pc:picChg chg="mod">
          <ac:chgData name="parabkimaya2000@gmail.com" userId="S::parabkimaya2000_gmail.com#ext#@bostoninstituteofanalyti399.onmicrosoft.com::a60bba66-6591-41b9-9ba7-cd1197979bf7" providerId="AD" clId="Web-{B9F1AD16-F6C9-2F04-8263-39DAFACD0928}" dt="2023-06-18T08:17:35.502" v="0" actId="1076"/>
          <ac:picMkLst>
            <pc:docMk/>
            <pc:sldMk cId="2250602425" sldId="325"/>
            <ac:picMk id="2" creationId="{BDB90223-5D15-41E3-9664-BD96C3BD25A2}"/>
          </ac:picMkLst>
        </pc:picChg>
      </pc:sldChg>
    </pc:docChg>
  </pc:docChgLst>
  <pc:docChgLst>
    <pc:chgData name="Guest User" userId="S::urn:spo:anon#d41d6a69044f57f4c643a70c668809c060233706aa7abf4301dc3cbb37044801::" providerId="AD" clId="Web-{F1D7512C-B04F-312B-0A01-7A27AC4E8DE0}"/>
    <pc:docChg chg="modSld">
      <pc:chgData name="Guest User" userId="S::urn:spo:anon#d41d6a69044f57f4c643a70c668809c060233706aa7abf4301dc3cbb37044801::" providerId="AD" clId="Web-{F1D7512C-B04F-312B-0A01-7A27AC4E8DE0}" dt="2023-10-29T14:53:28.069" v="2" actId="1076"/>
      <pc:docMkLst>
        <pc:docMk/>
      </pc:docMkLst>
      <pc:sldChg chg="modSp">
        <pc:chgData name="Guest User" userId="S::urn:spo:anon#d41d6a69044f57f4c643a70c668809c060233706aa7abf4301dc3cbb37044801::" providerId="AD" clId="Web-{F1D7512C-B04F-312B-0A01-7A27AC4E8DE0}" dt="2023-10-29T14:53:28.069" v="2" actId="1076"/>
        <pc:sldMkLst>
          <pc:docMk/>
          <pc:sldMk cId="2341085596" sldId="257"/>
        </pc:sldMkLst>
        <pc:picChg chg="mod">
          <ac:chgData name="Guest User" userId="S::urn:spo:anon#d41d6a69044f57f4c643a70c668809c060233706aa7abf4301dc3cbb37044801::" providerId="AD" clId="Web-{F1D7512C-B04F-312B-0A01-7A27AC4E8DE0}" dt="2023-10-29T14:53:28.069" v="2" actId="1076"/>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6BB3BF74-B298-4F11-142F-F2F23BB80CA3}"/>
    <pc:docChg chg="modSld">
      <pc:chgData name="Guest User" userId="S::urn:spo:anon#d41d6a69044f57f4c643a70c668809c060233706aa7abf4301dc3cbb37044801::" providerId="AD" clId="Web-{6BB3BF74-B298-4F11-142F-F2F23BB80CA3}" dt="2023-10-28T16:38:00.361" v="1" actId="20577"/>
      <pc:docMkLst>
        <pc:docMk/>
      </pc:docMkLst>
      <pc:sldChg chg="modSp">
        <pc:chgData name="Guest User" userId="S::urn:spo:anon#d41d6a69044f57f4c643a70c668809c060233706aa7abf4301dc3cbb37044801::" providerId="AD" clId="Web-{6BB3BF74-B298-4F11-142F-F2F23BB80CA3}" dt="2023-10-28T16:38:00.361" v="1" actId="20577"/>
        <pc:sldMkLst>
          <pc:docMk/>
          <pc:sldMk cId="3084368489" sldId="382"/>
        </pc:sldMkLst>
        <pc:spChg chg="mod">
          <ac:chgData name="Guest User" userId="S::urn:spo:anon#d41d6a69044f57f4c643a70c668809c060233706aa7abf4301dc3cbb37044801::" providerId="AD" clId="Web-{6BB3BF74-B298-4F11-142F-F2F23BB80CA3}" dt="2023-10-28T16:38:00.361" v="1" actId="20577"/>
          <ac:spMkLst>
            <pc:docMk/>
            <pc:sldMk cId="3084368489" sldId="382"/>
            <ac:spMk id="3" creationId="{0498D189-494B-ED80-4684-4448F52E2D98}"/>
          </ac:spMkLst>
        </pc:spChg>
      </pc:sldChg>
    </pc:docChg>
  </pc:docChgLst>
  <pc:docChgLst>
    <pc:chgData name="Guest User" userId="S::urn:spo:anon#ce595c4bca777017a69eb2c2327bdd1b1f591f8e0e649d631a59a464e3dd1199::" providerId="AD" clId="Web-{69910428-5F23-AC80-CDC3-FA2FC5CF6F90}"/>
    <pc:docChg chg="modSld">
      <pc:chgData name="Guest User" userId="S::urn:spo:anon#ce595c4bca777017a69eb2c2327bdd1b1f591f8e0e649d631a59a464e3dd1199::" providerId="AD" clId="Web-{69910428-5F23-AC80-CDC3-FA2FC5CF6F90}" dt="2023-07-16T01:51:19.013" v="1" actId="20577"/>
      <pc:docMkLst>
        <pc:docMk/>
      </pc:docMkLst>
      <pc:sldChg chg="modSp">
        <pc:chgData name="Guest User" userId="S::urn:spo:anon#ce595c4bca777017a69eb2c2327bdd1b1f591f8e0e649d631a59a464e3dd1199::" providerId="AD" clId="Web-{69910428-5F23-AC80-CDC3-FA2FC5CF6F90}" dt="2023-07-16T01:51:11.810" v="0" actId="20577"/>
        <pc:sldMkLst>
          <pc:docMk/>
          <pc:sldMk cId="2341085596" sldId="257"/>
        </pc:sldMkLst>
        <pc:spChg chg="mod">
          <ac:chgData name="Guest User" userId="S::urn:spo:anon#ce595c4bca777017a69eb2c2327bdd1b1f591f8e0e649d631a59a464e3dd1199::" providerId="AD" clId="Web-{69910428-5F23-AC80-CDC3-FA2FC5CF6F90}" dt="2023-07-16T01:51:11.810" v="0" actId="20577"/>
          <ac:spMkLst>
            <pc:docMk/>
            <pc:sldMk cId="2341085596" sldId="257"/>
            <ac:spMk id="3" creationId="{255110F9-811A-2E6C-A91E-38DB6D6A8E01}"/>
          </ac:spMkLst>
        </pc:spChg>
      </pc:sldChg>
      <pc:sldChg chg="modSp">
        <pc:chgData name="Guest User" userId="S::urn:spo:anon#ce595c4bca777017a69eb2c2327bdd1b1f591f8e0e649d631a59a464e3dd1199::" providerId="AD" clId="Web-{69910428-5F23-AC80-CDC3-FA2FC5CF6F90}" dt="2023-07-16T01:51:19.013" v="1" actId="20577"/>
        <pc:sldMkLst>
          <pc:docMk/>
          <pc:sldMk cId="450545381" sldId="323"/>
        </pc:sldMkLst>
        <pc:spChg chg="mod">
          <ac:chgData name="Guest User" userId="S::urn:spo:anon#ce595c4bca777017a69eb2c2327bdd1b1f591f8e0e649d631a59a464e3dd1199::" providerId="AD" clId="Web-{69910428-5F23-AC80-CDC3-FA2FC5CF6F90}" dt="2023-07-16T01:51:19.013" v="1" actId="20577"/>
          <ac:spMkLst>
            <pc:docMk/>
            <pc:sldMk cId="450545381" sldId="323"/>
            <ac:spMk id="4" creationId="{B56E3493-F35C-66B7-19CB-C3B8BB301380}"/>
          </ac:spMkLst>
        </pc:spChg>
      </pc:sldChg>
    </pc:docChg>
  </pc:docChgLst>
  <pc:docChgLst>
    <pc:chgData name="Guest User" userId="S::urn:spo:anon#d41d6a69044f57f4c643a70c668809c060233706aa7abf4301dc3cbb37044801::" providerId="AD" clId="Web-{5444D50F-F976-FBF0-0632-03B63E07E82F}"/>
    <pc:docChg chg="addSld delSld modSld sldOrd">
      <pc:chgData name="Guest User" userId="S::urn:spo:anon#d41d6a69044f57f4c643a70c668809c060233706aa7abf4301dc3cbb37044801::" providerId="AD" clId="Web-{5444D50F-F976-FBF0-0632-03B63E07E82F}" dt="2023-11-06T13:36:59.744" v="32"/>
      <pc:docMkLst>
        <pc:docMk/>
      </pc:docMkLst>
      <pc:sldChg chg="add del">
        <pc:chgData name="Guest User" userId="S::urn:spo:anon#d41d6a69044f57f4c643a70c668809c060233706aa7abf4301dc3cbb37044801::" providerId="AD" clId="Web-{5444D50F-F976-FBF0-0632-03B63E07E82F}" dt="2023-11-06T13:36:32.774" v="21"/>
        <pc:sldMkLst>
          <pc:docMk/>
          <pc:sldMk cId="2341085596" sldId="257"/>
        </pc:sldMkLst>
      </pc:sldChg>
      <pc:sldChg chg="del">
        <pc:chgData name="Guest User" userId="S::urn:spo:anon#d41d6a69044f57f4c643a70c668809c060233706aa7abf4301dc3cbb37044801::" providerId="AD" clId="Web-{5444D50F-F976-FBF0-0632-03B63E07E82F}" dt="2023-11-06T13:36:16.336" v="2"/>
        <pc:sldMkLst>
          <pc:docMk/>
          <pc:sldMk cId="3084368489" sldId="382"/>
        </pc:sldMkLst>
      </pc:sldChg>
      <pc:sldChg chg="del">
        <pc:chgData name="Guest User" userId="S::urn:spo:anon#d41d6a69044f57f4c643a70c668809c060233706aa7abf4301dc3cbb37044801::" providerId="AD" clId="Web-{5444D50F-F976-FBF0-0632-03B63E07E82F}" dt="2023-11-06T13:36:14.711" v="1"/>
        <pc:sldMkLst>
          <pc:docMk/>
          <pc:sldMk cId="1498139725" sldId="383"/>
        </pc:sldMkLst>
      </pc:sldChg>
      <pc:sldChg chg="del">
        <pc:chgData name="Guest User" userId="S::urn:spo:anon#d41d6a69044f57f4c643a70c668809c060233706aa7abf4301dc3cbb37044801::" providerId="AD" clId="Web-{5444D50F-F976-FBF0-0632-03B63E07E82F}" dt="2023-11-06T13:36:17.602" v="5"/>
        <pc:sldMkLst>
          <pc:docMk/>
          <pc:sldMk cId="1147586658" sldId="384"/>
        </pc:sldMkLst>
      </pc:sldChg>
      <pc:sldChg chg="del">
        <pc:chgData name="Guest User" userId="S::urn:spo:anon#d41d6a69044f57f4c643a70c668809c060233706aa7abf4301dc3cbb37044801::" providerId="AD" clId="Web-{5444D50F-F976-FBF0-0632-03B63E07E82F}" dt="2023-11-06T13:36:18.195" v="6"/>
        <pc:sldMkLst>
          <pc:docMk/>
          <pc:sldMk cId="1374087656" sldId="385"/>
        </pc:sldMkLst>
      </pc:sldChg>
      <pc:sldChg chg="del">
        <pc:chgData name="Guest User" userId="S::urn:spo:anon#d41d6a69044f57f4c643a70c668809c060233706aa7abf4301dc3cbb37044801::" providerId="AD" clId="Web-{5444D50F-F976-FBF0-0632-03B63E07E82F}" dt="2023-11-06T13:36:18.649" v="7"/>
        <pc:sldMkLst>
          <pc:docMk/>
          <pc:sldMk cId="4225680352" sldId="387"/>
        </pc:sldMkLst>
      </pc:sldChg>
      <pc:sldChg chg="del">
        <pc:chgData name="Guest User" userId="S::urn:spo:anon#d41d6a69044f57f4c643a70c668809c060233706aa7abf4301dc3cbb37044801::" providerId="AD" clId="Web-{5444D50F-F976-FBF0-0632-03B63E07E82F}" dt="2023-11-06T13:36:19.524" v="9"/>
        <pc:sldMkLst>
          <pc:docMk/>
          <pc:sldMk cId="844918343" sldId="388"/>
        </pc:sldMkLst>
      </pc:sldChg>
      <pc:sldChg chg="add del">
        <pc:chgData name="Guest User" userId="S::urn:spo:anon#d41d6a69044f57f4c643a70c668809c060233706aa7abf4301dc3cbb37044801::" providerId="AD" clId="Web-{5444D50F-F976-FBF0-0632-03B63E07E82F}" dt="2023-11-06T13:36:35.493" v="23"/>
        <pc:sldMkLst>
          <pc:docMk/>
          <pc:sldMk cId="2551123818" sldId="390"/>
        </pc:sldMkLst>
      </pc:sldChg>
      <pc:sldChg chg="add del">
        <pc:chgData name="Guest User" userId="S::urn:spo:anon#d41d6a69044f57f4c643a70c668809c060233706aa7abf4301dc3cbb37044801::" providerId="AD" clId="Web-{5444D50F-F976-FBF0-0632-03B63E07E82F}" dt="2023-11-06T13:36:37.134" v="25"/>
        <pc:sldMkLst>
          <pc:docMk/>
          <pc:sldMk cId="1801442327" sldId="393"/>
        </pc:sldMkLst>
      </pc:sldChg>
      <pc:sldChg chg="add del">
        <pc:chgData name="Guest User" userId="S::urn:spo:anon#d41d6a69044f57f4c643a70c668809c060233706aa7abf4301dc3cbb37044801::" providerId="AD" clId="Web-{5444D50F-F976-FBF0-0632-03B63E07E82F}" dt="2023-11-06T13:36:37.618" v="26"/>
        <pc:sldMkLst>
          <pc:docMk/>
          <pc:sldMk cId="1276318955" sldId="394"/>
        </pc:sldMkLst>
      </pc:sldChg>
      <pc:sldChg chg="add del">
        <pc:chgData name="Guest User" userId="S::urn:spo:anon#d41d6a69044f57f4c643a70c668809c060233706aa7abf4301dc3cbb37044801::" providerId="AD" clId="Web-{5444D50F-F976-FBF0-0632-03B63E07E82F}" dt="2023-11-06T13:36:38.071" v="27"/>
        <pc:sldMkLst>
          <pc:docMk/>
          <pc:sldMk cId="3749563960" sldId="396"/>
        </pc:sldMkLst>
      </pc:sldChg>
      <pc:sldChg chg="modSp">
        <pc:chgData name="Guest User" userId="S::urn:spo:anon#d41d6a69044f57f4c643a70c668809c060233706aa7abf4301dc3cbb37044801::" providerId="AD" clId="Web-{5444D50F-F976-FBF0-0632-03B63E07E82F}" dt="2023-11-06T13:36:52.212" v="30" actId="20577"/>
        <pc:sldMkLst>
          <pc:docMk/>
          <pc:sldMk cId="1156615313" sldId="397"/>
        </pc:sldMkLst>
        <pc:spChg chg="mod">
          <ac:chgData name="Guest User" userId="S::urn:spo:anon#d41d6a69044f57f4c643a70c668809c060233706aa7abf4301dc3cbb37044801::" providerId="AD" clId="Web-{5444D50F-F976-FBF0-0632-03B63E07E82F}" dt="2023-11-06T13:36:52.212" v="30" actId="20577"/>
          <ac:spMkLst>
            <pc:docMk/>
            <pc:sldMk cId="1156615313" sldId="397"/>
            <ac:spMk id="3" creationId="{CDC982CA-3725-A91D-005B-9E6267FC2C48}"/>
          </ac:spMkLst>
        </pc:spChg>
        <pc:spChg chg="mod">
          <ac:chgData name="Guest User" userId="S::urn:spo:anon#d41d6a69044f57f4c643a70c668809c060233706aa7abf4301dc3cbb37044801::" providerId="AD" clId="Web-{5444D50F-F976-FBF0-0632-03B63E07E82F}" dt="2023-11-06T13:36:45.150" v="28" actId="20577"/>
          <ac:spMkLst>
            <pc:docMk/>
            <pc:sldMk cId="1156615313" sldId="397"/>
            <ac:spMk id="4" creationId="{D5340483-23A1-4052-3556-7168E070B99E}"/>
          </ac:spMkLst>
        </pc:spChg>
      </pc:sldChg>
      <pc:sldChg chg="new del">
        <pc:chgData name="Guest User" userId="S::urn:spo:anon#d41d6a69044f57f4c643a70c668809c060233706aa7abf4301dc3cbb37044801::" providerId="AD" clId="Web-{5444D50F-F976-FBF0-0632-03B63E07E82F}" dt="2023-11-06T13:36:59.744" v="32"/>
        <pc:sldMkLst>
          <pc:docMk/>
          <pc:sldMk cId="442197256" sldId="398"/>
        </pc:sldMkLst>
      </pc:sldChg>
      <pc:sldChg chg="del">
        <pc:chgData name="Guest User" userId="S::urn:spo:anon#d41d6a69044f57f4c643a70c668809c060233706aa7abf4301dc3cbb37044801::" providerId="AD" clId="Web-{5444D50F-F976-FBF0-0632-03B63E07E82F}" dt="2023-11-06T13:36:16.352" v="3"/>
        <pc:sldMkLst>
          <pc:docMk/>
          <pc:sldMk cId="2240963631" sldId="398"/>
        </pc:sldMkLst>
      </pc:sldChg>
      <pc:sldChg chg="del">
        <pc:chgData name="Guest User" userId="S::urn:spo:anon#d41d6a69044f57f4c643a70c668809c060233706aa7abf4301dc3cbb37044801::" providerId="AD" clId="Web-{5444D50F-F976-FBF0-0632-03B63E07E82F}" dt="2023-11-06T13:36:18.992" v="8"/>
        <pc:sldMkLst>
          <pc:docMk/>
          <pc:sldMk cId="1941593956" sldId="399"/>
        </pc:sldMkLst>
      </pc:sldChg>
      <pc:sldChg chg="del">
        <pc:chgData name="Guest User" userId="S::urn:spo:anon#d41d6a69044f57f4c643a70c668809c060233706aa7abf4301dc3cbb37044801::" providerId="AD" clId="Web-{5444D50F-F976-FBF0-0632-03B63E07E82F}" dt="2023-11-06T13:36:16.945" v="4"/>
        <pc:sldMkLst>
          <pc:docMk/>
          <pc:sldMk cId="848582793" sldId="400"/>
        </pc:sldMkLst>
      </pc:sldChg>
      <pc:sldChg chg="add del ord">
        <pc:chgData name="Guest User" userId="S::urn:spo:anon#d41d6a69044f57f4c643a70c668809c060233706aa7abf4301dc3cbb37044801::" providerId="AD" clId="Web-{5444D50F-F976-FBF0-0632-03B63E07E82F}" dt="2023-11-06T13:36:36.384" v="24"/>
        <pc:sldMkLst>
          <pc:docMk/>
          <pc:sldMk cId="3069466425" sldId="401"/>
        </pc:sldMkLst>
      </pc:sldChg>
      <pc:sldChg chg="del">
        <pc:chgData name="Guest User" userId="S::urn:spo:anon#d41d6a69044f57f4c643a70c668809c060233706aa7abf4301dc3cbb37044801::" providerId="AD" clId="Web-{5444D50F-F976-FBF0-0632-03B63E07E82F}" dt="2023-11-06T13:36:13.023" v="0"/>
        <pc:sldMkLst>
          <pc:docMk/>
          <pc:sldMk cId="3365588541" sldId="402"/>
        </pc:sldMkLst>
      </pc:sldChg>
    </pc:docChg>
  </pc:docChgLst>
  <pc:docChgLst>
    <pc:chgData name="Guest User" userId="S::urn:spo:anon#d41d6a69044f57f4c643a70c668809c060233706aa7abf4301dc3cbb37044801::" providerId="AD" clId="Web-{7C31AB87-A516-9BF6-F1E1-47D94B145CFA}"/>
    <pc:docChg chg="modSld">
      <pc:chgData name="Guest User" userId="S::urn:spo:anon#d41d6a69044f57f4c643a70c668809c060233706aa7abf4301dc3cbb37044801::" providerId="AD" clId="Web-{7C31AB87-A516-9BF6-F1E1-47D94B145CFA}" dt="2023-09-18T11:32:27.066" v="1009"/>
      <pc:docMkLst>
        <pc:docMk/>
      </pc:docMkLst>
      <pc:sldChg chg="addSp delSp modSp mod setBg">
        <pc:chgData name="Guest User" userId="S::urn:spo:anon#d41d6a69044f57f4c643a70c668809c060233706aa7abf4301dc3cbb37044801::" providerId="AD" clId="Web-{7C31AB87-A516-9BF6-F1E1-47D94B145CFA}" dt="2023-09-18T11:32:27.066" v="1009"/>
        <pc:sldMkLst>
          <pc:docMk/>
          <pc:sldMk cId="3893415800" sldId="358"/>
        </pc:sldMkLst>
        <pc:spChg chg="del">
          <ac:chgData name="Guest User" userId="S::urn:spo:anon#d41d6a69044f57f4c643a70c668809c060233706aa7abf4301dc3cbb37044801::" providerId="AD" clId="Web-{7C31AB87-A516-9BF6-F1E1-47D94B145CFA}" dt="2023-09-18T02:37:39.430" v="884"/>
          <ac:spMkLst>
            <pc:docMk/>
            <pc:sldMk cId="3893415800" sldId="358"/>
            <ac:spMk id="2" creationId="{52890F92-1AD5-53E6-A01E-A4488AFC5ED6}"/>
          </ac:spMkLst>
        </pc:spChg>
        <pc:spChg chg="mod">
          <ac:chgData name="Guest User" userId="S::urn:spo:anon#d41d6a69044f57f4c643a70c668809c060233706aa7abf4301dc3cbb37044801::" providerId="AD" clId="Web-{7C31AB87-A516-9BF6-F1E1-47D94B145CFA}" dt="2023-09-18T11:32:22.784" v="1008" actId="20577"/>
          <ac:spMkLst>
            <pc:docMk/>
            <pc:sldMk cId="3893415800" sldId="358"/>
            <ac:spMk id="5" creationId="{7A5213EE-3AEE-5A57-66D4-C3C21631BCEB}"/>
          </ac:spMkLst>
        </pc:spChg>
        <pc:spChg chg="mod ord">
          <ac:chgData name="Guest User" userId="S::urn:spo:anon#d41d6a69044f57f4c643a70c668809c060233706aa7abf4301dc3cbb37044801::" providerId="AD" clId="Web-{7C31AB87-A516-9BF6-F1E1-47D94B145CFA}" dt="2023-09-18T11:32:13.346" v="1006" actId="20577"/>
          <ac:spMkLst>
            <pc:docMk/>
            <pc:sldMk cId="3893415800" sldId="358"/>
            <ac:spMk id="6" creationId="{9B0E97B0-604F-602E-C842-360D5D92D3F4}"/>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12" creationId="{231BF440-39FA-4087-84CC-2EEC0BBDAF29}"/>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14" creationId="{F04E4CBA-303B-48BD-8451-C2701CB0EEBF}"/>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16" creationId="{F6CA58B3-AFCC-4A40-9882-50D5080879B0}"/>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18" creationId="{75C56826-D4E5-42ED-8529-079651CB3005}"/>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20" creationId="{82095FCE-EF05-4443-B97A-85DEE3A5CA17}"/>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22" creationId="{CA00AE6B-AA30-4CF8-BA6F-339B780AD76C}"/>
          </ac:spMkLst>
        </pc:spChg>
        <pc:spChg chg="add del">
          <ac:chgData name="Guest User" userId="S::urn:spo:anon#d41d6a69044f57f4c643a70c668809c060233706aa7abf4301dc3cbb37044801::" providerId="AD" clId="Web-{7C31AB87-A516-9BF6-F1E1-47D94B145CFA}" dt="2023-09-18T00:23:23.297" v="712"/>
          <ac:spMkLst>
            <pc:docMk/>
            <pc:sldMk cId="3893415800" sldId="358"/>
            <ac:spMk id="27" creationId="{022BDE4A-8A20-4A69-9C5A-581C82036A4D}"/>
          </ac:spMkLst>
        </pc:spChg>
        <pc:spChg chg="add del">
          <ac:chgData name="Guest User" userId="S::urn:spo:anon#d41d6a69044f57f4c643a70c668809c060233706aa7abf4301dc3cbb37044801::" providerId="AD" clId="Web-{7C31AB87-A516-9BF6-F1E1-47D94B145CFA}" dt="2023-09-18T00:23:40.813" v="714"/>
          <ac:spMkLst>
            <pc:docMk/>
            <pc:sldMk cId="3893415800" sldId="358"/>
            <ac:spMk id="29" creationId="{AB5E08C4-8CDD-4623-A5B8-E998C6DEE3B7}"/>
          </ac:spMkLst>
        </pc:spChg>
        <pc:spChg chg="add del">
          <ac:chgData name="Guest User" userId="S::urn:spo:anon#d41d6a69044f57f4c643a70c668809c060233706aa7abf4301dc3cbb37044801::" providerId="AD" clId="Web-{7C31AB87-A516-9BF6-F1E1-47D94B145CFA}" dt="2023-09-18T00:23:40.813" v="714"/>
          <ac:spMkLst>
            <pc:docMk/>
            <pc:sldMk cId="3893415800" sldId="358"/>
            <ac:spMk id="30" creationId="{2151139A-886F-4B97-8815-729AD3831BBD}"/>
          </ac:spMkLst>
        </pc:spChg>
        <pc:spChg chg="add del">
          <ac:chgData name="Guest User" userId="S::urn:spo:anon#d41d6a69044f57f4c643a70c668809c060233706aa7abf4301dc3cbb37044801::" providerId="AD" clId="Web-{7C31AB87-A516-9BF6-F1E1-47D94B145CFA}" dt="2023-09-18T00:23:40.813" v="714"/>
          <ac:spMkLst>
            <pc:docMk/>
            <pc:sldMk cId="3893415800" sldId="358"/>
            <ac:spMk id="31" creationId="{15F33878-D502-4FFA-8ACE-F2AECDB2A23F}"/>
          </ac:spMkLst>
        </pc:spChg>
        <pc:spChg chg="add del">
          <ac:chgData name="Guest User" userId="S::urn:spo:anon#d41d6a69044f57f4c643a70c668809c060233706aa7abf4301dc3cbb37044801::" providerId="AD" clId="Web-{7C31AB87-A516-9BF6-F1E1-47D94B145CFA}" dt="2023-09-18T00:23:40.813" v="714"/>
          <ac:spMkLst>
            <pc:docMk/>
            <pc:sldMk cId="3893415800" sldId="358"/>
            <ac:spMk id="33" creationId="{D3539FEE-81D3-4406-802E-60B20B16F4F6}"/>
          </ac:spMkLst>
        </pc:spChg>
        <pc:spChg chg="add del">
          <ac:chgData name="Guest User" userId="S::urn:spo:anon#d41d6a69044f57f4c643a70c668809c060233706aa7abf4301dc3cbb37044801::" providerId="AD" clId="Web-{7C31AB87-A516-9BF6-F1E1-47D94B145CFA}" dt="2023-09-18T00:23:40.813" v="714"/>
          <ac:spMkLst>
            <pc:docMk/>
            <pc:sldMk cId="3893415800" sldId="358"/>
            <ac:spMk id="35" creationId="{DC701763-729E-462F-A5A8-E0DEFEB1E2E4}"/>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37" creationId="{022BDE4A-8A20-4A69-9C5A-581C82036A4D}"/>
          </ac:spMkLst>
        </pc:spChg>
        <pc:picChg chg="mod ord">
          <ac:chgData name="Guest User" userId="S::urn:spo:anon#d41d6a69044f57f4c643a70c668809c060233706aa7abf4301dc3cbb37044801::" providerId="AD" clId="Web-{7C31AB87-A516-9BF6-F1E1-47D94B145CFA}" dt="2023-09-18T02:52:30.200" v="948" actId="14100"/>
          <ac:picMkLst>
            <pc:docMk/>
            <pc:sldMk cId="3893415800" sldId="358"/>
            <ac:picMk id="3" creationId="{1E32E2D5-4260-FE2C-A4FF-CCE5D0D5F858}"/>
          </ac:picMkLst>
        </pc:picChg>
        <pc:picChg chg="mod">
          <ac:chgData name="Guest User" userId="S::urn:spo:anon#d41d6a69044f57f4c643a70c668809c060233706aa7abf4301dc3cbb37044801::" providerId="AD" clId="Web-{7C31AB87-A516-9BF6-F1E1-47D94B145CFA}" dt="2023-09-18T02:54:05.716" v="950" actId="14100"/>
          <ac:picMkLst>
            <pc:docMk/>
            <pc:sldMk cId="3893415800" sldId="358"/>
            <ac:picMk id="4" creationId="{161B20BF-2262-9DA9-1D6A-83A1D4812C62}"/>
          </ac:picMkLst>
        </pc:picChg>
        <pc:picChg chg="add del mod">
          <ac:chgData name="Guest User" userId="S::urn:spo:anon#d41d6a69044f57f4c643a70c668809c060233706aa7abf4301dc3cbb37044801::" providerId="AD" clId="Web-{7C31AB87-A516-9BF6-F1E1-47D94B145CFA}" dt="2023-09-18T11:32:27.066" v="1009"/>
          <ac:picMkLst>
            <pc:docMk/>
            <pc:sldMk cId="3893415800" sldId="358"/>
            <ac:picMk id="8" creationId="{1E22376D-F371-48F8-5999-4292AB2FC98A}"/>
          </ac:picMkLst>
        </pc:picChg>
        <pc:picChg chg="add mod">
          <ac:chgData name="Guest User" userId="S::urn:spo:anon#d41d6a69044f57f4c643a70c668809c060233706aa7abf4301dc3cbb37044801::" providerId="AD" clId="Web-{7C31AB87-A516-9BF6-F1E1-47D94B145CFA}" dt="2023-09-18T03:07:00.221" v="963" actId="1076"/>
          <ac:picMkLst>
            <pc:docMk/>
            <pc:sldMk cId="3893415800" sldId="358"/>
            <ac:picMk id="10" creationId="{3A263850-B253-90B1-C8C0-C8A5E057FCA6}"/>
          </ac:picMkLst>
        </pc:picChg>
      </pc:sldChg>
      <pc:sldChg chg="modSp">
        <pc:chgData name="Guest User" userId="S::urn:spo:anon#d41d6a69044f57f4c643a70c668809c060233706aa7abf4301dc3cbb37044801::" providerId="AD" clId="Web-{7C31AB87-A516-9BF6-F1E1-47D94B145CFA}" dt="2023-09-18T11:32:02.768" v="1002" actId="20577"/>
        <pc:sldMkLst>
          <pc:docMk/>
          <pc:sldMk cId="4188328679" sldId="360"/>
        </pc:sldMkLst>
        <pc:spChg chg="mod">
          <ac:chgData name="Guest User" userId="S::urn:spo:anon#d41d6a69044f57f4c643a70c668809c060233706aa7abf4301dc3cbb37044801::" providerId="AD" clId="Web-{7C31AB87-A516-9BF6-F1E1-47D94B145CFA}" dt="2023-09-18T11:32:02.768" v="1002" actId="20577"/>
          <ac:spMkLst>
            <pc:docMk/>
            <pc:sldMk cId="4188328679" sldId="360"/>
            <ac:spMk id="2" creationId="{F8CB63FF-8D3C-0AD6-A3E7-3B1FE5A3662D}"/>
          </ac:spMkLst>
        </pc:spChg>
      </pc:sldChg>
      <pc:sldChg chg="addSp delSp modSp">
        <pc:chgData name="Guest User" userId="S::urn:spo:anon#d41d6a69044f57f4c643a70c668809c060233706aa7abf4301dc3cbb37044801::" providerId="AD" clId="Web-{7C31AB87-A516-9BF6-F1E1-47D94B145CFA}" dt="2023-09-18T11:30:25.968" v="994" actId="20577"/>
        <pc:sldMkLst>
          <pc:docMk/>
          <pc:sldMk cId="1382448637" sldId="370"/>
        </pc:sldMkLst>
        <pc:spChg chg="mod">
          <ac:chgData name="Guest User" userId="S::urn:spo:anon#d41d6a69044f57f4c643a70c668809c060233706aa7abf4301dc3cbb37044801::" providerId="AD" clId="Web-{7C31AB87-A516-9BF6-F1E1-47D94B145CFA}" dt="2023-09-18T11:30:25.968" v="994" actId="20577"/>
          <ac:spMkLst>
            <pc:docMk/>
            <pc:sldMk cId="1382448637" sldId="370"/>
            <ac:spMk id="4" creationId="{EE38180C-28B3-5478-5932-3E8EC719BB6B}"/>
          </ac:spMkLst>
        </pc:spChg>
        <pc:spChg chg="mod">
          <ac:chgData name="Guest User" userId="S::urn:spo:anon#d41d6a69044f57f4c643a70c668809c060233706aa7abf4301dc3cbb37044801::" providerId="AD" clId="Web-{7C31AB87-A516-9BF6-F1E1-47D94B145CFA}" dt="2023-09-18T11:30:17.030" v="990" actId="20577"/>
          <ac:spMkLst>
            <pc:docMk/>
            <pc:sldMk cId="1382448637" sldId="370"/>
            <ac:spMk id="5" creationId="{D54A93A3-9ED6-31DE-7962-4B09767A8DCA}"/>
          </ac:spMkLst>
        </pc:spChg>
        <pc:spChg chg="add del">
          <ac:chgData name="Guest User" userId="S::urn:spo:anon#d41d6a69044f57f4c643a70c668809c060233706aa7abf4301dc3cbb37044801::" providerId="AD" clId="Web-{7C31AB87-A516-9BF6-F1E1-47D94B145CFA}" dt="2023-09-17T21:28:36.087" v="28"/>
          <ac:spMkLst>
            <pc:docMk/>
            <pc:sldMk cId="1382448637" sldId="370"/>
            <ac:spMk id="6" creationId="{FC569DA6-E0D1-0A79-30EC-FD8667F8CFA2}"/>
          </ac:spMkLst>
        </pc:spChg>
        <pc:picChg chg="mod">
          <ac:chgData name="Guest User" userId="S::urn:spo:anon#d41d6a69044f57f4c643a70c668809c060233706aa7abf4301dc3cbb37044801::" providerId="AD" clId="Web-{7C31AB87-A516-9BF6-F1E1-47D94B145CFA}" dt="2023-09-17T21:29:44.322" v="32" actId="1076"/>
          <ac:picMkLst>
            <pc:docMk/>
            <pc:sldMk cId="1382448637" sldId="370"/>
            <ac:picMk id="2" creationId="{BDB90223-5D15-41E3-9664-BD96C3BD25A2}"/>
          </ac:picMkLst>
        </pc:picChg>
      </pc:sldChg>
      <pc:sldChg chg="modSp">
        <pc:chgData name="Guest User" userId="S::urn:spo:anon#d41d6a69044f57f4c643a70c668809c060233706aa7abf4301dc3cbb37044801::" providerId="AD" clId="Web-{7C31AB87-A516-9BF6-F1E1-47D94B145CFA}" dt="2023-09-18T11:31:38.611" v="998" actId="20577"/>
        <pc:sldMkLst>
          <pc:docMk/>
          <pc:sldMk cId="857309819" sldId="371"/>
        </pc:sldMkLst>
        <pc:spChg chg="mod">
          <ac:chgData name="Guest User" userId="S::urn:spo:anon#d41d6a69044f57f4c643a70c668809c060233706aa7abf4301dc3cbb37044801::" providerId="AD" clId="Web-{7C31AB87-A516-9BF6-F1E1-47D94B145CFA}" dt="2023-09-18T11:30:34.437" v="995" actId="20577"/>
          <ac:spMkLst>
            <pc:docMk/>
            <pc:sldMk cId="857309819" sldId="371"/>
            <ac:spMk id="3" creationId="{F6BCF9D8-F096-7910-CA3A-0B084A265E91}"/>
          </ac:spMkLst>
        </pc:spChg>
        <pc:spChg chg="mod">
          <ac:chgData name="Guest User" userId="S::urn:spo:anon#d41d6a69044f57f4c643a70c668809c060233706aa7abf4301dc3cbb37044801::" providerId="AD" clId="Web-{7C31AB87-A516-9BF6-F1E1-47D94B145CFA}" dt="2023-09-18T11:31:38.611" v="998" actId="20577"/>
          <ac:spMkLst>
            <pc:docMk/>
            <pc:sldMk cId="857309819" sldId="371"/>
            <ac:spMk id="5" creationId="{A20E9478-6DEB-B0F5-F810-EAC3EBB22A48}"/>
          </ac:spMkLst>
        </pc:spChg>
      </pc:sldChg>
      <pc:sldChg chg="addSp delSp modSp">
        <pc:chgData name="Guest User" userId="S::urn:spo:anon#d41d6a69044f57f4c643a70c668809c060233706aa7abf4301dc3cbb37044801::" providerId="AD" clId="Web-{7C31AB87-A516-9BF6-F1E1-47D94B145CFA}" dt="2023-09-18T11:30:04.811" v="988" actId="20577"/>
        <pc:sldMkLst>
          <pc:docMk/>
          <pc:sldMk cId="2222445884" sldId="374"/>
        </pc:sldMkLst>
        <pc:spChg chg="mod">
          <ac:chgData name="Guest User" userId="S::urn:spo:anon#d41d6a69044f57f4c643a70c668809c060233706aa7abf4301dc3cbb37044801::" providerId="AD" clId="Web-{7C31AB87-A516-9BF6-F1E1-47D94B145CFA}" dt="2023-09-18T11:30:04.811" v="988" actId="20577"/>
          <ac:spMkLst>
            <pc:docMk/>
            <pc:sldMk cId="2222445884" sldId="374"/>
            <ac:spMk id="3" creationId="{7C737225-9584-C48D-65F3-C0624500FD1B}"/>
          </ac:spMkLst>
        </pc:spChg>
        <pc:spChg chg="add del">
          <ac:chgData name="Guest User" userId="S::urn:spo:anon#d41d6a69044f57f4c643a70c668809c060233706aa7abf4301dc3cbb37044801::" providerId="AD" clId="Web-{7C31AB87-A516-9BF6-F1E1-47D94B145CFA}" dt="2023-09-18T02:21:18.767" v="837"/>
          <ac:spMkLst>
            <pc:docMk/>
            <pc:sldMk cId="2222445884" sldId="374"/>
            <ac:spMk id="19" creationId="{04812C46-200A-4DEB-A05E-3ED6C68C2387}"/>
          </ac:spMkLst>
        </pc:spChg>
        <pc:spChg chg="add del">
          <ac:chgData name="Guest User" userId="S::urn:spo:anon#d41d6a69044f57f4c643a70c668809c060233706aa7abf4301dc3cbb37044801::" providerId="AD" clId="Web-{7C31AB87-A516-9BF6-F1E1-47D94B145CFA}" dt="2023-09-18T02:21:18.767" v="837"/>
          <ac:spMkLst>
            <pc:docMk/>
            <pc:sldMk cId="2222445884" sldId="374"/>
            <ac:spMk id="20" creationId="{D1EA859B-E555-4109-94F3-6700E046E008}"/>
          </ac:spMkLst>
        </pc:spChg>
        <pc:spChg chg="add del">
          <ac:chgData name="Guest User" userId="S::urn:spo:anon#d41d6a69044f57f4c643a70c668809c060233706aa7abf4301dc3cbb37044801::" providerId="AD" clId="Web-{7C31AB87-A516-9BF6-F1E1-47D94B145CFA}" dt="2023-09-18T02:21:18.767" v="837"/>
          <ac:spMkLst>
            <pc:docMk/>
            <pc:sldMk cId="2222445884" sldId="374"/>
            <ac:spMk id="23" creationId="{3EBE8569-6AEC-4B8C-8D53-2DE337CDBA65}"/>
          </ac:spMkLst>
        </pc:spChg>
        <pc:spChg chg="add del">
          <ac:chgData name="Guest User" userId="S::urn:spo:anon#d41d6a69044f57f4c643a70c668809c060233706aa7abf4301dc3cbb37044801::" providerId="AD" clId="Web-{7C31AB87-A516-9BF6-F1E1-47D94B145CFA}" dt="2023-09-18T02:21:18.767" v="837"/>
          <ac:spMkLst>
            <pc:docMk/>
            <pc:sldMk cId="2222445884" sldId="374"/>
            <ac:spMk id="24" creationId="{55D4142C-5077-457F-A6AD-3FECFDB39685}"/>
          </ac:spMkLst>
        </pc:spChg>
        <pc:spChg chg="add del">
          <ac:chgData name="Guest User" userId="S::urn:spo:anon#d41d6a69044f57f4c643a70c668809c060233706aa7abf4301dc3cbb37044801::" providerId="AD" clId="Web-{7C31AB87-A516-9BF6-F1E1-47D94B145CFA}" dt="2023-09-18T02:21:18.767" v="837"/>
          <ac:spMkLst>
            <pc:docMk/>
            <pc:sldMk cId="2222445884" sldId="374"/>
            <ac:spMk id="25" creationId="{8FC9BE17-9A7B-462D-AE50-3D8777387304}"/>
          </ac:spMkLst>
        </pc:spChg>
        <pc:spChg chg="add del">
          <ac:chgData name="Guest User" userId="S::urn:spo:anon#d41d6a69044f57f4c643a70c668809c060233706aa7abf4301dc3cbb37044801::" providerId="AD" clId="Web-{7C31AB87-A516-9BF6-F1E1-47D94B145CFA}" dt="2023-09-18T02:21:18.767" v="837"/>
          <ac:spMkLst>
            <pc:docMk/>
            <pc:sldMk cId="2222445884" sldId="374"/>
            <ac:spMk id="26" creationId="{7A5F0580-5EE9-419F-96EE-B6529EF6E7D0}"/>
          </ac:spMkLst>
        </pc:spChg>
        <pc:picChg chg="mod">
          <ac:chgData name="Guest User" userId="S::urn:spo:anon#d41d6a69044f57f4c643a70c668809c060233706aa7abf4301dc3cbb37044801::" providerId="AD" clId="Web-{7C31AB87-A516-9BF6-F1E1-47D94B145CFA}" dt="2023-09-18T02:21:18.767" v="837"/>
          <ac:picMkLst>
            <pc:docMk/>
            <pc:sldMk cId="2222445884" sldId="374"/>
            <ac:picMk id="2" creationId="{BDB90223-5D15-41E3-9664-BD96C3BD25A2}"/>
          </ac:picMkLst>
        </pc:picChg>
      </pc:sldChg>
    </pc:docChg>
  </pc:docChgLst>
  <pc:docChgLst>
    <pc:chgData name="pradeepjain0200@gmail.com" userId="S::pradeepjain0200_gmail.com#ext#@bostoninstituteofanalyti399.onmicrosoft.com::5e765b14-4b2d-4c6b-8b5f-c8467786ba35" providerId="AD" clId="Web-{72403744-3DDE-B864-E357-90699CAA9613}"/>
    <pc:docChg chg="modSld">
      <pc:chgData name="pradeepjain0200@gmail.com" userId="S::pradeepjain0200_gmail.com#ext#@bostoninstituteofanalyti399.onmicrosoft.com::5e765b14-4b2d-4c6b-8b5f-c8467786ba35" providerId="AD" clId="Web-{72403744-3DDE-B864-E357-90699CAA9613}" dt="2023-06-16T10:20:53.258" v="0" actId="1076"/>
      <pc:docMkLst>
        <pc:docMk/>
      </pc:docMkLst>
      <pc:sldChg chg="modSp">
        <pc:chgData name="pradeepjain0200@gmail.com" userId="S::pradeepjain0200_gmail.com#ext#@bostoninstituteofanalyti399.onmicrosoft.com::5e765b14-4b2d-4c6b-8b5f-c8467786ba35" providerId="AD" clId="Web-{72403744-3DDE-B864-E357-90699CAA9613}" dt="2023-06-16T10:20:53.258" v="0" actId="1076"/>
        <pc:sldMkLst>
          <pc:docMk/>
          <pc:sldMk cId="1601312262" sldId="317"/>
        </pc:sldMkLst>
        <pc:picChg chg="mod">
          <ac:chgData name="pradeepjain0200@gmail.com" userId="S::pradeepjain0200_gmail.com#ext#@bostoninstituteofanalyti399.onmicrosoft.com::5e765b14-4b2d-4c6b-8b5f-c8467786ba35" providerId="AD" clId="Web-{72403744-3DDE-B864-E357-90699CAA9613}" dt="2023-06-16T10:20:53.258" v="0" actId="1076"/>
          <ac:picMkLst>
            <pc:docMk/>
            <pc:sldMk cId="1601312262" sldId="317"/>
            <ac:picMk id="10" creationId="{AFB3481B-AA7F-4C03-BBDA-C6E1D21C76D3}"/>
          </ac:picMkLst>
        </pc:picChg>
      </pc:sldChg>
    </pc:docChg>
  </pc:docChgLst>
  <pc:docChgLst>
    <pc:chgData name="gousalyasekar11@gmail.com" userId="S::gousalyasekar11_gmail.com#ext#@bostoninstituteofanalyti399.onmicrosoft.com::4b75d0e7-2366-4d84-a48a-19c4ca44cb8e" providerId="AD" clId="Web-{679CEF35-2E64-F8F5-6729-28703C2A65A4}"/>
    <pc:docChg chg="modSld">
      <pc:chgData name="gousalyasekar11@gmail.com" userId="S::gousalyasekar11_gmail.com#ext#@bostoninstituteofanalyti399.onmicrosoft.com::4b75d0e7-2366-4d84-a48a-19c4ca44cb8e" providerId="AD" clId="Web-{679CEF35-2E64-F8F5-6729-28703C2A65A4}" dt="2023-06-16T18:09:28.056" v="376" actId="20577"/>
      <pc:docMkLst>
        <pc:docMk/>
      </pc:docMkLst>
      <pc:sldChg chg="addSp modSp">
        <pc:chgData name="gousalyasekar11@gmail.com" userId="S::gousalyasekar11_gmail.com#ext#@bostoninstituteofanalyti399.onmicrosoft.com::4b75d0e7-2366-4d84-a48a-19c4ca44cb8e" providerId="AD" clId="Web-{679CEF35-2E64-F8F5-6729-28703C2A65A4}" dt="2023-06-16T18:07:49.537" v="374" actId="1076"/>
        <pc:sldMkLst>
          <pc:docMk/>
          <pc:sldMk cId="2729877128" sldId="311"/>
        </pc:sldMkLst>
        <pc:spChg chg="add mod">
          <ac:chgData name="gousalyasekar11@gmail.com" userId="S::gousalyasekar11_gmail.com#ext#@bostoninstituteofanalyti399.onmicrosoft.com::4b75d0e7-2366-4d84-a48a-19c4ca44cb8e" providerId="AD" clId="Web-{679CEF35-2E64-F8F5-6729-28703C2A65A4}" dt="2023-06-16T18:07:49.537" v="374" actId="1076"/>
          <ac:spMkLst>
            <pc:docMk/>
            <pc:sldMk cId="2729877128" sldId="311"/>
            <ac:spMk id="4" creationId="{DF4DADA6-DDBE-583D-B22D-4C803A42DEB2}"/>
          </ac:spMkLst>
        </pc:spChg>
      </pc:sldChg>
      <pc:sldChg chg="addSp delSp modSp">
        <pc:chgData name="gousalyasekar11@gmail.com" userId="S::gousalyasekar11_gmail.com#ext#@bostoninstituteofanalyti399.onmicrosoft.com::4b75d0e7-2366-4d84-a48a-19c4ca44cb8e" providerId="AD" clId="Web-{679CEF35-2E64-F8F5-6729-28703C2A65A4}" dt="2023-06-16T18:05:51.002" v="362" actId="20577"/>
        <pc:sldMkLst>
          <pc:docMk/>
          <pc:sldMk cId="3529524057" sldId="312"/>
        </pc:sldMkLst>
        <pc:spChg chg="add mod">
          <ac:chgData name="gousalyasekar11@gmail.com" userId="S::gousalyasekar11_gmail.com#ext#@bostoninstituteofanalyti399.onmicrosoft.com::4b75d0e7-2366-4d84-a48a-19c4ca44cb8e" providerId="AD" clId="Web-{679CEF35-2E64-F8F5-6729-28703C2A65A4}" dt="2023-06-16T18:05:51.002" v="362" actId="20577"/>
          <ac:spMkLst>
            <pc:docMk/>
            <pc:sldMk cId="3529524057" sldId="312"/>
            <ac:spMk id="10" creationId="{A53A063B-960C-E08C-524B-31058E25BDD9}"/>
          </ac:spMkLst>
        </pc:spChg>
        <pc:picChg chg="add mod">
          <ac:chgData name="gousalyasekar11@gmail.com" userId="S::gousalyasekar11_gmail.com#ext#@bostoninstituteofanalyti399.onmicrosoft.com::4b75d0e7-2366-4d84-a48a-19c4ca44cb8e" providerId="AD" clId="Web-{679CEF35-2E64-F8F5-6729-28703C2A65A4}" dt="2023-06-16T18:04:46.359" v="354" actId="1076"/>
          <ac:picMkLst>
            <pc:docMk/>
            <pc:sldMk cId="3529524057" sldId="312"/>
            <ac:picMk id="4" creationId="{000904EB-D2E2-B932-63EF-98B06939C89F}"/>
          </ac:picMkLst>
        </pc:picChg>
        <pc:picChg chg="add del mod">
          <ac:chgData name="gousalyasekar11@gmail.com" userId="S::gousalyasekar11_gmail.com#ext#@bostoninstituteofanalyti399.onmicrosoft.com::4b75d0e7-2366-4d84-a48a-19c4ca44cb8e" providerId="AD" clId="Web-{679CEF35-2E64-F8F5-6729-28703C2A65A4}" dt="2023-06-16T18:03:38.044" v="341"/>
          <ac:picMkLst>
            <pc:docMk/>
            <pc:sldMk cId="3529524057" sldId="312"/>
            <ac:picMk id="5" creationId="{4DD0515A-9D47-7BA8-A356-0A51EA648956}"/>
          </ac:picMkLst>
        </pc:picChg>
        <pc:picChg chg="add del mod">
          <ac:chgData name="gousalyasekar11@gmail.com" userId="S::gousalyasekar11_gmail.com#ext#@bostoninstituteofanalyti399.onmicrosoft.com::4b75d0e7-2366-4d84-a48a-19c4ca44cb8e" providerId="AD" clId="Web-{679CEF35-2E64-F8F5-6729-28703C2A65A4}" dt="2023-06-16T18:03:37.044" v="340"/>
          <ac:picMkLst>
            <pc:docMk/>
            <pc:sldMk cId="3529524057" sldId="312"/>
            <ac:picMk id="9" creationId="{81F11F41-CD2B-5D8D-BD35-B91881635A4B}"/>
          </ac:picMkLst>
        </pc:picChg>
      </pc:sldChg>
      <pc:sldChg chg="modSp">
        <pc:chgData name="gousalyasekar11@gmail.com" userId="S::gousalyasekar11_gmail.com#ext#@bostoninstituteofanalyti399.onmicrosoft.com::4b75d0e7-2366-4d84-a48a-19c4ca44cb8e" providerId="AD" clId="Web-{679CEF35-2E64-F8F5-6729-28703C2A65A4}" dt="2023-06-16T18:09:28.056" v="376" actId="20577"/>
        <pc:sldMkLst>
          <pc:docMk/>
          <pc:sldMk cId="558299909" sldId="316"/>
        </pc:sldMkLst>
        <pc:spChg chg="mod">
          <ac:chgData name="gousalyasekar11@gmail.com" userId="S::gousalyasekar11_gmail.com#ext#@bostoninstituteofanalyti399.onmicrosoft.com::4b75d0e7-2366-4d84-a48a-19c4ca44cb8e" providerId="AD" clId="Web-{679CEF35-2E64-F8F5-6729-28703C2A65A4}" dt="2023-06-16T18:09:28.056" v="376" actId="20577"/>
          <ac:spMkLst>
            <pc:docMk/>
            <pc:sldMk cId="558299909" sldId="316"/>
            <ac:spMk id="8" creationId="{E35BD990-E826-3680-13E0-410C1E9DDC10}"/>
          </ac:spMkLst>
        </pc:spChg>
      </pc:sldChg>
      <pc:sldChg chg="modSp">
        <pc:chgData name="gousalyasekar11@gmail.com" userId="S::gousalyasekar11_gmail.com#ext#@bostoninstituteofanalyti399.onmicrosoft.com::4b75d0e7-2366-4d84-a48a-19c4ca44cb8e" providerId="AD" clId="Web-{679CEF35-2E64-F8F5-6729-28703C2A65A4}" dt="2023-06-16T14:47:56.952" v="25" actId="1076"/>
        <pc:sldMkLst>
          <pc:docMk/>
          <pc:sldMk cId="1601312262" sldId="317"/>
        </pc:sldMkLst>
        <pc:picChg chg="mod">
          <ac:chgData name="gousalyasekar11@gmail.com" userId="S::gousalyasekar11_gmail.com#ext#@bostoninstituteofanalyti399.onmicrosoft.com::4b75d0e7-2366-4d84-a48a-19c4ca44cb8e" providerId="AD" clId="Web-{679CEF35-2E64-F8F5-6729-28703C2A65A4}" dt="2023-06-16T14:47:56.952" v="25" actId="1076"/>
          <ac:picMkLst>
            <pc:docMk/>
            <pc:sldMk cId="1601312262" sldId="317"/>
            <ac:picMk id="10" creationId="{AFB3481B-AA7F-4C03-BBDA-C6E1D21C76D3}"/>
          </ac:picMkLst>
        </pc:picChg>
      </pc:sldChg>
      <pc:sldChg chg="addSp modSp">
        <pc:chgData name="gousalyasekar11@gmail.com" userId="S::gousalyasekar11_gmail.com#ext#@bostoninstituteofanalyti399.onmicrosoft.com::4b75d0e7-2366-4d84-a48a-19c4ca44cb8e" providerId="AD" clId="Web-{679CEF35-2E64-F8F5-6729-28703C2A65A4}" dt="2023-06-16T15:02:38.979" v="323" actId="20577"/>
        <pc:sldMkLst>
          <pc:docMk/>
          <pc:sldMk cId="1732964745" sldId="319"/>
        </pc:sldMkLst>
        <pc:spChg chg="add mod">
          <ac:chgData name="gousalyasekar11@gmail.com" userId="S::gousalyasekar11_gmail.com#ext#@bostoninstituteofanalyti399.onmicrosoft.com::4b75d0e7-2366-4d84-a48a-19c4ca44cb8e" providerId="AD" clId="Web-{679CEF35-2E64-F8F5-6729-28703C2A65A4}" dt="2023-06-16T15:02:38.979" v="323" actId="20577"/>
          <ac:spMkLst>
            <pc:docMk/>
            <pc:sldMk cId="1732964745" sldId="319"/>
            <ac:spMk id="4" creationId="{D8BB6F84-0EBA-1549-F2EB-7497A63E3EB1}"/>
          </ac:spMkLst>
        </pc:spChg>
        <pc:picChg chg="add mod">
          <ac:chgData name="gousalyasekar11@gmail.com" userId="S::gousalyasekar11_gmail.com#ext#@bostoninstituteofanalyti399.onmicrosoft.com::4b75d0e7-2366-4d84-a48a-19c4ca44cb8e" providerId="AD" clId="Web-{679CEF35-2E64-F8F5-6729-28703C2A65A4}" dt="2023-06-16T15:01:36.587" v="289" actId="14100"/>
          <ac:picMkLst>
            <pc:docMk/>
            <pc:sldMk cId="1732964745" sldId="319"/>
            <ac:picMk id="3" creationId="{B1EE34B1-98FB-B84C-E90D-9B3716A091EC}"/>
          </ac:picMkLst>
        </pc:picChg>
      </pc:sldChg>
      <pc:sldChg chg="addSp modSp">
        <pc:chgData name="gousalyasekar11@gmail.com" userId="S::gousalyasekar11_gmail.com#ext#@bostoninstituteofanalyti399.onmicrosoft.com::4b75d0e7-2366-4d84-a48a-19c4ca44cb8e" providerId="AD" clId="Web-{679CEF35-2E64-F8F5-6729-28703C2A65A4}" dt="2023-06-16T17:58:39.297" v="331" actId="14100"/>
        <pc:sldMkLst>
          <pc:docMk/>
          <pc:sldMk cId="2191786966" sldId="320"/>
        </pc:sldMkLst>
        <pc:spChg chg="add mod">
          <ac:chgData name="gousalyasekar11@gmail.com" userId="S::gousalyasekar11_gmail.com#ext#@bostoninstituteofanalyti399.onmicrosoft.com::4b75d0e7-2366-4d84-a48a-19c4ca44cb8e" providerId="AD" clId="Web-{679CEF35-2E64-F8F5-6729-28703C2A65A4}" dt="2023-06-16T14:57:02.594" v="238" actId="14100"/>
          <ac:spMkLst>
            <pc:docMk/>
            <pc:sldMk cId="2191786966" sldId="320"/>
            <ac:spMk id="3" creationId="{37D74CF9-0E7C-15E0-8D94-5228EC6B9E11}"/>
          </ac:spMkLst>
        </pc:spChg>
        <pc:picChg chg="add mod">
          <ac:chgData name="gousalyasekar11@gmail.com" userId="S::gousalyasekar11_gmail.com#ext#@bostoninstituteofanalyti399.onmicrosoft.com::4b75d0e7-2366-4d84-a48a-19c4ca44cb8e" providerId="AD" clId="Web-{679CEF35-2E64-F8F5-6729-28703C2A65A4}" dt="2023-06-16T14:57:25.782" v="245" actId="14100"/>
          <ac:picMkLst>
            <pc:docMk/>
            <pc:sldMk cId="2191786966" sldId="320"/>
            <ac:picMk id="4" creationId="{84365254-3B1E-6201-1021-D416F7247CF8}"/>
          </ac:picMkLst>
        </pc:picChg>
        <pc:picChg chg="mod">
          <ac:chgData name="gousalyasekar11@gmail.com" userId="S::gousalyasekar11_gmail.com#ext#@bostoninstituteofanalyti399.onmicrosoft.com::4b75d0e7-2366-4d84-a48a-19c4ca44cb8e" providerId="AD" clId="Web-{679CEF35-2E64-F8F5-6729-28703C2A65A4}" dt="2023-06-16T17:58:39.297" v="331" actId="14100"/>
          <ac:picMkLst>
            <pc:docMk/>
            <pc:sldMk cId="2191786966" sldId="320"/>
            <ac:picMk id="9" creationId="{03232CA7-D5AB-A82B-86A7-53416D28013E}"/>
          </ac:picMkLst>
        </pc:picChg>
      </pc:sldChg>
      <pc:sldChg chg="addSp delSp modSp">
        <pc:chgData name="gousalyasekar11@gmail.com" userId="S::gousalyasekar11_gmail.com#ext#@bostoninstituteofanalyti399.onmicrosoft.com::4b75d0e7-2366-4d84-a48a-19c4ca44cb8e" providerId="AD" clId="Web-{679CEF35-2E64-F8F5-6729-28703C2A65A4}" dt="2023-06-16T15:02:47.729" v="326" actId="14100"/>
        <pc:sldMkLst>
          <pc:docMk/>
          <pc:sldMk cId="855327567" sldId="321"/>
        </pc:sldMkLst>
        <pc:spChg chg="del">
          <ac:chgData name="gousalyasekar11@gmail.com" userId="S::gousalyasekar11_gmail.com#ext#@bostoninstituteofanalyti399.onmicrosoft.com::4b75d0e7-2366-4d84-a48a-19c4ca44cb8e" providerId="AD" clId="Web-{679CEF35-2E64-F8F5-6729-28703C2A65A4}" dt="2023-06-16T14:58:57.785" v="262"/>
          <ac:spMkLst>
            <pc:docMk/>
            <pc:sldMk cId="855327567" sldId="321"/>
            <ac:spMk id="8" creationId="{E35BD990-E826-3680-13E0-410C1E9DDC10}"/>
          </ac:spMkLst>
        </pc:spChg>
        <pc:spChg chg="add mod">
          <ac:chgData name="gousalyasekar11@gmail.com" userId="S::gousalyasekar11_gmail.com#ext#@bostoninstituteofanalyti399.onmicrosoft.com::4b75d0e7-2366-4d84-a48a-19c4ca44cb8e" providerId="AD" clId="Web-{679CEF35-2E64-F8F5-6729-28703C2A65A4}" dt="2023-06-16T15:02:47.729" v="326" actId="14100"/>
          <ac:spMkLst>
            <pc:docMk/>
            <pc:sldMk cId="855327567" sldId="321"/>
            <ac:spMk id="9" creationId="{9589A7D2-350B-A74E-E7C3-DA916175CDDE}"/>
          </ac:spMkLst>
        </pc:spChg>
        <pc:picChg chg="add mod">
          <ac:chgData name="gousalyasekar11@gmail.com" userId="S::gousalyasekar11_gmail.com#ext#@bostoninstituteofanalyti399.onmicrosoft.com::4b75d0e7-2366-4d84-a48a-19c4ca44cb8e" providerId="AD" clId="Web-{679CEF35-2E64-F8F5-6729-28703C2A65A4}" dt="2023-06-16T14:59:20.989" v="270" actId="14100"/>
          <ac:picMkLst>
            <pc:docMk/>
            <pc:sldMk cId="855327567" sldId="321"/>
            <ac:picMk id="3" creationId="{F91AE7F4-991E-CF18-1BA9-61EBA1EF9814}"/>
          </ac:picMkLst>
        </pc:picChg>
        <pc:picChg chg="add del mod">
          <ac:chgData name="gousalyasekar11@gmail.com" userId="S::gousalyasekar11_gmail.com#ext#@bostoninstituteofanalyti399.onmicrosoft.com::4b75d0e7-2366-4d84-a48a-19c4ca44cb8e" providerId="AD" clId="Web-{679CEF35-2E64-F8F5-6729-28703C2A65A4}" dt="2023-06-16T15:00:47.413" v="280"/>
          <ac:picMkLst>
            <pc:docMk/>
            <pc:sldMk cId="855327567" sldId="321"/>
            <ac:picMk id="4" creationId="{D83135C9-9D80-441F-034D-74728A004F06}"/>
          </ac:picMkLst>
        </pc:picChg>
      </pc:sldChg>
      <pc:sldChg chg="addSp modSp">
        <pc:chgData name="gousalyasekar11@gmail.com" userId="S::gousalyasekar11_gmail.com#ext#@bostoninstituteofanalyti399.onmicrosoft.com::4b75d0e7-2366-4d84-a48a-19c4ca44cb8e" providerId="AD" clId="Web-{679CEF35-2E64-F8F5-6729-28703C2A65A4}" dt="2023-06-16T14:57:55.705" v="260" actId="20577"/>
        <pc:sldMkLst>
          <pc:docMk/>
          <pc:sldMk cId="2556973208" sldId="322"/>
        </pc:sldMkLst>
        <pc:spChg chg="add mod">
          <ac:chgData name="gousalyasekar11@gmail.com" userId="S::gousalyasekar11_gmail.com#ext#@bostoninstituteofanalyti399.onmicrosoft.com::4b75d0e7-2366-4d84-a48a-19c4ca44cb8e" providerId="AD" clId="Web-{679CEF35-2E64-F8F5-6729-28703C2A65A4}" dt="2023-06-16T14:57:55.705" v="260" actId="20577"/>
          <ac:spMkLst>
            <pc:docMk/>
            <pc:sldMk cId="2556973208" sldId="322"/>
            <ac:spMk id="4" creationId="{68FFFA3D-6422-3511-9D9A-EB64C02F5A1F}"/>
          </ac:spMkLst>
        </pc:spChg>
      </pc:sldChg>
      <pc:sldChg chg="addSp modSp">
        <pc:chgData name="gousalyasekar11@gmail.com" userId="S::gousalyasekar11_gmail.com#ext#@bostoninstituteofanalyti399.onmicrosoft.com::4b75d0e7-2366-4d84-a48a-19c4ca44cb8e" providerId="AD" clId="Web-{679CEF35-2E64-F8F5-6729-28703C2A65A4}" dt="2023-06-16T14:54:47.340" v="213" actId="20577"/>
        <pc:sldMkLst>
          <pc:docMk/>
          <pc:sldMk cId="1560736688" sldId="324"/>
        </pc:sldMkLst>
        <pc:spChg chg="add mod">
          <ac:chgData name="gousalyasekar11@gmail.com" userId="S::gousalyasekar11_gmail.com#ext#@bostoninstituteofanalyti399.onmicrosoft.com::4b75d0e7-2366-4d84-a48a-19c4ca44cb8e" providerId="AD" clId="Web-{679CEF35-2E64-F8F5-6729-28703C2A65A4}" dt="2023-06-16T14:49:41.080" v="43" actId="20577"/>
          <ac:spMkLst>
            <pc:docMk/>
            <pc:sldMk cId="1560736688" sldId="324"/>
            <ac:spMk id="4" creationId="{5BDC945E-0FC0-4D19-B7C1-F151F22CB8DD}"/>
          </ac:spMkLst>
        </pc:spChg>
        <pc:spChg chg="add mod">
          <ac:chgData name="gousalyasekar11@gmail.com" userId="S::gousalyasekar11_gmail.com#ext#@bostoninstituteofanalyti399.onmicrosoft.com::4b75d0e7-2366-4d84-a48a-19c4ca44cb8e" providerId="AD" clId="Web-{679CEF35-2E64-F8F5-6729-28703C2A65A4}" dt="2023-06-16T14:54:47.340" v="213" actId="20577"/>
          <ac:spMkLst>
            <pc:docMk/>
            <pc:sldMk cId="1560736688" sldId="324"/>
            <ac:spMk id="9" creationId="{5668EF27-44EB-6FBF-5B48-711B97EE9677}"/>
          </ac:spMkLst>
        </pc:spChg>
      </pc:sldChg>
      <pc:sldChg chg="addSp modSp">
        <pc:chgData name="gousalyasekar11@gmail.com" userId="S::gousalyasekar11_gmail.com#ext#@bostoninstituteofanalyti399.onmicrosoft.com::4b75d0e7-2366-4d84-a48a-19c4ca44cb8e" providerId="AD" clId="Web-{679CEF35-2E64-F8F5-6729-28703C2A65A4}" dt="2023-06-16T14:50:58.082" v="53" actId="20577"/>
        <pc:sldMkLst>
          <pc:docMk/>
          <pc:sldMk cId="2250602425" sldId="325"/>
        </pc:sldMkLst>
        <pc:spChg chg="mod">
          <ac:chgData name="gousalyasekar11@gmail.com" userId="S::gousalyasekar11_gmail.com#ext#@bostoninstituteofanalyti399.onmicrosoft.com::4b75d0e7-2366-4d84-a48a-19c4ca44cb8e" providerId="AD" clId="Web-{679CEF35-2E64-F8F5-6729-28703C2A65A4}" dt="2023-06-16T14:48:59.297" v="26" actId="1076"/>
          <ac:spMkLst>
            <pc:docMk/>
            <pc:sldMk cId="2250602425" sldId="325"/>
            <ac:spMk id="3" creationId="{29B8C2F9-F4A8-371D-D303-58C892D846B5}"/>
          </ac:spMkLst>
        </pc:spChg>
        <pc:spChg chg="mod">
          <ac:chgData name="gousalyasekar11@gmail.com" userId="S::gousalyasekar11_gmail.com#ext#@bostoninstituteofanalyti399.onmicrosoft.com::4b75d0e7-2366-4d84-a48a-19c4ca44cb8e" providerId="AD" clId="Web-{679CEF35-2E64-F8F5-6729-28703C2A65A4}" dt="2023-06-16T14:50:58.082" v="53" actId="20577"/>
          <ac:spMkLst>
            <pc:docMk/>
            <pc:sldMk cId="2250602425" sldId="325"/>
            <ac:spMk id="8" creationId="{E35BD990-E826-3680-13E0-410C1E9DDC10}"/>
          </ac:spMkLst>
        </pc:spChg>
        <pc:picChg chg="mod">
          <ac:chgData name="gousalyasekar11@gmail.com" userId="S::gousalyasekar11_gmail.com#ext#@bostoninstituteofanalyti399.onmicrosoft.com::4b75d0e7-2366-4d84-a48a-19c4ca44cb8e" providerId="AD" clId="Web-{679CEF35-2E64-F8F5-6729-28703C2A65A4}" dt="2023-06-16T14:47:25.466" v="23" actId="14100"/>
          <ac:picMkLst>
            <pc:docMk/>
            <pc:sldMk cId="2250602425" sldId="325"/>
            <ac:picMk id="2" creationId="{BDB90223-5D15-41E3-9664-BD96C3BD25A2}"/>
          </ac:picMkLst>
        </pc:picChg>
        <pc:picChg chg="add mod">
          <ac:chgData name="gousalyasekar11@gmail.com" userId="S::gousalyasekar11_gmail.com#ext#@bostoninstituteofanalyti399.onmicrosoft.com::4b75d0e7-2366-4d84-a48a-19c4ca44cb8e" providerId="AD" clId="Web-{679CEF35-2E64-F8F5-6729-28703C2A65A4}" dt="2023-06-16T14:46:55.106" v="17" actId="14100"/>
          <ac:picMkLst>
            <pc:docMk/>
            <pc:sldMk cId="2250602425" sldId="325"/>
            <ac:picMk id="4" creationId="{AAB10EB5-F9FF-8FAC-2C5F-19192965085E}"/>
          </ac:picMkLst>
        </pc:picChg>
      </pc:sldChg>
    </pc:docChg>
  </pc:docChgLst>
  <pc:docChgLst>
    <pc:chgData name="acharya98.deb@gmail.com" userId="S::acharya98.deb_gmail.com#ext#@bostoninstituteofanalyti399.onmicrosoft.com::5facdff7-5f19-4ca6-8962-1246bf329177" providerId="AD" clId="Web-{0D5F2452-71D1-87CB-C821-746342E496DB}"/>
    <pc:docChg chg="addSld delSld">
      <pc:chgData name="acharya98.deb@gmail.com" userId="S::acharya98.deb_gmail.com#ext#@bostoninstituteofanalyti399.onmicrosoft.com::5facdff7-5f19-4ca6-8962-1246bf329177" providerId="AD" clId="Web-{0D5F2452-71D1-87CB-C821-746342E496DB}" dt="2023-07-20T16:20:15.127" v="37"/>
      <pc:docMkLst>
        <pc:docMk/>
      </pc:docMkLst>
      <pc:sldChg chg="new del">
        <pc:chgData name="acharya98.deb@gmail.com" userId="S::acharya98.deb_gmail.com#ext#@bostoninstituteofanalyti399.onmicrosoft.com::5facdff7-5f19-4ca6-8962-1246bf329177" providerId="AD" clId="Web-{0D5F2452-71D1-87CB-C821-746342E496DB}" dt="2023-07-20T16:20:12.939" v="19"/>
        <pc:sldMkLst>
          <pc:docMk/>
          <pc:sldMk cId="1545180827" sldId="256"/>
        </pc:sldMkLst>
      </pc:sldChg>
      <pc:sldChg chg="add del">
        <pc:chgData name="acharya98.deb@gmail.com" userId="S::acharya98.deb_gmail.com#ext#@bostoninstituteofanalyti399.onmicrosoft.com::5facdff7-5f19-4ca6-8962-1246bf329177" providerId="AD" clId="Web-{0D5F2452-71D1-87CB-C821-746342E496DB}" dt="2023-07-20T16:20:13.611" v="20"/>
        <pc:sldMkLst>
          <pc:docMk/>
          <pc:sldMk cId="2341085596" sldId="257"/>
        </pc:sldMkLst>
      </pc:sldChg>
      <pc:sldChg chg="add del">
        <pc:chgData name="acharya98.deb@gmail.com" userId="S::acharya98.deb_gmail.com#ext#@bostoninstituteofanalyti399.onmicrosoft.com::5facdff7-5f19-4ca6-8962-1246bf329177" providerId="AD" clId="Web-{0D5F2452-71D1-87CB-C821-746342E496DB}" dt="2023-07-20T16:20:14.799" v="32"/>
        <pc:sldMkLst>
          <pc:docMk/>
          <pc:sldMk cId="2729877128" sldId="311"/>
        </pc:sldMkLst>
      </pc:sldChg>
      <pc:sldChg chg="add del">
        <pc:chgData name="acharya98.deb@gmail.com" userId="S::acharya98.deb_gmail.com#ext#@bostoninstituteofanalyti399.onmicrosoft.com::5facdff7-5f19-4ca6-8962-1246bf329177" providerId="AD" clId="Web-{0D5F2452-71D1-87CB-C821-746342E496DB}" dt="2023-07-20T16:20:14.658" v="31"/>
        <pc:sldMkLst>
          <pc:docMk/>
          <pc:sldMk cId="558299909" sldId="316"/>
        </pc:sldMkLst>
      </pc:sldChg>
      <pc:sldChg chg="add del">
        <pc:chgData name="acharya98.deb@gmail.com" userId="S::acharya98.deb_gmail.com#ext#@bostoninstituteofanalyti399.onmicrosoft.com::5facdff7-5f19-4ca6-8962-1246bf329177" providerId="AD" clId="Web-{0D5F2452-71D1-87CB-C821-746342E496DB}" dt="2023-07-20T16:20:14.486" v="29"/>
        <pc:sldMkLst>
          <pc:docMk/>
          <pc:sldMk cId="2214311409" sldId="318"/>
        </pc:sldMkLst>
      </pc:sldChg>
      <pc:sldChg chg="add del">
        <pc:chgData name="acharya98.deb@gmail.com" userId="S::acharya98.deb_gmail.com#ext#@bostoninstituteofanalyti399.onmicrosoft.com::5facdff7-5f19-4ca6-8962-1246bf329177" providerId="AD" clId="Web-{0D5F2452-71D1-87CB-C821-746342E496DB}" dt="2023-07-20T16:20:14.549" v="30"/>
        <pc:sldMkLst>
          <pc:docMk/>
          <pc:sldMk cId="1732964745" sldId="319"/>
        </pc:sldMkLst>
      </pc:sldChg>
      <pc:sldChg chg="add del">
        <pc:chgData name="acharya98.deb@gmail.com" userId="S::acharya98.deb_gmail.com#ext#@bostoninstituteofanalyti399.onmicrosoft.com::5facdff7-5f19-4ca6-8962-1246bf329177" providerId="AD" clId="Web-{0D5F2452-71D1-87CB-C821-746342E496DB}" dt="2023-07-20T16:20:14.096" v="25"/>
        <pc:sldMkLst>
          <pc:docMk/>
          <pc:sldMk cId="2191786966" sldId="320"/>
        </pc:sldMkLst>
      </pc:sldChg>
      <pc:sldChg chg="add del">
        <pc:chgData name="acharya98.deb@gmail.com" userId="S::acharya98.deb_gmail.com#ext#@bostoninstituteofanalyti399.onmicrosoft.com::5facdff7-5f19-4ca6-8962-1246bf329177" providerId="AD" clId="Web-{0D5F2452-71D1-87CB-C821-746342E496DB}" dt="2023-07-20T16:20:14.189" v="26"/>
        <pc:sldMkLst>
          <pc:docMk/>
          <pc:sldMk cId="855327567" sldId="321"/>
        </pc:sldMkLst>
      </pc:sldChg>
      <pc:sldChg chg="add del">
        <pc:chgData name="acharya98.deb@gmail.com" userId="S::acharya98.deb_gmail.com#ext#@bostoninstituteofanalyti399.onmicrosoft.com::5facdff7-5f19-4ca6-8962-1246bf329177" providerId="AD" clId="Web-{0D5F2452-71D1-87CB-C821-746342E496DB}" dt="2023-07-20T16:20:13.689" v="21"/>
        <pc:sldMkLst>
          <pc:docMk/>
          <pc:sldMk cId="450545381" sldId="323"/>
        </pc:sldMkLst>
      </pc:sldChg>
      <pc:sldChg chg="add del">
        <pc:chgData name="acharya98.deb@gmail.com" userId="S::acharya98.deb_gmail.com#ext#@bostoninstituteofanalyti399.onmicrosoft.com::5facdff7-5f19-4ca6-8962-1246bf329177" providerId="AD" clId="Web-{0D5F2452-71D1-87CB-C821-746342E496DB}" dt="2023-07-20T16:20:13.783" v="22"/>
        <pc:sldMkLst>
          <pc:docMk/>
          <pc:sldMk cId="1560736688" sldId="324"/>
        </pc:sldMkLst>
      </pc:sldChg>
      <pc:sldChg chg="add del">
        <pc:chgData name="acharya98.deb@gmail.com" userId="S::acharya98.deb_gmail.com#ext#@bostoninstituteofanalyti399.onmicrosoft.com::5facdff7-5f19-4ca6-8962-1246bf329177" providerId="AD" clId="Web-{0D5F2452-71D1-87CB-C821-746342E496DB}" dt="2023-07-20T16:20:13.955" v="24"/>
        <pc:sldMkLst>
          <pc:docMk/>
          <pc:sldMk cId="2250602425" sldId="325"/>
        </pc:sldMkLst>
      </pc:sldChg>
      <pc:sldChg chg="add del">
        <pc:chgData name="acharya98.deb@gmail.com" userId="S::acharya98.deb_gmail.com#ext#@bostoninstituteofanalyti399.onmicrosoft.com::5facdff7-5f19-4ca6-8962-1246bf329177" providerId="AD" clId="Web-{0D5F2452-71D1-87CB-C821-746342E496DB}" dt="2023-07-20T16:20:14.861" v="33"/>
        <pc:sldMkLst>
          <pc:docMk/>
          <pc:sldMk cId="1948310906" sldId="332"/>
        </pc:sldMkLst>
      </pc:sldChg>
      <pc:sldChg chg="add del">
        <pc:chgData name="acharya98.deb@gmail.com" userId="S::acharya98.deb_gmail.com#ext#@bostoninstituteofanalyti399.onmicrosoft.com::5facdff7-5f19-4ca6-8962-1246bf329177" providerId="AD" clId="Web-{0D5F2452-71D1-87CB-C821-746342E496DB}" dt="2023-07-20T16:20:15.064" v="36"/>
        <pc:sldMkLst>
          <pc:docMk/>
          <pc:sldMk cId="379552423" sldId="333"/>
        </pc:sldMkLst>
      </pc:sldChg>
      <pc:sldChg chg="add del">
        <pc:chgData name="acharya98.deb@gmail.com" userId="S::acharya98.deb_gmail.com#ext#@bostoninstituteofanalyti399.onmicrosoft.com::5facdff7-5f19-4ca6-8962-1246bf329177" providerId="AD" clId="Web-{0D5F2452-71D1-87CB-C821-746342E496DB}" dt="2023-07-20T16:20:14.283" v="27"/>
        <pc:sldMkLst>
          <pc:docMk/>
          <pc:sldMk cId="3671700765" sldId="335"/>
        </pc:sldMkLst>
      </pc:sldChg>
      <pc:sldChg chg="add del">
        <pc:chgData name="acharya98.deb@gmail.com" userId="S::acharya98.deb_gmail.com#ext#@bostoninstituteofanalyti399.onmicrosoft.com::5facdff7-5f19-4ca6-8962-1246bf329177" providerId="AD" clId="Web-{0D5F2452-71D1-87CB-C821-746342E496DB}" dt="2023-07-20T16:20:14.361" v="28"/>
        <pc:sldMkLst>
          <pc:docMk/>
          <pc:sldMk cId="222868434" sldId="336"/>
        </pc:sldMkLst>
      </pc:sldChg>
      <pc:sldChg chg="add del">
        <pc:chgData name="acharya98.deb@gmail.com" userId="S::acharya98.deb_gmail.com#ext#@bostoninstituteofanalyti399.onmicrosoft.com::5facdff7-5f19-4ca6-8962-1246bf329177" providerId="AD" clId="Web-{0D5F2452-71D1-87CB-C821-746342E496DB}" dt="2023-07-20T16:20:15.002" v="35"/>
        <pc:sldMkLst>
          <pc:docMk/>
          <pc:sldMk cId="997392643" sldId="338"/>
        </pc:sldMkLst>
      </pc:sldChg>
      <pc:sldChg chg="add del">
        <pc:chgData name="acharya98.deb@gmail.com" userId="S::acharya98.deb_gmail.com#ext#@bostoninstituteofanalyti399.onmicrosoft.com::5facdff7-5f19-4ca6-8962-1246bf329177" providerId="AD" clId="Web-{0D5F2452-71D1-87CB-C821-746342E496DB}" dt="2023-07-20T16:20:14.939" v="34"/>
        <pc:sldMkLst>
          <pc:docMk/>
          <pc:sldMk cId="3041419834" sldId="339"/>
        </pc:sldMkLst>
      </pc:sldChg>
      <pc:sldChg chg="add del">
        <pc:chgData name="acharya98.deb@gmail.com" userId="S::acharya98.deb_gmail.com#ext#@bostoninstituteofanalyti399.onmicrosoft.com::5facdff7-5f19-4ca6-8962-1246bf329177" providerId="AD" clId="Web-{0D5F2452-71D1-87CB-C821-746342E496DB}" dt="2023-07-20T16:20:15.127" v="37"/>
        <pc:sldMkLst>
          <pc:docMk/>
          <pc:sldMk cId="3172685903" sldId="340"/>
        </pc:sldMkLst>
      </pc:sldChg>
      <pc:sldChg chg="add del">
        <pc:chgData name="acharya98.deb@gmail.com" userId="S::acharya98.deb_gmail.com#ext#@bostoninstituteofanalyti399.onmicrosoft.com::5facdff7-5f19-4ca6-8962-1246bf329177" providerId="AD" clId="Web-{0D5F2452-71D1-87CB-C821-746342E496DB}" dt="2023-07-20T16:20:13.939" v="23"/>
        <pc:sldMkLst>
          <pc:docMk/>
          <pc:sldMk cId="535129854" sldId="341"/>
        </pc:sldMkLst>
      </pc:sldChg>
    </pc:docChg>
  </pc:docChgLst>
  <pc:docChgLst>
    <pc:chgData name="Guest User" userId="S::urn:spo:anon#d41d6a69044f57f4c643a70c668809c060233706aa7abf4301dc3cbb37044801::" providerId="AD" clId="Web-{724EB632-8887-4FD1-B371-E5E7A263ACBA}"/>
    <pc:docChg chg="sldOrd">
      <pc:chgData name="Guest User" userId="S::urn:spo:anon#d41d6a69044f57f4c643a70c668809c060233706aa7abf4301dc3cbb37044801::" providerId="AD" clId="Web-{724EB632-8887-4FD1-B371-E5E7A263ACBA}" dt="2023-10-27T11:27:28.359" v="0"/>
      <pc:docMkLst>
        <pc:docMk/>
      </pc:docMkLst>
      <pc:sldChg chg="ord">
        <pc:chgData name="Guest User" userId="S::urn:spo:anon#d41d6a69044f57f4c643a70c668809c060233706aa7abf4301dc3cbb37044801::" providerId="AD" clId="Web-{724EB632-8887-4FD1-B371-E5E7A263ACBA}" dt="2023-10-27T11:27:28.359" v="0"/>
        <pc:sldMkLst>
          <pc:docMk/>
          <pc:sldMk cId="2551123818" sldId="390"/>
        </pc:sldMkLst>
      </pc:sldChg>
    </pc:docChg>
  </pc:docChgLst>
  <pc:docChgLst>
    <pc:chgData name="Guest User" userId="S::urn:spo:anon#12bb9c270c8a06e2adebb12a476771c11d5d4ef54da76a286c505b46425cd796::" providerId="AD" clId="Web-{DA15EFF0-2004-832E-3065-EA5ECBFD7C81}"/>
    <pc:docChg chg="addSld delSld modSld">
      <pc:chgData name="Guest User" userId="S::urn:spo:anon#12bb9c270c8a06e2adebb12a476771c11d5d4ef54da76a286c505b46425cd796::" providerId="AD" clId="Web-{DA15EFF0-2004-832E-3065-EA5ECBFD7C81}" dt="2023-08-18T18:33:18.933" v="29" actId="1076"/>
      <pc:docMkLst>
        <pc:docMk/>
      </pc:docMkLst>
      <pc:sldChg chg="addSp delSp modSp mod setBg">
        <pc:chgData name="Guest User" userId="S::urn:spo:anon#12bb9c270c8a06e2adebb12a476771c11d5d4ef54da76a286c505b46425cd796::" providerId="AD" clId="Web-{DA15EFF0-2004-832E-3065-EA5ECBFD7C81}" dt="2023-08-18T18:33:10.823" v="26" actId="1076"/>
        <pc:sldMkLst>
          <pc:docMk/>
          <pc:sldMk cId="2191786966" sldId="320"/>
        </pc:sldMkLst>
        <pc:spChg chg="add del">
          <ac:chgData name="Guest User" userId="S::urn:spo:anon#12bb9c270c8a06e2adebb12a476771c11d5d4ef54da76a286c505b46425cd796::" providerId="AD" clId="Web-{DA15EFF0-2004-832E-3065-EA5ECBFD7C81}" dt="2023-08-18T18:31:47.679" v="12"/>
          <ac:spMkLst>
            <pc:docMk/>
            <pc:sldMk cId="2191786966" sldId="320"/>
            <ac:spMk id="12" creationId="{F3060C83-F051-4F0E-ABAD-AA0DFC48B218}"/>
          </ac:spMkLst>
        </pc:spChg>
        <pc:spChg chg="add del">
          <ac:chgData name="Guest User" userId="S::urn:spo:anon#12bb9c270c8a06e2adebb12a476771c11d5d4ef54da76a286c505b46425cd796::" providerId="AD" clId="Web-{DA15EFF0-2004-832E-3065-EA5ECBFD7C81}" dt="2023-08-18T18:31:47.679" v="12"/>
          <ac:spMkLst>
            <pc:docMk/>
            <pc:sldMk cId="2191786966" sldId="320"/>
            <ac:spMk id="14" creationId="{83C98ABE-055B-441F-B07E-44F97F083C39}"/>
          </ac:spMkLst>
        </pc:spChg>
        <pc:spChg chg="add del">
          <ac:chgData name="Guest User" userId="S::urn:spo:anon#12bb9c270c8a06e2adebb12a476771c11d5d4ef54da76a286c505b46425cd796::" providerId="AD" clId="Web-{DA15EFF0-2004-832E-3065-EA5ECBFD7C81}" dt="2023-08-18T18:31:47.679" v="12"/>
          <ac:spMkLst>
            <pc:docMk/>
            <pc:sldMk cId="2191786966" sldId="320"/>
            <ac:spMk id="16" creationId="{29FDB030-9B49-4CED-8CCD-4D99382388AC}"/>
          </ac:spMkLst>
        </pc:spChg>
        <pc:spChg chg="add del">
          <ac:chgData name="Guest User" userId="S::urn:spo:anon#12bb9c270c8a06e2adebb12a476771c11d5d4ef54da76a286c505b46425cd796::" providerId="AD" clId="Web-{DA15EFF0-2004-832E-3065-EA5ECBFD7C81}" dt="2023-08-18T18:31:47.679" v="12"/>
          <ac:spMkLst>
            <pc:docMk/>
            <pc:sldMk cId="2191786966" sldId="320"/>
            <ac:spMk id="18" creationId="{3783CA14-24A1-485C-8B30-D6A5D87987AD}"/>
          </ac:spMkLst>
        </pc:spChg>
        <pc:spChg chg="add del">
          <ac:chgData name="Guest User" userId="S::urn:spo:anon#12bb9c270c8a06e2adebb12a476771c11d5d4ef54da76a286c505b46425cd796::" providerId="AD" clId="Web-{DA15EFF0-2004-832E-3065-EA5ECBFD7C81}" dt="2023-08-18T18:31:47.679" v="12"/>
          <ac:spMkLst>
            <pc:docMk/>
            <pc:sldMk cId="2191786966" sldId="320"/>
            <ac:spMk id="20" creationId="{9A97C86A-04D6-40F7-AE84-31AB43E6A846}"/>
          </ac:spMkLst>
        </pc:spChg>
        <pc:spChg chg="add del">
          <ac:chgData name="Guest User" userId="S::urn:spo:anon#12bb9c270c8a06e2adebb12a476771c11d5d4ef54da76a286c505b46425cd796::" providerId="AD" clId="Web-{DA15EFF0-2004-832E-3065-EA5ECBFD7C81}" dt="2023-08-18T18:31:47.679" v="12"/>
          <ac:spMkLst>
            <pc:docMk/>
            <pc:sldMk cId="2191786966" sldId="320"/>
            <ac:spMk id="22" creationId="{FF9F2414-84E8-453E-B1F3-389FDE8192D9}"/>
          </ac:spMkLst>
        </pc:spChg>
        <pc:spChg chg="add del">
          <ac:chgData name="Guest User" userId="S::urn:spo:anon#12bb9c270c8a06e2adebb12a476771c11d5d4ef54da76a286c505b46425cd796::" providerId="AD" clId="Web-{DA15EFF0-2004-832E-3065-EA5ECBFD7C81}" dt="2023-08-18T18:31:47.679" v="12"/>
          <ac:spMkLst>
            <pc:docMk/>
            <pc:sldMk cId="2191786966" sldId="320"/>
            <ac:spMk id="24" creationId="{3ECA69A1-7536-43AC-85EF-C7106179F5ED}"/>
          </ac:spMkLst>
        </pc:spChg>
        <pc:picChg chg="mod ord">
          <ac:chgData name="Guest User" userId="S::urn:spo:anon#12bb9c270c8a06e2adebb12a476771c11d5d4ef54da76a286c505b46425cd796::" providerId="AD" clId="Web-{DA15EFF0-2004-832E-3065-EA5ECBFD7C81}" dt="2023-08-18T18:33:10.823" v="26" actId="1076"/>
          <ac:picMkLst>
            <pc:docMk/>
            <pc:sldMk cId="2191786966" sldId="320"/>
            <ac:picMk id="2" creationId="{BDB90223-5D15-41E3-9664-BD96C3BD25A2}"/>
          </ac:picMkLst>
        </pc:picChg>
        <pc:picChg chg="add mod">
          <ac:chgData name="Guest User" userId="S::urn:spo:anon#12bb9c270c8a06e2adebb12a476771c11d5d4ef54da76a286c505b46425cd796::" providerId="AD" clId="Web-{DA15EFF0-2004-832E-3065-EA5ECBFD7C81}" dt="2023-08-18T18:33:07.073" v="25" actId="1076"/>
          <ac:picMkLst>
            <pc:docMk/>
            <pc:sldMk cId="2191786966" sldId="320"/>
            <ac:picMk id="3" creationId="{51669DBF-0263-C541-B966-309804D127C2}"/>
          </ac:picMkLst>
        </pc:picChg>
        <pc:picChg chg="ord">
          <ac:chgData name="Guest User" userId="S::urn:spo:anon#12bb9c270c8a06e2adebb12a476771c11d5d4ef54da76a286c505b46425cd796::" providerId="AD" clId="Web-{DA15EFF0-2004-832E-3065-EA5ECBFD7C81}" dt="2023-08-18T18:31:47.679" v="12"/>
          <ac:picMkLst>
            <pc:docMk/>
            <pc:sldMk cId="2191786966" sldId="320"/>
            <ac:picMk id="7" creationId="{4019A7C7-4F37-4807-89DC-50EF4BBEB556}"/>
          </ac:picMkLst>
        </pc:picChg>
      </pc:sldChg>
      <pc:sldChg chg="new del">
        <pc:chgData name="Guest User" userId="S::urn:spo:anon#12bb9c270c8a06e2adebb12a476771c11d5d4ef54da76a286c505b46425cd796::" providerId="AD" clId="Web-{DA15EFF0-2004-832E-3065-EA5ECBFD7C81}" dt="2023-08-18T18:32:17.352" v="15"/>
        <pc:sldMkLst>
          <pc:docMk/>
          <pc:sldMk cId="101424369" sldId="334"/>
        </pc:sldMkLst>
      </pc:sldChg>
      <pc:sldChg chg="addSp modSp new">
        <pc:chgData name="Guest User" userId="S::urn:spo:anon#12bb9c270c8a06e2adebb12a476771c11d5d4ef54da76a286c505b46425cd796::" providerId="AD" clId="Web-{DA15EFF0-2004-832E-3065-EA5ECBFD7C81}" dt="2023-08-18T18:33:18.933" v="29" actId="1076"/>
        <pc:sldMkLst>
          <pc:docMk/>
          <pc:sldMk cId="1694005764" sldId="334"/>
        </pc:sldMkLst>
        <pc:picChg chg="add mod">
          <ac:chgData name="Guest User" userId="S::urn:spo:anon#12bb9c270c8a06e2adebb12a476771c11d5d4ef54da76a286c505b46425cd796::" providerId="AD" clId="Web-{DA15EFF0-2004-832E-3065-EA5ECBFD7C81}" dt="2023-08-18T18:33:18.933" v="29" actId="1076"/>
          <ac:picMkLst>
            <pc:docMk/>
            <pc:sldMk cId="1694005764" sldId="334"/>
            <ac:picMk id="3" creationId="{6196EA00-3DC4-7D78-D801-80DED91A9B62}"/>
          </ac:picMkLst>
        </pc:picChg>
      </pc:sldChg>
    </pc:docChg>
  </pc:docChgLst>
  <pc:docChgLst>
    <pc:chgData name="Guest User" userId="S::urn:spo:anon#d41d6a69044f57f4c643a70c668809c060233706aa7abf4301dc3cbb37044801::" providerId="AD" clId="Web-{DC822938-F49D-9234-AC93-DED3FD1D3AA1}"/>
    <pc:docChg chg="modSld">
      <pc:chgData name="Guest User" userId="S::urn:spo:anon#d41d6a69044f57f4c643a70c668809c060233706aa7abf4301dc3cbb37044801::" providerId="AD" clId="Web-{DC822938-F49D-9234-AC93-DED3FD1D3AA1}" dt="2023-06-20T12:14:47.297" v="117" actId="14100"/>
      <pc:docMkLst>
        <pc:docMk/>
      </pc:docMkLst>
      <pc:sldChg chg="addSp delSp modSp">
        <pc:chgData name="Guest User" userId="S::urn:spo:anon#d41d6a69044f57f4c643a70c668809c060233706aa7abf4301dc3cbb37044801::" providerId="AD" clId="Web-{DC822938-F49D-9234-AC93-DED3FD1D3AA1}" dt="2023-06-20T12:14:47.297" v="117" actId="14100"/>
        <pc:sldMkLst>
          <pc:docMk/>
          <pc:sldMk cId="450545381" sldId="323"/>
        </pc:sldMkLst>
        <pc:spChg chg="mod">
          <ac:chgData name="Guest User" userId="S::urn:spo:anon#d41d6a69044f57f4c643a70c668809c060233706aa7abf4301dc3cbb37044801::" providerId="AD" clId="Web-{DC822938-F49D-9234-AC93-DED3FD1D3AA1}" dt="2023-06-20T12:12:32.886" v="94" actId="20577"/>
          <ac:spMkLst>
            <pc:docMk/>
            <pc:sldMk cId="450545381" sldId="323"/>
            <ac:spMk id="4" creationId="{B56E3493-F35C-66B7-19CB-C3B8BB301380}"/>
          </ac:spMkLst>
        </pc:spChg>
        <pc:spChg chg="mod">
          <ac:chgData name="Guest User" userId="S::urn:spo:anon#d41d6a69044f57f4c643a70c668809c060233706aa7abf4301dc3cbb37044801::" providerId="AD" clId="Web-{DC822938-F49D-9234-AC93-DED3FD1D3AA1}" dt="2023-06-20T12:14:32.203" v="115" actId="20577"/>
          <ac:spMkLst>
            <pc:docMk/>
            <pc:sldMk cId="450545381" sldId="323"/>
            <ac:spMk id="5" creationId="{1523F824-5604-EDFB-780D-491BA9849544}"/>
          </ac:spMkLst>
        </pc:spChg>
        <pc:spChg chg="mod">
          <ac:chgData name="Guest User" userId="S::urn:spo:anon#d41d6a69044f57f4c643a70c668809c060233706aa7abf4301dc3cbb37044801::" providerId="AD" clId="Web-{DC822938-F49D-9234-AC93-DED3FD1D3AA1}" dt="2023-06-20T12:14:47.297" v="117" actId="14100"/>
          <ac:spMkLst>
            <pc:docMk/>
            <pc:sldMk cId="450545381" sldId="323"/>
            <ac:spMk id="8" creationId="{E35BD990-E826-3680-13E0-410C1E9DDC10}"/>
          </ac:spMkLst>
        </pc:spChg>
        <pc:graphicFrameChg chg="add del mod">
          <ac:chgData name="Guest User" userId="S::urn:spo:anon#d41d6a69044f57f4c643a70c668809c060233706aa7abf4301dc3cbb37044801::" providerId="AD" clId="Web-{DC822938-F49D-9234-AC93-DED3FD1D3AA1}" dt="2023-06-20T12:09:37.162" v="24"/>
          <ac:graphicFrameMkLst>
            <pc:docMk/>
            <pc:sldMk cId="450545381" sldId="323"/>
            <ac:graphicFrameMk id="11" creationId="{B7B66713-0EE2-73B1-5192-477FD1D328C4}"/>
          </ac:graphicFrameMkLst>
        </pc:graphicFrameChg>
        <pc:graphicFrameChg chg="add del mod modGraphic">
          <ac:chgData name="Guest User" userId="S::urn:spo:anon#d41d6a69044f57f4c643a70c668809c060233706aa7abf4301dc3cbb37044801::" providerId="AD" clId="Web-{DC822938-F49D-9234-AC93-DED3FD1D3AA1}" dt="2023-06-20T12:13:42.451" v="105"/>
          <ac:graphicFrameMkLst>
            <pc:docMk/>
            <pc:sldMk cId="450545381" sldId="323"/>
            <ac:graphicFrameMk id="13" creationId="{9A6EEC65-A133-1432-1D33-7DE871983E8A}"/>
          </ac:graphicFrameMkLst>
        </pc:graphicFrameChg>
      </pc:sldChg>
    </pc:docChg>
  </pc:docChgLst>
  <pc:docChgLst>
    <pc:chgData name="Guest User" userId="S::urn:spo:anon#d41d6a69044f57f4c643a70c668809c060233706aa7abf4301dc3cbb37044801::" providerId="AD" clId="Web-{DFEA3101-7C69-415E-50C7-9056C2137F40}"/>
    <pc:docChg chg="addSld modSld">
      <pc:chgData name="Guest User" userId="S::urn:spo:anon#d41d6a69044f57f4c643a70c668809c060233706aa7abf4301dc3cbb37044801::" providerId="AD" clId="Web-{DFEA3101-7C69-415E-50C7-9056C2137F40}" dt="2023-06-20T16:27:14.230" v="749" actId="20577"/>
      <pc:docMkLst>
        <pc:docMk/>
      </pc:docMkLst>
      <pc:sldChg chg="addSp delSp modSp">
        <pc:chgData name="Guest User" userId="S::urn:spo:anon#d41d6a69044f57f4c643a70c668809c060233706aa7abf4301dc3cbb37044801::" providerId="AD" clId="Web-{DFEA3101-7C69-415E-50C7-9056C2137F40}" dt="2023-06-20T16:19:11.681" v="671" actId="20577"/>
        <pc:sldMkLst>
          <pc:docMk/>
          <pc:sldMk cId="855327567" sldId="321"/>
        </pc:sldMkLst>
        <pc:spChg chg="mod">
          <ac:chgData name="Guest User" userId="S::urn:spo:anon#d41d6a69044f57f4c643a70c668809c060233706aa7abf4301dc3cbb37044801::" providerId="AD" clId="Web-{DFEA3101-7C69-415E-50C7-9056C2137F40}" dt="2023-06-20T16:19:11.681" v="671" actId="20577"/>
          <ac:spMkLst>
            <pc:docMk/>
            <pc:sldMk cId="855327567" sldId="321"/>
            <ac:spMk id="6" creationId="{2FCBF0B7-94AB-BD25-B9D7-E5A88529D971}"/>
          </ac:spMkLst>
        </pc:spChg>
        <pc:picChg chg="add del mod">
          <ac:chgData name="Guest User" userId="S::urn:spo:anon#d41d6a69044f57f4c643a70c668809c060233706aa7abf4301dc3cbb37044801::" providerId="AD" clId="Web-{DFEA3101-7C69-415E-50C7-9056C2137F40}" dt="2023-06-20T14:27:48.220" v="4"/>
          <ac:picMkLst>
            <pc:docMk/>
            <pc:sldMk cId="855327567" sldId="321"/>
            <ac:picMk id="3" creationId="{45FAA78E-0C6B-A874-F2DE-AFA2741D0086}"/>
          </ac:picMkLst>
        </pc:picChg>
        <pc:picChg chg="add del mod">
          <ac:chgData name="Guest User" userId="S::urn:spo:anon#d41d6a69044f57f4c643a70c668809c060233706aa7abf4301dc3cbb37044801::" providerId="AD" clId="Web-{DFEA3101-7C69-415E-50C7-9056C2137F40}" dt="2023-06-20T14:29:02.270" v="16"/>
          <ac:picMkLst>
            <pc:docMk/>
            <pc:sldMk cId="855327567" sldId="321"/>
            <ac:picMk id="4" creationId="{CDFC0173-25A4-100D-5486-79FD8194AB82}"/>
          </ac:picMkLst>
        </pc:picChg>
        <pc:picChg chg="add del mod">
          <ac:chgData name="Guest User" userId="S::urn:spo:anon#d41d6a69044f57f4c643a70c668809c060233706aa7abf4301dc3cbb37044801::" providerId="AD" clId="Web-{DFEA3101-7C69-415E-50C7-9056C2137F40}" dt="2023-06-20T14:35:35.426" v="30"/>
          <ac:picMkLst>
            <pc:docMk/>
            <pc:sldMk cId="855327567" sldId="321"/>
            <ac:picMk id="5" creationId="{FDCD2AFB-73AC-46E5-6D40-8B250AF8E580}"/>
          </ac:picMkLst>
        </pc:picChg>
      </pc:sldChg>
      <pc:sldChg chg="modSp">
        <pc:chgData name="Guest User" userId="S::urn:spo:anon#d41d6a69044f57f4c643a70c668809c060233706aa7abf4301dc3cbb37044801::" providerId="AD" clId="Web-{DFEA3101-7C69-415E-50C7-9056C2137F40}" dt="2023-06-20T14:40:25.374" v="36" actId="20577"/>
        <pc:sldMkLst>
          <pc:docMk/>
          <pc:sldMk cId="450545381" sldId="323"/>
        </pc:sldMkLst>
        <pc:spChg chg="mod">
          <ac:chgData name="Guest User" userId="S::urn:spo:anon#d41d6a69044f57f4c643a70c668809c060233706aa7abf4301dc3cbb37044801::" providerId="AD" clId="Web-{DFEA3101-7C69-415E-50C7-9056C2137F40}" dt="2023-06-20T14:40:13.436" v="31" actId="20577"/>
          <ac:spMkLst>
            <pc:docMk/>
            <pc:sldMk cId="450545381" sldId="323"/>
            <ac:spMk id="5" creationId="{1523F824-5604-EDFB-780D-491BA9849544}"/>
          </ac:spMkLst>
        </pc:spChg>
        <pc:spChg chg="mod">
          <ac:chgData name="Guest User" userId="S::urn:spo:anon#d41d6a69044f57f4c643a70c668809c060233706aa7abf4301dc3cbb37044801::" providerId="AD" clId="Web-{DFEA3101-7C69-415E-50C7-9056C2137F40}" dt="2023-06-20T14:40:25.374" v="36" actId="20577"/>
          <ac:spMkLst>
            <pc:docMk/>
            <pc:sldMk cId="450545381" sldId="323"/>
            <ac:spMk id="9" creationId="{D601559F-613E-AB97-F725-5E1C55D8DED2}"/>
          </ac:spMkLst>
        </pc:spChg>
      </pc:sldChg>
      <pc:sldChg chg="addSp modSp modTransition">
        <pc:chgData name="Guest User" userId="S::urn:spo:anon#d41d6a69044f57f4c643a70c668809c060233706aa7abf4301dc3cbb37044801::" providerId="AD" clId="Web-{DFEA3101-7C69-415E-50C7-9056C2137F40}" dt="2023-06-20T16:15:52.313" v="650" actId="1076"/>
        <pc:sldMkLst>
          <pc:docMk/>
          <pc:sldMk cId="1460273554" sldId="327"/>
        </pc:sldMkLst>
        <pc:spChg chg="mod">
          <ac:chgData name="Guest User" userId="S::urn:spo:anon#d41d6a69044f57f4c643a70c668809c060233706aa7abf4301dc3cbb37044801::" providerId="AD" clId="Web-{DFEA3101-7C69-415E-50C7-9056C2137F40}" dt="2023-06-20T16:15:45.782" v="649" actId="14100"/>
          <ac:spMkLst>
            <pc:docMk/>
            <pc:sldMk cId="1460273554" sldId="327"/>
            <ac:spMk id="4" creationId="{B56E3493-F35C-66B7-19CB-C3B8BB301380}"/>
          </ac:spMkLst>
        </pc:spChg>
        <pc:spChg chg="mod">
          <ac:chgData name="Guest User" userId="S::urn:spo:anon#d41d6a69044f57f4c643a70c668809c060233706aa7abf4301dc3cbb37044801::" providerId="AD" clId="Web-{DFEA3101-7C69-415E-50C7-9056C2137F40}" dt="2023-06-20T16:15:52.313" v="650" actId="1076"/>
          <ac:spMkLst>
            <pc:docMk/>
            <pc:sldMk cId="1460273554" sldId="327"/>
            <ac:spMk id="8" creationId="{E35BD990-E826-3680-13E0-410C1E9DDC10}"/>
          </ac:spMkLst>
        </pc:spChg>
        <pc:picChg chg="mod">
          <ac:chgData name="Guest User" userId="S::urn:spo:anon#d41d6a69044f57f4c643a70c668809c060233706aa7abf4301dc3cbb37044801::" providerId="AD" clId="Web-{DFEA3101-7C69-415E-50C7-9056C2137F40}" dt="2023-06-20T16:14:48.733" v="641" actId="1076"/>
          <ac:picMkLst>
            <pc:docMk/>
            <pc:sldMk cId="1460273554" sldId="327"/>
            <ac:picMk id="2" creationId="{BDB90223-5D15-41E3-9664-BD96C3BD25A2}"/>
          </ac:picMkLst>
        </pc:picChg>
        <pc:picChg chg="add mod">
          <ac:chgData name="Guest User" userId="S::urn:spo:anon#d41d6a69044f57f4c643a70c668809c060233706aa7abf4301dc3cbb37044801::" providerId="AD" clId="Web-{DFEA3101-7C69-415E-50C7-9056C2137F40}" dt="2023-06-20T16:15:26.297" v="648" actId="14100"/>
          <ac:picMkLst>
            <pc:docMk/>
            <pc:sldMk cId="1460273554" sldId="327"/>
            <ac:picMk id="3" creationId="{0182F3A4-0CEC-F4DF-9EF5-CF13E3BC38E4}"/>
          </ac:picMkLst>
        </pc:picChg>
      </pc:sldChg>
      <pc:sldChg chg="addSp modSp add replId">
        <pc:chgData name="Guest User" userId="S::urn:spo:anon#d41d6a69044f57f4c643a70c668809c060233706aa7abf4301dc3cbb37044801::" providerId="AD" clId="Web-{DFEA3101-7C69-415E-50C7-9056C2137F40}" dt="2023-06-20T16:27:14.230" v="749" actId="20577"/>
        <pc:sldMkLst>
          <pc:docMk/>
          <pc:sldMk cId="3671700765" sldId="335"/>
        </pc:sldMkLst>
        <pc:spChg chg="add mod">
          <ac:chgData name="Guest User" userId="S::urn:spo:anon#d41d6a69044f57f4c643a70c668809c060233706aa7abf4301dc3cbb37044801::" providerId="AD" clId="Web-{DFEA3101-7C69-415E-50C7-9056C2137F40}" dt="2023-06-20T16:27:14.230" v="749" actId="20577"/>
          <ac:spMkLst>
            <pc:docMk/>
            <pc:sldMk cId="3671700765" sldId="335"/>
            <ac:spMk id="3" creationId="{484045FE-D6B1-3DF9-B24F-282AFDFB93F5}"/>
          </ac:spMkLst>
        </pc:spChg>
      </pc:sldChg>
    </pc:docChg>
  </pc:docChgLst>
  <pc:docChgLst>
    <pc:chgData name="dhruvisoni34@gmail.com" userId="S::dhruvisoni34_gmail.com#ext#@bostoninstituteofanalyti399.onmicrosoft.com::79b0c193-98b1-402d-8d0c-68b6bde31739" providerId="AD" clId="Web-{A4C5F15D-8BF7-6DFC-1F8D-43946AD66DF0}"/>
    <pc:docChg chg="addSld modSld">
      <pc:chgData name="dhruvisoni34@gmail.com" userId="S::dhruvisoni34_gmail.com#ext#@bostoninstituteofanalyti399.onmicrosoft.com::79b0c193-98b1-402d-8d0c-68b6bde31739" providerId="AD" clId="Web-{A4C5F15D-8BF7-6DFC-1F8D-43946AD66DF0}" dt="2023-10-30T15:06:33.161" v="255" actId="1076"/>
      <pc:docMkLst>
        <pc:docMk/>
      </pc:docMkLst>
      <pc:sldChg chg="addSp delSp modSp">
        <pc:chgData name="dhruvisoni34@gmail.com" userId="S::dhruvisoni34_gmail.com#ext#@bostoninstituteofanalyti399.onmicrosoft.com::79b0c193-98b1-402d-8d0c-68b6bde31739" providerId="AD" clId="Web-{A4C5F15D-8BF7-6DFC-1F8D-43946AD66DF0}" dt="2023-10-30T14:30:45.365" v="14"/>
        <pc:sldMkLst>
          <pc:docMk/>
          <pc:sldMk cId="3084368489" sldId="382"/>
        </pc:sldMkLst>
        <pc:spChg chg="del">
          <ac:chgData name="dhruvisoni34@gmail.com" userId="S::dhruvisoni34_gmail.com#ext#@bostoninstituteofanalyti399.onmicrosoft.com::79b0c193-98b1-402d-8d0c-68b6bde31739" providerId="AD" clId="Web-{A4C5F15D-8BF7-6DFC-1F8D-43946AD66DF0}" dt="2023-10-30T14:30:04.613" v="12"/>
          <ac:spMkLst>
            <pc:docMk/>
            <pc:sldMk cId="3084368489" sldId="382"/>
            <ac:spMk id="21" creationId="{42A4FC2C-047E-45A5-965D-8E1E3BF09BC6}"/>
          </ac:spMkLst>
        </pc:spChg>
        <pc:spChg chg="add del">
          <ac:chgData name="dhruvisoni34@gmail.com" userId="S::dhruvisoni34_gmail.com#ext#@bostoninstituteofanalyti399.onmicrosoft.com::79b0c193-98b1-402d-8d0c-68b6bde31739" providerId="AD" clId="Web-{A4C5F15D-8BF7-6DFC-1F8D-43946AD66DF0}" dt="2023-10-30T14:30:45.365" v="14"/>
          <ac:spMkLst>
            <pc:docMk/>
            <pc:sldMk cId="3084368489" sldId="382"/>
            <ac:spMk id="26" creationId="{C4285719-470E-454C-AF62-8323075F1F5B}"/>
          </ac:spMkLst>
        </pc:spChg>
        <pc:spChg chg="add del">
          <ac:chgData name="dhruvisoni34@gmail.com" userId="S::dhruvisoni34_gmail.com#ext#@bostoninstituteofanalyti399.onmicrosoft.com::79b0c193-98b1-402d-8d0c-68b6bde31739" providerId="AD" clId="Web-{A4C5F15D-8BF7-6DFC-1F8D-43946AD66DF0}" dt="2023-10-30T14:30:45.365" v="14"/>
          <ac:spMkLst>
            <pc:docMk/>
            <pc:sldMk cId="3084368489" sldId="382"/>
            <ac:spMk id="28" creationId="{CD9FE4EF-C4D8-49A0-B2FF-81D8DB7D8A24}"/>
          </ac:spMkLst>
        </pc:spChg>
        <pc:spChg chg="add del">
          <ac:chgData name="dhruvisoni34@gmail.com" userId="S::dhruvisoni34_gmail.com#ext#@bostoninstituteofanalyti399.onmicrosoft.com::79b0c193-98b1-402d-8d0c-68b6bde31739" providerId="AD" clId="Web-{A4C5F15D-8BF7-6DFC-1F8D-43946AD66DF0}" dt="2023-10-30T14:30:45.365" v="14"/>
          <ac:spMkLst>
            <pc:docMk/>
            <pc:sldMk cId="3084368489" sldId="382"/>
            <ac:spMk id="30" creationId="{4300840D-0A0B-4512-BACA-B439D5B9C57C}"/>
          </ac:spMkLst>
        </pc:spChg>
        <pc:spChg chg="add del">
          <ac:chgData name="dhruvisoni34@gmail.com" userId="S::dhruvisoni34_gmail.com#ext#@bostoninstituteofanalyti399.onmicrosoft.com::79b0c193-98b1-402d-8d0c-68b6bde31739" providerId="AD" clId="Web-{A4C5F15D-8BF7-6DFC-1F8D-43946AD66DF0}" dt="2023-10-30T14:30:45.365" v="14"/>
          <ac:spMkLst>
            <pc:docMk/>
            <pc:sldMk cId="3084368489" sldId="382"/>
            <ac:spMk id="32" creationId="{D2B78728-A580-49A7-84F9-6EF6F583ADE0}"/>
          </ac:spMkLst>
        </pc:spChg>
        <pc:spChg chg="add del">
          <ac:chgData name="dhruvisoni34@gmail.com" userId="S::dhruvisoni34_gmail.com#ext#@bostoninstituteofanalyti399.onmicrosoft.com::79b0c193-98b1-402d-8d0c-68b6bde31739" providerId="AD" clId="Web-{A4C5F15D-8BF7-6DFC-1F8D-43946AD66DF0}" dt="2023-10-30T14:30:45.365" v="14"/>
          <ac:spMkLst>
            <pc:docMk/>
            <pc:sldMk cId="3084368489" sldId="382"/>
            <ac:spMk id="34" creationId="{38FAA1A1-D861-433F-88FA-1E9D6FD31D11}"/>
          </ac:spMkLst>
        </pc:spChg>
        <pc:spChg chg="add del">
          <ac:chgData name="dhruvisoni34@gmail.com" userId="S::dhruvisoni34_gmail.com#ext#@bostoninstituteofanalyti399.onmicrosoft.com::79b0c193-98b1-402d-8d0c-68b6bde31739" providerId="AD" clId="Web-{A4C5F15D-8BF7-6DFC-1F8D-43946AD66DF0}" dt="2023-10-30T14:30:45.365" v="14"/>
          <ac:spMkLst>
            <pc:docMk/>
            <pc:sldMk cId="3084368489" sldId="382"/>
            <ac:spMk id="36" creationId="{8D71EDA1-87BF-4D5D-AB79-F346FD19278A}"/>
          </ac:spMkLst>
        </pc:spChg>
        <pc:spChg chg="add">
          <ac:chgData name="dhruvisoni34@gmail.com" userId="S::dhruvisoni34_gmail.com#ext#@bostoninstituteofanalyti399.onmicrosoft.com::79b0c193-98b1-402d-8d0c-68b6bde31739" providerId="AD" clId="Web-{A4C5F15D-8BF7-6DFC-1F8D-43946AD66DF0}" dt="2023-10-30T14:30:45.365" v="14"/>
          <ac:spMkLst>
            <pc:docMk/>
            <pc:sldMk cId="3084368489" sldId="382"/>
            <ac:spMk id="41" creationId="{230C3D3F-804C-4A71-8E21-2B62A4081F40}"/>
          </ac:spMkLst>
        </pc:spChg>
        <pc:graphicFrameChg chg="mod modGraphic">
          <ac:chgData name="dhruvisoni34@gmail.com" userId="S::dhruvisoni34_gmail.com#ext#@bostoninstituteofanalyti399.onmicrosoft.com::79b0c193-98b1-402d-8d0c-68b6bde31739" providerId="AD" clId="Web-{A4C5F15D-8BF7-6DFC-1F8D-43946AD66DF0}" dt="2023-10-30T14:30:45.365" v="14"/>
          <ac:graphicFrameMkLst>
            <pc:docMk/>
            <pc:sldMk cId="3084368489" sldId="382"/>
            <ac:graphicFrameMk id="9" creationId="{02E86FA8-7C27-3C1B-9409-50C1DAB7D2DB}"/>
          </ac:graphicFrameMkLst>
        </pc:graphicFrameChg>
        <pc:picChg chg="mod">
          <ac:chgData name="dhruvisoni34@gmail.com" userId="S::dhruvisoni34_gmail.com#ext#@bostoninstituteofanalyti399.onmicrosoft.com::79b0c193-98b1-402d-8d0c-68b6bde31739" providerId="AD" clId="Web-{A4C5F15D-8BF7-6DFC-1F8D-43946AD66DF0}" dt="2023-10-30T14:30:45.365" v="14"/>
          <ac:picMkLst>
            <pc:docMk/>
            <pc:sldMk cId="3084368489" sldId="382"/>
            <ac:picMk id="2" creationId="{BDB90223-5D15-41E3-9664-BD96C3BD25A2}"/>
          </ac:picMkLst>
        </pc:picChg>
      </pc:sldChg>
      <pc:sldChg chg="modSp">
        <pc:chgData name="dhruvisoni34@gmail.com" userId="S::dhruvisoni34_gmail.com#ext#@bostoninstituteofanalyti399.onmicrosoft.com::79b0c193-98b1-402d-8d0c-68b6bde31739" providerId="AD" clId="Web-{A4C5F15D-8BF7-6DFC-1F8D-43946AD66DF0}" dt="2023-10-30T14:32:08.243" v="18" actId="20577"/>
        <pc:sldMkLst>
          <pc:docMk/>
          <pc:sldMk cId="1498139725" sldId="383"/>
        </pc:sldMkLst>
        <pc:spChg chg="mod">
          <ac:chgData name="dhruvisoni34@gmail.com" userId="S::dhruvisoni34_gmail.com#ext#@bostoninstituteofanalyti399.onmicrosoft.com::79b0c193-98b1-402d-8d0c-68b6bde31739" providerId="AD" clId="Web-{A4C5F15D-8BF7-6DFC-1F8D-43946AD66DF0}" dt="2023-10-30T14:32:08.243" v="18" actId="20577"/>
          <ac:spMkLst>
            <pc:docMk/>
            <pc:sldMk cId="1498139725" sldId="383"/>
            <ac:spMk id="4" creationId="{DE2898E1-814D-6A60-82C3-964F221B884D}"/>
          </ac:spMkLst>
        </pc:spChg>
      </pc:sldChg>
      <pc:sldChg chg="addSp delSp modSp new mod setBg">
        <pc:chgData name="dhruvisoni34@gmail.com" userId="S::dhruvisoni34_gmail.com#ext#@bostoninstituteofanalyti399.onmicrosoft.com::79b0c193-98b1-402d-8d0c-68b6bde31739" providerId="AD" clId="Web-{A4C5F15D-8BF7-6DFC-1F8D-43946AD66DF0}" dt="2023-10-30T15:06:33.161" v="255" actId="1076"/>
        <pc:sldMkLst>
          <pc:docMk/>
          <pc:sldMk cId="3365588541" sldId="402"/>
        </pc:sldMkLst>
        <pc:spChg chg="add mod">
          <ac:chgData name="dhruvisoni34@gmail.com" userId="S::dhruvisoni34_gmail.com#ext#@bostoninstituteofanalyti399.onmicrosoft.com::79b0c193-98b1-402d-8d0c-68b6bde31739" providerId="AD" clId="Web-{A4C5F15D-8BF7-6DFC-1F8D-43946AD66DF0}" dt="2023-10-30T14:42:56.282" v="219"/>
          <ac:spMkLst>
            <pc:docMk/>
            <pc:sldMk cId="3365588541" sldId="402"/>
            <ac:spMk id="2" creationId="{0D9AD3C1-2449-E37D-98BC-869E97E3BA3D}"/>
          </ac:spMkLst>
        </pc:spChg>
        <pc:spChg chg="mod">
          <ac:chgData name="dhruvisoni34@gmail.com" userId="S::dhruvisoni34_gmail.com#ext#@bostoninstituteofanalyti399.onmicrosoft.com::79b0c193-98b1-402d-8d0c-68b6bde31739" providerId="AD" clId="Web-{A4C5F15D-8BF7-6DFC-1F8D-43946AD66DF0}" dt="2023-10-30T15:06:33.161" v="255" actId="1076"/>
          <ac:spMkLst>
            <pc:docMk/>
            <pc:sldMk cId="3365588541" sldId="402"/>
            <ac:spMk id="5" creationId="{1D3187D1-E2C1-8D2C-8761-DDB897FF5D05}"/>
          </ac:spMkLst>
        </pc:spChg>
        <pc:spChg chg="add del">
          <ac:chgData name="dhruvisoni34@gmail.com" userId="S::dhruvisoni34_gmail.com#ext#@bostoninstituteofanalyti399.onmicrosoft.com::79b0c193-98b1-402d-8d0c-68b6bde31739" providerId="AD" clId="Web-{A4C5F15D-8BF7-6DFC-1F8D-43946AD66DF0}" dt="2023-10-30T14:41:31.873" v="217"/>
          <ac:spMkLst>
            <pc:docMk/>
            <pc:sldMk cId="3365588541" sldId="402"/>
            <ac:spMk id="8" creationId="{6F5A5072-7B47-4D32-B52A-4EBBF590B8A5}"/>
          </ac:spMkLst>
        </pc:spChg>
        <pc:spChg chg="add del">
          <ac:chgData name="dhruvisoni34@gmail.com" userId="S::dhruvisoni34_gmail.com#ext#@bostoninstituteofanalyti399.onmicrosoft.com::79b0c193-98b1-402d-8d0c-68b6bde31739" providerId="AD" clId="Web-{A4C5F15D-8BF7-6DFC-1F8D-43946AD66DF0}" dt="2023-10-30T14:41:31.873" v="217"/>
          <ac:spMkLst>
            <pc:docMk/>
            <pc:sldMk cId="3365588541" sldId="402"/>
            <ac:spMk id="10" creationId="{9715DAF0-AE1B-46C9-8A6B-DB2AA05AB91D}"/>
          </ac:spMkLst>
        </pc:spChg>
        <pc:spChg chg="add del">
          <ac:chgData name="dhruvisoni34@gmail.com" userId="S::dhruvisoni34_gmail.com#ext#@bostoninstituteofanalyti399.onmicrosoft.com::79b0c193-98b1-402d-8d0c-68b6bde31739" providerId="AD" clId="Web-{A4C5F15D-8BF7-6DFC-1F8D-43946AD66DF0}" dt="2023-10-30T14:41:31.873" v="217"/>
          <ac:spMkLst>
            <pc:docMk/>
            <pc:sldMk cId="3365588541" sldId="402"/>
            <ac:spMk id="12" creationId="{6016219D-510E-4184-9090-6D5578A87BD1}"/>
          </ac:spMkLst>
        </pc:spChg>
        <pc:spChg chg="add del">
          <ac:chgData name="dhruvisoni34@gmail.com" userId="S::dhruvisoni34_gmail.com#ext#@bostoninstituteofanalyti399.onmicrosoft.com::79b0c193-98b1-402d-8d0c-68b6bde31739" providerId="AD" clId="Web-{A4C5F15D-8BF7-6DFC-1F8D-43946AD66DF0}" dt="2023-10-30T14:41:31.873" v="217"/>
          <ac:spMkLst>
            <pc:docMk/>
            <pc:sldMk cId="3365588541" sldId="402"/>
            <ac:spMk id="14" creationId="{AFF4A713-7B75-4B21-90D7-5AB19547C728}"/>
          </ac:spMkLst>
        </pc:spChg>
        <pc:spChg chg="add del">
          <ac:chgData name="dhruvisoni34@gmail.com" userId="S::dhruvisoni34_gmail.com#ext#@bostoninstituteofanalyti399.onmicrosoft.com::79b0c193-98b1-402d-8d0c-68b6bde31739" providerId="AD" clId="Web-{A4C5F15D-8BF7-6DFC-1F8D-43946AD66DF0}" dt="2023-10-30T14:41:31.873" v="217"/>
          <ac:spMkLst>
            <pc:docMk/>
            <pc:sldMk cId="3365588541" sldId="402"/>
            <ac:spMk id="16" creationId="{DC631C0B-6DA6-4E57-8231-CE32B3434A7E}"/>
          </ac:spMkLst>
        </pc:spChg>
        <pc:spChg chg="add del">
          <ac:chgData name="dhruvisoni34@gmail.com" userId="S::dhruvisoni34_gmail.com#ext#@bostoninstituteofanalyti399.onmicrosoft.com::79b0c193-98b1-402d-8d0c-68b6bde31739" providerId="AD" clId="Web-{A4C5F15D-8BF7-6DFC-1F8D-43946AD66DF0}" dt="2023-10-30T14:41:31.873" v="217"/>
          <ac:spMkLst>
            <pc:docMk/>
            <pc:sldMk cId="3365588541" sldId="402"/>
            <ac:spMk id="18" creationId="{C29501E6-A978-4A61-9689-9085AF97A53A}"/>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23" creationId="{8C790BE2-4E4F-4AAF-81A2-4A6F4885EBE6}"/>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25" creationId="{D28B54C3-B57B-472A-B96E-1FCB67093DC2}"/>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27" creationId="{7DB3C429-F8DA-49B9-AF84-21996FCF78B5}"/>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29" creationId="{E12088DD-B1AD-40E0-8B86-1D87A2CCD9BE}"/>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31" creationId="{C4C9F2B0-1044-46EB-8AEB-C3BFFDE6C2CC}"/>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33" creationId="{0C395952-4E26-45A2-8756-2ADFD6E53C6E}"/>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35" creationId="{4734BADF-9461-4621-B112-2D7BABEA7DD0}"/>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40" creationId="{577D6B2E-37A3-429E-A37C-F30ED6487282}"/>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42" creationId="{5CEAD642-85CF-4750-8432-7C80C901F001}"/>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44" creationId="{FA33EEAE-15D5-4119-8C1E-89D943F911EF}"/>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46" creationId="{730D8B3B-9B80-4025-B934-26DC7D7CD231}"/>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48" creationId="{1064D5D5-227B-4F66-9AEA-46F570E793BD}"/>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50" creationId="{646B67A4-D328-4747-A82B-65E84FA46368}"/>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52" creationId="{B5A1B09C-1565-46F8-B70F-621C5EB48A09}"/>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54" creationId="{8C516CC8-80AC-446C-A56E-9F54B7210402}"/>
          </ac:spMkLst>
        </pc:spChg>
        <pc:picChg chg="mod">
          <ac:chgData name="dhruvisoni34@gmail.com" userId="S::dhruvisoni34_gmail.com#ext#@bostoninstituteofanalyti399.onmicrosoft.com::79b0c193-98b1-402d-8d0c-68b6bde31739" providerId="AD" clId="Web-{A4C5F15D-8BF7-6DFC-1F8D-43946AD66DF0}" dt="2023-10-30T14:36:50.581" v="134" actId="14100"/>
          <ac:picMkLst>
            <pc:docMk/>
            <pc:sldMk cId="3365588541" sldId="402"/>
            <ac:picMk id="4" creationId="{30D2A280-22C5-7563-7952-B69D04F7270D}"/>
          </ac:picMkLst>
        </pc:picChg>
        <pc:picChg chg="del mod">
          <ac:chgData name="dhruvisoni34@gmail.com" userId="S::dhruvisoni34_gmail.com#ext#@bostoninstituteofanalyti399.onmicrosoft.com::79b0c193-98b1-402d-8d0c-68b6bde31739" providerId="AD" clId="Web-{A4C5F15D-8BF7-6DFC-1F8D-43946AD66DF0}" dt="2023-10-30T14:40:11.807" v="210"/>
          <ac:picMkLst>
            <pc:docMk/>
            <pc:sldMk cId="3365588541" sldId="402"/>
            <ac:picMk id="6" creationId="{90598568-4BB9-ED78-0C47-11613FD2D242}"/>
          </ac:picMkLst>
        </pc:picChg>
      </pc:sldChg>
    </pc:docChg>
  </pc:docChgLst>
  <pc:docChgLst>
    <pc:chgData name="divyanshuverma.global@gmail.com" userId="S::divyanshuverma.global_gmail.com#ext#@bostoninstituteofanalyti399.onmicrosoft.com::88451a2b-77a7-417f-97a8-9311c4010088" providerId="AD" clId="Web-{1717F33F-65C2-1576-E800-B423464A4057}"/>
    <pc:docChg chg="modSld">
      <pc:chgData name="divyanshuverma.global@gmail.com" userId="S::divyanshuverma.global_gmail.com#ext#@bostoninstituteofanalyti399.onmicrosoft.com::88451a2b-77a7-417f-97a8-9311c4010088" providerId="AD" clId="Web-{1717F33F-65C2-1576-E800-B423464A4057}" dt="2023-06-27T10:13:00.875" v="1" actId="1076"/>
      <pc:docMkLst>
        <pc:docMk/>
      </pc:docMkLst>
      <pc:sldChg chg="modSp">
        <pc:chgData name="divyanshuverma.global@gmail.com" userId="S::divyanshuverma.global_gmail.com#ext#@bostoninstituteofanalyti399.onmicrosoft.com::88451a2b-77a7-417f-97a8-9311c4010088" providerId="AD" clId="Web-{1717F33F-65C2-1576-E800-B423464A4057}" dt="2023-06-27T10:13:00.875" v="1" actId="1076"/>
        <pc:sldMkLst>
          <pc:docMk/>
          <pc:sldMk cId="1732964745" sldId="319"/>
        </pc:sldMkLst>
        <pc:picChg chg="mod">
          <ac:chgData name="divyanshuverma.global@gmail.com" userId="S::divyanshuverma.global_gmail.com#ext#@bostoninstituteofanalyti399.onmicrosoft.com::88451a2b-77a7-417f-97a8-9311c4010088" providerId="AD" clId="Web-{1717F33F-65C2-1576-E800-B423464A4057}" dt="2023-06-27T10:13:00.875" v="1" actId="1076"/>
          <ac:picMkLst>
            <pc:docMk/>
            <pc:sldMk cId="1732964745" sldId="319"/>
            <ac:picMk id="2" creationId="{BDB90223-5D15-41E3-9664-BD96C3BD25A2}"/>
          </ac:picMkLst>
        </pc:picChg>
      </pc:sldChg>
    </pc:docChg>
  </pc:docChgLst>
  <pc:docChgLst>
    <pc:chgData name="Guest User" userId="S::urn:spo:anon#d41d6a69044f57f4c643a70c668809c060233706aa7abf4301dc3cbb37044801::" providerId="AD" clId="Web-{283A84BF-2E48-BB45-8F21-27427F76A129}"/>
    <pc:docChg chg="modSld">
      <pc:chgData name="Guest User" userId="S::urn:spo:anon#d41d6a69044f57f4c643a70c668809c060233706aa7abf4301dc3cbb37044801::" providerId="AD" clId="Web-{283A84BF-2E48-BB45-8F21-27427F76A129}" dt="2023-07-14T21:31:10.016" v="48" actId="20577"/>
      <pc:docMkLst>
        <pc:docMk/>
      </pc:docMkLst>
      <pc:sldChg chg="modSp">
        <pc:chgData name="Guest User" userId="S::urn:spo:anon#d41d6a69044f57f4c643a70c668809c060233706aa7abf4301dc3cbb37044801::" providerId="AD" clId="Web-{283A84BF-2E48-BB45-8F21-27427F76A129}" dt="2023-07-14T21:31:10.016" v="48" actId="20577"/>
        <pc:sldMkLst>
          <pc:docMk/>
          <pc:sldMk cId="2348246817" sldId="337"/>
        </pc:sldMkLst>
        <pc:spChg chg="mod">
          <ac:chgData name="Guest User" userId="S::urn:spo:anon#d41d6a69044f57f4c643a70c668809c060233706aa7abf4301dc3cbb37044801::" providerId="AD" clId="Web-{283A84BF-2E48-BB45-8F21-27427F76A129}" dt="2023-07-14T21:31:10.016" v="48" actId="20577"/>
          <ac:spMkLst>
            <pc:docMk/>
            <pc:sldMk cId="2348246817" sldId="337"/>
            <ac:spMk id="89" creationId="{B56E3493-F35C-66B7-19CB-C3B8BB301380}"/>
          </ac:spMkLst>
        </pc:spChg>
      </pc:sldChg>
    </pc:docChg>
  </pc:docChgLst>
  <pc:docChgLst>
    <pc:chgData name="Guest User" userId="S::urn:spo:anon#d41d6a69044f57f4c643a70c668809c060233706aa7abf4301dc3cbb37044801::" providerId="AD" clId="Web-{1C652C73-8F7F-733F-CEF8-AF879594B80D}"/>
    <pc:docChg chg="addSld delSld">
      <pc:chgData name="Guest User" userId="S::urn:spo:anon#d41d6a69044f57f4c643a70c668809c060233706aa7abf4301dc3cbb37044801::" providerId="AD" clId="Web-{1C652C73-8F7F-733F-CEF8-AF879594B80D}" dt="2023-09-05T11:13:57.807" v="1"/>
      <pc:docMkLst>
        <pc:docMk/>
      </pc:docMkLst>
      <pc:sldChg chg="new del">
        <pc:chgData name="Guest User" userId="S::urn:spo:anon#d41d6a69044f57f4c643a70c668809c060233706aa7abf4301dc3cbb37044801::" providerId="AD" clId="Web-{1C652C73-8F7F-733F-CEF8-AF879594B80D}" dt="2023-09-05T11:13:57.807" v="1"/>
        <pc:sldMkLst>
          <pc:docMk/>
          <pc:sldMk cId="3573236688" sldId="384"/>
        </pc:sldMkLst>
      </pc:sldChg>
    </pc:docChg>
  </pc:docChgLst>
  <pc:docChgLst>
    <pc:chgData name="BIA Academics" userId="S::academics@bostoninstituteofanalytics.org::df229318-841a-4e79-bb6e-4e5a7893e485" providerId="AD" clId="Web-{DC7B0770-6977-C93F-D594-738B048961A3}"/>
    <pc:docChg chg="delSld modSld">
      <pc:chgData name="BIA Academics" userId="S::academics@bostoninstituteofanalytics.org::df229318-841a-4e79-bb6e-4e5a7893e485" providerId="AD" clId="Web-{DC7B0770-6977-C93F-D594-738B048961A3}" dt="2023-08-07T11:02:36.523" v="24"/>
      <pc:docMkLst>
        <pc:docMk/>
      </pc:docMkLst>
      <pc:sldChg chg="del">
        <pc:chgData name="BIA Academics" userId="S::academics@bostoninstituteofanalytics.org::df229318-841a-4e79-bb6e-4e5a7893e485" providerId="AD" clId="Web-{DC7B0770-6977-C93F-D594-738B048961A3}" dt="2023-08-07T11:02:33.398" v="21"/>
        <pc:sldMkLst>
          <pc:docMk/>
          <pc:sldMk cId="2729877128" sldId="311"/>
        </pc:sldMkLst>
      </pc:sldChg>
      <pc:sldChg chg="del">
        <pc:chgData name="BIA Academics" userId="S::academics@bostoninstituteofanalytics.org::df229318-841a-4e79-bb6e-4e5a7893e485" providerId="AD" clId="Web-{DC7B0770-6977-C93F-D594-738B048961A3}" dt="2023-08-07T11:02:28.773" v="18"/>
        <pc:sldMkLst>
          <pc:docMk/>
          <pc:sldMk cId="558299909" sldId="316"/>
        </pc:sldMkLst>
      </pc:sldChg>
      <pc:sldChg chg="del">
        <pc:chgData name="BIA Academics" userId="S::academics@bostoninstituteofanalytics.org::df229318-841a-4e79-bb6e-4e5a7893e485" providerId="AD" clId="Web-{DC7B0770-6977-C93F-D594-738B048961A3}" dt="2023-08-07T11:02:26.461" v="17"/>
        <pc:sldMkLst>
          <pc:docMk/>
          <pc:sldMk cId="2214311409" sldId="318"/>
        </pc:sldMkLst>
      </pc:sldChg>
      <pc:sldChg chg="del">
        <pc:chgData name="BIA Academics" userId="S::academics@bostoninstituteofanalytics.org::df229318-841a-4e79-bb6e-4e5a7893e485" providerId="AD" clId="Web-{DC7B0770-6977-C93F-D594-738B048961A3}" dt="2023-08-07T11:02:31.554" v="19"/>
        <pc:sldMkLst>
          <pc:docMk/>
          <pc:sldMk cId="1732964745" sldId="319"/>
        </pc:sldMkLst>
      </pc:sldChg>
      <pc:sldChg chg="delSp modSp">
        <pc:chgData name="BIA Academics" userId="S::academics@bostoninstituteofanalytics.org::df229318-841a-4e79-bb6e-4e5a7893e485" providerId="AD" clId="Web-{DC7B0770-6977-C93F-D594-738B048961A3}" dt="2023-08-07T11:02:18.898" v="12" actId="20577"/>
        <pc:sldMkLst>
          <pc:docMk/>
          <pc:sldMk cId="2191786966" sldId="320"/>
        </pc:sldMkLst>
        <pc:spChg chg="mod">
          <ac:chgData name="BIA Academics" userId="S::academics@bostoninstituteofanalytics.org::df229318-841a-4e79-bb6e-4e5a7893e485" providerId="AD" clId="Web-{DC7B0770-6977-C93F-D594-738B048961A3}" dt="2023-08-07T11:02:18.898" v="12" actId="20577"/>
          <ac:spMkLst>
            <pc:docMk/>
            <pc:sldMk cId="2191786966" sldId="320"/>
            <ac:spMk id="6" creationId="{2FCBF0B7-94AB-BD25-B9D7-E5A88529D971}"/>
          </ac:spMkLst>
        </pc:spChg>
        <pc:picChg chg="del">
          <ac:chgData name="BIA Academics" userId="S::academics@bostoninstituteofanalytics.org::df229318-841a-4e79-bb6e-4e5a7893e485" providerId="AD" clId="Web-{DC7B0770-6977-C93F-D594-738B048961A3}" dt="2023-08-07T11:02:15.742" v="10"/>
          <ac:picMkLst>
            <pc:docMk/>
            <pc:sldMk cId="2191786966" sldId="320"/>
            <ac:picMk id="3" creationId="{5AF63EAD-660A-6F88-A179-00CE7595ED80}"/>
          </ac:picMkLst>
        </pc:picChg>
      </pc:sldChg>
      <pc:sldChg chg="del">
        <pc:chgData name="BIA Academics" userId="S::academics@bostoninstituteofanalytics.org::df229318-841a-4e79-bb6e-4e5a7893e485" providerId="AD" clId="Web-{DC7B0770-6977-C93F-D594-738B048961A3}" dt="2023-08-07T11:02:24.382" v="14"/>
        <pc:sldMkLst>
          <pc:docMk/>
          <pc:sldMk cId="855327567" sldId="321"/>
        </pc:sldMkLst>
      </pc:sldChg>
      <pc:sldChg chg="del">
        <pc:chgData name="BIA Academics" userId="S::academics@bostoninstituteofanalytics.org::df229318-841a-4e79-bb6e-4e5a7893e485" providerId="AD" clId="Web-{DC7B0770-6977-C93F-D594-738B048961A3}" dt="2023-08-07T11:01:42.929" v="0"/>
        <pc:sldMkLst>
          <pc:docMk/>
          <pc:sldMk cId="450545381" sldId="323"/>
        </pc:sldMkLst>
      </pc:sldChg>
      <pc:sldChg chg="del">
        <pc:chgData name="BIA Academics" userId="S::academics@bostoninstituteofanalytics.org::df229318-841a-4e79-bb6e-4e5a7893e485" providerId="AD" clId="Web-{DC7B0770-6977-C93F-D594-738B048961A3}" dt="2023-08-07T11:01:45.929" v="1"/>
        <pc:sldMkLst>
          <pc:docMk/>
          <pc:sldMk cId="1560736688" sldId="324"/>
        </pc:sldMkLst>
      </pc:sldChg>
      <pc:sldChg chg="delSp modSp del">
        <pc:chgData name="BIA Academics" userId="S::academics@bostoninstituteofanalytics.org::df229318-841a-4e79-bb6e-4e5a7893e485" providerId="AD" clId="Web-{DC7B0770-6977-C93F-D594-738B048961A3}" dt="2023-08-07T11:02:22.210" v="13"/>
        <pc:sldMkLst>
          <pc:docMk/>
          <pc:sldMk cId="2250602425" sldId="325"/>
        </pc:sldMkLst>
        <pc:spChg chg="mod">
          <ac:chgData name="BIA Academics" userId="S::academics@bostoninstituteofanalytics.org::df229318-841a-4e79-bb6e-4e5a7893e485" providerId="AD" clId="Web-{DC7B0770-6977-C93F-D594-738B048961A3}" dt="2023-08-07T11:01:51.913" v="3" actId="20577"/>
          <ac:spMkLst>
            <pc:docMk/>
            <pc:sldMk cId="2250602425" sldId="325"/>
            <ac:spMk id="4" creationId="{BC04D073-6F4F-A939-FD9A-6649407E37F0}"/>
          </ac:spMkLst>
        </pc:spChg>
        <pc:spChg chg="mod">
          <ac:chgData name="BIA Academics" userId="S::academics@bostoninstituteofanalytics.org::df229318-841a-4e79-bb6e-4e5a7893e485" providerId="AD" clId="Web-{DC7B0770-6977-C93F-D594-738B048961A3}" dt="2023-08-07T11:01:56.648" v="5" actId="20577"/>
          <ac:spMkLst>
            <pc:docMk/>
            <pc:sldMk cId="2250602425" sldId="325"/>
            <ac:spMk id="5" creationId="{027D2DD8-5B1B-FE73-A0EF-7CFDD7C194EC}"/>
          </ac:spMkLst>
        </pc:spChg>
        <pc:picChg chg="del mod">
          <ac:chgData name="BIA Academics" userId="S::academics@bostoninstituteofanalytics.org::df229318-841a-4e79-bb6e-4e5a7893e485" providerId="AD" clId="Web-{DC7B0770-6977-C93F-D594-738B048961A3}" dt="2023-08-07T11:02:11.117" v="9"/>
          <ac:picMkLst>
            <pc:docMk/>
            <pc:sldMk cId="2250602425" sldId="325"/>
            <ac:picMk id="11" creationId="{41EC5896-10D4-128E-F2A2-34D1CEAD1DE1}"/>
          </ac:picMkLst>
        </pc:picChg>
        <pc:picChg chg="del">
          <ac:chgData name="BIA Academics" userId="S::academics@bostoninstituteofanalytics.org::df229318-841a-4e79-bb6e-4e5a7893e485" providerId="AD" clId="Web-{DC7B0770-6977-C93F-D594-738B048961A3}" dt="2023-08-07T11:02:06.679" v="7"/>
          <ac:picMkLst>
            <pc:docMk/>
            <pc:sldMk cId="2250602425" sldId="325"/>
            <ac:picMk id="12" creationId="{8DE53B56-008C-04DA-B45A-A7D768F59DBF}"/>
          </ac:picMkLst>
        </pc:picChg>
        <pc:picChg chg="del">
          <ac:chgData name="BIA Academics" userId="S::academics@bostoninstituteofanalytics.org::df229318-841a-4e79-bb6e-4e5a7893e485" providerId="AD" clId="Web-{DC7B0770-6977-C93F-D594-738B048961A3}" dt="2023-08-07T11:01:58.804" v="6"/>
          <ac:picMkLst>
            <pc:docMk/>
            <pc:sldMk cId="2250602425" sldId="325"/>
            <ac:picMk id="13" creationId="{7348EC4B-FA3C-77D9-9702-4691BD0B409B}"/>
          </ac:picMkLst>
        </pc:picChg>
        <pc:picChg chg="del">
          <ac:chgData name="BIA Academics" userId="S::academics@bostoninstituteofanalytics.org::df229318-841a-4e79-bb6e-4e5a7893e485" providerId="AD" clId="Web-{DC7B0770-6977-C93F-D594-738B048961A3}" dt="2023-08-07T11:01:53.757" v="4"/>
          <ac:picMkLst>
            <pc:docMk/>
            <pc:sldMk cId="2250602425" sldId="325"/>
            <ac:picMk id="14" creationId="{1B2ECC99-5111-30F5-D2EF-4F39BA996F4F}"/>
          </ac:picMkLst>
        </pc:picChg>
      </pc:sldChg>
      <pc:sldChg chg="del">
        <pc:chgData name="BIA Academics" userId="S::academics@bostoninstituteofanalytics.org::df229318-841a-4e79-bb6e-4e5a7893e485" providerId="AD" clId="Web-{DC7B0770-6977-C93F-D594-738B048961A3}" dt="2023-08-07T11:02:32.398" v="20"/>
        <pc:sldMkLst>
          <pc:docMk/>
          <pc:sldMk cId="1948310906" sldId="332"/>
        </pc:sldMkLst>
      </pc:sldChg>
      <pc:sldChg chg="del">
        <pc:chgData name="BIA Academics" userId="S::academics@bostoninstituteofanalytics.org::df229318-841a-4e79-bb6e-4e5a7893e485" providerId="AD" clId="Web-{DC7B0770-6977-C93F-D594-738B048961A3}" dt="2023-08-07T11:02:24.992" v="15"/>
        <pc:sldMkLst>
          <pc:docMk/>
          <pc:sldMk cId="3671700765" sldId="335"/>
        </pc:sldMkLst>
      </pc:sldChg>
      <pc:sldChg chg="del">
        <pc:chgData name="BIA Academics" userId="S::academics@bostoninstituteofanalytics.org::df229318-841a-4e79-bb6e-4e5a7893e485" providerId="AD" clId="Web-{DC7B0770-6977-C93F-D594-738B048961A3}" dt="2023-08-07T11:02:25.664" v="16"/>
        <pc:sldMkLst>
          <pc:docMk/>
          <pc:sldMk cId="222868434" sldId="336"/>
        </pc:sldMkLst>
      </pc:sldChg>
      <pc:sldChg chg="del">
        <pc:chgData name="BIA Academics" userId="S::academics@bostoninstituteofanalytics.org::df229318-841a-4e79-bb6e-4e5a7893e485" providerId="AD" clId="Web-{DC7B0770-6977-C93F-D594-738B048961A3}" dt="2023-08-07T11:02:34.258" v="22"/>
        <pc:sldMkLst>
          <pc:docMk/>
          <pc:sldMk cId="997392643" sldId="338"/>
        </pc:sldMkLst>
      </pc:sldChg>
      <pc:sldChg chg="del">
        <pc:chgData name="BIA Academics" userId="S::academics@bostoninstituteofanalytics.org::df229318-841a-4e79-bb6e-4e5a7893e485" providerId="AD" clId="Web-{DC7B0770-6977-C93F-D594-738B048961A3}" dt="2023-08-07T11:02:34.992" v="23"/>
        <pc:sldMkLst>
          <pc:docMk/>
          <pc:sldMk cId="3041419834" sldId="339"/>
        </pc:sldMkLst>
      </pc:sldChg>
      <pc:sldChg chg="del">
        <pc:chgData name="BIA Academics" userId="S::academics@bostoninstituteofanalytics.org::df229318-841a-4e79-bb6e-4e5a7893e485" providerId="AD" clId="Web-{DC7B0770-6977-C93F-D594-738B048961A3}" dt="2023-08-07T11:02:36.523" v="24"/>
        <pc:sldMkLst>
          <pc:docMk/>
          <pc:sldMk cId="3172685903" sldId="340"/>
        </pc:sldMkLst>
      </pc:sldChg>
      <pc:sldChg chg="del">
        <pc:chgData name="BIA Academics" userId="S::academics@bostoninstituteofanalytics.org::df229318-841a-4e79-bb6e-4e5a7893e485" providerId="AD" clId="Web-{DC7B0770-6977-C93F-D594-738B048961A3}" dt="2023-08-07T11:01:48.085" v="2"/>
        <pc:sldMkLst>
          <pc:docMk/>
          <pc:sldMk cId="535129854" sldId="341"/>
        </pc:sldMkLst>
      </pc:sldChg>
    </pc:docChg>
  </pc:docChgLst>
  <pc:docChgLst>
    <pc:chgData name="Guest User" userId="S::urn:spo:anon#d41d6a69044f57f4c643a70c668809c060233706aa7abf4301dc3cbb37044801::" providerId="AD" clId="Web-{248EB24C-D1BC-9BB6-7A89-5396A895558D}"/>
    <pc:docChg chg="modSld">
      <pc:chgData name="Guest User" userId="S::urn:spo:anon#d41d6a69044f57f4c643a70c668809c060233706aa7abf4301dc3cbb37044801::" providerId="AD" clId="Web-{248EB24C-D1BC-9BB6-7A89-5396A895558D}" dt="2023-04-28T06:13:32.802" v="173" actId="14100"/>
      <pc:docMkLst>
        <pc:docMk/>
      </pc:docMkLst>
      <pc:sldChg chg="modSp">
        <pc:chgData name="Guest User" userId="S::urn:spo:anon#d41d6a69044f57f4c643a70c668809c060233706aa7abf4301dc3cbb37044801::" providerId="AD" clId="Web-{248EB24C-D1BC-9BB6-7A89-5396A895558D}" dt="2023-04-28T06:13:32.802" v="173" actId="14100"/>
        <pc:sldMkLst>
          <pc:docMk/>
          <pc:sldMk cId="1252571269" sldId="270"/>
        </pc:sldMkLst>
        <pc:spChg chg="mod">
          <ac:chgData name="Guest User" userId="S::urn:spo:anon#d41d6a69044f57f4c643a70c668809c060233706aa7abf4301dc3cbb37044801::" providerId="AD" clId="Web-{248EB24C-D1BC-9BB6-7A89-5396A895558D}" dt="2023-04-28T06:13:32.802" v="173" actId="14100"/>
          <ac:spMkLst>
            <pc:docMk/>
            <pc:sldMk cId="1252571269" sldId="270"/>
            <ac:spMk id="8" creationId="{BA54165A-2B53-2134-FC82-0395AC05D909}"/>
          </ac:spMkLst>
        </pc:spChg>
        <pc:spChg chg="mod">
          <ac:chgData name="Guest User" userId="S::urn:spo:anon#d41d6a69044f57f4c643a70c668809c060233706aa7abf4301dc3cbb37044801::" providerId="AD" clId="Web-{248EB24C-D1BC-9BB6-7A89-5396A895558D}" dt="2023-04-28T05:54:01.440" v="36" actId="20577"/>
          <ac:spMkLst>
            <pc:docMk/>
            <pc:sldMk cId="1252571269" sldId="270"/>
            <ac:spMk id="9" creationId="{D06B6D32-CF6D-87A2-53F6-EB0CD37F4A42}"/>
          </ac:spMkLst>
        </pc:spChg>
      </pc:sldChg>
      <pc:sldChg chg="addSp delSp modSp">
        <pc:chgData name="Guest User" userId="S::urn:spo:anon#d41d6a69044f57f4c643a70c668809c060233706aa7abf4301dc3cbb37044801::" providerId="AD" clId="Web-{248EB24C-D1BC-9BB6-7A89-5396A895558D}" dt="2023-04-28T06:12:42.800" v="104"/>
        <pc:sldMkLst>
          <pc:docMk/>
          <pc:sldMk cId="2813402021" sldId="280"/>
        </pc:sldMkLst>
        <pc:spChg chg="mod">
          <ac:chgData name="Guest User" userId="S::urn:spo:anon#d41d6a69044f57f4c643a70c668809c060233706aa7abf4301dc3cbb37044801::" providerId="AD" clId="Web-{248EB24C-D1BC-9BB6-7A89-5396A895558D}" dt="2023-04-28T06:12:37.627" v="103" actId="14100"/>
          <ac:spMkLst>
            <pc:docMk/>
            <pc:sldMk cId="2813402021" sldId="280"/>
            <ac:spMk id="5" creationId="{D4004E62-C945-59F7-688F-4A1B9501614F}"/>
          </ac:spMkLst>
        </pc:spChg>
        <pc:picChg chg="add del">
          <ac:chgData name="Guest User" userId="S::urn:spo:anon#d41d6a69044f57f4c643a70c668809c060233706aa7abf4301dc3cbb37044801::" providerId="AD" clId="Web-{248EB24C-D1BC-9BB6-7A89-5396A895558D}" dt="2023-04-28T06:12:42.800" v="104"/>
          <ac:picMkLst>
            <pc:docMk/>
            <pc:sldMk cId="2813402021" sldId="280"/>
            <ac:picMk id="6" creationId="{02AC4895-14E8-F752-10E8-07D1063FD7A4}"/>
          </ac:picMkLst>
        </pc:picChg>
      </pc:sldChg>
    </pc:docChg>
  </pc:docChgLst>
  <pc:docChgLst>
    <pc:chgData name="Guest User" userId="S::urn:spo:anon#b94e873832a6967cc4f21b3bc8d211466cd5b944eef98b1b8bd953678889d138::" providerId="AD" clId="Web-{8BD1A612-7778-A310-634E-6D1FCA9E1646}"/>
    <pc:docChg chg="modSld">
      <pc:chgData name="Guest User" userId="S::urn:spo:anon#b94e873832a6967cc4f21b3bc8d211466cd5b944eef98b1b8bd953678889d138::" providerId="AD" clId="Web-{8BD1A612-7778-A310-634E-6D1FCA9E1646}" dt="2023-04-27T06:18:22.994" v="0" actId="1076"/>
      <pc:docMkLst>
        <pc:docMk/>
      </pc:docMkLst>
      <pc:sldChg chg="modSp">
        <pc:chgData name="Guest User" userId="S::urn:spo:anon#b94e873832a6967cc4f21b3bc8d211466cd5b944eef98b1b8bd953678889d138::" providerId="AD" clId="Web-{8BD1A612-7778-A310-634E-6D1FCA9E1646}" dt="2023-04-27T06:18:22.994" v="0" actId="1076"/>
        <pc:sldMkLst>
          <pc:docMk/>
          <pc:sldMk cId="732865202" sldId="283"/>
        </pc:sldMkLst>
        <pc:picChg chg="mod">
          <ac:chgData name="Guest User" userId="S::urn:spo:anon#b94e873832a6967cc4f21b3bc8d211466cd5b944eef98b1b8bd953678889d138::" providerId="AD" clId="Web-{8BD1A612-7778-A310-634E-6D1FCA9E1646}" dt="2023-04-27T06:18:22.994" v="0" actId="1076"/>
          <ac:picMkLst>
            <pc:docMk/>
            <pc:sldMk cId="732865202" sldId="283"/>
            <ac:picMk id="7" creationId="{4019A7C7-4F37-4807-89DC-50EF4BBEB556}"/>
          </ac:picMkLst>
        </pc:picChg>
      </pc:sldChg>
    </pc:docChg>
  </pc:docChgLst>
  <pc:docChgLst>
    <pc:chgData name="Guest User" userId="S::urn:spo:anon#d41d6a69044f57f4c643a70c668809c060233706aa7abf4301dc3cbb37044801::" providerId="AD" clId="Web-{2AEFA6C1-E4C2-49CC-94C3-9B034BC441FA}"/>
    <pc:docChg chg="addSld delSld">
      <pc:chgData name="Guest User" userId="S::urn:spo:anon#d41d6a69044f57f4c643a70c668809c060233706aa7abf4301dc3cbb37044801::" providerId="AD" clId="Web-{2AEFA6C1-E4C2-49CC-94C3-9B034BC441FA}" dt="2023-04-14T18:32:48.358" v="1"/>
      <pc:docMkLst>
        <pc:docMk/>
      </pc:docMkLst>
      <pc:sldChg chg="add del">
        <pc:chgData name="Guest User" userId="S::urn:spo:anon#d41d6a69044f57f4c643a70c668809c060233706aa7abf4301dc3cbb37044801::" providerId="AD" clId="Web-{2AEFA6C1-E4C2-49CC-94C3-9B034BC441FA}" dt="2023-04-14T18:32:48.358" v="1"/>
        <pc:sldMkLst>
          <pc:docMk/>
          <pc:sldMk cId="3126726684" sldId="292"/>
        </pc:sldMkLst>
      </pc:sldChg>
    </pc:docChg>
  </pc:docChgLst>
  <pc:docChgLst>
    <pc:chgData name="Guest User" userId="S::urn:spo:anon#d41d6a69044f57f4c643a70c668809c060233706aa7abf4301dc3cbb37044801::" providerId="AD" clId="Web-{4639802C-09C4-BEC2-02C3-18FF1A6F92D2}"/>
    <pc:docChg chg="modSld">
      <pc:chgData name="Guest User" userId="S::urn:spo:anon#d41d6a69044f57f4c643a70c668809c060233706aa7abf4301dc3cbb37044801::" providerId="AD" clId="Web-{4639802C-09C4-BEC2-02C3-18FF1A6F92D2}" dt="2023-06-16T03:26:29.805" v="20"/>
      <pc:docMkLst>
        <pc:docMk/>
      </pc:docMkLst>
      <pc:sldChg chg="addSp delSp modSp">
        <pc:chgData name="Guest User" userId="S::urn:spo:anon#d41d6a69044f57f4c643a70c668809c060233706aa7abf4301dc3cbb37044801::" providerId="AD" clId="Web-{4639802C-09C4-BEC2-02C3-18FF1A6F92D2}" dt="2023-06-16T03:26:29.805" v="20"/>
        <pc:sldMkLst>
          <pc:docMk/>
          <pc:sldMk cId="1560736688" sldId="324"/>
        </pc:sldMkLst>
        <pc:spChg chg="add mod">
          <ac:chgData name="Guest User" userId="S::urn:spo:anon#d41d6a69044f57f4c643a70c668809c060233706aa7abf4301dc3cbb37044801::" providerId="AD" clId="Web-{4639802C-09C4-BEC2-02C3-18FF1A6F92D2}" dt="2023-06-16T02:47:53.380" v="14" actId="14100"/>
          <ac:spMkLst>
            <pc:docMk/>
            <pc:sldMk cId="1560736688" sldId="324"/>
            <ac:spMk id="12" creationId="{212D1249-9DCC-A8D1-2B0D-E5944C0D192A}"/>
          </ac:spMkLst>
        </pc:spChg>
        <pc:picChg chg="add del mod">
          <ac:chgData name="Guest User" userId="S::urn:spo:anon#d41d6a69044f57f4c643a70c668809c060233706aa7abf4301dc3cbb37044801::" providerId="AD" clId="Web-{4639802C-09C4-BEC2-02C3-18FF1A6F92D2}" dt="2023-06-16T03:26:29.805" v="20"/>
          <ac:picMkLst>
            <pc:docMk/>
            <pc:sldMk cId="1560736688" sldId="324"/>
            <ac:picMk id="3" creationId="{40904FF4-3C3F-F833-EFC1-F85517435E03}"/>
          </ac:picMkLst>
        </pc:picChg>
        <pc:picChg chg="add del mod">
          <ac:chgData name="Guest User" userId="S::urn:spo:anon#d41d6a69044f57f4c643a70c668809c060233706aa7abf4301dc3cbb37044801::" providerId="AD" clId="Web-{4639802C-09C4-BEC2-02C3-18FF1A6F92D2}" dt="2023-06-16T03:26:25.383" v="19"/>
          <ac:picMkLst>
            <pc:docMk/>
            <pc:sldMk cId="1560736688" sldId="324"/>
            <ac:picMk id="4" creationId="{CD250188-85C0-748C-CAE3-523606890A6A}"/>
          </ac:picMkLst>
        </pc:picChg>
        <pc:picChg chg="add del mod">
          <ac:chgData name="Guest User" userId="S::urn:spo:anon#d41d6a69044f57f4c643a70c668809c060233706aa7abf4301dc3cbb37044801::" providerId="AD" clId="Web-{4639802C-09C4-BEC2-02C3-18FF1A6F92D2}" dt="2023-06-16T03:26:20.649" v="18"/>
          <ac:picMkLst>
            <pc:docMk/>
            <pc:sldMk cId="1560736688" sldId="324"/>
            <ac:picMk id="5" creationId="{A22A6AD2-6453-5437-2AF8-9D228B54B04B}"/>
          </ac:picMkLst>
        </pc:picChg>
        <pc:picChg chg="add del mod">
          <ac:chgData name="Guest User" userId="S::urn:spo:anon#d41d6a69044f57f4c643a70c668809c060233706aa7abf4301dc3cbb37044801::" providerId="AD" clId="Web-{4639802C-09C4-BEC2-02C3-18FF1A6F92D2}" dt="2023-06-16T03:26:15.883" v="17"/>
          <ac:picMkLst>
            <pc:docMk/>
            <pc:sldMk cId="1560736688" sldId="324"/>
            <ac:picMk id="9" creationId="{22A8AAED-05CC-85F8-12ED-9DE08D1F686B}"/>
          </ac:picMkLst>
        </pc:picChg>
        <pc:picChg chg="add del mod">
          <ac:chgData name="Guest User" userId="S::urn:spo:anon#d41d6a69044f57f4c643a70c668809c060233706aa7abf4301dc3cbb37044801::" providerId="AD" clId="Web-{4639802C-09C4-BEC2-02C3-18FF1A6F92D2}" dt="2023-06-16T03:26:05.805" v="15"/>
          <ac:picMkLst>
            <pc:docMk/>
            <pc:sldMk cId="1560736688" sldId="324"/>
            <ac:picMk id="10" creationId="{9168D3F6-FA55-6F36-0ACC-C3043EE2AE9D}"/>
          </ac:picMkLst>
        </pc:picChg>
        <pc:picChg chg="add del mod">
          <ac:chgData name="Guest User" userId="S::urn:spo:anon#d41d6a69044f57f4c643a70c668809c060233706aa7abf4301dc3cbb37044801::" providerId="AD" clId="Web-{4639802C-09C4-BEC2-02C3-18FF1A6F92D2}" dt="2023-06-16T03:26:11.024" v="16"/>
          <ac:picMkLst>
            <pc:docMk/>
            <pc:sldMk cId="1560736688" sldId="324"/>
            <ac:picMk id="11" creationId="{36D7CE9C-A727-1FB3-3D8E-173E4C63B66E}"/>
          </ac:picMkLst>
        </pc:picChg>
      </pc:sldChg>
    </pc:docChg>
  </pc:docChgLst>
  <pc:docChgLst>
    <pc:chgData name="shristy071294@gmail.com" userId="S::shristy071294_gmail.com#ext#@bostoninstituteofanalyti399.onmicrosoft.com::4bb7e34a-119d-4dea-a77b-9443e16a032d" providerId="AD" clId="Web-{A93EEE7B-30CE-A002-4865-110304DCA8B5}"/>
    <pc:docChg chg="modSld">
      <pc:chgData name="shristy071294@gmail.com" userId="S::shristy071294_gmail.com#ext#@bostoninstituteofanalyti399.onmicrosoft.com::4bb7e34a-119d-4dea-a77b-9443e16a032d" providerId="AD" clId="Web-{A93EEE7B-30CE-A002-4865-110304DCA8B5}" dt="2023-08-24T11:37:56.579" v="0" actId="1076"/>
      <pc:docMkLst>
        <pc:docMk/>
      </pc:docMkLst>
      <pc:sldChg chg="modSp">
        <pc:chgData name="shristy071294@gmail.com" userId="S::shristy071294_gmail.com#ext#@bostoninstituteofanalyti399.onmicrosoft.com::4bb7e34a-119d-4dea-a77b-9443e16a032d" providerId="AD" clId="Web-{A93EEE7B-30CE-A002-4865-110304DCA8B5}" dt="2023-08-24T11:37:56.579" v="0" actId="1076"/>
        <pc:sldMkLst>
          <pc:docMk/>
          <pc:sldMk cId="658793775" sldId="352"/>
        </pc:sldMkLst>
        <pc:spChg chg="mod">
          <ac:chgData name="shristy071294@gmail.com" userId="S::shristy071294_gmail.com#ext#@bostoninstituteofanalyti399.onmicrosoft.com::4bb7e34a-119d-4dea-a77b-9443e16a032d" providerId="AD" clId="Web-{A93EEE7B-30CE-A002-4865-110304DCA8B5}" dt="2023-08-24T11:37:56.579" v="0" actId="1076"/>
          <ac:spMkLst>
            <pc:docMk/>
            <pc:sldMk cId="658793775" sldId="352"/>
            <ac:spMk id="3" creationId="{B2F2DD13-AC0F-511A-E306-E648F6DEB870}"/>
          </ac:spMkLst>
        </pc:spChg>
      </pc:sldChg>
    </pc:docChg>
  </pc:docChgLst>
  <pc:docChgLst>
    <pc:chgData name="Guest User" userId="S::urn:spo:anon#d41d6a69044f57f4c643a70c668809c060233706aa7abf4301dc3cbb37044801::" providerId="AD" clId="Web-{9846B870-CFC0-3D5B-6435-3A309B2BA61B}"/>
    <pc:docChg chg="addSld delSld modSld">
      <pc:chgData name="Guest User" userId="S::urn:spo:anon#d41d6a69044f57f4c643a70c668809c060233706aa7abf4301dc3cbb37044801::" providerId="AD" clId="Web-{9846B870-CFC0-3D5B-6435-3A309B2BA61B}" dt="2023-04-07T15:53:37.579" v="1800" actId="20577"/>
      <pc:docMkLst>
        <pc:docMk/>
      </pc:docMkLst>
      <pc:sldChg chg="modSp">
        <pc:chgData name="Guest User" userId="S::urn:spo:anon#d41d6a69044f57f4c643a70c668809c060233706aa7abf4301dc3cbb37044801::" providerId="AD" clId="Web-{9846B870-CFC0-3D5B-6435-3A309B2BA61B}" dt="2023-04-07T15:53:37.579" v="1800" actId="20577"/>
        <pc:sldMkLst>
          <pc:docMk/>
          <pc:sldMk cId="1252571269" sldId="270"/>
        </pc:sldMkLst>
        <pc:spChg chg="mod">
          <ac:chgData name="Guest User" userId="S::urn:spo:anon#d41d6a69044f57f4c643a70c668809c060233706aa7abf4301dc3cbb37044801::" providerId="AD" clId="Web-{9846B870-CFC0-3D5B-6435-3A309B2BA61B}" dt="2023-04-07T13:39:40.516" v="28" actId="1076"/>
          <ac:spMkLst>
            <pc:docMk/>
            <pc:sldMk cId="1252571269" sldId="270"/>
            <ac:spMk id="3" creationId="{50FDA3FC-4790-0320-8E05-4A727017AB8C}"/>
          </ac:spMkLst>
        </pc:spChg>
        <pc:spChg chg="mod">
          <ac:chgData name="Guest User" userId="S::urn:spo:anon#d41d6a69044f57f4c643a70c668809c060233706aa7abf4301dc3cbb37044801::" providerId="AD" clId="Web-{9846B870-CFC0-3D5B-6435-3A309B2BA61B}" dt="2023-04-07T15:53:37.579" v="1800" actId="20577"/>
          <ac:spMkLst>
            <pc:docMk/>
            <pc:sldMk cId="1252571269" sldId="270"/>
            <ac:spMk id="4" creationId="{45220A48-097C-1220-61A3-3B77F96E309F}"/>
          </ac:spMkLst>
        </pc:spChg>
      </pc:sldChg>
      <pc:sldChg chg="addSp delSp modSp">
        <pc:chgData name="Guest User" userId="S::urn:spo:anon#d41d6a69044f57f4c643a70c668809c060233706aa7abf4301dc3cbb37044801::" providerId="AD" clId="Web-{9846B870-CFC0-3D5B-6435-3A309B2BA61B}" dt="2023-04-07T15:50:28.371" v="1784"/>
        <pc:sldMkLst>
          <pc:docMk/>
          <pc:sldMk cId="2813402021" sldId="280"/>
        </pc:sldMkLst>
        <pc:spChg chg="mod">
          <ac:chgData name="Guest User" userId="S::urn:spo:anon#d41d6a69044f57f4c643a70c668809c060233706aa7abf4301dc3cbb37044801::" providerId="AD" clId="Web-{9846B870-CFC0-3D5B-6435-3A309B2BA61B}" dt="2023-04-07T15:50:28.371" v="1784"/>
          <ac:spMkLst>
            <pc:docMk/>
            <pc:sldMk cId="2813402021" sldId="280"/>
            <ac:spMk id="4" creationId="{45220A48-097C-1220-61A3-3B77F96E309F}"/>
          </ac:spMkLst>
        </pc:spChg>
        <pc:spChg chg="add mod">
          <ac:chgData name="Guest User" userId="S::urn:spo:anon#d41d6a69044f57f4c643a70c668809c060233706aa7abf4301dc3cbb37044801::" providerId="AD" clId="Web-{9846B870-CFC0-3D5B-6435-3A309B2BA61B}" dt="2023-04-07T14:53:43.064" v="762" actId="20577"/>
          <ac:spMkLst>
            <pc:docMk/>
            <pc:sldMk cId="2813402021" sldId="280"/>
            <ac:spMk id="5" creationId="{D4004E62-C945-59F7-688F-4A1B9501614F}"/>
          </ac:spMkLst>
        </pc:spChg>
        <pc:spChg chg="add mod">
          <ac:chgData name="Guest User" userId="S::urn:spo:anon#d41d6a69044f57f4c643a70c668809c060233706aa7abf4301dc3cbb37044801::" providerId="AD" clId="Web-{9846B870-CFC0-3D5B-6435-3A309B2BA61B}" dt="2023-04-07T14:53:31.814" v="759" actId="20577"/>
          <ac:spMkLst>
            <pc:docMk/>
            <pc:sldMk cId="2813402021" sldId="280"/>
            <ac:spMk id="14" creationId="{166467D2-0209-0F18-6CF4-A4E5AED07F86}"/>
          </ac:spMkLst>
        </pc:spChg>
        <pc:graphicFrameChg chg="add del mod">
          <ac:chgData name="Guest User" userId="S::urn:spo:anon#d41d6a69044f57f4c643a70c668809c060233706aa7abf4301dc3cbb37044801::" providerId="AD" clId="Web-{9846B870-CFC0-3D5B-6435-3A309B2BA61B}" dt="2023-04-07T14:36:52.314" v="401"/>
          <ac:graphicFrameMkLst>
            <pc:docMk/>
            <pc:sldMk cId="2813402021" sldId="280"/>
            <ac:graphicFrameMk id="8" creationId="{C596D6CE-308D-9FE4-526E-992F6F7A2419}"/>
          </ac:graphicFrameMkLst>
        </pc:graphicFrameChg>
        <pc:graphicFrameChg chg="add del mod modGraphic">
          <ac:chgData name="Guest User" userId="S::urn:spo:anon#d41d6a69044f57f4c643a70c668809c060233706aa7abf4301dc3cbb37044801::" providerId="AD" clId="Web-{9846B870-CFC0-3D5B-6435-3A309B2BA61B}" dt="2023-04-07T14:36:49.377" v="400"/>
          <ac:graphicFrameMkLst>
            <pc:docMk/>
            <pc:sldMk cId="2813402021" sldId="280"/>
            <ac:graphicFrameMk id="10" creationId="{DD084B31-6546-C796-61C3-E1F656303D03}"/>
          </ac:graphicFrameMkLst>
        </pc:graphicFrameChg>
        <pc:graphicFrameChg chg="add del mod modGraphic">
          <ac:chgData name="Guest User" userId="S::urn:spo:anon#d41d6a69044f57f4c643a70c668809c060233706aa7abf4301dc3cbb37044801::" providerId="AD" clId="Web-{9846B870-CFC0-3D5B-6435-3A309B2BA61B}" dt="2023-04-07T14:38:34.942" v="421"/>
          <ac:graphicFrameMkLst>
            <pc:docMk/>
            <pc:sldMk cId="2813402021" sldId="280"/>
            <ac:graphicFrameMk id="12" creationId="{86A4C182-B03A-A987-4825-763431E3FD3A}"/>
          </ac:graphicFrameMkLst>
        </pc:graphicFrameChg>
      </pc:sldChg>
      <pc:sldChg chg="addSp delSp modSp">
        <pc:chgData name="Guest User" userId="S::urn:spo:anon#d41d6a69044f57f4c643a70c668809c060233706aa7abf4301dc3cbb37044801::" providerId="AD" clId="Web-{9846B870-CFC0-3D5B-6435-3A309B2BA61B}" dt="2023-04-07T15:50:39.605" v="1785"/>
        <pc:sldMkLst>
          <pc:docMk/>
          <pc:sldMk cId="1756244935" sldId="281"/>
        </pc:sldMkLst>
        <pc:spChg chg="del">
          <ac:chgData name="Guest User" userId="S::urn:spo:anon#d41d6a69044f57f4c643a70c668809c060233706aa7abf4301dc3cbb37044801::" providerId="AD" clId="Web-{9846B870-CFC0-3D5B-6435-3A309B2BA61B}" dt="2023-04-07T14:54:29.815" v="765"/>
          <ac:spMkLst>
            <pc:docMk/>
            <pc:sldMk cId="1756244935" sldId="281"/>
            <ac:spMk id="3" creationId="{50FDA3FC-4790-0320-8E05-4A727017AB8C}"/>
          </ac:spMkLst>
        </pc:spChg>
        <pc:spChg chg="del">
          <ac:chgData name="Guest User" userId="S::urn:spo:anon#d41d6a69044f57f4c643a70c668809c060233706aa7abf4301dc3cbb37044801::" providerId="AD" clId="Web-{9846B870-CFC0-3D5B-6435-3A309B2BA61B}" dt="2023-04-07T14:54:26.300" v="764"/>
          <ac:spMkLst>
            <pc:docMk/>
            <pc:sldMk cId="1756244935" sldId="281"/>
            <ac:spMk id="4" creationId="{45220A48-097C-1220-61A3-3B77F96E309F}"/>
          </ac:spMkLst>
        </pc:spChg>
        <pc:spChg chg="add mod">
          <ac:chgData name="Guest User" userId="S::urn:spo:anon#d41d6a69044f57f4c643a70c668809c060233706aa7abf4301dc3cbb37044801::" providerId="AD" clId="Web-{9846B870-CFC0-3D5B-6435-3A309B2BA61B}" dt="2023-04-07T15:50:39.605" v="1785"/>
          <ac:spMkLst>
            <pc:docMk/>
            <pc:sldMk cId="1756244935" sldId="281"/>
            <ac:spMk id="6" creationId="{2FCBF0B7-94AB-BD25-B9D7-E5A88529D971}"/>
          </ac:spMkLst>
        </pc:spChg>
      </pc:sldChg>
      <pc:sldChg chg="addSp delSp modSp add replId">
        <pc:chgData name="Guest User" userId="S::urn:spo:anon#d41d6a69044f57f4c643a70c668809c060233706aa7abf4301dc3cbb37044801::" providerId="AD" clId="Web-{9846B870-CFC0-3D5B-6435-3A309B2BA61B}" dt="2023-04-07T15:51:41.779" v="1790" actId="20577"/>
        <pc:sldMkLst>
          <pc:docMk/>
          <pc:sldMk cId="845138166" sldId="282"/>
        </pc:sldMkLst>
        <pc:spChg chg="mod">
          <ac:chgData name="Guest User" userId="S::urn:spo:anon#d41d6a69044f57f4c643a70c668809c060233706aa7abf4301dc3cbb37044801::" providerId="AD" clId="Web-{9846B870-CFC0-3D5B-6435-3A309B2BA61B}" dt="2023-04-07T15:51:41.779" v="1790" actId="20577"/>
          <ac:spMkLst>
            <pc:docMk/>
            <pc:sldMk cId="845138166" sldId="282"/>
            <ac:spMk id="6" creationId="{2FCBF0B7-94AB-BD25-B9D7-E5A88529D971}"/>
          </ac:spMkLst>
        </pc:spChg>
        <pc:picChg chg="add del mod">
          <ac:chgData name="Guest User" userId="S::urn:spo:anon#d41d6a69044f57f4c643a70c668809c060233706aa7abf4301dc3cbb37044801::" providerId="AD" clId="Web-{9846B870-CFC0-3D5B-6435-3A309B2BA61B}" dt="2023-04-07T15:11:17.518" v="1152"/>
          <ac:picMkLst>
            <pc:docMk/>
            <pc:sldMk cId="845138166" sldId="282"/>
            <ac:picMk id="3" creationId="{606F6766-B789-B9E6-62D3-9AA3EB3F1A83}"/>
          </ac:picMkLst>
        </pc:picChg>
        <pc:picChg chg="add mod">
          <ac:chgData name="Guest User" userId="S::urn:spo:anon#d41d6a69044f57f4c643a70c668809c060233706aa7abf4301dc3cbb37044801::" providerId="AD" clId="Web-{9846B870-CFC0-3D5B-6435-3A309B2BA61B}" dt="2023-04-07T15:13:26.287" v="1172" actId="14100"/>
          <ac:picMkLst>
            <pc:docMk/>
            <pc:sldMk cId="845138166" sldId="282"/>
            <ac:picMk id="4" creationId="{E5320977-E340-412D-A071-07B14C1FFAAF}"/>
          </ac:picMkLst>
        </pc:picChg>
        <pc:picChg chg="add mod">
          <ac:chgData name="Guest User" userId="S::urn:spo:anon#d41d6a69044f57f4c643a70c668809c060233706aa7abf4301dc3cbb37044801::" providerId="AD" clId="Web-{9846B870-CFC0-3D5B-6435-3A309B2BA61B}" dt="2023-04-07T15:13:16.443" v="1170" actId="14100"/>
          <ac:picMkLst>
            <pc:docMk/>
            <pc:sldMk cId="845138166" sldId="282"/>
            <ac:picMk id="5" creationId="{C912492E-0728-9DDC-7030-2F4EF905F70C}"/>
          </ac:picMkLst>
        </pc:picChg>
      </pc:sldChg>
      <pc:sldChg chg="delSp modSp add replId">
        <pc:chgData name="Guest User" userId="S::urn:spo:anon#d41d6a69044f57f4c643a70c668809c060233706aa7abf4301dc3cbb37044801::" providerId="AD" clId="Web-{9846B870-CFC0-3D5B-6435-3A309B2BA61B}" dt="2023-04-07T15:51:11.731" v="1787"/>
        <pc:sldMkLst>
          <pc:docMk/>
          <pc:sldMk cId="732865202" sldId="283"/>
        </pc:sldMkLst>
        <pc:spChg chg="mod">
          <ac:chgData name="Guest User" userId="S::urn:spo:anon#d41d6a69044f57f4c643a70c668809c060233706aa7abf4301dc3cbb37044801::" providerId="AD" clId="Web-{9846B870-CFC0-3D5B-6435-3A309B2BA61B}" dt="2023-04-07T15:51:11.731" v="1787"/>
          <ac:spMkLst>
            <pc:docMk/>
            <pc:sldMk cId="732865202" sldId="283"/>
            <ac:spMk id="6" creationId="{2FCBF0B7-94AB-BD25-B9D7-E5A88529D971}"/>
          </ac:spMkLst>
        </pc:spChg>
        <pc:picChg chg="del mod">
          <ac:chgData name="Guest User" userId="S::urn:spo:anon#d41d6a69044f57f4c643a70c668809c060233706aa7abf4301dc3cbb37044801::" providerId="AD" clId="Web-{9846B870-CFC0-3D5B-6435-3A309B2BA61B}" dt="2023-04-07T15:10:43.407" v="1151"/>
          <ac:picMkLst>
            <pc:docMk/>
            <pc:sldMk cId="732865202" sldId="283"/>
            <ac:picMk id="3" creationId="{606F6766-B789-B9E6-62D3-9AA3EB3F1A83}"/>
          </ac:picMkLst>
        </pc:picChg>
      </pc:sldChg>
      <pc:sldChg chg="add del replId">
        <pc:chgData name="Guest User" userId="S::urn:spo:anon#d41d6a69044f57f4c643a70c668809c060233706aa7abf4301dc3cbb37044801::" providerId="AD" clId="Web-{9846B870-CFC0-3D5B-6435-3A309B2BA61B}" dt="2023-04-07T15:07:56.324" v="1119"/>
        <pc:sldMkLst>
          <pc:docMk/>
          <pc:sldMk cId="3714796684" sldId="283"/>
        </pc:sldMkLst>
      </pc:sldChg>
      <pc:sldChg chg="modSp add replId">
        <pc:chgData name="Guest User" userId="S::urn:spo:anon#d41d6a69044f57f4c643a70c668809c060233706aa7abf4301dc3cbb37044801::" providerId="AD" clId="Web-{9846B870-CFC0-3D5B-6435-3A309B2BA61B}" dt="2023-04-07T15:51:22.482" v="1789"/>
        <pc:sldMkLst>
          <pc:docMk/>
          <pc:sldMk cId="1154381560" sldId="284"/>
        </pc:sldMkLst>
        <pc:spChg chg="mod">
          <ac:chgData name="Guest User" userId="S::urn:spo:anon#d41d6a69044f57f4c643a70c668809c060233706aa7abf4301dc3cbb37044801::" providerId="AD" clId="Web-{9846B870-CFC0-3D5B-6435-3A309B2BA61B}" dt="2023-04-07T15:51:22.482" v="1789"/>
          <ac:spMkLst>
            <pc:docMk/>
            <pc:sldMk cId="1154381560" sldId="284"/>
            <ac:spMk id="6" creationId="{2FCBF0B7-94AB-BD25-B9D7-E5A88529D971}"/>
          </ac:spMkLst>
        </pc:spChg>
      </pc:sldChg>
      <pc:sldChg chg="add del replId">
        <pc:chgData name="Guest User" userId="S::urn:spo:anon#d41d6a69044f57f4c643a70c668809c060233706aa7abf4301dc3cbb37044801::" providerId="AD" clId="Web-{9846B870-CFC0-3D5B-6435-3A309B2BA61B}" dt="2023-04-07T15:49:28.150" v="1776"/>
        <pc:sldMkLst>
          <pc:docMk/>
          <pc:sldMk cId="126042924" sldId="285"/>
        </pc:sldMkLst>
      </pc:sldChg>
    </pc:docChg>
  </pc:docChgLst>
  <pc:docChgLst>
    <pc:chgData name="Guest User" userId="S::urn:spo:anon#d41d6a69044f57f4c643a70c668809c060233706aa7abf4301dc3cbb37044801::" providerId="AD" clId="Web-{28D7E9A8-4AC4-8D57-4E54-656718FEC121}"/>
    <pc:docChg chg="modSld sldOrd">
      <pc:chgData name="Guest User" userId="S::urn:spo:anon#d41d6a69044f57f4c643a70c668809c060233706aa7abf4301dc3cbb37044801::" providerId="AD" clId="Web-{28D7E9A8-4AC4-8D57-4E54-656718FEC121}" dt="2023-08-22T18:55:50.045" v="2"/>
      <pc:docMkLst>
        <pc:docMk/>
      </pc:docMkLst>
      <pc:sldChg chg="delSp ord">
        <pc:chgData name="Guest User" userId="S::urn:spo:anon#d41d6a69044f57f4c643a70c668809c060233706aa7abf4301dc3cbb37044801::" providerId="AD" clId="Web-{28D7E9A8-4AC4-8D57-4E54-656718FEC121}" dt="2023-08-22T18:55:50.045" v="2"/>
        <pc:sldMkLst>
          <pc:docMk/>
          <pc:sldMk cId="2341085596" sldId="257"/>
        </pc:sldMkLst>
        <pc:spChg chg="del">
          <ac:chgData name="Guest User" userId="S::urn:spo:anon#d41d6a69044f57f4c643a70c668809c060233706aa7abf4301dc3cbb37044801::" providerId="AD" clId="Web-{28D7E9A8-4AC4-8D57-4E54-656718FEC121}" dt="2023-08-22T18:55:13.123" v="0"/>
          <ac:spMkLst>
            <pc:docMk/>
            <pc:sldMk cId="2341085596" sldId="257"/>
            <ac:spMk id="3" creationId="{255110F9-811A-2E6C-A91E-38DB6D6A8E01}"/>
          </ac:spMkLst>
        </pc:spChg>
      </pc:sldChg>
    </pc:docChg>
  </pc:docChgLst>
  <pc:docChgLst>
    <pc:chgData name="namantiwary2800@gmail.com" userId="S::namantiwary2800_gmail.com#ext#@bostoninstituteofanalyti399.onmicrosoft.com::8c986219-cb71-4cdd-8e82-27d5fba1be68" providerId="AD" clId="Web-{5B3DA8A8-B8DB-EB1E-813B-AE9DB6D497B4}"/>
    <pc:docChg chg="modSld">
      <pc:chgData name="namantiwary2800@gmail.com" userId="S::namantiwary2800_gmail.com#ext#@bostoninstituteofanalyti399.onmicrosoft.com::8c986219-cb71-4cdd-8e82-27d5fba1be68" providerId="AD" clId="Web-{5B3DA8A8-B8DB-EB1E-813B-AE9DB6D497B4}" dt="2023-11-13T13:42:00.028" v="2" actId="20577"/>
      <pc:docMkLst>
        <pc:docMk/>
      </pc:docMkLst>
      <pc:sldChg chg="modSp">
        <pc:chgData name="namantiwary2800@gmail.com" userId="S::namantiwary2800_gmail.com#ext#@bostoninstituteofanalyti399.onmicrosoft.com::8c986219-cb71-4cdd-8e82-27d5fba1be68" providerId="AD" clId="Web-{5B3DA8A8-B8DB-EB1E-813B-AE9DB6D497B4}" dt="2023-11-13T13:41:47.715" v="1" actId="20577"/>
        <pc:sldMkLst>
          <pc:docMk/>
          <pc:sldMk cId="3271765712" sldId="399"/>
        </pc:sldMkLst>
        <pc:spChg chg="mod">
          <ac:chgData name="namantiwary2800@gmail.com" userId="S::namantiwary2800_gmail.com#ext#@bostoninstituteofanalyti399.onmicrosoft.com::8c986219-cb71-4cdd-8e82-27d5fba1be68" providerId="AD" clId="Web-{5B3DA8A8-B8DB-EB1E-813B-AE9DB6D497B4}" dt="2023-11-13T13:41:47.715" v="1" actId="20577"/>
          <ac:spMkLst>
            <pc:docMk/>
            <pc:sldMk cId="3271765712" sldId="399"/>
            <ac:spMk id="5" creationId="{6EB38271-5099-EAED-6DA2-71F72C468D74}"/>
          </ac:spMkLst>
        </pc:spChg>
      </pc:sldChg>
      <pc:sldChg chg="modSp">
        <pc:chgData name="namantiwary2800@gmail.com" userId="S::namantiwary2800_gmail.com#ext#@bostoninstituteofanalyti399.onmicrosoft.com::8c986219-cb71-4cdd-8e82-27d5fba1be68" providerId="AD" clId="Web-{5B3DA8A8-B8DB-EB1E-813B-AE9DB6D497B4}" dt="2023-11-13T13:42:00.028" v="2" actId="20577"/>
        <pc:sldMkLst>
          <pc:docMk/>
          <pc:sldMk cId="1586511948" sldId="401"/>
        </pc:sldMkLst>
        <pc:spChg chg="mod">
          <ac:chgData name="namantiwary2800@gmail.com" userId="S::namantiwary2800_gmail.com#ext#@bostoninstituteofanalyti399.onmicrosoft.com::8c986219-cb71-4cdd-8e82-27d5fba1be68" providerId="AD" clId="Web-{5B3DA8A8-B8DB-EB1E-813B-AE9DB6D497B4}" dt="2023-11-13T13:42:00.028" v="2" actId="20577"/>
          <ac:spMkLst>
            <pc:docMk/>
            <pc:sldMk cId="1586511948" sldId="401"/>
            <ac:spMk id="5" creationId="{6EB38271-5099-EAED-6DA2-71F72C468D74}"/>
          </ac:spMkLst>
        </pc:spChg>
      </pc:sldChg>
    </pc:docChg>
  </pc:docChgLst>
  <pc:docChgLst>
    <pc:chgData name="Guest User" userId="S::urn:spo:anon#12bb9c270c8a06e2adebb12a476771c11d5d4ef54da76a286c505b46425cd796::" providerId="AD" clId="Web-{8C5489A3-9D1D-31F7-93CC-A2AEE36B3BBF}"/>
    <pc:docChg chg="modSld sldOrd">
      <pc:chgData name="Guest User" userId="S::urn:spo:anon#12bb9c270c8a06e2adebb12a476771c11d5d4ef54da76a286c505b46425cd796::" providerId="AD" clId="Web-{8C5489A3-9D1D-31F7-93CC-A2AEE36B3BBF}" dt="2023-09-08T08:50:33.435" v="2" actId="1076"/>
      <pc:docMkLst>
        <pc:docMk/>
      </pc:docMkLst>
      <pc:sldChg chg="ord">
        <pc:chgData name="Guest User" userId="S::urn:spo:anon#12bb9c270c8a06e2adebb12a476771c11d5d4ef54da76a286c505b46425cd796::" providerId="AD" clId="Web-{8C5489A3-9D1D-31F7-93CC-A2AEE36B3BBF}" dt="2023-09-08T08:50:26.279" v="1"/>
        <pc:sldMkLst>
          <pc:docMk/>
          <pc:sldMk cId="2341085596" sldId="257"/>
        </pc:sldMkLst>
      </pc:sldChg>
      <pc:sldChg chg="ord">
        <pc:chgData name="Guest User" userId="S::urn:spo:anon#12bb9c270c8a06e2adebb12a476771c11d5d4ef54da76a286c505b46425cd796::" providerId="AD" clId="Web-{8C5489A3-9D1D-31F7-93CC-A2AEE36B3BBF}" dt="2023-09-08T08:50:13.341" v="0"/>
        <pc:sldMkLst>
          <pc:docMk/>
          <pc:sldMk cId="4099306829" sldId="356"/>
        </pc:sldMkLst>
      </pc:sldChg>
      <pc:sldChg chg="modSp">
        <pc:chgData name="Guest User" userId="S::urn:spo:anon#12bb9c270c8a06e2adebb12a476771c11d5d4ef54da76a286c505b46425cd796::" providerId="AD" clId="Web-{8C5489A3-9D1D-31F7-93CC-A2AEE36B3BBF}" dt="2023-09-08T08:50:33.435" v="2" actId="1076"/>
        <pc:sldMkLst>
          <pc:docMk/>
          <pc:sldMk cId="4161101770" sldId="372"/>
        </pc:sldMkLst>
        <pc:picChg chg="mod">
          <ac:chgData name="Guest User" userId="S::urn:spo:anon#12bb9c270c8a06e2adebb12a476771c11d5d4ef54da76a286c505b46425cd796::" providerId="AD" clId="Web-{8C5489A3-9D1D-31F7-93CC-A2AEE36B3BBF}" dt="2023-09-08T08:50:33.435" v="2" actId="1076"/>
          <ac:picMkLst>
            <pc:docMk/>
            <pc:sldMk cId="4161101770" sldId="372"/>
            <ac:picMk id="2" creationId="{BDB90223-5D15-41E3-9664-BD96C3BD25A2}"/>
          </ac:picMkLst>
        </pc:picChg>
      </pc:sldChg>
    </pc:docChg>
  </pc:docChgLst>
  <pc:docChgLst>
    <pc:chgData name="Guest User" userId="S::urn:spo:anon#d41d6a69044f57f4c643a70c668809c060233706aa7abf4301dc3cbb37044801::" providerId="AD" clId="Web-{C19AC5A8-F35B-0936-A238-E49E0A9D1BC8}"/>
    <pc:docChg chg="addSld modSld">
      <pc:chgData name="Guest User" userId="S::urn:spo:anon#d41d6a69044f57f4c643a70c668809c060233706aa7abf4301dc3cbb37044801::" providerId="AD" clId="Web-{C19AC5A8-F35B-0936-A238-E49E0A9D1BC8}" dt="2023-09-05T10:58:21.841" v="14"/>
      <pc:docMkLst>
        <pc:docMk/>
      </pc:docMkLst>
      <pc:sldChg chg="addSp delSp modSp">
        <pc:chgData name="Guest User" userId="S::urn:spo:anon#d41d6a69044f57f4c643a70c668809c060233706aa7abf4301dc3cbb37044801::" providerId="AD" clId="Web-{C19AC5A8-F35B-0936-A238-E49E0A9D1BC8}" dt="2023-09-05T10:57:05.731" v="4"/>
        <pc:sldMkLst>
          <pc:docMk/>
          <pc:sldMk cId="2341085596" sldId="257"/>
        </pc:sldMkLst>
        <pc:spChg chg="add del">
          <ac:chgData name="Guest User" userId="S::urn:spo:anon#d41d6a69044f57f4c643a70c668809c060233706aa7abf4301dc3cbb37044801::" providerId="AD" clId="Web-{C19AC5A8-F35B-0936-A238-E49E0A9D1BC8}" dt="2023-09-05T10:57:05.731" v="4"/>
          <ac:spMkLst>
            <pc:docMk/>
            <pc:sldMk cId="2341085596" sldId="257"/>
            <ac:spMk id="17" creationId="{E2384209-CB15-4CDF-9D31-C44FD9A3F20D}"/>
          </ac:spMkLst>
        </pc:spChg>
        <pc:spChg chg="add del">
          <ac:chgData name="Guest User" userId="S::urn:spo:anon#d41d6a69044f57f4c643a70c668809c060233706aa7abf4301dc3cbb37044801::" providerId="AD" clId="Web-{C19AC5A8-F35B-0936-A238-E49E0A9D1BC8}" dt="2023-09-05T10:57:05.731" v="4"/>
          <ac:spMkLst>
            <pc:docMk/>
            <pc:sldMk cId="2341085596" sldId="257"/>
            <ac:spMk id="18" creationId="{AB8C311F-7253-4AED-9701-7FC0708C41C7}"/>
          </ac:spMkLst>
        </pc:spChg>
        <pc:spChg chg="add del">
          <ac:chgData name="Guest User" userId="S::urn:spo:anon#d41d6a69044f57f4c643a70c668809c060233706aa7abf4301dc3cbb37044801::" providerId="AD" clId="Web-{C19AC5A8-F35B-0936-A238-E49E0A9D1BC8}" dt="2023-09-05T10:57:05.731" v="4"/>
          <ac:spMkLst>
            <pc:docMk/>
            <pc:sldMk cId="2341085596" sldId="257"/>
            <ac:spMk id="19" creationId="{2633B3B5-CC90-43F0-8714-D31D1F3F0209}"/>
          </ac:spMkLst>
        </pc:spChg>
        <pc:spChg chg="add del">
          <ac:chgData name="Guest User" userId="S::urn:spo:anon#d41d6a69044f57f4c643a70c668809c060233706aa7abf4301dc3cbb37044801::" providerId="AD" clId="Web-{C19AC5A8-F35B-0936-A238-E49E0A9D1BC8}" dt="2023-09-05T10:57:05.731" v="4"/>
          <ac:spMkLst>
            <pc:docMk/>
            <pc:sldMk cId="2341085596" sldId="257"/>
            <ac:spMk id="21" creationId="{A8D57A06-A426-446D-B02C-A2DC6B62E45E}"/>
          </ac:spMkLst>
        </pc:spChg>
        <pc:spChg chg="add del">
          <ac:chgData name="Guest User" userId="S::urn:spo:anon#d41d6a69044f57f4c643a70c668809c060233706aa7abf4301dc3cbb37044801::" providerId="AD" clId="Web-{C19AC5A8-F35B-0936-A238-E49E0A9D1BC8}" dt="2023-09-05T10:57:02.106" v="1"/>
          <ac:spMkLst>
            <pc:docMk/>
            <pc:sldMk cId="2341085596" sldId="257"/>
            <ac:spMk id="26" creationId="{42A4FC2C-047E-45A5-965D-8E1E3BF09BC6}"/>
          </ac:spMkLst>
        </pc:spChg>
        <pc:spChg chg="add del">
          <ac:chgData name="Guest User" userId="S::urn:spo:anon#d41d6a69044f57f4c643a70c668809c060233706aa7abf4301dc3cbb37044801::" providerId="AD" clId="Web-{C19AC5A8-F35B-0936-A238-E49E0A9D1BC8}" dt="2023-09-05T10:57:05.731" v="3"/>
          <ac:spMkLst>
            <pc:docMk/>
            <pc:sldMk cId="2341085596" sldId="257"/>
            <ac:spMk id="28" creationId="{E2384209-CB15-4CDF-9D31-C44FD9A3F20D}"/>
          </ac:spMkLst>
        </pc:spChg>
        <pc:spChg chg="add del">
          <ac:chgData name="Guest User" userId="S::urn:spo:anon#d41d6a69044f57f4c643a70c668809c060233706aa7abf4301dc3cbb37044801::" providerId="AD" clId="Web-{C19AC5A8-F35B-0936-A238-E49E0A9D1BC8}" dt="2023-09-05T10:57:05.731" v="3"/>
          <ac:spMkLst>
            <pc:docMk/>
            <pc:sldMk cId="2341085596" sldId="257"/>
            <ac:spMk id="29" creationId="{AB8C311F-7253-4AED-9701-7FC0708C41C7}"/>
          </ac:spMkLst>
        </pc:spChg>
        <pc:spChg chg="add del">
          <ac:chgData name="Guest User" userId="S::urn:spo:anon#d41d6a69044f57f4c643a70c668809c060233706aa7abf4301dc3cbb37044801::" providerId="AD" clId="Web-{C19AC5A8-F35B-0936-A238-E49E0A9D1BC8}" dt="2023-09-05T10:57:05.731" v="3"/>
          <ac:spMkLst>
            <pc:docMk/>
            <pc:sldMk cId="2341085596" sldId="257"/>
            <ac:spMk id="30" creationId="{2633B3B5-CC90-43F0-8714-D31D1F3F0209}"/>
          </ac:spMkLst>
        </pc:spChg>
        <pc:spChg chg="add del">
          <ac:chgData name="Guest User" userId="S::urn:spo:anon#d41d6a69044f57f4c643a70c668809c060233706aa7abf4301dc3cbb37044801::" providerId="AD" clId="Web-{C19AC5A8-F35B-0936-A238-E49E0A9D1BC8}" dt="2023-09-05T10:57:05.731" v="3"/>
          <ac:spMkLst>
            <pc:docMk/>
            <pc:sldMk cId="2341085596" sldId="257"/>
            <ac:spMk id="32" creationId="{A8D57A06-A426-446D-B02C-A2DC6B62E45E}"/>
          </ac:spMkLst>
        </pc:spChg>
        <pc:spChg chg="add">
          <ac:chgData name="Guest User" userId="S::urn:spo:anon#d41d6a69044f57f4c643a70c668809c060233706aa7abf4301dc3cbb37044801::" providerId="AD" clId="Web-{C19AC5A8-F35B-0936-A238-E49E0A9D1BC8}" dt="2023-09-05T10:57:05.731" v="4"/>
          <ac:spMkLst>
            <pc:docMk/>
            <pc:sldMk cId="2341085596" sldId="257"/>
            <ac:spMk id="34" creationId="{42A4FC2C-047E-45A5-965D-8E1E3BF09BC6}"/>
          </ac:spMkLst>
        </pc:spChg>
        <pc:picChg chg="mod">
          <ac:chgData name="Guest User" userId="S::urn:spo:anon#d41d6a69044f57f4c643a70c668809c060233706aa7abf4301dc3cbb37044801::" providerId="AD" clId="Web-{C19AC5A8-F35B-0936-A238-E49E0A9D1BC8}" dt="2023-09-05T10:57:05.731" v="4"/>
          <ac:picMkLst>
            <pc:docMk/>
            <pc:sldMk cId="2341085596" sldId="257"/>
            <ac:picMk id="5" creationId="{9DF61CB4-EFD8-4FB2-AC1D-5731103B6470}"/>
          </ac:picMkLst>
        </pc:picChg>
      </pc:sldChg>
      <pc:sldChg chg="addSp delSp modSp">
        <pc:chgData name="Guest User" userId="S::urn:spo:anon#d41d6a69044f57f4c643a70c668809c060233706aa7abf4301dc3cbb37044801::" providerId="AD" clId="Web-{C19AC5A8-F35B-0936-A238-E49E0A9D1BC8}" dt="2023-09-05T10:57:09.606" v="5"/>
        <pc:sldMkLst>
          <pc:docMk/>
          <pc:sldMk cId="4099306829" sldId="356"/>
        </pc:sldMkLst>
        <pc:spChg chg="del">
          <ac:chgData name="Guest User" userId="S::urn:spo:anon#d41d6a69044f57f4c643a70c668809c060233706aa7abf4301dc3cbb37044801::" providerId="AD" clId="Web-{C19AC5A8-F35B-0936-A238-E49E0A9D1BC8}" dt="2023-09-05T10:57:09.606" v="5"/>
          <ac:spMkLst>
            <pc:docMk/>
            <pc:sldMk cId="4099306829" sldId="356"/>
            <ac:spMk id="22" creationId="{42A4FC2C-047E-45A5-965D-8E1E3BF09BC6}"/>
          </ac:spMkLst>
        </pc:spChg>
        <pc:spChg chg="add">
          <ac:chgData name="Guest User" userId="S::urn:spo:anon#d41d6a69044f57f4c643a70c668809c060233706aa7abf4301dc3cbb37044801::" providerId="AD" clId="Web-{C19AC5A8-F35B-0936-A238-E49E0A9D1BC8}" dt="2023-09-05T10:57:09.606" v="5"/>
          <ac:spMkLst>
            <pc:docMk/>
            <pc:sldMk cId="4099306829" sldId="356"/>
            <ac:spMk id="27" creationId="{42A4FC2C-047E-45A5-965D-8E1E3BF09BC6}"/>
          </ac:spMkLst>
        </pc:spChg>
        <pc:picChg chg="mod">
          <ac:chgData name="Guest User" userId="S::urn:spo:anon#d41d6a69044f57f4c643a70c668809c060233706aa7abf4301dc3cbb37044801::" providerId="AD" clId="Web-{C19AC5A8-F35B-0936-A238-E49E0A9D1BC8}" dt="2023-09-05T10:57:09.606" v="5"/>
          <ac:picMkLst>
            <pc:docMk/>
            <pc:sldMk cId="4099306829" sldId="356"/>
            <ac:picMk id="2" creationId="{BDB90223-5D15-41E3-9664-BD96C3BD25A2}"/>
          </ac:picMkLst>
        </pc:picChg>
      </pc:sldChg>
      <pc:sldChg chg="add replId">
        <pc:chgData name="Guest User" userId="S::urn:spo:anon#d41d6a69044f57f4c643a70c668809c060233706aa7abf4301dc3cbb37044801::" providerId="AD" clId="Web-{C19AC5A8-F35B-0936-A238-E49E0A9D1BC8}" dt="2023-09-05T10:57:36.747" v="6"/>
        <pc:sldMkLst>
          <pc:docMk/>
          <pc:sldMk cId="3099032526" sldId="384"/>
        </pc:sldMkLst>
      </pc:sldChg>
      <pc:sldChg chg="add replId">
        <pc:chgData name="Guest User" userId="S::urn:spo:anon#d41d6a69044f57f4c643a70c668809c060233706aa7abf4301dc3cbb37044801::" providerId="AD" clId="Web-{C19AC5A8-F35B-0936-A238-E49E0A9D1BC8}" dt="2023-09-05T10:57:39.794" v="7"/>
        <pc:sldMkLst>
          <pc:docMk/>
          <pc:sldMk cId="1511894985" sldId="385"/>
        </pc:sldMkLst>
      </pc:sldChg>
      <pc:sldChg chg="add replId">
        <pc:chgData name="Guest User" userId="S::urn:spo:anon#d41d6a69044f57f4c643a70c668809c060233706aa7abf4301dc3cbb37044801::" providerId="AD" clId="Web-{C19AC5A8-F35B-0936-A238-E49E0A9D1BC8}" dt="2023-09-05T10:57:43.544" v="8"/>
        <pc:sldMkLst>
          <pc:docMk/>
          <pc:sldMk cId="3450698950" sldId="386"/>
        </pc:sldMkLst>
      </pc:sldChg>
      <pc:sldChg chg="add replId">
        <pc:chgData name="Guest User" userId="S::urn:spo:anon#d41d6a69044f57f4c643a70c668809c060233706aa7abf4301dc3cbb37044801::" providerId="AD" clId="Web-{C19AC5A8-F35B-0936-A238-E49E0A9D1BC8}" dt="2023-09-05T10:57:46.904" v="9"/>
        <pc:sldMkLst>
          <pc:docMk/>
          <pc:sldMk cId="1705121297" sldId="387"/>
        </pc:sldMkLst>
      </pc:sldChg>
      <pc:sldChg chg="add replId">
        <pc:chgData name="Guest User" userId="S::urn:spo:anon#d41d6a69044f57f4c643a70c668809c060233706aa7abf4301dc3cbb37044801::" providerId="AD" clId="Web-{C19AC5A8-F35B-0936-A238-E49E0A9D1BC8}" dt="2023-09-05T10:57:51.872" v="10"/>
        <pc:sldMkLst>
          <pc:docMk/>
          <pc:sldMk cId="3076973416" sldId="388"/>
        </pc:sldMkLst>
      </pc:sldChg>
      <pc:sldChg chg="add replId">
        <pc:chgData name="Guest User" userId="S::urn:spo:anon#d41d6a69044f57f4c643a70c668809c060233706aa7abf4301dc3cbb37044801::" providerId="AD" clId="Web-{C19AC5A8-F35B-0936-A238-E49E0A9D1BC8}" dt="2023-09-05T10:57:57.419" v="11"/>
        <pc:sldMkLst>
          <pc:docMk/>
          <pc:sldMk cId="1200012005" sldId="389"/>
        </pc:sldMkLst>
      </pc:sldChg>
      <pc:sldChg chg="add replId">
        <pc:chgData name="Guest User" userId="S::urn:spo:anon#d41d6a69044f57f4c643a70c668809c060233706aa7abf4301dc3cbb37044801::" providerId="AD" clId="Web-{C19AC5A8-F35B-0936-A238-E49E0A9D1BC8}" dt="2023-09-05T10:58:00.669" v="12"/>
        <pc:sldMkLst>
          <pc:docMk/>
          <pc:sldMk cId="19792024" sldId="390"/>
        </pc:sldMkLst>
      </pc:sldChg>
      <pc:sldChg chg="add replId">
        <pc:chgData name="Guest User" userId="S::urn:spo:anon#d41d6a69044f57f4c643a70c668809c060233706aa7abf4301dc3cbb37044801::" providerId="AD" clId="Web-{C19AC5A8-F35B-0936-A238-E49E0A9D1BC8}" dt="2023-09-05T10:58:04.841" v="13"/>
        <pc:sldMkLst>
          <pc:docMk/>
          <pc:sldMk cId="1509032926" sldId="391"/>
        </pc:sldMkLst>
      </pc:sldChg>
      <pc:sldChg chg="add replId">
        <pc:chgData name="Guest User" userId="S::urn:spo:anon#d41d6a69044f57f4c643a70c668809c060233706aa7abf4301dc3cbb37044801::" providerId="AD" clId="Web-{C19AC5A8-F35B-0936-A238-E49E0A9D1BC8}" dt="2023-09-05T10:58:21.841" v="14"/>
        <pc:sldMkLst>
          <pc:docMk/>
          <pc:sldMk cId="1394440599" sldId="392"/>
        </pc:sldMkLst>
      </pc:sldChg>
    </pc:docChg>
  </pc:docChgLst>
  <pc:docChgLst>
    <pc:chgData name="Guest User" userId="S::urn:spo:anon#12bb9c270c8a06e2adebb12a476771c11d5d4ef54da76a286c505b46425cd796::" providerId="AD" clId="Web-{677260D2-FABE-42D8-94CB-EEAACBF52F3E}"/>
    <pc:docChg chg="sldOrd">
      <pc:chgData name="Guest User" userId="S::urn:spo:anon#12bb9c270c8a06e2adebb12a476771c11d5d4ef54da76a286c505b46425cd796::" providerId="AD" clId="Web-{677260D2-FABE-42D8-94CB-EEAACBF52F3E}" dt="2023-11-07T09:21:16.065" v="0"/>
      <pc:docMkLst>
        <pc:docMk/>
      </pc:docMkLst>
      <pc:sldChg chg="ord">
        <pc:chgData name="Guest User" userId="S::urn:spo:anon#12bb9c270c8a06e2adebb12a476771c11d5d4ef54da76a286c505b46425cd796::" providerId="AD" clId="Web-{677260D2-FABE-42D8-94CB-EEAACBF52F3E}" dt="2023-11-07T09:21:16.065" v="0"/>
        <pc:sldMkLst>
          <pc:docMk/>
          <pc:sldMk cId="3271765712" sldId="399"/>
        </pc:sldMkLst>
      </pc:sldChg>
    </pc:docChg>
  </pc:docChgLst>
  <pc:docChgLst>
    <pc:chgData name="Guest User" userId="S::urn:spo:anon#12bb9c270c8a06e2adebb12a476771c11d5d4ef54da76a286c505b46425cd796::" providerId="AD" clId="Web-{8B8365F8-DC29-1DA1-A86D-FFFE58233C96}"/>
    <pc:docChg chg="addSld">
      <pc:chgData name="Guest User" userId="S::urn:spo:anon#12bb9c270c8a06e2adebb12a476771c11d5d4ef54da76a286c505b46425cd796::" providerId="AD" clId="Web-{8B8365F8-DC29-1DA1-A86D-FFFE58233C96}" dt="2023-09-14T20:24:09.844" v="0"/>
      <pc:docMkLst>
        <pc:docMk/>
      </pc:docMkLst>
      <pc:sldChg chg="new">
        <pc:chgData name="Guest User" userId="S::urn:spo:anon#12bb9c270c8a06e2adebb12a476771c11d5d4ef54da76a286c505b46425cd796::" providerId="AD" clId="Web-{8B8365F8-DC29-1DA1-A86D-FFFE58233C96}" dt="2023-09-14T20:24:09.844" v="0"/>
        <pc:sldMkLst>
          <pc:docMk/>
          <pc:sldMk cId="1310001096" sldId="384"/>
        </pc:sldMkLst>
      </pc:sldChg>
    </pc:docChg>
  </pc:docChgLst>
  <pc:docChgLst>
    <pc:chgData clId="Web-{6D1DDAE0-B46B-11AC-982A-F3C32195FA87}"/>
    <pc:docChg chg="modSld">
      <pc:chgData name="" userId="" providerId="" clId="Web-{6D1DDAE0-B46B-11AC-982A-F3C32195FA87}" dt="2023-06-22T12:15:49.842" v="7" actId="20577"/>
      <pc:docMkLst>
        <pc:docMk/>
      </pc:docMkLst>
      <pc:sldChg chg="modSp">
        <pc:chgData name="" userId="" providerId="" clId="Web-{6D1DDAE0-B46B-11AC-982A-F3C32195FA87}" dt="2023-06-22T12:15:49.842" v="7" actId="20577"/>
        <pc:sldMkLst>
          <pc:docMk/>
          <pc:sldMk cId="3671700765" sldId="335"/>
        </pc:sldMkLst>
        <pc:spChg chg="mod">
          <ac:chgData name="" userId="" providerId="" clId="Web-{6D1DDAE0-B46B-11AC-982A-F3C32195FA87}" dt="2023-06-22T12:15:49.842" v="7" actId="20577"/>
          <ac:spMkLst>
            <pc:docMk/>
            <pc:sldMk cId="3671700765" sldId="335"/>
            <ac:spMk id="3" creationId="{484045FE-D6B1-3DF9-B24F-282AFDFB93F5}"/>
          </ac:spMkLst>
        </pc:spChg>
      </pc:sldChg>
    </pc:docChg>
  </pc:docChgLst>
  <pc:docChgLst>
    <pc:chgData name="Guest User" userId="S::urn:spo:anon#d41d6a69044f57f4c643a70c668809c060233706aa7abf4301dc3cbb37044801::" providerId="AD" clId="Web-{6B2A96F2-571F-8D55-F44D-DFB46786AFDE}"/>
    <pc:docChg chg="addSld delSld modSld">
      <pc:chgData name="Guest User" userId="S::urn:spo:anon#d41d6a69044f57f4c643a70c668809c060233706aa7abf4301dc3cbb37044801::" providerId="AD" clId="Web-{6B2A96F2-571F-8D55-F44D-DFB46786AFDE}" dt="2023-06-21T08:19:32.003" v="543" actId="20577"/>
      <pc:docMkLst>
        <pc:docMk/>
      </pc:docMkLst>
      <pc:sldChg chg="addSp modSp">
        <pc:chgData name="Guest User" userId="S::urn:spo:anon#d41d6a69044f57f4c643a70c668809c060233706aa7abf4301dc3cbb37044801::" providerId="AD" clId="Web-{6B2A96F2-571F-8D55-F44D-DFB46786AFDE}" dt="2023-06-21T08:11:57.767" v="453" actId="20577"/>
        <pc:sldMkLst>
          <pc:docMk/>
          <pc:sldMk cId="2214311409" sldId="318"/>
        </pc:sldMkLst>
        <pc:spChg chg="add mod">
          <ac:chgData name="Guest User" userId="S::urn:spo:anon#d41d6a69044f57f4c643a70c668809c060233706aa7abf4301dc3cbb37044801::" providerId="AD" clId="Web-{6B2A96F2-571F-8D55-F44D-DFB46786AFDE}" dt="2023-06-21T08:11:57.767" v="453" actId="20577"/>
          <ac:spMkLst>
            <pc:docMk/>
            <pc:sldMk cId="2214311409" sldId="318"/>
            <ac:spMk id="3" creationId="{C46F92F2-C40E-0F11-C8D1-68849D717831}"/>
          </ac:spMkLst>
        </pc:spChg>
      </pc:sldChg>
      <pc:sldChg chg="addSp delSp modSp">
        <pc:chgData name="Guest User" userId="S::urn:spo:anon#d41d6a69044f57f4c643a70c668809c060233706aa7abf4301dc3cbb37044801::" providerId="AD" clId="Web-{6B2A96F2-571F-8D55-F44D-DFB46786AFDE}" dt="2023-06-21T08:19:32.003" v="543" actId="20577"/>
        <pc:sldMkLst>
          <pc:docMk/>
          <pc:sldMk cId="1732964745" sldId="319"/>
        </pc:sldMkLst>
        <pc:spChg chg="mod">
          <ac:chgData name="Guest User" userId="S::urn:spo:anon#d41d6a69044f57f4c643a70c668809c060233706aa7abf4301dc3cbb37044801::" providerId="AD" clId="Web-{6B2A96F2-571F-8D55-F44D-DFB46786AFDE}" dt="2023-06-21T08:19:32.003" v="543" actId="20577"/>
          <ac:spMkLst>
            <pc:docMk/>
            <pc:sldMk cId="1732964745" sldId="319"/>
            <ac:spMk id="4" creationId="{D8BB6F84-0EBA-1549-F2EB-7497A63E3EB1}"/>
          </ac:spMkLst>
        </pc:spChg>
        <pc:picChg chg="add del mod">
          <ac:chgData name="Guest User" userId="S::urn:spo:anon#d41d6a69044f57f4c643a70c668809c060233706aa7abf4301dc3cbb37044801::" providerId="AD" clId="Web-{6B2A96F2-571F-8D55-F44D-DFB46786AFDE}" dt="2023-06-21T08:15:15.806" v="474"/>
          <ac:picMkLst>
            <pc:docMk/>
            <pc:sldMk cId="1732964745" sldId="319"/>
            <ac:picMk id="3" creationId="{125C71A8-E3BC-4D66-3047-75998857112E}"/>
          </ac:picMkLst>
        </pc:picChg>
        <pc:picChg chg="add mod">
          <ac:chgData name="Guest User" userId="S::urn:spo:anon#d41d6a69044f57f4c643a70c668809c060233706aa7abf4301dc3cbb37044801::" providerId="AD" clId="Web-{6B2A96F2-571F-8D55-F44D-DFB46786AFDE}" dt="2023-06-21T08:18:44.688" v="535" actId="14100"/>
          <ac:picMkLst>
            <pc:docMk/>
            <pc:sldMk cId="1732964745" sldId="319"/>
            <ac:picMk id="5" creationId="{744A55C1-8324-7065-CFEB-415002F61F89}"/>
          </ac:picMkLst>
        </pc:picChg>
      </pc:sldChg>
      <pc:sldChg chg="addSp modSp">
        <pc:chgData name="Guest User" userId="S::urn:spo:anon#d41d6a69044f57f4c643a70c668809c060233706aa7abf4301dc3cbb37044801::" providerId="AD" clId="Web-{6B2A96F2-571F-8D55-F44D-DFB46786AFDE}" dt="2023-06-21T08:05:24.738" v="358" actId="20577"/>
        <pc:sldMkLst>
          <pc:docMk/>
          <pc:sldMk cId="3671700765" sldId="335"/>
        </pc:sldMkLst>
        <pc:spChg chg="mod">
          <ac:chgData name="Guest User" userId="S::urn:spo:anon#d41d6a69044f57f4c643a70c668809c060233706aa7abf4301dc3cbb37044801::" providerId="AD" clId="Web-{6B2A96F2-571F-8D55-F44D-DFB46786AFDE}" dt="2023-06-21T08:05:24.738" v="358" actId="20577"/>
          <ac:spMkLst>
            <pc:docMk/>
            <pc:sldMk cId="3671700765" sldId="335"/>
            <ac:spMk id="3" creationId="{484045FE-D6B1-3DF9-B24F-282AFDFB93F5}"/>
          </ac:spMkLst>
        </pc:spChg>
        <pc:picChg chg="add mod">
          <ac:chgData name="Guest User" userId="S::urn:spo:anon#d41d6a69044f57f4c643a70c668809c060233706aa7abf4301dc3cbb37044801::" providerId="AD" clId="Web-{6B2A96F2-571F-8D55-F44D-DFB46786AFDE}" dt="2023-06-21T07:56:18.359" v="196" actId="14100"/>
          <ac:picMkLst>
            <pc:docMk/>
            <pc:sldMk cId="3671700765" sldId="335"/>
            <ac:picMk id="5" creationId="{56AD7B15-DFFB-41F9-451F-4261AC7B913E}"/>
          </ac:picMkLst>
        </pc:picChg>
      </pc:sldChg>
      <pc:sldChg chg="addSp delSp modSp add mod replId setBg">
        <pc:chgData name="Guest User" userId="S::urn:spo:anon#d41d6a69044f57f4c643a70c668809c060233706aa7abf4301dc3cbb37044801::" providerId="AD" clId="Web-{6B2A96F2-571F-8D55-F44D-DFB46786AFDE}" dt="2023-06-21T08:07:43.086" v="373" actId="14100"/>
        <pc:sldMkLst>
          <pc:docMk/>
          <pc:sldMk cId="222868434" sldId="336"/>
        </pc:sldMkLst>
        <pc:spChg chg="mod ord">
          <ac:chgData name="Guest User" userId="S::urn:spo:anon#d41d6a69044f57f4c643a70c668809c060233706aa7abf4301dc3cbb37044801::" providerId="AD" clId="Web-{6B2A96F2-571F-8D55-F44D-DFB46786AFDE}" dt="2023-06-21T08:01:46.246" v="337" actId="20577"/>
          <ac:spMkLst>
            <pc:docMk/>
            <pc:sldMk cId="222868434" sldId="336"/>
            <ac:spMk id="4" creationId="{B56E3493-F35C-66B7-19CB-C3B8BB301380}"/>
          </ac:spMkLst>
        </pc:spChg>
        <pc:spChg chg="add">
          <ac:chgData name="Guest User" userId="S::urn:spo:anon#d41d6a69044f57f4c643a70c668809c060233706aa7abf4301dc3cbb37044801::" providerId="AD" clId="Web-{6B2A96F2-571F-8D55-F44D-DFB46786AFDE}" dt="2023-06-21T07:57:41.112" v="205"/>
          <ac:spMkLst>
            <pc:docMk/>
            <pc:sldMk cId="222868434" sldId="336"/>
            <ac:spMk id="5" creationId="{274C0F7E-9593-7F83-C9A4-4BA1DC707453}"/>
          </ac:spMkLst>
        </pc:spChg>
        <pc:spChg chg="mod">
          <ac:chgData name="Guest User" userId="S::urn:spo:anon#d41d6a69044f57f4c643a70c668809c060233706aa7abf4301dc3cbb37044801::" providerId="AD" clId="Web-{6B2A96F2-571F-8D55-F44D-DFB46786AFDE}" dt="2023-06-21T07:57:35.096" v="203"/>
          <ac:spMkLst>
            <pc:docMk/>
            <pc:sldMk cId="222868434" sldId="336"/>
            <ac:spMk id="6" creationId="{2FCBF0B7-94AB-BD25-B9D7-E5A88529D971}"/>
          </ac:spMkLst>
        </pc:spChg>
        <pc:spChg chg="mod">
          <ac:chgData name="Guest User" userId="S::urn:spo:anon#d41d6a69044f57f4c643a70c668809c060233706aa7abf4301dc3cbb37044801::" providerId="AD" clId="Web-{6B2A96F2-571F-8D55-F44D-DFB46786AFDE}" dt="2023-06-21T07:57:35.096" v="203"/>
          <ac:spMkLst>
            <pc:docMk/>
            <pc:sldMk cId="222868434" sldId="336"/>
            <ac:spMk id="8" creationId="{E35BD990-E826-3680-13E0-410C1E9DDC10}"/>
          </ac:spMkLst>
        </pc:spChg>
        <pc:spChg chg="add mod">
          <ac:chgData name="Guest User" userId="S::urn:spo:anon#d41d6a69044f57f4c643a70c668809c060233706aa7abf4301dc3cbb37044801::" providerId="AD" clId="Web-{6B2A96F2-571F-8D55-F44D-DFB46786AFDE}" dt="2023-06-21T08:07:43.086" v="373" actId="14100"/>
          <ac:spMkLst>
            <pc:docMk/>
            <pc:sldMk cId="222868434" sldId="336"/>
            <ac:spMk id="9" creationId="{1681AF80-8B31-52F5-0B61-BD78DF1B5B72}"/>
          </ac:spMkLst>
        </pc:spChg>
        <pc:spChg chg="add del">
          <ac:chgData name="Guest User" userId="S::urn:spo:anon#d41d6a69044f57f4c643a70c668809c060233706aa7abf4301dc3cbb37044801::" providerId="AD" clId="Web-{6B2A96F2-571F-8D55-F44D-DFB46786AFDE}" dt="2023-06-21T07:57:35.096" v="203"/>
          <ac:spMkLst>
            <pc:docMk/>
            <pc:sldMk cId="222868434" sldId="336"/>
            <ac:spMk id="13" creationId="{022BDE4A-8A20-4A69-9C5A-581C82036A4D}"/>
          </ac:spMkLst>
        </pc:spChg>
        <pc:picChg chg="mod">
          <ac:chgData name="Guest User" userId="S::urn:spo:anon#d41d6a69044f57f4c643a70c668809c060233706aa7abf4301dc3cbb37044801::" providerId="AD" clId="Web-{6B2A96F2-571F-8D55-F44D-DFB46786AFDE}" dt="2023-06-21T08:07:00.726" v="370" actId="1076"/>
          <ac:picMkLst>
            <pc:docMk/>
            <pc:sldMk cId="222868434" sldId="336"/>
            <ac:picMk id="2" creationId="{BDB90223-5D15-41E3-9664-BD96C3BD25A2}"/>
          </ac:picMkLst>
        </pc:picChg>
        <pc:picChg chg="add del mod ord">
          <ac:chgData name="Guest User" userId="S::urn:spo:anon#d41d6a69044f57f4c643a70c668809c060233706aa7abf4301dc3cbb37044801::" providerId="AD" clId="Web-{6B2A96F2-571F-8D55-F44D-DFB46786AFDE}" dt="2023-06-21T07:57:35.846" v="204"/>
          <ac:picMkLst>
            <pc:docMk/>
            <pc:sldMk cId="222868434" sldId="336"/>
            <ac:picMk id="3" creationId="{E66E4DE5-5037-F408-AD61-223D8BEB0C1B}"/>
          </ac:picMkLst>
        </pc:picChg>
        <pc:picChg chg="add mod">
          <ac:chgData name="Guest User" userId="S::urn:spo:anon#d41d6a69044f57f4c643a70c668809c060233706aa7abf4301dc3cbb37044801::" providerId="AD" clId="Web-{6B2A96F2-571F-8D55-F44D-DFB46786AFDE}" dt="2023-06-21T07:58:43.583" v="217" actId="14100"/>
          <ac:picMkLst>
            <pc:docMk/>
            <pc:sldMk cId="222868434" sldId="336"/>
            <ac:picMk id="10" creationId="{6C982C01-D239-97C6-270E-B9ABDC01F45F}"/>
          </ac:picMkLst>
        </pc:picChg>
      </pc:sldChg>
      <pc:sldChg chg="add del replId">
        <pc:chgData name="Guest User" userId="S::urn:spo:anon#d41d6a69044f57f4c643a70c668809c060233706aa7abf4301dc3cbb37044801::" providerId="AD" clId="Web-{6B2A96F2-571F-8D55-F44D-DFB46786AFDE}" dt="2023-06-21T07:56:08.390" v="194"/>
        <pc:sldMkLst>
          <pc:docMk/>
          <pc:sldMk cId="3752207010" sldId="336"/>
        </pc:sldMkLst>
      </pc:sldChg>
    </pc:docChg>
  </pc:docChgLst>
  <pc:docChgLst>
    <pc:chgData name="Guest User" userId="S::urn:spo:anon#d41d6a69044f57f4c643a70c668809c060233706aa7abf4301dc3cbb37044801::" providerId="AD" clId="Web-{3231D9BC-2059-89B4-3A1F-6BD834F4529C}"/>
    <pc:docChg chg="modSld">
      <pc:chgData name="Guest User" userId="S::urn:spo:anon#d41d6a69044f57f4c643a70c668809c060233706aa7abf4301dc3cbb37044801::" providerId="AD" clId="Web-{3231D9BC-2059-89B4-3A1F-6BD834F4529C}" dt="2023-06-19T15:44:36.256" v="21" actId="14100"/>
      <pc:docMkLst>
        <pc:docMk/>
      </pc:docMkLst>
      <pc:sldChg chg="modSp">
        <pc:chgData name="Guest User" userId="S::urn:spo:anon#d41d6a69044f57f4c643a70c668809c060233706aa7abf4301dc3cbb37044801::" providerId="AD" clId="Web-{3231D9BC-2059-89B4-3A1F-6BD834F4529C}" dt="2023-06-19T15:44:36.256" v="21" actId="14100"/>
        <pc:sldMkLst>
          <pc:docMk/>
          <pc:sldMk cId="2556973208" sldId="322"/>
        </pc:sldMkLst>
        <pc:spChg chg="mod">
          <ac:chgData name="Guest User" userId="S::urn:spo:anon#d41d6a69044f57f4c643a70c668809c060233706aa7abf4301dc3cbb37044801::" providerId="AD" clId="Web-{3231D9BC-2059-89B4-3A1F-6BD834F4529C}" dt="2023-06-19T15:44:36.256" v="21" actId="14100"/>
          <ac:spMkLst>
            <pc:docMk/>
            <pc:sldMk cId="2556973208" sldId="322"/>
            <ac:spMk id="4" creationId="{68FFFA3D-6422-3511-9D9A-EB64C02F5A1F}"/>
          </ac:spMkLst>
        </pc:spChg>
      </pc:sldChg>
    </pc:docChg>
  </pc:docChgLst>
  <pc:docChgLst>
    <pc:chgData name="Guest User" userId="S::urn:spo:anon#12bb9c270c8a06e2adebb12a476771c11d5d4ef54da76a286c505b46425cd796::" providerId="AD" clId="Web-{5F12AAE9-A9C6-CA7D-9B20-93B2BBA700B0}"/>
    <pc:docChg chg="modSld">
      <pc:chgData name="Guest User" userId="S::urn:spo:anon#12bb9c270c8a06e2adebb12a476771c11d5d4ef54da76a286c505b46425cd796::" providerId="AD" clId="Web-{5F12AAE9-A9C6-CA7D-9B20-93B2BBA700B0}" dt="2023-11-03T09:39:35.649" v="2" actId="20577"/>
      <pc:docMkLst>
        <pc:docMk/>
      </pc:docMkLst>
      <pc:sldChg chg="modSp">
        <pc:chgData name="Guest User" userId="S::urn:spo:anon#12bb9c270c8a06e2adebb12a476771c11d5d4ef54da76a286c505b46425cd796::" providerId="AD" clId="Web-{5F12AAE9-A9C6-CA7D-9B20-93B2BBA700B0}" dt="2023-11-03T09:39:35.649" v="2" actId="20577"/>
        <pc:sldMkLst>
          <pc:docMk/>
          <pc:sldMk cId="1498139725" sldId="383"/>
        </pc:sldMkLst>
        <pc:spChg chg="mod">
          <ac:chgData name="Guest User" userId="S::urn:spo:anon#12bb9c270c8a06e2adebb12a476771c11d5d4ef54da76a286c505b46425cd796::" providerId="AD" clId="Web-{5F12AAE9-A9C6-CA7D-9B20-93B2BBA700B0}" dt="2023-11-03T09:39:35.649" v="2" actId="20577"/>
          <ac:spMkLst>
            <pc:docMk/>
            <pc:sldMk cId="1498139725" sldId="383"/>
            <ac:spMk id="3" creationId="{12989E66-F477-B4DF-54D3-0D368FD186B2}"/>
          </ac:spMkLst>
        </pc:spChg>
      </pc:sldChg>
    </pc:docChg>
  </pc:docChgLst>
  <pc:docChgLst>
    <pc:chgData name="Guest User" userId="S::urn:spo:anon#d41d6a69044f57f4c643a70c668809c060233706aa7abf4301dc3cbb37044801::" providerId="AD" clId="Web-{A6041893-4830-2A13-0D38-F1C6C3AE723D}"/>
    <pc:docChg chg="addSld delSld modSld">
      <pc:chgData name="Guest User" userId="S::urn:spo:anon#d41d6a69044f57f4c643a70c668809c060233706aa7abf4301dc3cbb37044801::" providerId="AD" clId="Web-{A6041893-4830-2A13-0D38-F1C6C3AE723D}" dt="2023-08-26T10:11:03.587" v="48" actId="14100"/>
      <pc:docMkLst>
        <pc:docMk/>
      </pc:docMkLst>
      <pc:sldChg chg="modSp">
        <pc:chgData name="Guest User" userId="S::urn:spo:anon#d41d6a69044f57f4c643a70c668809c060233706aa7abf4301dc3cbb37044801::" providerId="AD" clId="Web-{A6041893-4830-2A13-0D38-F1C6C3AE723D}" dt="2023-08-26T10:07:55.535" v="7" actId="14100"/>
        <pc:sldMkLst>
          <pc:docMk/>
          <pc:sldMk cId="2341085596" sldId="257"/>
        </pc:sldMkLst>
        <pc:picChg chg="mod">
          <ac:chgData name="Guest User" userId="S::urn:spo:anon#d41d6a69044f57f4c643a70c668809c060233706aa7abf4301dc3cbb37044801::" providerId="AD" clId="Web-{A6041893-4830-2A13-0D38-F1C6C3AE723D}" dt="2023-08-26T10:07:55.535" v="7" actId="14100"/>
          <ac:picMkLst>
            <pc:docMk/>
            <pc:sldMk cId="2341085596" sldId="257"/>
            <ac:picMk id="5" creationId="{9DF61CB4-EFD8-4FB2-AC1D-5731103B6470}"/>
          </ac:picMkLst>
        </pc:picChg>
      </pc:sldChg>
      <pc:sldChg chg="addSp delSp modSp">
        <pc:chgData name="Guest User" userId="S::urn:spo:anon#d41d6a69044f57f4c643a70c668809c060233706aa7abf4301dc3cbb37044801::" providerId="AD" clId="Web-{A6041893-4830-2A13-0D38-F1C6C3AE723D}" dt="2023-08-26T10:11:03.587" v="48" actId="14100"/>
        <pc:sldMkLst>
          <pc:docMk/>
          <pc:sldMk cId="379552423" sldId="333"/>
        </pc:sldMkLst>
        <pc:picChg chg="mod">
          <ac:chgData name="Guest User" userId="S::urn:spo:anon#d41d6a69044f57f4c643a70c668809c060233706aa7abf4301dc3cbb37044801::" providerId="AD" clId="Web-{A6041893-4830-2A13-0D38-F1C6C3AE723D}" dt="2023-08-26T10:11:03.587" v="48" actId="14100"/>
          <ac:picMkLst>
            <pc:docMk/>
            <pc:sldMk cId="379552423" sldId="333"/>
            <ac:picMk id="2" creationId="{BDB90223-5D15-41E3-9664-BD96C3BD25A2}"/>
          </ac:picMkLst>
        </pc:picChg>
        <pc:picChg chg="add">
          <ac:chgData name="Guest User" userId="S::urn:spo:anon#d41d6a69044f57f4c643a70c668809c060233706aa7abf4301dc3cbb37044801::" providerId="AD" clId="Web-{A6041893-4830-2A13-0D38-F1C6C3AE723D}" dt="2023-08-26T10:10:55.071" v="47"/>
          <ac:picMkLst>
            <pc:docMk/>
            <pc:sldMk cId="379552423" sldId="333"/>
            <ac:picMk id="5" creationId="{E38B8538-5E1C-674B-0DC1-971159F886BA}"/>
          </ac:picMkLst>
        </pc:picChg>
        <pc:picChg chg="del mod">
          <ac:chgData name="Guest User" userId="S::urn:spo:anon#d41d6a69044f57f4c643a70c668809c060233706aa7abf4301dc3cbb37044801::" providerId="AD" clId="Web-{A6041893-4830-2A13-0D38-F1C6C3AE723D}" dt="2023-08-26T10:10:48.102" v="46"/>
          <ac:picMkLst>
            <pc:docMk/>
            <pc:sldMk cId="379552423" sldId="333"/>
            <ac:picMk id="7" creationId="{4019A7C7-4F37-4807-89DC-50EF4BBEB556}"/>
          </ac:picMkLst>
        </pc:picChg>
      </pc:sldChg>
      <pc:sldChg chg="modSp">
        <pc:chgData name="Guest User" userId="S::urn:spo:anon#d41d6a69044f57f4c643a70c668809c060233706aa7abf4301dc3cbb37044801::" providerId="AD" clId="Web-{A6041893-4830-2A13-0D38-F1C6C3AE723D}" dt="2023-08-26T10:08:49.911" v="15" actId="14100"/>
        <pc:sldMkLst>
          <pc:docMk/>
          <pc:sldMk cId="4099306829" sldId="356"/>
        </pc:sldMkLst>
        <pc:picChg chg="mod">
          <ac:chgData name="Guest User" userId="S::urn:spo:anon#d41d6a69044f57f4c643a70c668809c060233706aa7abf4301dc3cbb37044801::" providerId="AD" clId="Web-{A6041893-4830-2A13-0D38-F1C6C3AE723D}" dt="2023-08-26T10:08:49.911" v="15" actId="14100"/>
          <ac:picMkLst>
            <pc:docMk/>
            <pc:sldMk cId="4099306829" sldId="356"/>
            <ac:picMk id="2" creationId="{BDB90223-5D15-41E3-9664-BD96C3BD25A2}"/>
          </ac:picMkLst>
        </pc:picChg>
        <pc:picChg chg="mod">
          <ac:chgData name="Guest User" userId="S::urn:spo:anon#d41d6a69044f57f4c643a70c668809c060233706aa7abf4301dc3cbb37044801::" providerId="AD" clId="Web-{A6041893-4830-2A13-0D38-F1C6C3AE723D}" dt="2023-08-26T10:08:42.942" v="14" actId="1076"/>
          <ac:picMkLst>
            <pc:docMk/>
            <pc:sldMk cId="4099306829" sldId="356"/>
            <ac:picMk id="7" creationId="{4019A7C7-4F37-4807-89DC-50EF4BBEB556}"/>
          </ac:picMkLst>
        </pc:picChg>
      </pc:sldChg>
      <pc:sldChg chg="addSp">
        <pc:chgData name="Guest User" userId="S::urn:spo:anon#d41d6a69044f57f4c643a70c668809c060233706aa7abf4301dc3cbb37044801::" providerId="AD" clId="Web-{A6041893-4830-2A13-0D38-F1C6C3AE723D}" dt="2023-08-26T10:08:58.021" v="16"/>
        <pc:sldMkLst>
          <pc:docMk/>
          <pc:sldMk cId="3773661486" sldId="357"/>
        </pc:sldMkLst>
        <pc:picChg chg="add">
          <ac:chgData name="Guest User" userId="S::urn:spo:anon#d41d6a69044f57f4c643a70c668809c060233706aa7abf4301dc3cbb37044801::" providerId="AD" clId="Web-{A6041893-4830-2A13-0D38-F1C6C3AE723D}" dt="2023-08-26T10:08:58.021" v="16"/>
          <ac:picMkLst>
            <pc:docMk/>
            <pc:sldMk cId="3773661486" sldId="357"/>
            <ac:picMk id="4" creationId="{10D29AB8-F474-737E-A170-994A29271713}"/>
          </ac:picMkLst>
        </pc:picChg>
      </pc:sldChg>
      <pc:sldChg chg="addSp">
        <pc:chgData name="Guest User" userId="S::urn:spo:anon#d41d6a69044f57f4c643a70c668809c060233706aa7abf4301dc3cbb37044801::" providerId="AD" clId="Web-{A6041893-4830-2A13-0D38-F1C6C3AE723D}" dt="2023-08-26T10:09:03.287" v="17"/>
        <pc:sldMkLst>
          <pc:docMk/>
          <pc:sldMk cId="3893415800" sldId="358"/>
        </pc:sldMkLst>
        <pc:picChg chg="add">
          <ac:chgData name="Guest User" userId="S::urn:spo:anon#d41d6a69044f57f4c643a70c668809c060233706aa7abf4301dc3cbb37044801::" providerId="AD" clId="Web-{A6041893-4830-2A13-0D38-F1C6C3AE723D}" dt="2023-08-26T10:09:03.287" v="17"/>
          <ac:picMkLst>
            <pc:docMk/>
            <pc:sldMk cId="3893415800" sldId="358"/>
            <ac:picMk id="4" creationId="{161B20BF-2262-9DA9-1D6A-83A1D4812C62}"/>
          </ac:picMkLst>
        </pc:picChg>
      </pc:sldChg>
      <pc:sldChg chg="addSp">
        <pc:chgData name="Guest User" userId="S::urn:spo:anon#d41d6a69044f57f4c643a70c668809c060233706aa7abf4301dc3cbb37044801::" providerId="AD" clId="Web-{A6041893-4830-2A13-0D38-F1C6C3AE723D}" dt="2023-08-26T10:09:05.662" v="18"/>
        <pc:sldMkLst>
          <pc:docMk/>
          <pc:sldMk cId="4188328679" sldId="360"/>
        </pc:sldMkLst>
        <pc:picChg chg="add">
          <ac:chgData name="Guest User" userId="S::urn:spo:anon#d41d6a69044f57f4c643a70c668809c060233706aa7abf4301dc3cbb37044801::" providerId="AD" clId="Web-{A6041893-4830-2A13-0D38-F1C6C3AE723D}" dt="2023-08-26T10:09:05.662" v="18"/>
          <ac:picMkLst>
            <pc:docMk/>
            <pc:sldMk cId="4188328679" sldId="360"/>
            <ac:picMk id="4" creationId="{91E833DE-2906-C2F6-FC8F-0857C8EC1C7A}"/>
          </ac:picMkLst>
        </pc:picChg>
      </pc:sldChg>
      <pc:sldChg chg="addSp">
        <pc:chgData name="Guest User" userId="S::urn:spo:anon#d41d6a69044f57f4c643a70c668809c060233706aa7abf4301dc3cbb37044801::" providerId="AD" clId="Web-{A6041893-4830-2A13-0D38-F1C6C3AE723D}" dt="2023-08-26T10:09:23.194" v="26"/>
        <pc:sldMkLst>
          <pc:docMk/>
          <pc:sldMk cId="1998104412" sldId="361"/>
        </pc:sldMkLst>
        <pc:picChg chg="add">
          <ac:chgData name="Guest User" userId="S::urn:spo:anon#d41d6a69044f57f4c643a70c668809c060233706aa7abf4301dc3cbb37044801::" providerId="AD" clId="Web-{A6041893-4830-2A13-0D38-F1C6C3AE723D}" dt="2023-08-26T10:09:23.194" v="26"/>
          <ac:picMkLst>
            <pc:docMk/>
            <pc:sldMk cId="1998104412" sldId="361"/>
            <ac:picMk id="4" creationId="{BC4A9F58-EC79-9FA6-669F-AD76C9B2841A}"/>
          </ac:picMkLst>
        </pc:picChg>
      </pc:sldChg>
      <pc:sldChg chg="addSp">
        <pc:chgData name="Guest User" userId="S::urn:spo:anon#d41d6a69044f57f4c643a70c668809c060233706aa7abf4301dc3cbb37044801::" providerId="AD" clId="Web-{A6041893-4830-2A13-0D38-F1C6C3AE723D}" dt="2023-08-26T10:09:07.943" v="19"/>
        <pc:sldMkLst>
          <pc:docMk/>
          <pc:sldMk cId="2810348344" sldId="362"/>
        </pc:sldMkLst>
        <pc:picChg chg="add">
          <ac:chgData name="Guest User" userId="S::urn:spo:anon#d41d6a69044f57f4c643a70c668809c060233706aa7abf4301dc3cbb37044801::" providerId="AD" clId="Web-{A6041893-4830-2A13-0D38-F1C6C3AE723D}" dt="2023-08-26T10:09:07.943" v="19"/>
          <ac:picMkLst>
            <pc:docMk/>
            <pc:sldMk cId="2810348344" sldId="362"/>
            <ac:picMk id="4" creationId="{BC7CEF44-5DEE-DF7F-918C-BFA110482805}"/>
          </ac:picMkLst>
        </pc:picChg>
      </pc:sldChg>
      <pc:sldChg chg="addSp">
        <pc:chgData name="Guest User" userId="S::urn:spo:anon#d41d6a69044f57f4c643a70c668809c060233706aa7abf4301dc3cbb37044801::" providerId="AD" clId="Web-{A6041893-4830-2A13-0D38-F1C6C3AE723D}" dt="2023-08-26T10:09:10.021" v="20"/>
        <pc:sldMkLst>
          <pc:docMk/>
          <pc:sldMk cId="3793680658" sldId="363"/>
        </pc:sldMkLst>
        <pc:picChg chg="add">
          <ac:chgData name="Guest User" userId="S::urn:spo:anon#d41d6a69044f57f4c643a70c668809c060233706aa7abf4301dc3cbb37044801::" providerId="AD" clId="Web-{A6041893-4830-2A13-0D38-F1C6C3AE723D}" dt="2023-08-26T10:09:10.021" v="20"/>
          <ac:picMkLst>
            <pc:docMk/>
            <pc:sldMk cId="3793680658" sldId="363"/>
            <ac:picMk id="4" creationId="{AE3EEF7D-AFEA-EE88-9C94-9108DD3BC668}"/>
          </ac:picMkLst>
        </pc:picChg>
      </pc:sldChg>
      <pc:sldChg chg="addSp">
        <pc:chgData name="Guest User" userId="S::urn:spo:anon#d41d6a69044f57f4c643a70c668809c060233706aa7abf4301dc3cbb37044801::" providerId="AD" clId="Web-{A6041893-4830-2A13-0D38-F1C6C3AE723D}" dt="2023-08-26T10:09:12.490" v="21"/>
        <pc:sldMkLst>
          <pc:docMk/>
          <pc:sldMk cId="1011169" sldId="364"/>
        </pc:sldMkLst>
        <pc:picChg chg="add">
          <ac:chgData name="Guest User" userId="S::urn:spo:anon#d41d6a69044f57f4c643a70c668809c060233706aa7abf4301dc3cbb37044801::" providerId="AD" clId="Web-{A6041893-4830-2A13-0D38-F1C6C3AE723D}" dt="2023-08-26T10:09:12.490" v="21"/>
          <ac:picMkLst>
            <pc:docMk/>
            <pc:sldMk cId="1011169" sldId="364"/>
            <ac:picMk id="4" creationId="{6D6F3ED8-3DED-61C5-3616-D7F65E0AC662}"/>
          </ac:picMkLst>
        </pc:picChg>
      </pc:sldChg>
      <pc:sldChg chg="addSp">
        <pc:chgData name="Guest User" userId="S::urn:spo:anon#d41d6a69044f57f4c643a70c668809c060233706aa7abf4301dc3cbb37044801::" providerId="AD" clId="Web-{A6041893-4830-2A13-0D38-F1C6C3AE723D}" dt="2023-08-26T10:09:14.381" v="22"/>
        <pc:sldMkLst>
          <pc:docMk/>
          <pc:sldMk cId="2668077928" sldId="365"/>
        </pc:sldMkLst>
        <pc:picChg chg="add">
          <ac:chgData name="Guest User" userId="S::urn:spo:anon#d41d6a69044f57f4c643a70c668809c060233706aa7abf4301dc3cbb37044801::" providerId="AD" clId="Web-{A6041893-4830-2A13-0D38-F1C6C3AE723D}" dt="2023-08-26T10:09:14.381" v="22"/>
          <ac:picMkLst>
            <pc:docMk/>
            <pc:sldMk cId="2668077928" sldId="365"/>
            <ac:picMk id="4" creationId="{761109DF-9192-433A-E03D-C4551F8A05AA}"/>
          </ac:picMkLst>
        </pc:picChg>
      </pc:sldChg>
      <pc:sldChg chg="addSp">
        <pc:chgData name="Guest User" userId="S::urn:spo:anon#d41d6a69044f57f4c643a70c668809c060233706aa7abf4301dc3cbb37044801::" providerId="AD" clId="Web-{A6041893-4830-2A13-0D38-F1C6C3AE723D}" dt="2023-08-26T10:09:16.225" v="23"/>
        <pc:sldMkLst>
          <pc:docMk/>
          <pc:sldMk cId="4000967610" sldId="366"/>
        </pc:sldMkLst>
        <pc:picChg chg="add">
          <ac:chgData name="Guest User" userId="S::urn:spo:anon#d41d6a69044f57f4c643a70c668809c060233706aa7abf4301dc3cbb37044801::" providerId="AD" clId="Web-{A6041893-4830-2A13-0D38-F1C6C3AE723D}" dt="2023-08-26T10:09:16.225" v="23"/>
          <ac:picMkLst>
            <pc:docMk/>
            <pc:sldMk cId="4000967610" sldId="366"/>
            <ac:picMk id="4" creationId="{87493D5A-8E26-E89D-8ADE-13200CA16DFC}"/>
          </ac:picMkLst>
        </pc:picChg>
      </pc:sldChg>
      <pc:sldChg chg="addSp">
        <pc:chgData name="Guest User" userId="S::urn:spo:anon#d41d6a69044f57f4c643a70c668809c060233706aa7abf4301dc3cbb37044801::" providerId="AD" clId="Web-{A6041893-4830-2A13-0D38-F1C6C3AE723D}" dt="2023-08-26T10:09:18.100" v="24"/>
        <pc:sldMkLst>
          <pc:docMk/>
          <pc:sldMk cId="4000684122" sldId="368"/>
        </pc:sldMkLst>
        <pc:picChg chg="add">
          <ac:chgData name="Guest User" userId="S::urn:spo:anon#d41d6a69044f57f4c643a70c668809c060233706aa7abf4301dc3cbb37044801::" providerId="AD" clId="Web-{A6041893-4830-2A13-0D38-F1C6C3AE723D}" dt="2023-08-26T10:09:18.100" v="24"/>
          <ac:picMkLst>
            <pc:docMk/>
            <pc:sldMk cId="4000684122" sldId="368"/>
            <ac:picMk id="4" creationId="{708818A3-15BE-20A0-D437-D7F59FB837F4}"/>
          </ac:picMkLst>
        </pc:picChg>
      </pc:sldChg>
      <pc:sldChg chg="addSp">
        <pc:chgData name="Guest User" userId="S::urn:spo:anon#d41d6a69044f57f4c643a70c668809c060233706aa7abf4301dc3cbb37044801::" providerId="AD" clId="Web-{A6041893-4830-2A13-0D38-F1C6C3AE723D}" dt="2023-08-26T10:09:20.959" v="25"/>
        <pc:sldMkLst>
          <pc:docMk/>
          <pc:sldMk cId="2138067783" sldId="369"/>
        </pc:sldMkLst>
        <pc:picChg chg="add">
          <ac:chgData name="Guest User" userId="S::urn:spo:anon#d41d6a69044f57f4c643a70c668809c060233706aa7abf4301dc3cbb37044801::" providerId="AD" clId="Web-{A6041893-4830-2A13-0D38-F1C6C3AE723D}" dt="2023-08-26T10:09:20.959" v="25"/>
          <ac:picMkLst>
            <pc:docMk/>
            <pc:sldMk cId="2138067783" sldId="369"/>
            <ac:picMk id="4" creationId="{DD045B4A-A6F9-317C-AAB0-908FEE6BAAF5}"/>
          </ac:picMkLst>
        </pc:picChg>
      </pc:sldChg>
      <pc:sldChg chg="add replId">
        <pc:chgData name="Guest User" userId="S::urn:spo:anon#d41d6a69044f57f4c643a70c668809c060233706aa7abf4301dc3cbb37044801::" providerId="AD" clId="Web-{A6041893-4830-2A13-0D38-F1C6C3AE723D}" dt="2023-08-26T10:09:36.866" v="27"/>
        <pc:sldMkLst>
          <pc:docMk/>
          <pc:sldMk cId="1382448637" sldId="370"/>
        </pc:sldMkLst>
      </pc:sldChg>
      <pc:sldChg chg="addSp delSp new del">
        <pc:chgData name="Guest User" userId="S::urn:spo:anon#d41d6a69044f57f4c643a70c668809c060233706aa7abf4301dc3cbb37044801::" providerId="AD" clId="Web-{A6041893-4830-2A13-0D38-F1C6C3AE723D}" dt="2023-08-26T10:06:47.908" v="3"/>
        <pc:sldMkLst>
          <pc:docMk/>
          <pc:sldMk cId="2421316095" sldId="370"/>
        </pc:sldMkLst>
        <pc:picChg chg="add del">
          <ac:chgData name="Guest User" userId="S::urn:spo:anon#d41d6a69044f57f4c643a70c668809c060233706aa7abf4301dc3cbb37044801::" providerId="AD" clId="Web-{A6041893-4830-2A13-0D38-F1C6C3AE723D}" dt="2023-08-26T10:06:45.611" v="2"/>
          <ac:picMkLst>
            <pc:docMk/>
            <pc:sldMk cId="2421316095" sldId="370"/>
            <ac:picMk id="3" creationId="{3D1B5C31-ED94-33A2-E8DB-CC14DBEE0AE5}"/>
          </ac:picMkLst>
        </pc:picChg>
      </pc:sldChg>
      <pc:sldChg chg="add replId">
        <pc:chgData name="Guest User" userId="S::urn:spo:anon#d41d6a69044f57f4c643a70c668809c060233706aa7abf4301dc3cbb37044801::" providerId="AD" clId="Web-{A6041893-4830-2A13-0D38-F1C6C3AE723D}" dt="2023-08-26T10:09:39.475" v="28"/>
        <pc:sldMkLst>
          <pc:docMk/>
          <pc:sldMk cId="857309819" sldId="371"/>
        </pc:sldMkLst>
      </pc:sldChg>
      <pc:sldChg chg="add replId">
        <pc:chgData name="Guest User" userId="S::urn:spo:anon#d41d6a69044f57f4c643a70c668809c060233706aa7abf4301dc3cbb37044801::" providerId="AD" clId="Web-{A6041893-4830-2A13-0D38-F1C6C3AE723D}" dt="2023-08-26T10:09:41.210" v="29"/>
        <pc:sldMkLst>
          <pc:docMk/>
          <pc:sldMk cId="4161101770" sldId="372"/>
        </pc:sldMkLst>
      </pc:sldChg>
      <pc:sldChg chg="add replId">
        <pc:chgData name="Guest User" userId="S::urn:spo:anon#d41d6a69044f57f4c643a70c668809c060233706aa7abf4301dc3cbb37044801::" providerId="AD" clId="Web-{A6041893-4830-2A13-0D38-F1C6C3AE723D}" dt="2023-08-26T10:09:42.335" v="30"/>
        <pc:sldMkLst>
          <pc:docMk/>
          <pc:sldMk cId="3629750951" sldId="373"/>
        </pc:sldMkLst>
      </pc:sldChg>
      <pc:sldChg chg="add replId">
        <pc:chgData name="Guest User" userId="S::urn:spo:anon#d41d6a69044f57f4c643a70c668809c060233706aa7abf4301dc3cbb37044801::" providerId="AD" clId="Web-{A6041893-4830-2A13-0D38-F1C6C3AE723D}" dt="2023-08-26T10:09:49.023" v="31"/>
        <pc:sldMkLst>
          <pc:docMk/>
          <pc:sldMk cId="2222445884" sldId="374"/>
        </pc:sldMkLst>
      </pc:sldChg>
      <pc:sldChg chg="add replId">
        <pc:chgData name="Guest User" userId="S::urn:spo:anon#d41d6a69044f57f4c643a70c668809c060233706aa7abf4301dc3cbb37044801::" providerId="AD" clId="Web-{A6041893-4830-2A13-0D38-F1C6C3AE723D}" dt="2023-08-26T10:09:50.991" v="32"/>
        <pc:sldMkLst>
          <pc:docMk/>
          <pc:sldMk cId="960344497" sldId="375"/>
        </pc:sldMkLst>
      </pc:sldChg>
      <pc:sldChg chg="add replId">
        <pc:chgData name="Guest User" userId="S::urn:spo:anon#d41d6a69044f57f4c643a70c668809c060233706aa7abf4301dc3cbb37044801::" providerId="AD" clId="Web-{A6041893-4830-2A13-0D38-F1C6C3AE723D}" dt="2023-08-26T10:09:53.616" v="33"/>
        <pc:sldMkLst>
          <pc:docMk/>
          <pc:sldMk cId="3995201294" sldId="376"/>
        </pc:sldMkLst>
      </pc:sldChg>
      <pc:sldChg chg="add replId">
        <pc:chgData name="Guest User" userId="S::urn:spo:anon#d41d6a69044f57f4c643a70c668809c060233706aa7abf4301dc3cbb37044801::" providerId="AD" clId="Web-{A6041893-4830-2A13-0D38-F1C6C3AE723D}" dt="2023-08-26T10:09:55.679" v="34"/>
        <pc:sldMkLst>
          <pc:docMk/>
          <pc:sldMk cId="1845461691" sldId="377"/>
        </pc:sldMkLst>
      </pc:sldChg>
      <pc:sldChg chg="add replId">
        <pc:chgData name="Guest User" userId="S::urn:spo:anon#d41d6a69044f57f4c643a70c668809c060233706aa7abf4301dc3cbb37044801::" providerId="AD" clId="Web-{A6041893-4830-2A13-0D38-F1C6C3AE723D}" dt="2023-08-26T10:09:57.757" v="35"/>
        <pc:sldMkLst>
          <pc:docMk/>
          <pc:sldMk cId="1873376010" sldId="378"/>
        </pc:sldMkLst>
      </pc:sldChg>
      <pc:sldChg chg="add replId">
        <pc:chgData name="Guest User" userId="S::urn:spo:anon#d41d6a69044f57f4c643a70c668809c060233706aa7abf4301dc3cbb37044801::" providerId="AD" clId="Web-{A6041893-4830-2A13-0D38-F1C6C3AE723D}" dt="2023-08-26T10:09:59.804" v="36"/>
        <pc:sldMkLst>
          <pc:docMk/>
          <pc:sldMk cId="2775279365" sldId="379"/>
        </pc:sldMkLst>
      </pc:sldChg>
      <pc:sldChg chg="add replId">
        <pc:chgData name="Guest User" userId="S::urn:spo:anon#d41d6a69044f57f4c643a70c668809c060233706aa7abf4301dc3cbb37044801::" providerId="AD" clId="Web-{A6041893-4830-2A13-0D38-F1C6C3AE723D}" dt="2023-08-26T10:10:01.757" v="37"/>
        <pc:sldMkLst>
          <pc:docMk/>
          <pc:sldMk cId="1112338691" sldId="380"/>
        </pc:sldMkLst>
      </pc:sldChg>
      <pc:sldChg chg="add replId">
        <pc:chgData name="Guest User" userId="S::urn:spo:anon#d41d6a69044f57f4c643a70c668809c060233706aa7abf4301dc3cbb37044801::" providerId="AD" clId="Web-{A6041893-4830-2A13-0D38-F1C6C3AE723D}" dt="2023-08-26T10:10:03.710" v="38"/>
        <pc:sldMkLst>
          <pc:docMk/>
          <pc:sldMk cId="818892514" sldId="381"/>
        </pc:sldMkLst>
      </pc:sldChg>
      <pc:sldChg chg="add replId">
        <pc:chgData name="Guest User" userId="S::urn:spo:anon#d41d6a69044f57f4c643a70c668809c060233706aa7abf4301dc3cbb37044801::" providerId="AD" clId="Web-{A6041893-4830-2A13-0D38-F1C6C3AE723D}" dt="2023-08-26T10:10:05.398" v="39"/>
        <pc:sldMkLst>
          <pc:docMk/>
          <pc:sldMk cId="93149884" sldId="382"/>
        </pc:sldMkLst>
      </pc:sldChg>
      <pc:sldChg chg="add replId">
        <pc:chgData name="Guest User" userId="S::urn:spo:anon#d41d6a69044f57f4c643a70c668809c060233706aa7abf4301dc3cbb37044801::" providerId="AD" clId="Web-{A6041893-4830-2A13-0D38-F1C6C3AE723D}" dt="2023-08-26T10:10:07.273" v="40"/>
        <pc:sldMkLst>
          <pc:docMk/>
          <pc:sldMk cId="3909749334" sldId="383"/>
        </pc:sldMkLst>
      </pc:sldChg>
    </pc:docChg>
  </pc:docChgLst>
  <pc:docChgLst>
    <pc:chgData name="pradiptasome@gmail.com" userId="S::pradiptasome_gmail.com#ext#@bostoninstituteofanalyti399.onmicrosoft.com::e24c374b-b589-4a79-b9d0-aebd985f90da" providerId="AD" clId="Web-{04073C84-5926-E799-9BF8-87AADF2A61DC}"/>
    <pc:docChg chg="modSld">
      <pc:chgData name="pradiptasome@gmail.com" userId="S::pradiptasome_gmail.com#ext#@bostoninstituteofanalyti399.onmicrosoft.com::e24c374b-b589-4a79-b9d0-aebd985f90da" providerId="AD" clId="Web-{04073C84-5926-E799-9BF8-87AADF2A61DC}" dt="2023-07-17T19:15:36.929" v="0" actId="1076"/>
      <pc:docMkLst>
        <pc:docMk/>
      </pc:docMkLst>
      <pc:sldChg chg="modSp">
        <pc:chgData name="pradiptasome@gmail.com" userId="S::pradiptasome_gmail.com#ext#@bostoninstituteofanalyti399.onmicrosoft.com::e24c374b-b589-4a79-b9d0-aebd985f90da" providerId="AD" clId="Web-{04073C84-5926-E799-9BF8-87AADF2A61DC}" dt="2023-07-17T19:15:36.929" v="0" actId="1076"/>
        <pc:sldMkLst>
          <pc:docMk/>
          <pc:sldMk cId="2341085596" sldId="257"/>
        </pc:sldMkLst>
        <pc:picChg chg="mod">
          <ac:chgData name="pradiptasome@gmail.com" userId="S::pradiptasome_gmail.com#ext#@bostoninstituteofanalyti399.onmicrosoft.com::e24c374b-b589-4a79-b9d0-aebd985f90da" providerId="AD" clId="Web-{04073C84-5926-E799-9BF8-87AADF2A61DC}" dt="2023-07-17T19:15:36.929" v="0" actId="1076"/>
          <ac:picMkLst>
            <pc:docMk/>
            <pc:sldMk cId="2341085596" sldId="257"/>
            <ac:picMk id="5" creationId="{9DF61CB4-EFD8-4FB2-AC1D-5731103B6470}"/>
          </ac:picMkLst>
        </pc:picChg>
      </pc:sldChg>
    </pc:docChg>
  </pc:docChgLst>
  <pc:docChgLst>
    <pc:chgData name="Guest User" userId="S::urn:spo:anon#97adaefaa88d08b2ba711028a4f64ff710dd32d9f1ee6d12c6604cc156e78cb9::" providerId="AD" clId="Web-{6CF80389-5956-4E84-6380-F0CE9E807ECF}"/>
    <pc:docChg chg="modSld">
      <pc:chgData name="Guest User" userId="S::urn:spo:anon#97adaefaa88d08b2ba711028a4f64ff710dd32d9f1ee6d12c6604cc156e78cb9::" providerId="AD" clId="Web-{6CF80389-5956-4E84-6380-F0CE9E807ECF}" dt="2023-08-29T04:28:35.525" v="1" actId="1076"/>
      <pc:docMkLst>
        <pc:docMk/>
      </pc:docMkLst>
      <pc:sldChg chg="modSp">
        <pc:chgData name="Guest User" userId="S::urn:spo:anon#97adaefaa88d08b2ba711028a4f64ff710dd32d9f1ee6d12c6604cc156e78cb9::" providerId="AD" clId="Web-{6CF80389-5956-4E84-6380-F0CE9E807ECF}" dt="2023-08-29T04:28:35.525" v="1" actId="1076"/>
        <pc:sldMkLst>
          <pc:docMk/>
          <pc:sldMk cId="4099306829" sldId="356"/>
        </pc:sldMkLst>
        <pc:picChg chg="mod">
          <ac:chgData name="Guest User" userId="S::urn:spo:anon#97adaefaa88d08b2ba711028a4f64ff710dd32d9f1ee6d12c6604cc156e78cb9::" providerId="AD" clId="Web-{6CF80389-5956-4E84-6380-F0CE9E807ECF}" dt="2023-08-29T04:28:35.525" v="1" actId="1076"/>
          <ac:picMkLst>
            <pc:docMk/>
            <pc:sldMk cId="4099306829" sldId="356"/>
            <ac:picMk id="2" creationId="{BDB90223-5D15-41E3-9664-BD96C3BD25A2}"/>
          </ac:picMkLst>
        </pc:picChg>
      </pc:sldChg>
    </pc:docChg>
  </pc:docChgLst>
  <pc:docChgLst>
    <pc:chgData name="jaygaudse6069@gmail.com" userId="S::jaygaudse6069_gmail.com#ext#@bostoninstituteofanalyti399.onmicrosoft.com::772e6284-ad1d-4d8f-ba1e-15f2cefab82f" providerId="AD" clId="Web-{74A4A6BE-B01F-EC1A-932D-1E68B62EDB84}"/>
    <pc:docChg chg="modSld sldOrd">
      <pc:chgData name="jaygaudse6069@gmail.com" userId="S::jaygaudse6069_gmail.com#ext#@bostoninstituteofanalyti399.onmicrosoft.com::772e6284-ad1d-4d8f-ba1e-15f2cefab82f" providerId="AD" clId="Web-{74A4A6BE-B01F-EC1A-932D-1E68B62EDB84}" dt="2023-06-02T07:03:37.630" v="2"/>
      <pc:docMkLst>
        <pc:docMk/>
      </pc:docMkLst>
      <pc:sldChg chg="addSp delSp modSp">
        <pc:chgData name="jaygaudse6069@gmail.com" userId="S::jaygaudse6069_gmail.com#ext#@bostoninstituteofanalyti399.onmicrosoft.com::772e6284-ad1d-4d8f-ba1e-15f2cefab82f" providerId="AD" clId="Web-{74A4A6BE-B01F-EC1A-932D-1E68B62EDB84}" dt="2023-06-02T07:03:21.583" v="1" actId="1076"/>
        <pc:sldMkLst>
          <pc:docMk/>
          <pc:sldMk cId="3559273396" sldId="305"/>
        </pc:sldMkLst>
        <pc:spChg chg="mod ord">
          <ac:chgData name="jaygaudse6069@gmail.com" userId="S::jaygaudse6069_gmail.com#ext#@bostoninstituteofanalyti399.onmicrosoft.com::772e6284-ad1d-4d8f-ba1e-15f2cefab82f" providerId="AD" clId="Web-{74A4A6BE-B01F-EC1A-932D-1E68B62EDB84}" dt="2023-06-02T07:03:12.723" v="0"/>
          <ac:spMkLst>
            <pc:docMk/>
            <pc:sldMk cId="3559273396" sldId="305"/>
            <ac:spMk id="4" creationId="{610A72D7-8611-9701-960C-4D6B9B223C38}"/>
          </ac:spMkLst>
        </pc:spChg>
        <pc:spChg chg="del">
          <ac:chgData name="jaygaudse6069@gmail.com" userId="S::jaygaudse6069_gmail.com#ext#@bostoninstituteofanalyti399.onmicrosoft.com::772e6284-ad1d-4d8f-ba1e-15f2cefab82f" providerId="AD" clId="Web-{74A4A6BE-B01F-EC1A-932D-1E68B62EDB84}" dt="2023-06-02T07:03:12.723" v="0"/>
          <ac:spMkLst>
            <pc:docMk/>
            <pc:sldMk cId="3559273396" sldId="305"/>
            <ac:spMk id="51" creationId="{53B475F8-50AE-46A0-9943-B2B63183D50C}"/>
          </ac:spMkLst>
        </pc:spChg>
        <pc:spChg chg="del">
          <ac:chgData name="jaygaudse6069@gmail.com" userId="S::jaygaudse6069_gmail.com#ext#@bostoninstituteofanalyti399.onmicrosoft.com::772e6284-ad1d-4d8f-ba1e-15f2cefab82f" providerId="AD" clId="Web-{74A4A6BE-B01F-EC1A-932D-1E68B62EDB84}" dt="2023-06-02T07:03:12.723" v="0"/>
          <ac:spMkLst>
            <pc:docMk/>
            <pc:sldMk cId="3559273396" sldId="305"/>
            <ac:spMk id="52" creationId="{75F6FDB4-2351-48C2-A863-2364A02343C0}"/>
          </ac:spMkLst>
        </pc:spChg>
        <pc:spChg chg="add">
          <ac:chgData name="jaygaudse6069@gmail.com" userId="S::jaygaudse6069_gmail.com#ext#@bostoninstituteofanalyti399.onmicrosoft.com::772e6284-ad1d-4d8f-ba1e-15f2cefab82f" providerId="AD" clId="Web-{74A4A6BE-B01F-EC1A-932D-1E68B62EDB84}" dt="2023-06-02T07:03:12.723" v="0"/>
          <ac:spMkLst>
            <pc:docMk/>
            <pc:sldMk cId="3559273396" sldId="305"/>
            <ac:spMk id="57" creationId="{F1E7273E-E5A3-4B1D-BE3E-56F045D92700}"/>
          </ac:spMkLst>
        </pc:spChg>
        <pc:spChg chg="add">
          <ac:chgData name="jaygaudse6069@gmail.com" userId="S::jaygaudse6069_gmail.com#ext#@bostoninstituteofanalyti399.onmicrosoft.com::772e6284-ad1d-4d8f-ba1e-15f2cefab82f" providerId="AD" clId="Web-{74A4A6BE-B01F-EC1A-932D-1E68B62EDB84}" dt="2023-06-02T07:03:12.723" v="0"/>
          <ac:spMkLst>
            <pc:docMk/>
            <pc:sldMk cId="3559273396" sldId="305"/>
            <ac:spMk id="59" creationId="{9CF7FE1C-8BC5-4B0C-A2BC-93AB72C90FDD}"/>
          </ac:spMkLst>
        </pc:spChg>
        <pc:picChg chg="mod">
          <ac:chgData name="jaygaudse6069@gmail.com" userId="S::jaygaudse6069_gmail.com#ext#@bostoninstituteofanalyti399.onmicrosoft.com::772e6284-ad1d-4d8f-ba1e-15f2cefab82f" providerId="AD" clId="Web-{74A4A6BE-B01F-EC1A-932D-1E68B62EDB84}" dt="2023-06-02T07:03:12.723" v="0"/>
          <ac:picMkLst>
            <pc:docMk/>
            <pc:sldMk cId="3559273396" sldId="305"/>
            <ac:picMk id="5" creationId="{6C6313B0-065A-6726-5F2C-3F6D702BB5FD}"/>
          </ac:picMkLst>
        </pc:picChg>
        <pc:picChg chg="mod ord">
          <ac:chgData name="jaygaudse6069@gmail.com" userId="S::jaygaudse6069_gmail.com#ext#@bostoninstituteofanalyti399.onmicrosoft.com::772e6284-ad1d-4d8f-ba1e-15f2cefab82f" providerId="AD" clId="Web-{74A4A6BE-B01F-EC1A-932D-1E68B62EDB84}" dt="2023-06-02T07:03:21.583" v="1" actId="1076"/>
          <ac:picMkLst>
            <pc:docMk/>
            <pc:sldMk cId="3559273396" sldId="305"/>
            <ac:picMk id="7" creationId="{4019A7C7-4F37-4807-89DC-50EF4BBEB556}"/>
          </ac:picMkLst>
        </pc:picChg>
        <pc:picChg chg="mod">
          <ac:chgData name="jaygaudse6069@gmail.com" userId="S::jaygaudse6069_gmail.com#ext#@bostoninstituteofanalyti399.onmicrosoft.com::772e6284-ad1d-4d8f-ba1e-15f2cefab82f" providerId="AD" clId="Web-{74A4A6BE-B01F-EC1A-932D-1E68B62EDB84}" dt="2023-06-02T07:03:12.723" v="0"/>
          <ac:picMkLst>
            <pc:docMk/>
            <pc:sldMk cId="3559273396" sldId="305"/>
            <ac:picMk id="9" creationId="{0CB34209-72E2-54C0-8133-7B6C9D16162B}"/>
          </ac:picMkLst>
        </pc:picChg>
      </pc:sldChg>
      <pc:sldChg chg="ord">
        <pc:chgData name="jaygaudse6069@gmail.com" userId="S::jaygaudse6069_gmail.com#ext#@bostoninstituteofanalyti399.onmicrosoft.com::772e6284-ad1d-4d8f-ba1e-15f2cefab82f" providerId="AD" clId="Web-{74A4A6BE-B01F-EC1A-932D-1E68B62EDB84}" dt="2023-06-02T07:03:37.630" v="2"/>
        <pc:sldMkLst>
          <pc:docMk/>
          <pc:sldMk cId="1189344885" sldId="315"/>
        </pc:sldMkLst>
      </pc:sldChg>
    </pc:docChg>
  </pc:docChgLst>
  <pc:docChgLst>
    <pc:chgData name="Guest User" userId="S::urn:spo:anon#364690f7bbff3b1e222d726bf71400b03314f1682c509694860d1b0bd9fb2066::" providerId="AD" clId="Web-{FBD392D4-E771-D390-EDCD-EC9998EB96FF}"/>
    <pc:docChg chg="modSld">
      <pc:chgData name="Guest User" userId="S::urn:spo:anon#364690f7bbff3b1e222d726bf71400b03314f1682c509694860d1b0bd9fb2066::" providerId="AD" clId="Web-{FBD392D4-E771-D390-EDCD-EC9998EB96FF}" dt="2023-06-23T07:42:11.627" v="4" actId="14100"/>
      <pc:docMkLst>
        <pc:docMk/>
      </pc:docMkLst>
      <pc:sldChg chg="modSp">
        <pc:chgData name="Guest User" userId="S::urn:spo:anon#364690f7bbff3b1e222d726bf71400b03314f1682c509694860d1b0bd9fb2066::" providerId="AD" clId="Web-{FBD392D4-E771-D390-EDCD-EC9998EB96FF}" dt="2023-06-23T07:42:11.627" v="4" actId="14100"/>
        <pc:sldMkLst>
          <pc:docMk/>
          <pc:sldMk cId="2729877128" sldId="311"/>
        </pc:sldMkLst>
        <pc:spChg chg="mod">
          <ac:chgData name="Guest User" userId="S::urn:spo:anon#364690f7bbff3b1e222d726bf71400b03314f1682c509694860d1b0bd9fb2066::" providerId="AD" clId="Web-{FBD392D4-E771-D390-EDCD-EC9998EB96FF}" dt="2023-06-23T07:41:09.891" v="0" actId="1076"/>
          <ac:spMkLst>
            <pc:docMk/>
            <pc:sldMk cId="2729877128" sldId="311"/>
            <ac:spMk id="4" creationId="{DF4DADA6-DDBE-583D-B22D-4C803A42DEB2}"/>
          </ac:spMkLst>
        </pc:spChg>
        <pc:picChg chg="mod">
          <ac:chgData name="Guest User" userId="S::urn:spo:anon#364690f7bbff3b1e222d726bf71400b03314f1682c509694860d1b0bd9fb2066::" providerId="AD" clId="Web-{FBD392D4-E771-D390-EDCD-EC9998EB96FF}" dt="2023-06-23T07:42:11.627" v="4" actId="14100"/>
          <ac:picMkLst>
            <pc:docMk/>
            <pc:sldMk cId="2729877128" sldId="311"/>
            <ac:picMk id="5" creationId="{8BEF04F9-0AEC-F229-D8F4-D8328E33C718}"/>
          </ac:picMkLst>
        </pc:picChg>
      </pc:sldChg>
    </pc:docChg>
  </pc:docChgLst>
  <pc:docChgLst>
    <pc:chgData name="bhushsportsholic@gmail.com" userId="S::bhushsportsholic_gmail.com#ext#@bostoninstituteofanalyti399.onmicrosoft.com::7cc4be64-8f4b-4ec0-99b2-cf10887bc0c4" providerId="AD" clId="Web-{05568D65-5818-2160-20E1-0569A861CED2}"/>
    <pc:docChg chg="modSld">
      <pc:chgData name="bhushsportsholic@gmail.com" userId="S::bhushsportsholic_gmail.com#ext#@bostoninstituteofanalyti399.onmicrosoft.com::7cc4be64-8f4b-4ec0-99b2-cf10887bc0c4" providerId="AD" clId="Web-{05568D65-5818-2160-20E1-0569A861CED2}" dt="2023-08-23T18:09:28.571" v="1" actId="1076"/>
      <pc:docMkLst>
        <pc:docMk/>
      </pc:docMkLst>
      <pc:sldChg chg="modSp">
        <pc:chgData name="bhushsportsholic@gmail.com" userId="S::bhushsportsholic_gmail.com#ext#@bostoninstituteofanalyti399.onmicrosoft.com::7cc4be64-8f4b-4ec0-99b2-cf10887bc0c4" providerId="AD" clId="Web-{05568D65-5818-2160-20E1-0569A861CED2}" dt="2023-08-23T18:09:28.571" v="1" actId="1076"/>
        <pc:sldMkLst>
          <pc:docMk/>
          <pc:sldMk cId="1321977132" sldId="346"/>
        </pc:sldMkLst>
        <pc:spChg chg="mod">
          <ac:chgData name="bhushsportsholic@gmail.com" userId="S::bhushsportsholic_gmail.com#ext#@bostoninstituteofanalyti399.onmicrosoft.com::7cc4be64-8f4b-4ec0-99b2-cf10887bc0c4" providerId="AD" clId="Web-{05568D65-5818-2160-20E1-0569A861CED2}" dt="2023-08-23T18:09:28.571" v="1" actId="1076"/>
          <ac:spMkLst>
            <pc:docMk/>
            <pc:sldMk cId="1321977132" sldId="346"/>
            <ac:spMk id="6" creationId="{BE57CFD5-F33D-39F7-BD16-2E9FAE3F25DC}"/>
          </ac:spMkLst>
        </pc:spChg>
      </pc:sldChg>
      <pc:sldChg chg="modSp">
        <pc:chgData name="bhushsportsholic@gmail.com" userId="S::bhushsportsholic_gmail.com#ext#@bostoninstituteofanalyti399.onmicrosoft.com::7cc4be64-8f4b-4ec0-99b2-cf10887bc0c4" providerId="AD" clId="Web-{05568D65-5818-2160-20E1-0569A861CED2}" dt="2023-08-23T17:55:59.599" v="0" actId="1076"/>
        <pc:sldMkLst>
          <pc:docMk/>
          <pc:sldMk cId="658793775" sldId="352"/>
        </pc:sldMkLst>
        <pc:spChg chg="mod">
          <ac:chgData name="bhushsportsholic@gmail.com" userId="S::bhushsportsholic_gmail.com#ext#@bostoninstituteofanalyti399.onmicrosoft.com::7cc4be64-8f4b-4ec0-99b2-cf10887bc0c4" providerId="AD" clId="Web-{05568D65-5818-2160-20E1-0569A861CED2}" dt="2023-08-23T17:55:59.599" v="0" actId="1076"/>
          <ac:spMkLst>
            <pc:docMk/>
            <pc:sldMk cId="658793775" sldId="352"/>
            <ac:spMk id="6" creationId="{DDA5CC9C-0F86-C18B-FEA0-9A141E6C0E90}"/>
          </ac:spMkLst>
        </pc:spChg>
      </pc:sldChg>
    </pc:docChg>
  </pc:docChgLst>
  <pc:docChgLst>
    <pc:chgData name="Guest User" userId="S::urn:spo:anon#d41d6a69044f57f4c643a70c668809c060233706aa7abf4301dc3cbb37044801::" providerId="AD" clId="Web-{98E0C963-C72B-9A1E-C513-9D66AB57EEAF}"/>
    <pc:docChg chg="modSld">
      <pc:chgData name="Guest User" userId="S::urn:spo:anon#d41d6a69044f57f4c643a70c668809c060233706aa7abf4301dc3cbb37044801::" providerId="AD" clId="Web-{98E0C963-C72B-9A1E-C513-9D66AB57EEAF}" dt="2023-10-27T08:39:26.647" v="56" actId="20577"/>
      <pc:docMkLst>
        <pc:docMk/>
      </pc:docMkLst>
      <pc:sldChg chg="modSp">
        <pc:chgData name="Guest User" userId="S::urn:spo:anon#d41d6a69044f57f4c643a70c668809c060233706aa7abf4301dc3cbb37044801::" providerId="AD" clId="Web-{98E0C963-C72B-9A1E-C513-9D66AB57EEAF}" dt="2023-10-27T08:39:26.647" v="56" actId="20577"/>
        <pc:sldMkLst>
          <pc:docMk/>
          <pc:sldMk cId="2341085596" sldId="257"/>
        </pc:sldMkLst>
        <pc:spChg chg="mod">
          <ac:chgData name="Guest User" userId="S::urn:spo:anon#d41d6a69044f57f4c643a70c668809c060233706aa7abf4301dc3cbb37044801::" providerId="AD" clId="Web-{98E0C963-C72B-9A1E-C513-9D66AB57EEAF}" dt="2023-10-27T08:39:26.647" v="56" actId="20577"/>
          <ac:spMkLst>
            <pc:docMk/>
            <pc:sldMk cId="2341085596" sldId="257"/>
            <ac:spMk id="2" creationId="{C85AB3DA-940A-D577-FA37-54817ADD156C}"/>
          </ac:spMkLst>
        </pc:spChg>
        <pc:picChg chg="mod">
          <ac:chgData name="Guest User" userId="S::urn:spo:anon#d41d6a69044f57f4c643a70c668809c060233706aa7abf4301dc3cbb37044801::" providerId="AD" clId="Web-{98E0C963-C72B-9A1E-C513-9D66AB57EEAF}" dt="2023-10-27T08:36:24.595" v="30" actId="1076"/>
          <ac:picMkLst>
            <pc:docMk/>
            <pc:sldMk cId="2341085596" sldId="257"/>
            <ac:picMk id="5" creationId="{9DF61CB4-EFD8-4FB2-AC1D-5731103B6470}"/>
          </ac:picMkLst>
        </pc:picChg>
      </pc:sldChg>
    </pc:docChg>
  </pc:docChgLst>
  <pc:docChgLst>
    <pc:chgData name="Guest User" userId="S::urn:spo:anon#ce595c4bca777017a69eb2c2327bdd1b1f591f8e0e649d631a59a464e3dd1199::" providerId="AD" clId="Web-{F799C06E-E861-F592-78B3-AF83AA9DBD99}"/>
    <pc:docChg chg="delSld modSld">
      <pc:chgData name="Guest User" userId="S::urn:spo:anon#ce595c4bca777017a69eb2c2327bdd1b1f591f8e0e649d631a59a464e3dd1199::" providerId="AD" clId="Web-{F799C06E-E861-F592-78B3-AF83AA9DBD99}" dt="2023-10-28T05:55:17.725" v="21"/>
      <pc:docMkLst>
        <pc:docMk/>
      </pc:docMkLst>
      <pc:sldChg chg="del">
        <pc:chgData name="Guest User" userId="S::urn:spo:anon#ce595c4bca777017a69eb2c2327bdd1b1f591f8e0e649d631a59a464e3dd1199::" providerId="AD" clId="Web-{F799C06E-E861-F592-78B3-AF83AA9DBD99}" dt="2023-10-28T05:53:22.248" v="0"/>
        <pc:sldMkLst>
          <pc:docMk/>
          <pc:sldMk cId="818892514" sldId="381"/>
        </pc:sldMkLst>
      </pc:sldChg>
      <pc:sldChg chg="modSp">
        <pc:chgData name="Guest User" userId="S::urn:spo:anon#ce595c4bca777017a69eb2c2327bdd1b1f591f8e0e649d631a59a464e3dd1199::" providerId="AD" clId="Web-{F799C06E-E861-F592-78B3-AF83AA9DBD99}" dt="2023-10-28T05:53:48.378" v="2" actId="1076"/>
        <pc:sldMkLst>
          <pc:docMk/>
          <pc:sldMk cId="1147586658" sldId="384"/>
        </pc:sldMkLst>
        <pc:picChg chg="mod">
          <ac:chgData name="Guest User" userId="S::urn:spo:anon#ce595c4bca777017a69eb2c2327bdd1b1f591f8e0e649d631a59a464e3dd1199::" providerId="AD" clId="Web-{F799C06E-E861-F592-78B3-AF83AA9DBD99}" dt="2023-10-28T05:53:48.378" v="2" actId="1076"/>
          <ac:picMkLst>
            <pc:docMk/>
            <pc:sldMk cId="1147586658" sldId="384"/>
            <ac:picMk id="4" creationId="{1E893A09-19E0-A24C-1539-B55C3AD06B6D}"/>
          </ac:picMkLst>
        </pc:picChg>
      </pc:sldChg>
      <pc:sldChg chg="delSp modSp">
        <pc:chgData name="Guest User" userId="S::urn:spo:anon#ce595c4bca777017a69eb2c2327bdd1b1f591f8e0e649d631a59a464e3dd1199::" providerId="AD" clId="Web-{F799C06E-E861-F592-78B3-AF83AA9DBD99}" dt="2023-10-28T05:54:18.520" v="11"/>
        <pc:sldMkLst>
          <pc:docMk/>
          <pc:sldMk cId="1374087656" sldId="385"/>
        </pc:sldMkLst>
        <pc:picChg chg="del">
          <ac:chgData name="Guest User" userId="S::urn:spo:anon#ce595c4bca777017a69eb2c2327bdd1b1f591f8e0e649d631a59a464e3dd1199::" providerId="AD" clId="Web-{F799C06E-E861-F592-78B3-AF83AA9DBD99}" dt="2023-10-28T05:54:09.598" v="4"/>
          <ac:picMkLst>
            <pc:docMk/>
            <pc:sldMk cId="1374087656" sldId="385"/>
            <ac:picMk id="4" creationId="{A0ECED2A-DE8E-62E4-BEEA-22329B023B46}"/>
          </ac:picMkLst>
        </pc:picChg>
        <pc:picChg chg="del mod">
          <ac:chgData name="Guest User" userId="S::urn:spo:anon#ce595c4bca777017a69eb2c2327bdd1b1f591f8e0e649d631a59a464e3dd1199::" providerId="AD" clId="Web-{F799C06E-E861-F592-78B3-AF83AA9DBD99}" dt="2023-10-28T05:54:18.520" v="11"/>
          <ac:picMkLst>
            <pc:docMk/>
            <pc:sldMk cId="1374087656" sldId="385"/>
            <ac:picMk id="5" creationId="{16B6F273-86B5-59E0-8084-4CC7F409B6A9}"/>
          </ac:picMkLst>
        </pc:picChg>
        <pc:picChg chg="del">
          <ac:chgData name="Guest User" userId="S::urn:spo:anon#ce595c4bca777017a69eb2c2327bdd1b1f591f8e0e649d631a59a464e3dd1199::" providerId="AD" clId="Web-{F799C06E-E861-F592-78B3-AF83AA9DBD99}" dt="2023-10-28T05:54:13.504" v="7"/>
          <ac:picMkLst>
            <pc:docMk/>
            <pc:sldMk cId="1374087656" sldId="385"/>
            <ac:picMk id="6" creationId="{DD8AAEC5-5EA3-8754-D2C1-0E51714F950B}"/>
          </ac:picMkLst>
        </pc:picChg>
        <pc:picChg chg="del">
          <ac:chgData name="Guest User" userId="S::urn:spo:anon#ce595c4bca777017a69eb2c2327bdd1b1f591f8e0e649d631a59a464e3dd1199::" providerId="AD" clId="Web-{F799C06E-E861-F592-78B3-AF83AA9DBD99}" dt="2023-10-28T05:54:07.379" v="3"/>
          <ac:picMkLst>
            <pc:docMk/>
            <pc:sldMk cId="1374087656" sldId="385"/>
            <ac:picMk id="8" creationId="{7A767D1F-3E9E-5A11-7A0C-5C821FF69AAA}"/>
          </ac:picMkLst>
        </pc:picChg>
        <pc:picChg chg="del mod">
          <ac:chgData name="Guest User" userId="S::urn:spo:anon#ce595c4bca777017a69eb2c2327bdd1b1f591f8e0e649d631a59a464e3dd1199::" providerId="AD" clId="Web-{F799C06E-E861-F592-78B3-AF83AA9DBD99}" dt="2023-10-28T05:54:11.535" v="6"/>
          <ac:picMkLst>
            <pc:docMk/>
            <pc:sldMk cId="1374087656" sldId="385"/>
            <ac:picMk id="9" creationId="{DB285755-F3E2-245D-6083-704ECAEF8324}"/>
          </ac:picMkLst>
        </pc:picChg>
        <pc:picChg chg="del mod">
          <ac:chgData name="Guest User" userId="S::urn:spo:anon#ce595c4bca777017a69eb2c2327bdd1b1f591f8e0e649d631a59a464e3dd1199::" providerId="AD" clId="Web-{F799C06E-E861-F592-78B3-AF83AA9DBD99}" dt="2023-10-28T05:54:16.660" v="9"/>
          <ac:picMkLst>
            <pc:docMk/>
            <pc:sldMk cId="1374087656" sldId="385"/>
            <ac:picMk id="10" creationId="{D151B51C-7C61-0A91-4A01-D1E8B1220DDE}"/>
          </ac:picMkLst>
        </pc:picChg>
      </pc:sldChg>
      <pc:sldChg chg="del">
        <pc:chgData name="Guest User" userId="S::urn:spo:anon#ce595c4bca777017a69eb2c2327bdd1b1f591f8e0e649d631a59a464e3dd1199::" providerId="AD" clId="Web-{F799C06E-E861-F592-78B3-AF83AA9DBD99}" dt="2023-10-28T05:54:26.458" v="12"/>
        <pc:sldMkLst>
          <pc:docMk/>
          <pc:sldMk cId="1602440175" sldId="386"/>
        </pc:sldMkLst>
      </pc:sldChg>
      <pc:sldChg chg="delSp modSp">
        <pc:chgData name="Guest User" userId="S::urn:spo:anon#ce595c4bca777017a69eb2c2327bdd1b1f591f8e0e649d631a59a464e3dd1199::" providerId="AD" clId="Web-{F799C06E-E861-F592-78B3-AF83AA9DBD99}" dt="2023-10-28T05:55:01.615" v="19" actId="1076"/>
        <pc:sldMkLst>
          <pc:docMk/>
          <pc:sldMk cId="844918343" sldId="388"/>
        </pc:sldMkLst>
        <pc:spChg chg="mod">
          <ac:chgData name="Guest User" userId="S::urn:spo:anon#ce595c4bca777017a69eb2c2327bdd1b1f591f8e0e649d631a59a464e3dd1199::" providerId="AD" clId="Web-{F799C06E-E861-F592-78B3-AF83AA9DBD99}" dt="2023-10-28T05:55:01.615" v="19" actId="1076"/>
          <ac:spMkLst>
            <pc:docMk/>
            <pc:sldMk cId="844918343" sldId="388"/>
            <ac:spMk id="3" creationId="{4E384B3A-CCDD-2428-B398-AFF44000C70C}"/>
          </ac:spMkLst>
        </pc:spChg>
        <pc:picChg chg="del">
          <ac:chgData name="Guest User" userId="S::urn:spo:anon#ce595c4bca777017a69eb2c2327bdd1b1f591f8e0e649d631a59a464e3dd1199::" providerId="AD" clId="Web-{F799C06E-E861-F592-78B3-AF83AA9DBD99}" dt="2023-10-28T05:54:47.927" v="14"/>
          <ac:picMkLst>
            <pc:docMk/>
            <pc:sldMk cId="844918343" sldId="388"/>
            <ac:picMk id="4" creationId="{C3C3B426-8BF0-ED9E-12B9-6655D78EDA1F}"/>
          </ac:picMkLst>
        </pc:picChg>
        <pc:picChg chg="del">
          <ac:chgData name="Guest User" userId="S::urn:spo:anon#ce595c4bca777017a69eb2c2327bdd1b1f591f8e0e649d631a59a464e3dd1199::" providerId="AD" clId="Web-{F799C06E-E861-F592-78B3-AF83AA9DBD99}" dt="2023-10-28T05:54:50.958" v="16"/>
          <ac:picMkLst>
            <pc:docMk/>
            <pc:sldMk cId="844918343" sldId="388"/>
            <ac:picMk id="5" creationId="{1A083452-16FC-3513-B7CA-AACD026D0F5F}"/>
          </ac:picMkLst>
        </pc:picChg>
        <pc:picChg chg="del">
          <ac:chgData name="Guest User" userId="S::urn:spo:anon#ce595c4bca777017a69eb2c2327bdd1b1f591f8e0e649d631a59a464e3dd1199::" providerId="AD" clId="Web-{F799C06E-E861-F592-78B3-AF83AA9DBD99}" dt="2023-10-28T05:54:54.318" v="18"/>
          <ac:picMkLst>
            <pc:docMk/>
            <pc:sldMk cId="844918343" sldId="388"/>
            <ac:picMk id="6" creationId="{01A6A829-B21F-BCBF-1680-43BC2EFBEDB3}"/>
          </ac:picMkLst>
        </pc:picChg>
        <pc:picChg chg="del">
          <ac:chgData name="Guest User" userId="S::urn:spo:anon#ce595c4bca777017a69eb2c2327bdd1b1f591f8e0e649d631a59a464e3dd1199::" providerId="AD" clId="Web-{F799C06E-E861-F592-78B3-AF83AA9DBD99}" dt="2023-10-28T05:54:45.927" v="13"/>
          <ac:picMkLst>
            <pc:docMk/>
            <pc:sldMk cId="844918343" sldId="388"/>
            <ac:picMk id="8" creationId="{C57A4ADB-EFA8-6B87-8EB6-6D19ADEB1864}"/>
          </ac:picMkLst>
        </pc:picChg>
        <pc:picChg chg="del">
          <ac:chgData name="Guest User" userId="S::urn:spo:anon#ce595c4bca777017a69eb2c2327bdd1b1f591f8e0e649d631a59a464e3dd1199::" providerId="AD" clId="Web-{F799C06E-E861-F592-78B3-AF83AA9DBD99}" dt="2023-10-28T05:54:49.630" v="15"/>
          <ac:picMkLst>
            <pc:docMk/>
            <pc:sldMk cId="844918343" sldId="388"/>
            <ac:picMk id="10" creationId="{AEB9C99C-FF90-8AC2-C3C5-861327ADC4AB}"/>
          </ac:picMkLst>
        </pc:picChg>
        <pc:picChg chg="del">
          <ac:chgData name="Guest User" userId="S::urn:spo:anon#ce595c4bca777017a69eb2c2327bdd1b1f591f8e0e649d631a59a464e3dd1199::" providerId="AD" clId="Web-{F799C06E-E861-F592-78B3-AF83AA9DBD99}" dt="2023-10-28T05:54:52.709" v="17"/>
          <ac:picMkLst>
            <pc:docMk/>
            <pc:sldMk cId="844918343" sldId="388"/>
            <ac:picMk id="11" creationId="{9050241F-B713-A9B4-7A96-09C9D7816328}"/>
          </ac:picMkLst>
        </pc:picChg>
      </pc:sldChg>
      <pc:sldChg chg="del">
        <pc:chgData name="Guest User" userId="S::urn:spo:anon#ce595c4bca777017a69eb2c2327bdd1b1f591f8e0e649d631a59a464e3dd1199::" providerId="AD" clId="Web-{F799C06E-E861-F592-78B3-AF83AA9DBD99}" dt="2023-10-28T05:55:15.616" v="20"/>
        <pc:sldMkLst>
          <pc:docMk/>
          <pc:sldMk cId="1398918669" sldId="389"/>
        </pc:sldMkLst>
      </pc:sldChg>
      <pc:sldChg chg="del">
        <pc:chgData name="Guest User" userId="S::urn:spo:anon#ce595c4bca777017a69eb2c2327bdd1b1f591f8e0e649d631a59a464e3dd1199::" providerId="AD" clId="Web-{F799C06E-E861-F592-78B3-AF83AA9DBD99}" dt="2023-10-28T05:55:17.725" v="21"/>
        <pc:sldMkLst>
          <pc:docMk/>
          <pc:sldMk cId="3596696669" sldId="391"/>
        </pc:sldMkLst>
      </pc:sldChg>
      <pc:sldChg chg="del">
        <pc:chgData name="Guest User" userId="S::urn:spo:anon#ce595c4bca777017a69eb2c2327bdd1b1f591f8e0e649d631a59a464e3dd1199::" providerId="AD" clId="Web-{F799C06E-E861-F592-78B3-AF83AA9DBD99}" dt="2023-10-28T05:53:24.904" v="1"/>
        <pc:sldMkLst>
          <pc:docMk/>
          <pc:sldMk cId="177204989" sldId="398"/>
        </pc:sldMkLst>
      </pc:sldChg>
    </pc:docChg>
  </pc:docChgLst>
  <pc:docChgLst>
    <pc:chgData name="jaygaudse6069@gmail.com" userId="S::jaygaudse6069_gmail.com#ext#@bostoninstituteofanalyti399.onmicrosoft.com::772e6284-ad1d-4d8f-ba1e-15f2cefab82f" providerId="AD" clId="Web-{AAEB9726-7A5E-00FD-D38C-4F31D167B849}"/>
    <pc:docChg chg="addSld delSld modSld sldOrd">
      <pc:chgData name="jaygaudse6069@gmail.com" userId="S::jaygaudse6069_gmail.com#ext#@bostoninstituteofanalyti399.onmicrosoft.com::772e6284-ad1d-4d8f-ba1e-15f2cefab82f" providerId="AD" clId="Web-{AAEB9726-7A5E-00FD-D38C-4F31D167B849}" dt="2023-05-31T07:12:57.147" v="114" actId="20577"/>
      <pc:docMkLst>
        <pc:docMk/>
      </pc:docMkLst>
      <pc:sldChg chg="addSp modSp">
        <pc:chgData name="jaygaudse6069@gmail.com" userId="S::jaygaudse6069_gmail.com#ext#@bostoninstituteofanalyti399.onmicrosoft.com::772e6284-ad1d-4d8f-ba1e-15f2cefab82f" providerId="AD" clId="Web-{AAEB9726-7A5E-00FD-D38C-4F31D167B849}" dt="2023-05-31T06:57:52.695" v="27"/>
        <pc:sldMkLst>
          <pc:docMk/>
          <pc:sldMk cId="1252571269" sldId="270"/>
        </pc:sldMkLst>
        <pc:spChg chg="mod">
          <ac:chgData name="jaygaudse6069@gmail.com" userId="S::jaygaudse6069_gmail.com#ext#@bostoninstituteofanalyti399.onmicrosoft.com::772e6284-ad1d-4d8f-ba1e-15f2cefab82f" providerId="AD" clId="Web-{AAEB9726-7A5E-00FD-D38C-4F31D167B849}" dt="2023-05-31T06:57:25.789" v="21" actId="20577"/>
          <ac:spMkLst>
            <pc:docMk/>
            <pc:sldMk cId="1252571269" sldId="270"/>
            <ac:spMk id="8" creationId="{BA54165A-2B53-2134-FC82-0395AC05D909}"/>
          </ac:spMkLst>
        </pc:spChg>
        <pc:spChg chg="mod">
          <ac:chgData name="jaygaudse6069@gmail.com" userId="S::jaygaudse6069_gmail.com#ext#@bostoninstituteofanalyti399.onmicrosoft.com::772e6284-ad1d-4d8f-ba1e-15f2cefab82f" providerId="AD" clId="Web-{AAEB9726-7A5E-00FD-D38C-4F31D167B849}" dt="2023-05-31T06:56:05.475" v="9" actId="20577"/>
          <ac:spMkLst>
            <pc:docMk/>
            <pc:sldMk cId="1252571269" sldId="270"/>
            <ac:spMk id="9" creationId="{D06B6D32-CF6D-87A2-53F6-EB0CD37F4A42}"/>
          </ac:spMkLst>
        </pc:spChg>
        <pc:picChg chg="add mod">
          <ac:chgData name="jaygaudse6069@gmail.com" userId="S::jaygaudse6069_gmail.com#ext#@bostoninstituteofanalyti399.onmicrosoft.com::772e6284-ad1d-4d8f-ba1e-15f2cefab82f" providerId="AD" clId="Web-{AAEB9726-7A5E-00FD-D38C-4F31D167B849}" dt="2023-05-31T06:57:52.695" v="27"/>
          <ac:picMkLst>
            <pc:docMk/>
            <pc:sldMk cId="1252571269" sldId="270"/>
            <ac:picMk id="4" creationId="{1338DE00-DD54-CABF-C6C1-8852DF43777D}"/>
          </ac:picMkLst>
        </pc:picChg>
      </pc:sldChg>
      <pc:sldChg chg="del">
        <pc:chgData name="jaygaudse6069@gmail.com" userId="S::jaygaudse6069_gmail.com#ext#@bostoninstituteofanalyti399.onmicrosoft.com::772e6284-ad1d-4d8f-ba1e-15f2cefab82f" providerId="AD" clId="Web-{AAEB9726-7A5E-00FD-D38C-4F31D167B849}" dt="2023-05-31T07:01:54.793" v="36"/>
        <pc:sldMkLst>
          <pc:docMk/>
          <pc:sldMk cId="2813402021" sldId="280"/>
        </pc:sldMkLst>
      </pc:sldChg>
      <pc:sldChg chg="addSp delSp modSp mod ord setBg">
        <pc:chgData name="jaygaudse6069@gmail.com" userId="S::jaygaudse6069_gmail.com#ext#@bostoninstituteofanalyti399.onmicrosoft.com::772e6284-ad1d-4d8f-ba1e-15f2cefab82f" providerId="AD" clId="Web-{AAEB9726-7A5E-00FD-D38C-4F31D167B849}" dt="2023-05-31T07:08:37.939" v="79"/>
        <pc:sldMkLst>
          <pc:docMk/>
          <pc:sldMk cId="1756244935" sldId="281"/>
        </pc:sldMkLst>
        <pc:spChg chg="add mod">
          <ac:chgData name="jaygaudse6069@gmail.com" userId="S::jaygaudse6069_gmail.com#ext#@bostoninstituteofanalyti399.onmicrosoft.com::772e6284-ad1d-4d8f-ba1e-15f2cefab82f" providerId="AD" clId="Web-{AAEB9726-7A5E-00FD-D38C-4F31D167B849}" dt="2023-05-31T07:08:20.502" v="78" actId="20577"/>
          <ac:spMkLst>
            <pc:docMk/>
            <pc:sldMk cId="1756244935" sldId="281"/>
            <ac:spMk id="3" creationId="{F475C9AF-9D59-03AE-C0F1-C37B155F644B}"/>
          </ac:spMkLst>
        </pc:spChg>
        <pc:spChg chg="add mod">
          <ac:chgData name="jaygaudse6069@gmail.com" userId="S::jaygaudse6069_gmail.com#ext#@bostoninstituteofanalyti399.onmicrosoft.com::772e6284-ad1d-4d8f-ba1e-15f2cefab82f" providerId="AD" clId="Web-{AAEB9726-7A5E-00FD-D38C-4F31D167B849}" dt="2023-05-31T07:07:36.110" v="71"/>
          <ac:spMkLst>
            <pc:docMk/>
            <pc:sldMk cId="1756244935" sldId="281"/>
            <ac:spMk id="4" creationId="{6A8DED72-C023-B96B-4603-A34D7994C2BD}"/>
          </ac:spMkLst>
        </pc:spChg>
        <pc:spChg chg="del mod">
          <ac:chgData name="jaygaudse6069@gmail.com" userId="S::jaygaudse6069_gmail.com#ext#@bostoninstituteofanalyti399.onmicrosoft.com::772e6284-ad1d-4d8f-ba1e-15f2cefab82f" providerId="AD" clId="Web-{AAEB9726-7A5E-00FD-D38C-4F31D167B849}" dt="2023-05-31T07:07:21.454" v="68"/>
          <ac:spMkLst>
            <pc:docMk/>
            <pc:sldMk cId="1756244935" sldId="281"/>
            <ac:spMk id="6" creationId="{2FCBF0B7-94AB-BD25-B9D7-E5A88529D971}"/>
          </ac:spMkLst>
        </pc:spChg>
        <pc:spChg chg="add">
          <ac:chgData name="jaygaudse6069@gmail.com" userId="S::jaygaudse6069_gmail.com#ext#@bostoninstituteofanalyti399.onmicrosoft.com::772e6284-ad1d-4d8f-ba1e-15f2cefab82f" providerId="AD" clId="Web-{AAEB9726-7A5E-00FD-D38C-4F31D167B849}" dt="2023-05-31T07:07:36.110" v="71"/>
          <ac:spMkLst>
            <pc:docMk/>
            <pc:sldMk cId="1756244935" sldId="281"/>
            <ac:spMk id="12" creationId="{AAAE94E3-A7DB-4868-B1E3-E49703488BBC}"/>
          </ac:spMkLst>
        </pc:spChg>
        <pc:spChg chg="add">
          <ac:chgData name="jaygaudse6069@gmail.com" userId="S::jaygaudse6069_gmail.com#ext#@bostoninstituteofanalyti399.onmicrosoft.com::772e6284-ad1d-4d8f-ba1e-15f2cefab82f" providerId="AD" clId="Web-{AAEB9726-7A5E-00FD-D38C-4F31D167B849}" dt="2023-05-31T07:07:36.110" v="71"/>
          <ac:spMkLst>
            <pc:docMk/>
            <pc:sldMk cId="1756244935" sldId="281"/>
            <ac:spMk id="18" creationId="{3873B707-463F-40B0-8227-E8CC6C67EB25}"/>
          </ac:spMkLst>
        </pc:spChg>
        <pc:spChg chg="add">
          <ac:chgData name="jaygaudse6069@gmail.com" userId="S::jaygaudse6069_gmail.com#ext#@bostoninstituteofanalyti399.onmicrosoft.com::772e6284-ad1d-4d8f-ba1e-15f2cefab82f" providerId="AD" clId="Web-{AAEB9726-7A5E-00FD-D38C-4F31D167B849}" dt="2023-05-31T07:07:36.110" v="71"/>
          <ac:spMkLst>
            <pc:docMk/>
            <pc:sldMk cId="1756244935" sldId="281"/>
            <ac:spMk id="20" creationId="{C13237C8-E62C-4F0D-A318-BD6FB6C2D138}"/>
          </ac:spMkLst>
        </pc:spChg>
        <pc:spChg chg="add">
          <ac:chgData name="jaygaudse6069@gmail.com" userId="S::jaygaudse6069_gmail.com#ext#@bostoninstituteofanalyti399.onmicrosoft.com::772e6284-ad1d-4d8f-ba1e-15f2cefab82f" providerId="AD" clId="Web-{AAEB9726-7A5E-00FD-D38C-4F31D167B849}" dt="2023-05-31T07:07:36.110" v="71"/>
          <ac:spMkLst>
            <pc:docMk/>
            <pc:sldMk cId="1756244935" sldId="281"/>
            <ac:spMk id="22" creationId="{19C9EAEA-39D0-4B0E-A0EB-51E7B26740B1}"/>
          </ac:spMkLst>
        </pc:spChg>
        <pc:spChg chg="add">
          <ac:chgData name="jaygaudse6069@gmail.com" userId="S::jaygaudse6069_gmail.com#ext#@bostoninstituteofanalyti399.onmicrosoft.com::772e6284-ad1d-4d8f-ba1e-15f2cefab82f" providerId="AD" clId="Web-{AAEB9726-7A5E-00FD-D38C-4F31D167B849}" dt="2023-05-31T07:07:36.110" v="71"/>
          <ac:spMkLst>
            <pc:docMk/>
            <pc:sldMk cId="1756244935" sldId="281"/>
            <ac:spMk id="24" creationId="{8CB5D2D7-DF65-4E86-BFBA-FFB9B5ACEB64}"/>
          </ac:spMkLst>
        </pc:spChg>
        <pc:grpChg chg="add">
          <ac:chgData name="jaygaudse6069@gmail.com" userId="S::jaygaudse6069_gmail.com#ext#@bostoninstituteofanalyti399.onmicrosoft.com::772e6284-ad1d-4d8f-ba1e-15f2cefab82f" providerId="AD" clId="Web-{AAEB9726-7A5E-00FD-D38C-4F31D167B849}" dt="2023-05-31T07:07:36.110" v="71"/>
          <ac:grpSpMkLst>
            <pc:docMk/>
            <pc:sldMk cId="1756244935" sldId="281"/>
            <ac:grpSpMk id="14" creationId="{1DE889C7-FAD6-4397-98E2-05D503484459}"/>
          </ac:grpSpMkLst>
        </pc:grpChg>
        <pc:picChg chg="del mod ord">
          <ac:chgData name="jaygaudse6069@gmail.com" userId="S::jaygaudse6069_gmail.com#ext#@bostoninstituteofanalyti399.onmicrosoft.com::772e6284-ad1d-4d8f-ba1e-15f2cefab82f" providerId="AD" clId="Web-{AAEB9726-7A5E-00FD-D38C-4F31D167B849}" dt="2023-05-31T07:07:48.157" v="72"/>
          <ac:picMkLst>
            <pc:docMk/>
            <pc:sldMk cId="1756244935" sldId="281"/>
            <ac:picMk id="2" creationId="{BDB90223-5D15-41E3-9664-BD96C3BD25A2}"/>
          </ac:picMkLst>
        </pc:picChg>
        <pc:picChg chg="mod ord">
          <ac:chgData name="jaygaudse6069@gmail.com" userId="S::jaygaudse6069_gmail.com#ext#@bostoninstituteofanalyti399.onmicrosoft.com::772e6284-ad1d-4d8f-ba1e-15f2cefab82f" providerId="AD" clId="Web-{AAEB9726-7A5E-00FD-D38C-4F31D167B849}" dt="2023-05-31T07:07:36.110" v="71"/>
          <ac:picMkLst>
            <pc:docMk/>
            <pc:sldMk cId="1756244935" sldId="281"/>
            <ac:picMk id="7" creationId="{4019A7C7-4F37-4807-89DC-50EF4BBEB556}"/>
          </ac:picMkLst>
        </pc:picChg>
      </pc:sldChg>
      <pc:sldChg chg="addSp delSp modSp">
        <pc:chgData name="jaygaudse6069@gmail.com" userId="S::jaygaudse6069_gmail.com#ext#@bostoninstituteofanalyti399.onmicrosoft.com::772e6284-ad1d-4d8f-ba1e-15f2cefab82f" providerId="AD" clId="Web-{AAEB9726-7A5E-00FD-D38C-4F31D167B849}" dt="2023-05-31T07:10:52.910" v="109" actId="1076"/>
        <pc:sldMkLst>
          <pc:docMk/>
          <pc:sldMk cId="3647430003" sldId="296"/>
        </pc:sldMkLst>
        <pc:spChg chg="del">
          <ac:chgData name="jaygaudse6069@gmail.com" userId="S::jaygaudse6069_gmail.com#ext#@bostoninstituteofanalyti399.onmicrosoft.com::772e6284-ad1d-4d8f-ba1e-15f2cefab82f" providerId="AD" clId="Web-{AAEB9726-7A5E-00FD-D38C-4F31D167B849}" dt="2023-05-31T07:10:06.331" v="94"/>
          <ac:spMkLst>
            <pc:docMk/>
            <pc:sldMk cId="3647430003" sldId="296"/>
            <ac:spMk id="2" creationId="{1A87C608-33D1-7563-3665-4D0AF714A49F}"/>
          </ac:spMkLst>
        </pc:spChg>
        <pc:spChg chg="add mod">
          <ac:chgData name="jaygaudse6069@gmail.com" userId="S::jaygaudse6069_gmail.com#ext#@bostoninstituteofanalyti399.onmicrosoft.com::772e6284-ad1d-4d8f-ba1e-15f2cefab82f" providerId="AD" clId="Web-{AAEB9726-7A5E-00FD-D38C-4F31D167B849}" dt="2023-05-31T07:10:02.659" v="93" actId="20577"/>
          <ac:spMkLst>
            <pc:docMk/>
            <pc:sldMk cId="3647430003" sldId="296"/>
            <ac:spMk id="4" creationId="{3804DA55-A2BC-B478-B4D7-2BB61B11813A}"/>
          </ac:spMkLst>
        </pc:spChg>
        <pc:spChg chg="add mod">
          <ac:chgData name="jaygaudse6069@gmail.com" userId="S::jaygaudse6069_gmail.com#ext#@bostoninstituteofanalyti399.onmicrosoft.com::772e6284-ad1d-4d8f-ba1e-15f2cefab82f" providerId="AD" clId="Web-{AAEB9726-7A5E-00FD-D38C-4F31D167B849}" dt="2023-05-31T07:10:19.785" v="106" actId="20577"/>
          <ac:spMkLst>
            <pc:docMk/>
            <pc:sldMk cId="3647430003" sldId="296"/>
            <ac:spMk id="5" creationId="{B3D9E085-DDFB-12BB-4053-A8F1D428FD40}"/>
          </ac:spMkLst>
        </pc:spChg>
        <pc:picChg chg="mod">
          <ac:chgData name="jaygaudse6069@gmail.com" userId="S::jaygaudse6069_gmail.com#ext#@bostoninstituteofanalyti399.onmicrosoft.com::772e6284-ad1d-4d8f-ba1e-15f2cefab82f" providerId="AD" clId="Web-{AAEB9726-7A5E-00FD-D38C-4F31D167B849}" dt="2023-05-31T07:10:52.910" v="109" actId="1076"/>
          <ac:picMkLst>
            <pc:docMk/>
            <pc:sldMk cId="3647430003" sldId="296"/>
            <ac:picMk id="6" creationId="{4A2BE48B-48F7-4E62-8299-646F465DC426}"/>
          </ac:picMkLst>
        </pc:picChg>
      </pc:sldChg>
      <pc:sldChg chg="addSp delSp modSp mod setBg">
        <pc:chgData name="jaygaudse6069@gmail.com" userId="S::jaygaudse6069_gmail.com#ext#@bostoninstituteofanalyti399.onmicrosoft.com::772e6284-ad1d-4d8f-ba1e-15f2cefab82f" providerId="AD" clId="Web-{AAEB9726-7A5E-00FD-D38C-4F31D167B849}" dt="2023-05-31T07:00:48.714" v="35"/>
        <pc:sldMkLst>
          <pc:docMk/>
          <pc:sldMk cId="1052015915" sldId="298"/>
        </pc:sldMkLst>
        <pc:spChg chg="add mod ord">
          <ac:chgData name="jaygaudse6069@gmail.com" userId="S::jaygaudse6069_gmail.com#ext#@bostoninstituteofanalyti399.onmicrosoft.com::772e6284-ad1d-4d8f-ba1e-15f2cefab82f" providerId="AD" clId="Web-{AAEB9726-7A5E-00FD-D38C-4F31D167B849}" dt="2023-05-31T07:00:48.714" v="35"/>
          <ac:spMkLst>
            <pc:docMk/>
            <pc:sldMk cId="1052015915" sldId="298"/>
            <ac:spMk id="2" creationId="{0C15E4EC-5518-1821-16FE-375FF44F61E5}"/>
          </ac:spMkLst>
        </pc:spChg>
        <pc:spChg chg="add del">
          <ac:chgData name="jaygaudse6069@gmail.com" userId="S::jaygaudse6069_gmail.com#ext#@bostoninstituteofanalyti399.onmicrosoft.com::772e6284-ad1d-4d8f-ba1e-15f2cefab82f" providerId="AD" clId="Web-{AAEB9726-7A5E-00FD-D38C-4F31D167B849}" dt="2023-05-31T07:00:31.588" v="32"/>
          <ac:spMkLst>
            <pc:docMk/>
            <pc:sldMk cId="1052015915" sldId="298"/>
            <ac:spMk id="8" creationId="{8FC9BE17-9A7B-462D-AE50-3D8777387304}"/>
          </ac:spMkLst>
        </pc:spChg>
        <pc:spChg chg="add del">
          <ac:chgData name="jaygaudse6069@gmail.com" userId="S::jaygaudse6069_gmail.com#ext#@bostoninstituteofanalyti399.onmicrosoft.com::772e6284-ad1d-4d8f-ba1e-15f2cefab82f" providerId="AD" clId="Web-{AAEB9726-7A5E-00FD-D38C-4F31D167B849}" dt="2023-05-31T07:00:31.588" v="32"/>
          <ac:spMkLst>
            <pc:docMk/>
            <pc:sldMk cId="1052015915" sldId="298"/>
            <ac:spMk id="10" creationId="{3EBE8569-6AEC-4B8C-8D53-2DE337CDBA65}"/>
          </ac:spMkLst>
        </pc:spChg>
        <pc:spChg chg="add del">
          <ac:chgData name="jaygaudse6069@gmail.com" userId="S::jaygaudse6069_gmail.com#ext#@bostoninstituteofanalyti399.onmicrosoft.com::772e6284-ad1d-4d8f-ba1e-15f2cefab82f" providerId="AD" clId="Web-{AAEB9726-7A5E-00FD-D38C-4F31D167B849}" dt="2023-05-31T07:00:31.588" v="32"/>
          <ac:spMkLst>
            <pc:docMk/>
            <pc:sldMk cId="1052015915" sldId="298"/>
            <ac:spMk id="12" creationId="{55D4142C-5077-457F-A6AD-3FECFDB39685}"/>
          </ac:spMkLst>
        </pc:spChg>
        <pc:spChg chg="add del">
          <ac:chgData name="jaygaudse6069@gmail.com" userId="S::jaygaudse6069_gmail.com#ext#@bostoninstituteofanalyti399.onmicrosoft.com::772e6284-ad1d-4d8f-ba1e-15f2cefab82f" providerId="AD" clId="Web-{AAEB9726-7A5E-00FD-D38C-4F31D167B849}" dt="2023-05-31T07:00:31.588" v="32"/>
          <ac:spMkLst>
            <pc:docMk/>
            <pc:sldMk cId="1052015915" sldId="298"/>
            <ac:spMk id="14" creationId="{7A5F0580-5EE9-419F-96EE-B6529EF6E7D0}"/>
          </ac:spMkLst>
        </pc:spChg>
        <pc:spChg chg="add del">
          <ac:chgData name="jaygaudse6069@gmail.com" userId="S::jaygaudse6069_gmail.com#ext#@bostoninstituteofanalyti399.onmicrosoft.com::772e6284-ad1d-4d8f-ba1e-15f2cefab82f" providerId="AD" clId="Web-{AAEB9726-7A5E-00FD-D38C-4F31D167B849}" dt="2023-05-31T07:00:48.714" v="35"/>
          <ac:spMkLst>
            <pc:docMk/>
            <pc:sldMk cId="1052015915" sldId="298"/>
            <ac:spMk id="16" creationId="{F13C74B1-5B17-4795-BED0-7140497B445A}"/>
          </ac:spMkLst>
        </pc:spChg>
        <pc:spChg chg="add del">
          <ac:chgData name="jaygaudse6069@gmail.com" userId="S::jaygaudse6069_gmail.com#ext#@bostoninstituteofanalyti399.onmicrosoft.com::772e6284-ad1d-4d8f-ba1e-15f2cefab82f" providerId="AD" clId="Web-{AAEB9726-7A5E-00FD-D38C-4F31D167B849}" dt="2023-05-31T07:00:48.714" v="35"/>
          <ac:spMkLst>
            <pc:docMk/>
            <pc:sldMk cId="1052015915" sldId="298"/>
            <ac:spMk id="17" creationId="{D4974D33-8DC5-464E-8C6D-BE58F0669C17}"/>
          </ac:spMkLst>
        </pc:spChg>
        <pc:spChg chg="add">
          <ac:chgData name="jaygaudse6069@gmail.com" userId="S::jaygaudse6069_gmail.com#ext#@bostoninstituteofanalyti399.onmicrosoft.com::772e6284-ad1d-4d8f-ba1e-15f2cefab82f" providerId="AD" clId="Web-{AAEB9726-7A5E-00FD-D38C-4F31D167B849}" dt="2023-05-31T07:00:48.714" v="35"/>
          <ac:spMkLst>
            <pc:docMk/>
            <pc:sldMk cId="1052015915" sldId="298"/>
            <ac:spMk id="22" creationId="{257363FD-7E77-4145-9483-331A807ADF0E}"/>
          </ac:spMkLst>
        </pc:spChg>
        <pc:picChg chg="mod ord">
          <ac:chgData name="jaygaudse6069@gmail.com" userId="S::jaygaudse6069_gmail.com#ext#@bostoninstituteofanalyti399.onmicrosoft.com::772e6284-ad1d-4d8f-ba1e-15f2cefab82f" providerId="AD" clId="Web-{AAEB9726-7A5E-00FD-D38C-4F31D167B849}" dt="2023-05-31T07:00:48.714" v="35"/>
          <ac:picMkLst>
            <pc:docMk/>
            <pc:sldMk cId="1052015915" sldId="298"/>
            <ac:picMk id="3" creationId="{83CA32FE-FFDE-B04A-0B16-9BA32BE0B3A8}"/>
          </ac:picMkLst>
        </pc:picChg>
      </pc:sldChg>
      <pc:sldChg chg="addSp delSp modSp del">
        <pc:chgData name="jaygaudse6069@gmail.com" userId="S::jaygaudse6069_gmail.com#ext#@bostoninstituteofanalyti399.onmicrosoft.com::772e6284-ad1d-4d8f-ba1e-15f2cefab82f" providerId="AD" clId="Web-{AAEB9726-7A5E-00FD-D38C-4F31D167B849}" dt="2023-05-31T07:03:22.825" v="44"/>
        <pc:sldMkLst>
          <pc:docMk/>
          <pc:sldMk cId="813904914" sldId="299"/>
        </pc:sldMkLst>
        <pc:spChg chg="add del mod">
          <ac:chgData name="jaygaudse6069@gmail.com" userId="S::jaygaudse6069_gmail.com#ext#@bostoninstituteofanalyti399.onmicrosoft.com::772e6284-ad1d-4d8f-ba1e-15f2cefab82f" providerId="AD" clId="Web-{AAEB9726-7A5E-00FD-D38C-4F31D167B849}" dt="2023-05-31T07:02:54.903" v="42"/>
          <ac:spMkLst>
            <pc:docMk/>
            <pc:sldMk cId="813904914" sldId="299"/>
            <ac:spMk id="2" creationId="{EBB9F3CD-661D-2260-23C1-D53E5644EC1C}"/>
          </ac:spMkLst>
        </pc:spChg>
        <pc:picChg chg="mod">
          <ac:chgData name="jaygaudse6069@gmail.com" userId="S::jaygaudse6069_gmail.com#ext#@bostoninstituteofanalyti399.onmicrosoft.com::772e6284-ad1d-4d8f-ba1e-15f2cefab82f" providerId="AD" clId="Web-{AAEB9726-7A5E-00FD-D38C-4F31D167B849}" dt="2023-05-31T07:03:12.466" v="43" actId="14100"/>
          <ac:picMkLst>
            <pc:docMk/>
            <pc:sldMk cId="813904914" sldId="299"/>
            <ac:picMk id="3" creationId="{37A8115D-331C-660C-9AE4-C5093C535C9B}"/>
          </ac:picMkLst>
        </pc:picChg>
      </pc:sldChg>
      <pc:sldChg chg="addSp delSp modSp new">
        <pc:chgData name="jaygaudse6069@gmail.com" userId="S::jaygaudse6069_gmail.com#ext#@bostoninstituteofanalyti399.onmicrosoft.com::772e6284-ad1d-4d8f-ba1e-15f2cefab82f" providerId="AD" clId="Web-{AAEB9726-7A5E-00FD-D38C-4F31D167B849}" dt="2023-05-31T07:09:34.425" v="81"/>
        <pc:sldMkLst>
          <pc:docMk/>
          <pc:sldMk cId="3091168040" sldId="301"/>
        </pc:sldMkLst>
        <pc:spChg chg="add del mod">
          <ac:chgData name="jaygaudse6069@gmail.com" userId="S::jaygaudse6069_gmail.com#ext#@bostoninstituteofanalyti399.onmicrosoft.com::772e6284-ad1d-4d8f-ba1e-15f2cefab82f" providerId="AD" clId="Web-{AAEB9726-7A5E-00FD-D38C-4F31D167B849}" dt="2023-05-31T07:06:00.187" v="59"/>
          <ac:spMkLst>
            <pc:docMk/>
            <pc:sldMk cId="3091168040" sldId="301"/>
            <ac:spMk id="2" creationId="{569116A5-2673-F157-8913-2315579E99E2}"/>
          </ac:spMkLst>
        </pc:spChg>
        <pc:spChg chg="add mod">
          <ac:chgData name="jaygaudse6069@gmail.com" userId="S::jaygaudse6069_gmail.com#ext#@bostoninstituteofanalyti399.onmicrosoft.com::772e6284-ad1d-4d8f-ba1e-15f2cefab82f" providerId="AD" clId="Web-{AAEB9726-7A5E-00FD-D38C-4F31D167B849}" dt="2023-05-31T07:09:34.425" v="81"/>
          <ac:spMkLst>
            <pc:docMk/>
            <pc:sldMk cId="3091168040" sldId="301"/>
            <ac:spMk id="3" creationId="{CFF834FF-DBF7-C04F-E8F1-1731356BD5C6}"/>
          </ac:spMkLst>
        </pc:spChg>
      </pc:sldChg>
      <pc:sldChg chg="new">
        <pc:chgData name="jaygaudse6069@gmail.com" userId="S::jaygaudse6069_gmail.com#ext#@bostoninstituteofanalyti399.onmicrosoft.com::772e6284-ad1d-4d8f-ba1e-15f2cefab82f" providerId="AD" clId="Web-{AAEB9726-7A5E-00FD-D38C-4F31D167B849}" dt="2023-05-31T07:11:31.895" v="110"/>
        <pc:sldMkLst>
          <pc:docMk/>
          <pc:sldMk cId="174580153" sldId="302"/>
        </pc:sldMkLst>
      </pc:sldChg>
      <pc:sldChg chg="add replId">
        <pc:chgData name="jaygaudse6069@gmail.com" userId="S::jaygaudse6069_gmail.com#ext#@bostoninstituteofanalyti399.onmicrosoft.com::772e6284-ad1d-4d8f-ba1e-15f2cefab82f" providerId="AD" clId="Web-{AAEB9726-7A5E-00FD-D38C-4F31D167B849}" dt="2023-05-31T07:12:08.536" v="111"/>
        <pc:sldMkLst>
          <pc:docMk/>
          <pc:sldMk cId="3149427604" sldId="303"/>
        </pc:sldMkLst>
      </pc:sldChg>
      <pc:sldChg chg="modSp add replId">
        <pc:chgData name="jaygaudse6069@gmail.com" userId="S::jaygaudse6069_gmail.com#ext#@bostoninstituteofanalyti399.onmicrosoft.com::772e6284-ad1d-4d8f-ba1e-15f2cefab82f" providerId="AD" clId="Web-{AAEB9726-7A5E-00FD-D38C-4F31D167B849}" dt="2023-05-31T07:12:57.147" v="114" actId="20577"/>
        <pc:sldMkLst>
          <pc:docMk/>
          <pc:sldMk cId="2952116117" sldId="304"/>
        </pc:sldMkLst>
        <pc:spChg chg="mod">
          <ac:chgData name="jaygaudse6069@gmail.com" userId="S::jaygaudse6069_gmail.com#ext#@bostoninstituteofanalyti399.onmicrosoft.com::772e6284-ad1d-4d8f-ba1e-15f2cefab82f" providerId="AD" clId="Web-{AAEB9726-7A5E-00FD-D38C-4F31D167B849}" dt="2023-05-31T07:12:57.147" v="114" actId="20577"/>
          <ac:spMkLst>
            <pc:docMk/>
            <pc:sldMk cId="2952116117" sldId="304"/>
            <ac:spMk id="3" creationId="{F475C9AF-9D59-03AE-C0F1-C37B155F644B}"/>
          </ac:spMkLst>
        </pc:spChg>
      </pc:sldChg>
    </pc:docChg>
  </pc:docChgLst>
  <pc:docChgLst>
    <pc:chgData name="Guest User" userId="S::urn:spo:anon#12bb9c270c8a06e2adebb12a476771c11d5d4ef54da76a286c505b46425cd796::" providerId="AD" clId="Web-{6F070989-95D9-339C-49BC-138F0E60CE94}"/>
    <pc:docChg chg="delSld modSld">
      <pc:chgData name="Guest User" userId="S::urn:spo:anon#12bb9c270c8a06e2adebb12a476771c11d5d4ef54da76a286c505b46425cd796::" providerId="AD" clId="Web-{6F070989-95D9-339C-49BC-138F0E60CE94}" dt="2023-09-14T20:26:11.890" v="3"/>
      <pc:docMkLst>
        <pc:docMk/>
      </pc:docMkLst>
      <pc:sldChg chg="addSp delSp modSp del mod setBg modClrScheme setClrOvrMap delDesignElem chgLayout">
        <pc:chgData name="Guest User" userId="S::urn:spo:anon#12bb9c270c8a06e2adebb12a476771c11d5d4ef54da76a286c505b46425cd796::" providerId="AD" clId="Web-{6F070989-95D9-339C-49BC-138F0E60CE94}" dt="2023-09-14T20:26:08.859" v="2"/>
        <pc:sldMkLst>
          <pc:docMk/>
          <pc:sldMk cId="4099306829" sldId="356"/>
        </pc:sldMkLst>
        <pc:spChg chg="ord">
          <ac:chgData name="Guest User" userId="S::urn:spo:anon#12bb9c270c8a06e2adebb12a476771c11d5d4ef54da76a286c505b46425cd796::" providerId="AD" clId="Web-{6F070989-95D9-339C-49BC-138F0E60CE94}" dt="2023-09-14T20:25:42.201" v="1"/>
          <ac:spMkLst>
            <pc:docMk/>
            <pc:sldMk cId="4099306829" sldId="356"/>
            <ac:spMk id="3" creationId="{1A22142C-D0F1-2209-B9C3-8B83E2C5D2C2}"/>
          </ac:spMkLst>
        </pc:spChg>
        <pc:spChg chg="add mod ord">
          <ac:chgData name="Guest User" userId="S::urn:spo:anon#12bb9c270c8a06e2adebb12a476771c11d5d4ef54da76a286c505b46425cd796::" providerId="AD" clId="Web-{6F070989-95D9-339C-49BC-138F0E60CE94}" dt="2023-09-14T20:25:42.201" v="1"/>
          <ac:spMkLst>
            <pc:docMk/>
            <pc:sldMk cId="4099306829" sldId="356"/>
            <ac:spMk id="4" creationId="{FE304318-C8BE-796C-5C9E-C64327D328BD}"/>
          </ac:spMkLst>
        </pc:spChg>
        <pc:spChg chg="add mod ord">
          <ac:chgData name="Guest User" userId="S::urn:spo:anon#12bb9c270c8a06e2adebb12a476771c11d5d4ef54da76a286c505b46425cd796::" providerId="AD" clId="Web-{6F070989-95D9-339C-49BC-138F0E60CE94}" dt="2023-09-14T20:25:42.201" v="1"/>
          <ac:spMkLst>
            <pc:docMk/>
            <pc:sldMk cId="4099306829" sldId="356"/>
            <ac:spMk id="5" creationId="{F94ADF8E-6840-FE6D-D63D-A515AF91B210}"/>
          </ac:spMkLst>
        </pc:spChg>
        <pc:spChg chg="add">
          <ac:chgData name="Guest User" userId="S::urn:spo:anon#12bb9c270c8a06e2adebb12a476771c11d5d4ef54da76a286c505b46425cd796::" providerId="AD" clId="Web-{6F070989-95D9-339C-49BC-138F0E60CE94}" dt="2023-09-14T20:25:42.201" v="1"/>
          <ac:spMkLst>
            <pc:docMk/>
            <pc:sldMk cId="4099306829" sldId="356"/>
            <ac:spMk id="9" creationId="{71B2258F-86CA-4D4D-8270-BC05FCDEBFB3}"/>
          </ac:spMkLst>
        </pc:spChg>
        <pc:spChg chg="del">
          <ac:chgData name="Guest User" userId="S::urn:spo:anon#12bb9c270c8a06e2adebb12a476771c11d5d4ef54da76a286c505b46425cd796::" providerId="AD" clId="Web-{6F070989-95D9-339C-49BC-138F0E60CE94}" dt="2023-09-14T20:25:33.873" v="0"/>
          <ac:spMkLst>
            <pc:docMk/>
            <pc:sldMk cId="4099306829" sldId="356"/>
            <ac:spMk id="27" creationId="{42A4FC2C-047E-45A5-965D-8E1E3BF09BC6}"/>
          </ac:spMkLst>
        </pc:spChg>
        <pc:picChg chg="mod">
          <ac:chgData name="Guest User" userId="S::urn:spo:anon#12bb9c270c8a06e2adebb12a476771c11d5d4ef54da76a286c505b46425cd796::" providerId="AD" clId="Web-{6F070989-95D9-339C-49BC-138F0E60CE94}" dt="2023-09-14T20:25:42.201" v="1"/>
          <ac:picMkLst>
            <pc:docMk/>
            <pc:sldMk cId="4099306829" sldId="356"/>
            <ac:picMk id="2" creationId="{BDB90223-5D15-41E3-9664-BD96C3BD25A2}"/>
          </ac:picMkLst>
        </pc:picChg>
        <pc:picChg chg="ord">
          <ac:chgData name="Guest User" userId="S::urn:spo:anon#12bb9c270c8a06e2adebb12a476771c11d5d4ef54da76a286c505b46425cd796::" providerId="AD" clId="Web-{6F070989-95D9-339C-49BC-138F0E60CE94}" dt="2023-09-14T20:25:42.201" v="1"/>
          <ac:picMkLst>
            <pc:docMk/>
            <pc:sldMk cId="4099306829" sldId="356"/>
            <ac:picMk id="7" creationId="{4019A7C7-4F37-4807-89DC-50EF4BBEB556}"/>
          </ac:picMkLst>
        </pc:picChg>
      </pc:sldChg>
      <pc:sldChg chg="del">
        <pc:chgData name="Guest User" userId="S::urn:spo:anon#12bb9c270c8a06e2adebb12a476771c11d5d4ef54da76a286c505b46425cd796::" providerId="AD" clId="Web-{6F070989-95D9-339C-49BC-138F0E60CE94}" dt="2023-09-14T20:26:11.890" v="3"/>
        <pc:sldMkLst>
          <pc:docMk/>
          <pc:sldMk cId="1310001096" sldId="384"/>
        </pc:sldMkLst>
      </pc:sldChg>
    </pc:docChg>
  </pc:docChgLst>
  <pc:docChgLst>
    <pc:chgData name="Guest User" userId="S::urn:spo:anon#12bb9c270c8a06e2adebb12a476771c11d5d4ef54da76a286c505b46425cd796::" providerId="AD" clId="Web-{66194EFB-2228-0C71-037B-215F513543AC}"/>
    <pc:docChg chg="modSld">
      <pc:chgData name="Guest User" userId="S::urn:spo:anon#12bb9c270c8a06e2adebb12a476771c11d5d4ef54da76a286c505b46425cd796::" providerId="AD" clId="Web-{66194EFB-2228-0C71-037B-215F513543AC}" dt="2023-08-07T16:05:58.081" v="0" actId="1076"/>
      <pc:docMkLst>
        <pc:docMk/>
      </pc:docMkLst>
      <pc:sldChg chg="modSp">
        <pc:chgData name="Guest User" userId="S::urn:spo:anon#12bb9c270c8a06e2adebb12a476771c11d5d4ef54da76a286c505b46425cd796::" providerId="AD" clId="Web-{66194EFB-2228-0C71-037B-215F513543AC}" dt="2023-08-07T16:05:58.081" v="0" actId="1076"/>
        <pc:sldMkLst>
          <pc:docMk/>
          <pc:sldMk cId="2191786966" sldId="320"/>
        </pc:sldMkLst>
        <pc:picChg chg="mod">
          <ac:chgData name="Guest User" userId="S::urn:spo:anon#12bb9c270c8a06e2adebb12a476771c11d5d4ef54da76a286c505b46425cd796::" providerId="AD" clId="Web-{66194EFB-2228-0C71-037B-215F513543AC}" dt="2023-08-07T16:05:58.081" v="0" actId="1076"/>
          <ac:picMkLst>
            <pc:docMk/>
            <pc:sldMk cId="2191786966" sldId="320"/>
            <ac:picMk id="2" creationId="{BDB90223-5D15-41E3-9664-BD96C3BD25A2}"/>
          </ac:picMkLst>
        </pc:picChg>
      </pc:sldChg>
    </pc:docChg>
  </pc:docChgLst>
  <pc:docChgLst>
    <pc:chgData name="nitinshetty9000@gmail.com" userId="S::nitinshetty9000_gmail.com#ext#@bostoninstituteofanalyti399.onmicrosoft.com::a4cbb8cf-a501-43ce-9232-35ed556394c2" providerId="AD" clId="Web-{D20282B0-2A63-5B8E-ED6E-21AC7D4BDCAC}"/>
    <pc:docChg chg="modSld">
      <pc:chgData name="nitinshetty9000@gmail.com" userId="S::nitinshetty9000_gmail.com#ext#@bostoninstituteofanalyti399.onmicrosoft.com::a4cbb8cf-a501-43ce-9232-35ed556394c2" providerId="AD" clId="Web-{D20282B0-2A63-5B8E-ED6E-21AC7D4BDCAC}" dt="2023-06-24T10:05:05.459" v="122" actId="20577"/>
      <pc:docMkLst>
        <pc:docMk/>
      </pc:docMkLst>
      <pc:sldChg chg="addSp delSp modSp mod setBg setClrOvrMap">
        <pc:chgData name="nitinshetty9000@gmail.com" userId="S::nitinshetty9000_gmail.com#ext#@bostoninstituteofanalyti399.onmicrosoft.com::a4cbb8cf-a501-43ce-9232-35ed556394c2" providerId="AD" clId="Web-{D20282B0-2A63-5B8E-ED6E-21AC7D4BDCAC}" dt="2023-06-24T10:05:05.459" v="122" actId="20577"/>
        <pc:sldMkLst>
          <pc:docMk/>
          <pc:sldMk cId="2348246817" sldId="337"/>
        </pc:sldMkLst>
        <pc:spChg chg="add del mod ord">
          <ac:chgData name="nitinshetty9000@gmail.com" userId="S::nitinshetty9000_gmail.com#ext#@bostoninstituteofanalyti399.onmicrosoft.com::a4cbb8cf-a501-43ce-9232-35ed556394c2" providerId="AD" clId="Web-{D20282B0-2A63-5B8E-ED6E-21AC7D4BDCAC}" dt="2023-06-24T10:03:19.612" v="111"/>
          <ac:spMkLst>
            <pc:docMk/>
            <pc:sldMk cId="2348246817" sldId="337"/>
            <ac:spMk id="4" creationId="{B56E3493-F35C-66B7-19CB-C3B8BB301380}"/>
          </ac:spMkLst>
        </pc:spChg>
        <pc:spChg chg="add del">
          <ac:chgData name="nitinshetty9000@gmail.com" userId="S::nitinshetty9000_gmail.com#ext#@bostoninstituteofanalyti399.onmicrosoft.com::a4cbb8cf-a501-43ce-9232-35ed556394c2" providerId="AD" clId="Web-{D20282B0-2A63-5B8E-ED6E-21AC7D4BDCAC}" dt="2023-06-24T10:00:51.309" v="75"/>
          <ac:spMkLst>
            <pc:docMk/>
            <pc:sldMk cId="2348246817" sldId="337"/>
            <ac:spMk id="12" creationId="{D4771268-CB57-404A-9271-370EB28F6090}"/>
          </ac:spMkLst>
        </pc:spChg>
        <pc:spChg chg="add del">
          <ac:chgData name="nitinshetty9000@gmail.com" userId="S::nitinshetty9000_gmail.com#ext#@bostoninstituteofanalyti399.onmicrosoft.com::a4cbb8cf-a501-43ce-9232-35ed556394c2" providerId="AD" clId="Web-{D20282B0-2A63-5B8E-ED6E-21AC7D4BDCAC}" dt="2023-06-24T10:00:54.903" v="77"/>
          <ac:spMkLst>
            <pc:docMk/>
            <pc:sldMk cId="2348246817" sldId="337"/>
            <ac:spMk id="14" creationId="{097CD68E-23E3-4007-8847-CD0944C4F7BE}"/>
          </ac:spMkLst>
        </pc:spChg>
        <pc:spChg chg="add del">
          <ac:chgData name="nitinshetty9000@gmail.com" userId="S::nitinshetty9000_gmail.com#ext#@bostoninstituteofanalyti399.onmicrosoft.com::a4cbb8cf-a501-43ce-9232-35ed556394c2" providerId="AD" clId="Web-{D20282B0-2A63-5B8E-ED6E-21AC7D4BDCAC}" dt="2023-06-24T10:00:54.903" v="77"/>
          <ac:spMkLst>
            <pc:docMk/>
            <pc:sldMk cId="2348246817" sldId="337"/>
            <ac:spMk id="15" creationId="{E91DC736-0EF8-4F87-9146-EBF1D2EE4D3D}"/>
          </ac:spMkLst>
        </pc:spChg>
        <pc:spChg chg="add del">
          <ac:chgData name="nitinshetty9000@gmail.com" userId="S::nitinshetty9000_gmail.com#ext#@bostoninstituteofanalyti399.onmicrosoft.com::a4cbb8cf-a501-43ce-9232-35ed556394c2" providerId="AD" clId="Web-{D20282B0-2A63-5B8E-ED6E-21AC7D4BDCAC}" dt="2023-06-24T10:00:54.903" v="77"/>
          <ac:spMkLst>
            <pc:docMk/>
            <pc:sldMk cId="2348246817" sldId="337"/>
            <ac:spMk id="16" creationId="{AF2F604E-43BE-4DC3-B983-E071523364F8}"/>
          </ac:spMkLst>
        </pc:spChg>
        <pc:spChg chg="add del">
          <ac:chgData name="nitinshetty9000@gmail.com" userId="S::nitinshetty9000_gmail.com#ext#@bostoninstituteofanalyti399.onmicrosoft.com::a4cbb8cf-a501-43ce-9232-35ed556394c2" providerId="AD" clId="Web-{D20282B0-2A63-5B8E-ED6E-21AC7D4BDCAC}" dt="2023-06-24T10:00:54.903" v="77"/>
          <ac:spMkLst>
            <pc:docMk/>
            <pc:sldMk cId="2348246817" sldId="337"/>
            <ac:spMk id="18" creationId="{08C9B587-E65E-4B52-B37C-ABEBB6E87928}"/>
          </ac:spMkLst>
        </pc:spChg>
        <pc:spChg chg="add del">
          <ac:chgData name="nitinshetty9000@gmail.com" userId="S::nitinshetty9000_gmail.com#ext#@bostoninstituteofanalyti399.onmicrosoft.com::a4cbb8cf-a501-43ce-9232-35ed556394c2" providerId="AD" clId="Web-{D20282B0-2A63-5B8E-ED6E-21AC7D4BDCAC}" dt="2023-06-24T10:01:02.231" v="81"/>
          <ac:spMkLst>
            <pc:docMk/>
            <pc:sldMk cId="2348246817" sldId="337"/>
            <ac:spMk id="19" creationId="{B81933D1-5615-42C7-9C0B-4EB7105CCE2D}"/>
          </ac:spMkLst>
        </pc:spChg>
        <pc:spChg chg="add del">
          <ac:chgData name="nitinshetty9000@gmail.com" userId="S::nitinshetty9000_gmail.com#ext#@bostoninstituteofanalyti399.onmicrosoft.com::a4cbb8cf-a501-43ce-9232-35ed556394c2" providerId="AD" clId="Web-{D20282B0-2A63-5B8E-ED6E-21AC7D4BDCAC}" dt="2023-06-24T10:00:58.465" v="79"/>
          <ac:spMkLst>
            <pc:docMk/>
            <pc:sldMk cId="2348246817" sldId="337"/>
            <ac:spMk id="20" creationId="{37C89E4B-3C9F-44B9-8B86-D9E3D112D8EC}"/>
          </ac:spMkLst>
        </pc:spChg>
        <pc:spChg chg="add del">
          <ac:chgData name="nitinshetty9000@gmail.com" userId="S::nitinshetty9000_gmail.com#ext#@bostoninstituteofanalyti399.onmicrosoft.com::a4cbb8cf-a501-43ce-9232-35ed556394c2" providerId="AD" clId="Web-{D20282B0-2A63-5B8E-ED6E-21AC7D4BDCAC}" dt="2023-06-24T10:01:02.231" v="81"/>
          <ac:spMkLst>
            <pc:docMk/>
            <pc:sldMk cId="2348246817" sldId="337"/>
            <ac:spMk id="24" creationId="{47942995-B07F-4636-9A06-C6A104B260A8}"/>
          </ac:spMkLst>
        </pc:spChg>
        <pc:spChg chg="add del">
          <ac:chgData name="nitinshetty9000@gmail.com" userId="S::nitinshetty9000_gmail.com#ext#@bostoninstituteofanalyti399.onmicrosoft.com::a4cbb8cf-a501-43ce-9232-35ed556394c2" providerId="AD" clId="Web-{D20282B0-2A63-5B8E-ED6E-21AC7D4BDCAC}" dt="2023-06-24T10:01:02.231" v="81"/>
          <ac:spMkLst>
            <pc:docMk/>
            <pc:sldMk cId="2348246817" sldId="337"/>
            <ac:spMk id="28" creationId="{19C9EAEA-39D0-4B0E-A0EB-51E7B26740B1}"/>
          </ac:spMkLst>
        </pc:spChg>
        <pc:spChg chg="add del">
          <ac:chgData name="nitinshetty9000@gmail.com" userId="S::nitinshetty9000_gmail.com#ext#@bostoninstituteofanalyti399.onmicrosoft.com::a4cbb8cf-a501-43ce-9232-35ed556394c2" providerId="AD" clId="Web-{D20282B0-2A63-5B8E-ED6E-21AC7D4BDCAC}" dt="2023-06-24T10:01:04.934" v="83"/>
          <ac:spMkLst>
            <pc:docMk/>
            <pc:sldMk cId="2348246817" sldId="337"/>
            <ac:spMk id="30" creationId="{A4AC5506-6312-4701-8D3C-40187889A947}"/>
          </ac:spMkLst>
        </pc:spChg>
        <pc:spChg chg="add del">
          <ac:chgData name="nitinshetty9000@gmail.com" userId="S::nitinshetty9000_gmail.com#ext#@bostoninstituteofanalyti399.onmicrosoft.com::a4cbb8cf-a501-43ce-9232-35ed556394c2" providerId="AD" clId="Web-{D20282B0-2A63-5B8E-ED6E-21AC7D4BDCAC}" dt="2023-06-24T10:01:07.888" v="85"/>
          <ac:spMkLst>
            <pc:docMk/>
            <pc:sldMk cId="2348246817" sldId="337"/>
            <ac:spMk id="32" creationId="{5964CBE2-084A-47DF-A704-CF5F6217B569}"/>
          </ac:spMkLst>
        </pc:spChg>
        <pc:spChg chg="add del">
          <ac:chgData name="nitinshetty9000@gmail.com" userId="S::nitinshetty9000_gmail.com#ext#@bostoninstituteofanalyti399.onmicrosoft.com::a4cbb8cf-a501-43ce-9232-35ed556394c2" providerId="AD" clId="Web-{D20282B0-2A63-5B8E-ED6E-21AC7D4BDCAC}" dt="2023-06-24T10:01:07.888" v="85"/>
          <ac:spMkLst>
            <pc:docMk/>
            <pc:sldMk cId="2348246817" sldId="337"/>
            <ac:spMk id="33" creationId="{686A5CBB-E03B-4019-8BCD-78975D39E48C}"/>
          </ac:spMkLst>
        </pc:spChg>
        <pc:spChg chg="add del">
          <ac:chgData name="nitinshetty9000@gmail.com" userId="S::nitinshetty9000_gmail.com#ext#@bostoninstituteofanalyti399.onmicrosoft.com::a4cbb8cf-a501-43ce-9232-35ed556394c2" providerId="AD" clId="Web-{D20282B0-2A63-5B8E-ED6E-21AC7D4BDCAC}" dt="2023-06-24T10:01:07.888" v="85"/>
          <ac:spMkLst>
            <pc:docMk/>
            <pc:sldMk cId="2348246817" sldId="337"/>
            <ac:spMk id="34" creationId="{94993204-9792-4E61-A83C-73D4379E2B1C}"/>
          </ac:spMkLst>
        </pc:spChg>
        <pc:spChg chg="add del">
          <ac:chgData name="nitinshetty9000@gmail.com" userId="S::nitinshetty9000_gmail.com#ext#@bostoninstituteofanalyti399.onmicrosoft.com::a4cbb8cf-a501-43ce-9232-35ed556394c2" providerId="AD" clId="Web-{D20282B0-2A63-5B8E-ED6E-21AC7D4BDCAC}" dt="2023-06-24T10:03:19.612" v="111"/>
          <ac:spMkLst>
            <pc:docMk/>
            <pc:sldMk cId="2348246817" sldId="337"/>
            <ac:spMk id="36" creationId="{5A59F003-E00A-43F9-91DC-CC54E3B87466}"/>
          </ac:spMkLst>
        </pc:spChg>
        <pc:spChg chg="add del">
          <ac:chgData name="nitinshetty9000@gmail.com" userId="S::nitinshetty9000_gmail.com#ext#@bostoninstituteofanalyti399.onmicrosoft.com::a4cbb8cf-a501-43ce-9232-35ed556394c2" providerId="AD" clId="Web-{D20282B0-2A63-5B8E-ED6E-21AC7D4BDCAC}" dt="2023-06-24T10:03:19.612" v="111"/>
          <ac:spMkLst>
            <pc:docMk/>
            <pc:sldMk cId="2348246817" sldId="337"/>
            <ac:spMk id="37" creationId="{D74A4382-E3AD-430A-9A1F-DFA3E0E77A7D}"/>
          </ac:spMkLst>
        </pc:spChg>
        <pc:spChg chg="add del">
          <ac:chgData name="nitinshetty9000@gmail.com" userId="S::nitinshetty9000_gmail.com#ext#@bostoninstituteofanalyti399.onmicrosoft.com::a4cbb8cf-a501-43ce-9232-35ed556394c2" providerId="AD" clId="Web-{D20282B0-2A63-5B8E-ED6E-21AC7D4BDCAC}" dt="2023-06-24T10:03:19.612" v="111"/>
          <ac:spMkLst>
            <pc:docMk/>
            <pc:sldMk cId="2348246817" sldId="337"/>
            <ac:spMk id="38" creationId="{79F40191-0F44-4FD1-82CC-ACB507C14BE6}"/>
          </ac:spMkLst>
        </pc:spChg>
        <pc:spChg chg="add del">
          <ac:chgData name="nitinshetty9000@gmail.com" userId="S::nitinshetty9000_gmail.com#ext#@bostoninstituteofanalyti399.onmicrosoft.com::a4cbb8cf-a501-43ce-9232-35ed556394c2" providerId="AD" clId="Web-{D20282B0-2A63-5B8E-ED6E-21AC7D4BDCAC}" dt="2023-06-24T10:02:16.422" v="90"/>
          <ac:spMkLst>
            <pc:docMk/>
            <pc:sldMk cId="2348246817" sldId="337"/>
            <ac:spMk id="43" creationId="{6753252F-4873-4F63-801D-CC719279A7D5}"/>
          </ac:spMkLst>
        </pc:spChg>
        <pc:spChg chg="add del">
          <ac:chgData name="nitinshetty9000@gmail.com" userId="S::nitinshetty9000_gmail.com#ext#@bostoninstituteofanalyti399.onmicrosoft.com::a4cbb8cf-a501-43ce-9232-35ed556394c2" providerId="AD" clId="Web-{D20282B0-2A63-5B8E-ED6E-21AC7D4BDCAC}" dt="2023-06-24T10:02:16.422" v="90"/>
          <ac:spMkLst>
            <pc:docMk/>
            <pc:sldMk cId="2348246817" sldId="337"/>
            <ac:spMk id="45" creationId="{047C8CCB-F95D-4249-92DD-651249D3535A}"/>
          </ac:spMkLst>
        </pc:spChg>
        <pc:spChg chg="add del">
          <ac:chgData name="nitinshetty9000@gmail.com" userId="S::nitinshetty9000_gmail.com#ext#@bostoninstituteofanalyti399.onmicrosoft.com::a4cbb8cf-a501-43ce-9232-35ed556394c2" providerId="AD" clId="Web-{D20282B0-2A63-5B8E-ED6E-21AC7D4BDCAC}" dt="2023-06-24T10:02:21.125" v="92"/>
          <ac:spMkLst>
            <pc:docMk/>
            <pc:sldMk cId="2348246817" sldId="337"/>
            <ac:spMk id="47" creationId="{D4771268-CB57-404A-9271-370EB28F6090}"/>
          </ac:spMkLst>
        </pc:spChg>
        <pc:spChg chg="add del">
          <ac:chgData name="nitinshetty9000@gmail.com" userId="S::nitinshetty9000_gmail.com#ext#@bostoninstituteofanalyti399.onmicrosoft.com::a4cbb8cf-a501-43ce-9232-35ed556394c2" providerId="AD" clId="Web-{D20282B0-2A63-5B8E-ED6E-21AC7D4BDCAC}" dt="2023-06-24T10:02:24.047" v="94"/>
          <ac:spMkLst>
            <pc:docMk/>
            <pc:sldMk cId="2348246817" sldId="337"/>
            <ac:spMk id="49" creationId="{5964CBE2-084A-47DF-A704-CF5F6217B569}"/>
          </ac:spMkLst>
        </pc:spChg>
        <pc:spChg chg="add del">
          <ac:chgData name="nitinshetty9000@gmail.com" userId="S::nitinshetty9000_gmail.com#ext#@bostoninstituteofanalyti399.onmicrosoft.com::a4cbb8cf-a501-43ce-9232-35ed556394c2" providerId="AD" clId="Web-{D20282B0-2A63-5B8E-ED6E-21AC7D4BDCAC}" dt="2023-06-24T10:02:24.047" v="94"/>
          <ac:spMkLst>
            <pc:docMk/>
            <pc:sldMk cId="2348246817" sldId="337"/>
            <ac:spMk id="50" creationId="{686A5CBB-E03B-4019-8BCD-78975D39E48C}"/>
          </ac:spMkLst>
        </pc:spChg>
        <pc:spChg chg="add del">
          <ac:chgData name="nitinshetty9000@gmail.com" userId="S::nitinshetty9000_gmail.com#ext#@bostoninstituteofanalyti399.onmicrosoft.com::a4cbb8cf-a501-43ce-9232-35ed556394c2" providerId="AD" clId="Web-{D20282B0-2A63-5B8E-ED6E-21AC7D4BDCAC}" dt="2023-06-24T10:02:24.047" v="94"/>
          <ac:spMkLst>
            <pc:docMk/>
            <pc:sldMk cId="2348246817" sldId="337"/>
            <ac:spMk id="51" creationId="{94993204-9792-4E61-A83C-73D4379E2B1C}"/>
          </ac:spMkLst>
        </pc:spChg>
        <pc:spChg chg="add del">
          <ac:chgData name="nitinshetty9000@gmail.com" userId="S::nitinshetty9000_gmail.com#ext#@bostoninstituteofanalyti399.onmicrosoft.com::a4cbb8cf-a501-43ce-9232-35ed556394c2" providerId="AD" clId="Web-{D20282B0-2A63-5B8E-ED6E-21AC7D4BDCAC}" dt="2023-06-24T10:03:19.596" v="110"/>
          <ac:spMkLst>
            <pc:docMk/>
            <pc:sldMk cId="2348246817" sldId="337"/>
            <ac:spMk id="52" creationId="{19C9EAEA-39D0-4B0E-A0EB-51E7B26740B1}"/>
          </ac:spMkLst>
        </pc:spChg>
        <pc:spChg chg="add del">
          <ac:chgData name="nitinshetty9000@gmail.com" userId="S::nitinshetty9000_gmail.com#ext#@bostoninstituteofanalyti399.onmicrosoft.com::a4cbb8cf-a501-43ce-9232-35ed556394c2" providerId="AD" clId="Web-{D20282B0-2A63-5B8E-ED6E-21AC7D4BDCAC}" dt="2023-06-24T10:02:34.422" v="96"/>
          <ac:spMkLst>
            <pc:docMk/>
            <pc:sldMk cId="2348246817" sldId="337"/>
            <ac:spMk id="53" creationId="{5A59F003-E00A-43F9-91DC-CC54E3B87466}"/>
          </ac:spMkLst>
        </pc:spChg>
        <pc:spChg chg="add del">
          <ac:chgData name="nitinshetty9000@gmail.com" userId="S::nitinshetty9000_gmail.com#ext#@bostoninstituteofanalyti399.onmicrosoft.com::a4cbb8cf-a501-43ce-9232-35ed556394c2" providerId="AD" clId="Web-{D20282B0-2A63-5B8E-ED6E-21AC7D4BDCAC}" dt="2023-06-24T10:02:34.422" v="96"/>
          <ac:spMkLst>
            <pc:docMk/>
            <pc:sldMk cId="2348246817" sldId="337"/>
            <ac:spMk id="54" creationId="{D74A4382-E3AD-430A-9A1F-DFA3E0E77A7D}"/>
          </ac:spMkLst>
        </pc:spChg>
        <pc:spChg chg="add del">
          <ac:chgData name="nitinshetty9000@gmail.com" userId="S::nitinshetty9000_gmail.com#ext#@bostoninstituteofanalyti399.onmicrosoft.com::a4cbb8cf-a501-43ce-9232-35ed556394c2" providerId="AD" clId="Web-{D20282B0-2A63-5B8E-ED6E-21AC7D4BDCAC}" dt="2023-06-24T10:02:34.422" v="96"/>
          <ac:spMkLst>
            <pc:docMk/>
            <pc:sldMk cId="2348246817" sldId="337"/>
            <ac:spMk id="55" creationId="{79F40191-0F44-4FD1-82CC-ACB507C14BE6}"/>
          </ac:spMkLst>
        </pc:spChg>
        <pc:spChg chg="add del">
          <ac:chgData name="nitinshetty9000@gmail.com" userId="S::nitinshetty9000_gmail.com#ext#@bostoninstituteofanalyti399.onmicrosoft.com::a4cbb8cf-a501-43ce-9232-35ed556394c2" providerId="AD" clId="Web-{D20282B0-2A63-5B8E-ED6E-21AC7D4BDCAC}" dt="2023-06-24T10:02:38.204" v="98"/>
          <ac:spMkLst>
            <pc:docMk/>
            <pc:sldMk cId="2348246817" sldId="337"/>
            <ac:spMk id="57" creationId="{5A59F003-E00A-43F9-91DC-CC54E3B87466}"/>
          </ac:spMkLst>
        </pc:spChg>
        <pc:spChg chg="add del">
          <ac:chgData name="nitinshetty9000@gmail.com" userId="S::nitinshetty9000_gmail.com#ext#@bostoninstituteofanalyti399.onmicrosoft.com::a4cbb8cf-a501-43ce-9232-35ed556394c2" providerId="AD" clId="Web-{D20282B0-2A63-5B8E-ED6E-21AC7D4BDCAC}" dt="2023-06-24T10:02:38.204" v="98"/>
          <ac:spMkLst>
            <pc:docMk/>
            <pc:sldMk cId="2348246817" sldId="337"/>
            <ac:spMk id="58" creationId="{D74A4382-E3AD-430A-9A1F-DFA3E0E77A7D}"/>
          </ac:spMkLst>
        </pc:spChg>
        <pc:spChg chg="add del">
          <ac:chgData name="nitinshetty9000@gmail.com" userId="S::nitinshetty9000_gmail.com#ext#@bostoninstituteofanalyti399.onmicrosoft.com::a4cbb8cf-a501-43ce-9232-35ed556394c2" providerId="AD" clId="Web-{D20282B0-2A63-5B8E-ED6E-21AC7D4BDCAC}" dt="2023-06-24T10:02:38.204" v="98"/>
          <ac:spMkLst>
            <pc:docMk/>
            <pc:sldMk cId="2348246817" sldId="337"/>
            <ac:spMk id="59" creationId="{79F40191-0F44-4FD1-82CC-ACB507C14BE6}"/>
          </ac:spMkLst>
        </pc:spChg>
        <pc:spChg chg="add del">
          <ac:chgData name="nitinshetty9000@gmail.com" userId="S::nitinshetty9000_gmail.com#ext#@bostoninstituteofanalyti399.onmicrosoft.com::a4cbb8cf-a501-43ce-9232-35ed556394c2" providerId="AD" clId="Web-{D20282B0-2A63-5B8E-ED6E-21AC7D4BDCAC}" dt="2023-06-24T10:02:47.173" v="100"/>
          <ac:spMkLst>
            <pc:docMk/>
            <pc:sldMk cId="2348246817" sldId="337"/>
            <ac:spMk id="62" creationId="{5A59F003-E00A-43F9-91DC-CC54E3B87466}"/>
          </ac:spMkLst>
        </pc:spChg>
        <pc:spChg chg="add del">
          <ac:chgData name="nitinshetty9000@gmail.com" userId="S::nitinshetty9000_gmail.com#ext#@bostoninstituteofanalyti399.onmicrosoft.com::a4cbb8cf-a501-43ce-9232-35ed556394c2" providerId="AD" clId="Web-{D20282B0-2A63-5B8E-ED6E-21AC7D4BDCAC}" dt="2023-06-24T10:02:47.173" v="100"/>
          <ac:spMkLst>
            <pc:docMk/>
            <pc:sldMk cId="2348246817" sldId="337"/>
            <ac:spMk id="63" creationId="{D74A4382-E3AD-430A-9A1F-DFA3E0E77A7D}"/>
          </ac:spMkLst>
        </pc:spChg>
        <pc:spChg chg="add del">
          <ac:chgData name="nitinshetty9000@gmail.com" userId="S::nitinshetty9000_gmail.com#ext#@bostoninstituteofanalyti399.onmicrosoft.com::a4cbb8cf-a501-43ce-9232-35ed556394c2" providerId="AD" clId="Web-{D20282B0-2A63-5B8E-ED6E-21AC7D4BDCAC}" dt="2023-06-24T10:02:47.173" v="100"/>
          <ac:spMkLst>
            <pc:docMk/>
            <pc:sldMk cId="2348246817" sldId="337"/>
            <ac:spMk id="64" creationId="{79F40191-0F44-4FD1-82CC-ACB507C14BE6}"/>
          </ac:spMkLst>
        </pc:spChg>
        <pc:spChg chg="add del">
          <ac:chgData name="nitinshetty9000@gmail.com" userId="S::nitinshetty9000_gmail.com#ext#@bostoninstituteofanalyti399.onmicrosoft.com::a4cbb8cf-a501-43ce-9232-35ed556394c2" providerId="AD" clId="Web-{D20282B0-2A63-5B8E-ED6E-21AC7D4BDCAC}" dt="2023-06-24T10:03:01.001" v="102"/>
          <ac:spMkLst>
            <pc:docMk/>
            <pc:sldMk cId="2348246817" sldId="337"/>
            <ac:spMk id="67" creationId="{37C89E4B-3C9F-44B9-8B86-D9E3D112D8EC}"/>
          </ac:spMkLst>
        </pc:spChg>
        <pc:spChg chg="add del">
          <ac:chgData name="nitinshetty9000@gmail.com" userId="S::nitinshetty9000_gmail.com#ext#@bostoninstituteofanalyti399.onmicrosoft.com::a4cbb8cf-a501-43ce-9232-35ed556394c2" providerId="AD" clId="Web-{D20282B0-2A63-5B8E-ED6E-21AC7D4BDCAC}" dt="2023-06-24T10:03:01.001" v="102"/>
          <ac:spMkLst>
            <pc:docMk/>
            <pc:sldMk cId="2348246817" sldId="337"/>
            <ac:spMk id="68" creationId="{B56E3493-F35C-66B7-19CB-C3B8BB301380}"/>
          </ac:spMkLst>
        </pc:spChg>
        <pc:spChg chg="add del">
          <ac:chgData name="nitinshetty9000@gmail.com" userId="S::nitinshetty9000_gmail.com#ext#@bostoninstituteofanalyti399.onmicrosoft.com::a4cbb8cf-a501-43ce-9232-35ed556394c2" providerId="AD" clId="Web-{D20282B0-2A63-5B8E-ED6E-21AC7D4BDCAC}" dt="2023-06-24T10:03:03.830" v="104"/>
          <ac:spMkLst>
            <pc:docMk/>
            <pc:sldMk cId="2348246817" sldId="337"/>
            <ac:spMk id="72" creationId="{A4AC5506-6312-4701-8D3C-40187889A947}"/>
          </ac:spMkLst>
        </pc:spChg>
        <pc:spChg chg="add del">
          <ac:chgData name="nitinshetty9000@gmail.com" userId="S::nitinshetty9000_gmail.com#ext#@bostoninstituteofanalyti399.onmicrosoft.com::a4cbb8cf-a501-43ce-9232-35ed556394c2" providerId="AD" clId="Web-{D20282B0-2A63-5B8E-ED6E-21AC7D4BDCAC}" dt="2023-06-24T10:03:03.830" v="104"/>
          <ac:spMkLst>
            <pc:docMk/>
            <pc:sldMk cId="2348246817" sldId="337"/>
            <ac:spMk id="73" creationId="{B56E3493-F35C-66B7-19CB-C3B8BB301380}"/>
          </ac:spMkLst>
        </pc:spChg>
        <pc:spChg chg="add del">
          <ac:chgData name="nitinshetty9000@gmail.com" userId="S::nitinshetty9000_gmail.com#ext#@bostoninstituteofanalyti399.onmicrosoft.com::a4cbb8cf-a501-43ce-9232-35ed556394c2" providerId="AD" clId="Web-{D20282B0-2A63-5B8E-ED6E-21AC7D4BDCAC}" dt="2023-06-24T10:03:04.845" v="106"/>
          <ac:spMkLst>
            <pc:docMk/>
            <pc:sldMk cId="2348246817" sldId="337"/>
            <ac:spMk id="75" creationId="{06DA9DF9-31F7-4056-B42E-878CC92417B8}"/>
          </ac:spMkLst>
        </pc:spChg>
        <pc:spChg chg="add del">
          <ac:chgData name="nitinshetty9000@gmail.com" userId="S::nitinshetty9000_gmail.com#ext#@bostoninstituteofanalyti399.onmicrosoft.com::a4cbb8cf-a501-43ce-9232-35ed556394c2" providerId="AD" clId="Web-{D20282B0-2A63-5B8E-ED6E-21AC7D4BDCAC}" dt="2023-06-24T10:03:04.845" v="106"/>
          <ac:spMkLst>
            <pc:docMk/>
            <pc:sldMk cId="2348246817" sldId="337"/>
            <ac:spMk id="76" creationId="{B56E3493-F35C-66B7-19CB-C3B8BB301380}"/>
          </ac:spMkLst>
        </pc:spChg>
        <pc:spChg chg="add del">
          <ac:chgData name="nitinshetty9000@gmail.com" userId="S::nitinshetty9000_gmail.com#ext#@bostoninstituteofanalyti399.onmicrosoft.com::a4cbb8cf-a501-43ce-9232-35ed556394c2" providerId="AD" clId="Web-{D20282B0-2A63-5B8E-ED6E-21AC7D4BDCAC}" dt="2023-06-24T10:03:08.970" v="108"/>
          <ac:spMkLst>
            <pc:docMk/>
            <pc:sldMk cId="2348246817" sldId="337"/>
            <ac:spMk id="78" creationId="{9B7AD9F6-8CE7-4299-8FC6-328F4DCD3FF9}"/>
          </ac:spMkLst>
        </pc:spChg>
        <pc:spChg chg="add del">
          <ac:chgData name="nitinshetty9000@gmail.com" userId="S::nitinshetty9000_gmail.com#ext#@bostoninstituteofanalyti399.onmicrosoft.com::a4cbb8cf-a501-43ce-9232-35ed556394c2" providerId="AD" clId="Web-{D20282B0-2A63-5B8E-ED6E-21AC7D4BDCAC}" dt="2023-06-24T10:03:08.970" v="108"/>
          <ac:spMkLst>
            <pc:docMk/>
            <pc:sldMk cId="2348246817" sldId="337"/>
            <ac:spMk id="79" creationId="{B56E3493-F35C-66B7-19CB-C3B8BB301380}"/>
          </ac:spMkLst>
        </pc:spChg>
        <pc:spChg chg="add del">
          <ac:chgData name="nitinshetty9000@gmail.com" userId="S::nitinshetty9000_gmail.com#ext#@bostoninstituteofanalyti399.onmicrosoft.com::a4cbb8cf-a501-43ce-9232-35ed556394c2" providerId="AD" clId="Web-{D20282B0-2A63-5B8E-ED6E-21AC7D4BDCAC}" dt="2023-06-24T10:03:08.970" v="108"/>
          <ac:spMkLst>
            <pc:docMk/>
            <pc:sldMk cId="2348246817" sldId="337"/>
            <ac:spMk id="80" creationId="{F49775AF-8896-43EE-92C6-83497D6DC56F}"/>
          </ac:spMkLst>
        </pc:spChg>
        <pc:spChg chg="add del">
          <ac:chgData name="nitinshetty9000@gmail.com" userId="S::nitinshetty9000_gmail.com#ext#@bostoninstituteofanalyti399.onmicrosoft.com::a4cbb8cf-a501-43ce-9232-35ed556394c2" providerId="AD" clId="Web-{D20282B0-2A63-5B8E-ED6E-21AC7D4BDCAC}" dt="2023-06-24T10:03:19.596" v="110"/>
          <ac:spMkLst>
            <pc:docMk/>
            <pc:sldMk cId="2348246817" sldId="337"/>
            <ac:spMk id="82" creationId="{47942995-B07F-4636-9A06-C6A104B260A8}"/>
          </ac:spMkLst>
        </pc:spChg>
        <pc:spChg chg="add del">
          <ac:chgData name="nitinshetty9000@gmail.com" userId="S::nitinshetty9000_gmail.com#ext#@bostoninstituteofanalyti399.onmicrosoft.com::a4cbb8cf-a501-43ce-9232-35ed556394c2" providerId="AD" clId="Web-{D20282B0-2A63-5B8E-ED6E-21AC7D4BDCAC}" dt="2023-06-24T10:03:19.596" v="110"/>
          <ac:spMkLst>
            <pc:docMk/>
            <pc:sldMk cId="2348246817" sldId="337"/>
            <ac:spMk id="83" creationId="{B56E3493-F35C-66B7-19CB-C3B8BB301380}"/>
          </ac:spMkLst>
        </pc:spChg>
        <pc:spChg chg="add del">
          <ac:chgData name="nitinshetty9000@gmail.com" userId="S::nitinshetty9000_gmail.com#ext#@bostoninstituteofanalyti399.onmicrosoft.com::a4cbb8cf-a501-43ce-9232-35ed556394c2" providerId="AD" clId="Web-{D20282B0-2A63-5B8E-ED6E-21AC7D4BDCAC}" dt="2023-06-24T10:03:19.596" v="110"/>
          <ac:spMkLst>
            <pc:docMk/>
            <pc:sldMk cId="2348246817" sldId="337"/>
            <ac:spMk id="86" creationId="{B81933D1-5615-42C7-9C0B-4EB7105CCE2D}"/>
          </ac:spMkLst>
        </pc:spChg>
        <pc:spChg chg="add">
          <ac:chgData name="nitinshetty9000@gmail.com" userId="S::nitinshetty9000_gmail.com#ext#@bostoninstituteofanalyti399.onmicrosoft.com::a4cbb8cf-a501-43ce-9232-35ed556394c2" providerId="AD" clId="Web-{D20282B0-2A63-5B8E-ED6E-21AC7D4BDCAC}" dt="2023-06-24T10:03:19.612" v="111"/>
          <ac:spMkLst>
            <pc:docMk/>
            <pc:sldMk cId="2348246817" sldId="337"/>
            <ac:spMk id="88" creationId="{16C5FA50-8D52-4617-AF91-5C7B1C8352F1}"/>
          </ac:spMkLst>
        </pc:spChg>
        <pc:spChg chg="add mod">
          <ac:chgData name="nitinshetty9000@gmail.com" userId="S::nitinshetty9000_gmail.com#ext#@bostoninstituteofanalyti399.onmicrosoft.com::a4cbb8cf-a501-43ce-9232-35ed556394c2" providerId="AD" clId="Web-{D20282B0-2A63-5B8E-ED6E-21AC7D4BDCAC}" dt="2023-06-24T10:05:05.459" v="122" actId="20577"/>
          <ac:spMkLst>
            <pc:docMk/>
            <pc:sldMk cId="2348246817" sldId="337"/>
            <ac:spMk id="89" creationId="{B56E3493-F35C-66B7-19CB-C3B8BB301380}"/>
          </ac:spMkLst>
        </pc:spChg>
        <pc:spChg chg="add">
          <ac:chgData name="nitinshetty9000@gmail.com" userId="S::nitinshetty9000_gmail.com#ext#@bostoninstituteofanalyti399.onmicrosoft.com::a4cbb8cf-a501-43ce-9232-35ed556394c2" providerId="AD" clId="Web-{D20282B0-2A63-5B8E-ED6E-21AC7D4BDCAC}" dt="2023-06-24T10:03:19.612" v="111"/>
          <ac:spMkLst>
            <pc:docMk/>
            <pc:sldMk cId="2348246817" sldId="337"/>
            <ac:spMk id="90" creationId="{E223798C-12AD-4B0C-A50C-D676347D67CF}"/>
          </ac:spMkLst>
        </pc:spChg>
        <pc:grpChg chg="add del">
          <ac:chgData name="nitinshetty9000@gmail.com" userId="S::nitinshetty9000_gmail.com#ext#@bostoninstituteofanalyti399.onmicrosoft.com::a4cbb8cf-a501-43ce-9232-35ed556394c2" providerId="AD" clId="Web-{D20282B0-2A63-5B8E-ED6E-21AC7D4BDCAC}" dt="2023-06-24T10:01:02.231" v="81"/>
          <ac:grpSpMkLst>
            <pc:docMk/>
            <pc:sldMk cId="2348246817" sldId="337"/>
            <ac:grpSpMk id="25" creationId="{032D8612-31EB-44CF-A1D0-14FD4C705424}"/>
          </ac:grpSpMkLst>
        </pc:grpChg>
        <pc:grpChg chg="add del">
          <ac:chgData name="nitinshetty9000@gmail.com" userId="S::nitinshetty9000_gmail.com#ext#@bostoninstituteofanalyti399.onmicrosoft.com::a4cbb8cf-a501-43ce-9232-35ed556394c2" providerId="AD" clId="Web-{D20282B0-2A63-5B8E-ED6E-21AC7D4BDCAC}" dt="2023-06-24T10:03:19.596" v="110"/>
          <ac:grpSpMkLst>
            <pc:docMk/>
            <pc:sldMk cId="2348246817" sldId="337"/>
            <ac:grpSpMk id="84" creationId="{032D8612-31EB-44CF-A1D0-14FD4C705424}"/>
          </ac:grpSpMkLst>
        </pc:grpChg>
        <pc:graphicFrameChg chg="add del">
          <ac:chgData name="nitinshetty9000@gmail.com" userId="S::nitinshetty9000_gmail.com#ext#@bostoninstituteofanalyti399.onmicrosoft.com::a4cbb8cf-a501-43ce-9232-35ed556394c2" providerId="AD" clId="Web-{D20282B0-2A63-5B8E-ED6E-21AC7D4BDCAC}" dt="2023-06-24T10:02:34.422" v="96"/>
          <ac:graphicFrameMkLst>
            <pc:docMk/>
            <pc:sldMk cId="2348246817" sldId="337"/>
            <ac:graphicFrameMk id="40" creationId="{3B99E645-10DE-B77B-0B07-5C77A75ACFF1}"/>
          </ac:graphicFrameMkLst>
        </pc:graphicFrameChg>
        <pc:graphicFrameChg chg="add del">
          <ac:chgData name="nitinshetty9000@gmail.com" userId="S::nitinshetty9000_gmail.com#ext#@bostoninstituteofanalyti399.onmicrosoft.com::a4cbb8cf-a501-43ce-9232-35ed556394c2" providerId="AD" clId="Web-{D20282B0-2A63-5B8E-ED6E-21AC7D4BDCAC}" dt="2023-06-24T10:02:38.204" v="98"/>
          <ac:graphicFrameMkLst>
            <pc:docMk/>
            <pc:sldMk cId="2348246817" sldId="337"/>
            <ac:graphicFrameMk id="60" creationId="{29C5138C-8A5C-13F3-6826-8CBE61FC8BDE}"/>
          </ac:graphicFrameMkLst>
        </pc:graphicFrameChg>
        <pc:graphicFrameChg chg="add del">
          <ac:chgData name="nitinshetty9000@gmail.com" userId="S::nitinshetty9000_gmail.com#ext#@bostoninstituteofanalyti399.onmicrosoft.com::a4cbb8cf-a501-43ce-9232-35ed556394c2" providerId="AD" clId="Web-{D20282B0-2A63-5B8E-ED6E-21AC7D4BDCAC}" dt="2023-06-24T10:02:47.173" v="100"/>
          <ac:graphicFrameMkLst>
            <pc:docMk/>
            <pc:sldMk cId="2348246817" sldId="337"/>
            <ac:graphicFrameMk id="65" creationId="{573AAEDD-B8EC-AC31-3FE7-6E848F24285F}"/>
          </ac:graphicFrameMkLst>
        </pc:graphicFrameChg>
        <pc:picChg chg="del mod">
          <ac:chgData name="nitinshetty9000@gmail.com" userId="S::nitinshetty9000_gmail.com#ext#@bostoninstituteofanalyti399.onmicrosoft.com::a4cbb8cf-a501-43ce-9232-35ed556394c2" providerId="AD" clId="Web-{D20282B0-2A63-5B8E-ED6E-21AC7D4BDCAC}" dt="2023-06-24T10:00:37.590" v="73"/>
          <ac:picMkLst>
            <pc:docMk/>
            <pc:sldMk cId="2348246817" sldId="337"/>
            <ac:picMk id="2" creationId="{BDB90223-5D15-41E3-9664-BD96C3BD25A2}"/>
          </ac:picMkLst>
        </pc:picChg>
        <pc:picChg chg="add mod ord modCrop">
          <ac:chgData name="nitinshetty9000@gmail.com" userId="S::nitinshetty9000_gmail.com#ext#@bostoninstituteofanalyti399.onmicrosoft.com::a4cbb8cf-a501-43ce-9232-35ed556394c2" providerId="AD" clId="Web-{D20282B0-2A63-5B8E-ED6E-21AC7D4BDCAC}" dt="2023-06-24T10:04:12.317" v="116" actId="14100"/>
          <ac:picMkLst>
            <pc:docMk/>
            <pc:sldMk cId="2348246817" sldId="337"/>
            <ac:picMk id="3" creationId="{09248B0A-ADDB-7BF2-8379-993E18299B8D}"/>
          </ac:picMkLst>
        </pc:picChg>
        <pc:picChg chg="del">
          <ac:chgData name="nitinshetty9000@gmail.com" userId="S::nitinshetty9000_gmail.com#ext#@bostoninstituteofanalyti399.onmicrosoft.com::a4cbb8cf-a501-43ce-9232-35ed556394c2" providerId="AD" clId="Web-{D20282B0-2A63-5B8E-ED6E-21AC7D4BDCAC}" dt="2023-06-24T09:46:54.104" v="1"/>
          <ac:picMkLst>
            <pc:docMk/>
            <pc:sldMk cId="2348246817" sldId="337"/>
            <ac:picMk id="5" creationId="{174A789E-6956-12D8-EA3F-326B30980A35}"/>
          </ac:picMkLst>
        </pc:picChg>
        <pc:picChg chg="ord">
          <ac:chgData name="nitinshetty9000@gmail.com" userId="S::nitinshetty9000_gmail.com#ext#@bostoninstituteofanalyti399.onmicrosoft.com::a4cbb8cf-a501-43ce-9232-35ed556394c2" providerId="AD" clId="Web-{D20282B0-2A63-5B8E-ED6E-21AC7D4BDCAC}" dt="2023-06-24T10:01:07.903" v="86"/>
          <ac:picMkLst>
            <pc:docMk/>
            <pc:sldMk cId="2348246817" sldId="337"/>
            <ac:picMk id="7" creationId="{4019A7C7-4F37-4807-89DC-50EF4BBEB556}"/>
          </ac:picMkLst>
        </pc:picChg>
        <pc:cxnChg chg="add del">
          <ac:chgData name="nitinshetty9000@gmail.com" userId="S::nitinshetty9000_gmail.com#ext#@bostoninstituteofanalyti399.onmicrosoft.com::a4cbb8cf-a501-43ce-9232-35ed556394c2" providerId="AD" clId="Web-{D20282B0-2A63-5B8E-ED6E-21AC7D4BDCAC}" dt="2023-06-24T10:00:58.465" v="79"/>
          <ac:cxnSpMkLst>
            <pc:docMk/>
            <pc:sldMk cId="2348246817" sldId="337"/>
            <ac:cxnSpMk id="21" creationId="{AA2EAA10-076F-46BD-8F0F-B9A2FB77A85C}"/>
          </ac:cxnSpMkLst>
        </pc:cxnChg>
        <pc:cxnChg chg="add del">
          <ac:chgData name="nitinshetty9000@gmail.com" userId="S::nitinshetty9000_gmail.com#ext#@bostoninstituteofanalyti399.onmicrosoft.com::a4cbb8cf-a501-43ce-9232-35ed556394c2" providerId="AD" clId="Web-{D20282B0-2A63-5B8E-ED6E-21AC7D4BDCAC}" dt="2023-06-24T10:00:58.465" v="79"/>
          <ac:cxnSpMkLst>
            <pc:docMk/>
            <pc:sldMk cId="2348246817" sldId="337"/>
            <ac:cxnSpMk id="22" creationId="{D891E407-403B-4764-86C9-33A56D3BCAA3}"/>
          </ac:cxnSpMkLst>
        </pc:cxnChg>
        <pc:cxnChg chg="add del">
          <ac:chgData name="nitinshetty9000@gmail.com" userId="S::nitinshetty9000_gmail.com#ext#@bostoninstituteofanalyti399.onmicrosoft.com::a4cbb8cf-a501-43ce-9232-35ed556394c2" providerId="AD" clId="Web-{D20282B0-2A63-5B8E-ED6E-21AC7D4BDCAC}" dt="2023-06-24T10:03:01.001" v="102"/>
          <ac:cxnSpMkLst>
            <pc:docMk/>
            <pc:sldMk cId="2348246817" sldId="337"/>
            <ac:cxnSpMk id="69" creationId="{AA2EAA10-076F-46BD-8F0F-B9A2FB77A85C}"/>
          </ac:cxnSpMkLst>
        </pc:cxnChg>
        <pc:cxnChg chg="add del">
          <ac:chgData name="nitinshetty9000@gmail.com" userId="S::nitinshetty9000_gmail.com#ext#@bostoninstituteofanalyti399.onmicrosoft.com::a4cbb8cf-a501-43ce-9232-35ed556394c2" providerId="AD" clId="Web-{D20282B0-2A63-5B8E-ED6E-21AC7D4BDCAC}" dt="2023-06-24T10:03:01.001" v="102"/>
          <ac:cxnSpMkLst>
            <pc:docMk/>
            <pc:sldMk cId="2348246817" sldId="337"/>
            <ac:cxnSpMk id="70" creationId="{D891E407-403B-4764-86C9-33A56D3BCAA3}"/>
          </ac:cxnSpMkLst>
        </pc:cxnChg>
      </pc:sldChg>
    </pc:docChg>
  </pc:docChgLst>
  <pc:docChgLst>
    <pc:chgData name="jaygaudse6069@gmail.com" userId="S::jaygaudse6069_gmail.com#ext#@bostoninstituteofanalyti399.onmicrosoft.com::772e6284-ad1d-4d8f-ba1e-15f2cefab82f" providerId="AD" clId="Web-{86FF1B0D-6EB9-D066-0E2C-0C09927B2B60}"/>
    <pc:docChg chg="modSld">
      <pc:chgData name="jaygaudse6069@gmail.com" userId="S::jaygaudse6069_gmail.com#ext#@bostoninstituteofanalyti399.onmicrosoft.com::772e6284-ad1d-4d8f-ba1e-15f2cefab82f" providerId="AD" clId="Web-{86FF1B0D-6EB9-D066-0E2C-0C09927B2B60}" dt="2023-05-31T18:58:10.815" v="46" actId="20577"/>
      <pc:docMkLst>
        <pc:docMk/>
      </pc:docMkLst>
      <pc:sldChg chg="delSp modSp">
        <pc:chgData name="jaygaudse6069@gmail.com" userId="S::jaygaudse6069_gmail.com#ext#@bostoninstituteofanalyti399.onmicrosoft.com::772e6284-ad1d-4d8f-ba1e-15f2cefab82f" providerId="AD" clId="Web-{86FF1B0D-6EB9-D066-0E2C-0C09927B2B60}" dt="2023-05-31T18:43:53.844" v="16" actId="14100"/>
        <pc:sldMkLst>
          <pc:docMk/>
          <pc:sldMk cId="1252571269" sldId="270"/>
        </pc:sldMkLst>
        <pc:spChg chg="mod">
          <ac:chgData name="jaygaudse6069@gmail.com" userId="S::jaygaudse6069_gmail.com#ext#@bostoninstituteofanalyti399.onmicrosoft.com::772e6284-ad1d-4d8f-ba1e-15f2cefab82f" providerId="AD" clId="Web-{86FF1B0D-6EB9-D066-0E2C-0C09927B2B60}" dt="2023-05-31T18:43:53.844" v="16" actId="14100"/>
          <ac:spMkLst>
            <pc:docMk/>
            <pc:sldMk cId="1252571269" sldId="270"/>
            <ac:spMk id="8" creationId="{BA54165A-2B53-2134-FC82-0395AC05D909}"/>
          </ac:spMkLst>
        </pc:spChg>
        <pc:spChg chg="mod">
          <ac:chgData name="jaygaudse6069@gmail.com" userId="S::jaygaudse6069_gmail.com#ext#@bostoninstituteofanalyti399.onmicrosoft.com::772e6284-ad1d-4d8f-ba1e-15f2cefab82f" providerId="AD" clId="Web-{86FF1B0D-6EB9-D066-0E2C-0C09927B2B60}" dt="2023-05-31T18:43:24.640" v="10" actId="14100"/>
          <ac:spMkLst>
            <pc:docMk/>
            <pc:sldMk cId="1252571269" sldId="270"/>
            <ac:spMk id="9" creationId="{D06B6D32-CF6D-87A2-53F6-EB0CD37F4A42}"/>
          </ac:spMkLst>
        </pc:spChg>
        <pc:picChg chg="del">
          <ac:chgData name="jaygaudse6069@gmail.com" userId="S::jaygaudse6069_gmail.com#ext#@bostoninstituteofanalyti399.onmicrosoft.com::772e6284-ad1d-4d8f-ba1e-15f2cefab82f" providerId="AD" clId="Web-{86FF1B0D-6EB9-D066-0E2C-0C09927B2B60}" dt="2023-05-31T18:42:35.310" v="2"/>
          <ac:picMkLst>
            <pc:docMk/>
            <pc:sldMk cId="1252571269" sldId="270"/>
            <ac:picMk id="2" creationId="{BDB90223-5D15-41E3-9664-BD96C3BD25A2}"/>
          </ac:picMkLst>
        </pc:picChg>
        <pc:picChg chg="mod">
          <ac:chgData name="jaygaudse6069@gmail.com" userId="S::jaygaudse6069_gmail.com#ext#@bostoninstituteofanalyti399.onmicrosoft.com::772e6284-ad1d-4d8f-ba1e-15f2cefab82f" providerId="AD" clId="Web-{86FF1B0D-6EB9-D066-0E2C-0C09927B2B60}" dt="2023-05-31T18:42:40.310" v="3" actId="1076"/>
          <ac:picMkLst>
            <pc:docMk/>
            <pc:sldMk cId="1252571269" sldId="270"/>
            <ac:picMk id="4" creationId="{1338DE00-DD54-CABF-C6C1-8852DF43777D}"/>
          </ac:picMkLst>
        </pc:picChg>
        <pc:picChg chg="mod">
          <ac:chgData name="jaygaudse6069@gmail.com" userId="S::jaygaudse6069_gmail.com#ext#@bostoninstituteofanalyti399.onmicrosoft.com::772e6284-ad1d-4d8f-ba1e-15f2cefab82f" providerId="AD" clId="Web-{86FF1B0D-6EB9-D066-0E2C-0C09927B2B60}" dt="2023-05-31T18:42:50.483" v="5" actId="1076"/>
          <ac:picMkLst>
            <pc:docMk/>
            <pc:sldMk cId="1252571269" sldId="270"/>
            <ac:picMk id="7" creationId="{4019A7C7-4F37-4807-89DC-50EF4BBEB556}"/>
          </ac:picMkLst>
        </pc:picChg>
      </pc:sldChg>
      <pc:sldChg chg="addSp modSp">
        <pc:chgData name="jaygaudse6069@gmail.com" userId="S::jaygaudse6069_gmail.com#ext#@bostoninstituteofanalyti399.onmicrosoft.com::772e6284-ad1d-4d8f-ba1e-15f2cefab82f" providerId="AD" clId="Web-{86FF1B0D-6EB9-D066-0E2C-0C09927B2B60}" dt="2023-05-31T18:55:30.481" v="29" actId="1076"/>
        <pc:sldMkLst>
          <pc:docMk/>
          <pc:sldMk cId="1756244935" sldId="281"/>
        </pc:sldMkLst>
        <pc:spChg chg="add mod">
          <ac:chgData name="jaygaudse6069@gmail.com" userId="S::jaygaudse6069_gmail.com#ext#@bostoninstituteofanalyti399.onmicrosoft.com::772e6284-ad1d-4d8f-ba1e-15f2cefab82f" providerId="AD" clId="Web-{86FF1B0D-6EB9-D066-0E2C-0C09927B2B60}" dt="2023-05-31T18:55:16.902" v="28" actId="14100"/>
          <ac:spMkLst>
            <pc:docMk/>
            <pc:sldMk cId="1756244935" sldId="281"/>
            <ac:spMk id="2" creationId="{80B05385-180F-AFB0-7479-6C792E912128}"/>
          </ac:spMkLst>
        </pc:spChg>
        <pc:spChg chg="mod">
          <ac:chgData name="jaygaudse6069@gmail.com" userId="S::jaygaudse6069_gmail.com#ext#@bostoninstituteofanalyti399.onmicrosoft.com::772e6284-ad1d-4d8f-ba1e-15f2cefab82f" providerId="AD" clId="Web-{86FF1B0D-6EB9-D066-0E2C-0C09927B2B60}" dt="2023-05-31T18:54:43.526" v="24" actId="20577"/>
          <ac:spMkLst>
            <pc:docMk/>
            <pc:sldMk cId="1756244935" sldId="281"/>
            <ac:spMk id="4" creationId="{6A8DED72-C023-B96B-4603-A34D7994C2BD}"/>
          </ac:spMkLst>
        </pc:spChg>
        <pc:picChg chg="mod">
          <ac:chgData name="jaygaudse6069@gmail.com" userId="S::jaygaudse6069_gmail.com#ext#@bostoninstituteofanalyti399.onmicrosoft.com::772e6284-ad1d-4d8f-ba1e-15f2cefab82f" providerId="AD" clId="Web-{86FF1B0D-6EB9-D066-0E2C-0C09927B2B60}" dt="2023-05-31T18:55:30.481" v="29" actId="1076"/>
          <ac:picMkLst>
            <pc:docMk/>
            <pc:sldMk cId="1756244935" sldId="281"/>
            <ac:picMk id="7" creationId="{4019A7C7-4F37-4807-89DC-50EF4BBEB556}"/>
          </ac:picMkLst>
        </pc:picChg>
      </pc:sldChg>
      <pc:sldChg chg="modSp">
        <pc:chgData name="jaygaudse6069@gmail.com" userId="S::jaygaudse6069_gmail.com#ext#@bostoninstituteofanalyti399.onmicrosoft.com::772e6284-ad1d-4d8f-ba1e-15f2cefab82f" providerId="AD" clId="Web-{86FF1B0D-6EB9-D066-0E2C-0C09927B2B60}" dt="2023-05-31T18:58:10.815" v="46" actId="20577"/>
        <pc:sldMkLst>
          <pc:docMk/>
          <pc:sldMk cId="3559273396" sldId="305"/>
        </pc:sldMkLst>
        <pc:spChg chg="mod">
          <ac:chgData name="jaygaudse6069@gmail.com" userId="S::jaygaudse6069_gmail.com#ext#@bostoninstituteofanalyti399.onmicrosoft.com::772e6284-ad1d-4d8f-ba1e-15f2cefab82f" providerId="AD" clId="Web-{86FF1B0D-6EB9-D066-0E2C-0C09927B2B60}" dt="2023-05-31T18:58:10.815" v="46" actId="20577"/>
          <ac:spMkLst>
            <pc:docMk/>
            <pc:sldMk cId="3559273396" sldId="305"/>
            <ac:spMk id="4" creationId="{610A72D7-8611-9701-960C-4D6B9B223C38}"/>
          </ac:spMkLst>
        </pc:spChg>
      </pc:sldChg>
      <pc:sldChg chg="modSp">
        <pc:chgData name="jaygaudse6069@gmail.com" userId="S::jaygaudse6069_gmail.com#ext#@bostoninstituteofanalyti399.onmicrosoft.com::772e6284-ad1d-4d8f-ba1e-15f2cefab82f" providerId="AD" clId="Web-{86FF1B0D-6EB9-D066-0E2C-0C09927B2B60}" dt="2023-05-31T18:56:30.452" v="33" actId="20577"/>
        <pc:sldMkLst>
          <pc:docMk/>
          <pc:sldMk cId="859933508" sldId="307"/>
        </pc:sldMkLst>
        <pc:spChg chg="mod">
          <ac:chgData name="jaygaudse6069@gmail.com" userId="S::jaygaudse6069_gmail.com#ext#@bostoninstituteofanalyti399.onmicrosoft.com::772e6284-ad1d-4d8f-ba1e-15f2cefab82f" providerId="AD" clId="Web-{86FF1B0D-6EB9-D066-0E2C-0C09927B2B60}" dt="2023-05-31T18:56:30.452" v="33" actId="20577"/>
          <ac:spMkLst>
            <pc:docMk/>
            <pc:sldMk cId="859933508" sldId="307"/>
            <ac:spMk id="5" creationId="{A6AC1149-7024-A0EC-BA8D-C498B1A7C028}"/>
          </ac:spMkLst>
        </pc:spChg>
      </pc:sldChg>
    </pc:docChg>
  </pc:docChgLst>
  <pc:docChgLst>
    <pc:chgData name="Guest User" userId="S::urn:spo:anon#d41d6a69044f57f4c643a70c668809c060233706aa7abf4301dc3cbb37044801::" providerId="AD" clId="Web-{7D4E69BF-E051-B9BF-37DA-5A5A43329996}"/>
    <pc:docChg chg="addSld delSld modSld">
      <pc:chgData name="Guest User" userId="S::urn:spo:anon#d41d6a69044f57f4c643a70c668809c060233706aa7abf4301dc3cbb37044801::" providerId="AD" clId="Web-{7D4E69BF-E051-B9BF-37DA-5A5A43329996}" dt="2023-06-19T06:28:11.931" v="175"/>
      <pc:docMkLst>
        <pc:docMk/>
      </pc:docMkLst>
      <pc:sldChg chg="addSp modSp add del">
        <pc:chgData name="Guest User" userId="S::urn:spo:anon#d41d6a69044f57f4c643a70c668809c060233706aa7abf4301dc3cbb37044801::" providerId="AD" clId="Web-{7D4E69BF-E051-B9BF-37DA-5A5A43329996}" dt="2023-06-19T06:25:06.158" v="149" actId="20577"/>
        <pc:sldMkLst>
          <pc:docMk/>
          <pc:sldMk cId="1601312262" sldId="317"/>
        </pc:sldMkLst>
        <pc:spChg chg="add">
          <ac:chgData name="Guest User" userId="S::urn:spo:anon#d41d6a69044f57f4c643a70c668809c060233706aa7abf4301dc3cbb37044801::" providerId="AD" clId="Web-{7D4E69BF-E051-B9BF-37DA-5A5A43329996}" dt="2023-06-19T06:16:03.528" v="4"/>
          <ac:spMkLst>
            <pc:docMk/>
            <pc:sldMk cId="1601312262" sldId="317"/>
            <ac:spMk id="3" creationId="{6A0426AE-5F4F-28F0-64F6-1621360722B4}"/>
          </ac:spMkLst>
        </pc:spChg>
        <pc:spChg chg="mod">
          <ac:chgData name="Guest User" userId="S::urn:spo:anon#d41d6a69044f57f4c643a70c668809c060233706aa7abf4301dc3cbb37044801::" providerId="AD" clId="Web-{7D4E69BF-E051-B9BF-37DA-5A5A43329996}" dt="2023-06-19T06:23:40.373" v="137" actId="20577"/>
          <ac:spMkLst>
            <pc:docMk/>
            <pc:sldMk cId="1601312262" sldId="317"/>
            <ac:spMk id="4" creationId="{402702B7-9209-9C00-6B23-C87447F1A640}"/>
          </ac:spMkLst>
        </pc:spChg>
        <pc:spChg chg="mod">
          <ac:chgData name="Guest User" userId="S::urn:spo:anon#d41d6a69044f57f4c643a70c668809c060233706aa7abf4301dc3cbb37044801::" providerId="AD" clId="Web-{7D4E69BF-E051-B9BF-37DA-5A5A43329996}" dt="2023-06-19T06:25:06.158" v="149" actId="20577"/>
          <ac:spMkLst>
            <pc:docMk/>
            <pc:sldMk cId="1601312262" sldId="317"/>
            <ac:spMk id="8" creationId="{E35BD990-E826-3680-13E0-410C1E9DDC10}"/>
          </ac:spMkLst>
        </pc:spChg>
      </pc:sldChg>
      <pc:sldChg chg="delSp modSp add replId">
        <pc:chgData name="Guest User" userId="S::urn:spo:anon#d41d6a69044f57f4c643a70c668809c060233706aa7abf4301dc3cbb37044801::" providerId="AD" clId="Web-{7D4E69BF-E051-B9BF-37DA-5A5A43329996}" dt="2023-06-19T06:28:11.931" v="175"/>
        <pc:sldMkLst>
          <pc:docMk/>
          <pc:sldMk cId="1460273554" sldId="327"/>
        </pc:sldMkLst>
        <pc:spChg chg="del mod">
          <ac:chgData name="Guest User" userId="S::urn:spo:anon#d41d6a69044f57f4c643a70c668809c060233706aa7abf4301dc3cbb37044801::" providerId="AD" clId="Web-{7D4E69BF-E051-B9BF-37DA-5A5A43329996}" dt="2023-06-19T06:28:11.931" v="175"/>
          <ac:spMkLst>
            <pc:docMk/>
            <pc:sldMk cId="1460273554" sldId="327"/>
            <ac:spMk id="3" creationId="{6C46F37E-2D3A-1BB5-F9C9-7B9EE9A50A1C}"/>
          </ac:spMkLst>
        </pc:spChg>
        <pc:spChg chg="mod">
          <ac:chgData name="Guest User" userId="S::urn:spo:anon#d41d6a69044f57f4c643a70c668809c060233706aa7abf4301dc3cbb37044801::" providerId="AD" clId="Web-{7D4E69BF-E051-B9BF-37DA-5A5A43329996}" dt="2023-06-19T06:25:25.878" v="160" actId="20577"/>
          <ac:spMkLst>
            <pc:docMk/>
            <pc:sldMk cId="1460273554" sldId="327"/>
            <ac:spMk id="4" creationId="{B56E3493-F35C-66B7-19CB-C3B8BB301380}"/>
          </ac:spMkLst>
        </pc:spChg>
      </pc:sldChg>
      <pc:sldChg chg="new del">
        <pc:chgData name="Guest User" userId="S::urn:spo:anon#d41d6a69044f57f4c643a70c668809c060233706aa7abf4301dc3cbb37044801::" providerId="AD" clId="Web-{7D4E69BF-E051-B9BF-37DA-5A5A43329996}" dt="2023-06-19T06:21:08.477" v="9"/>
        <pc:sldMkLst>
          <pc:docMk/>
          <pc:sldMk cId="68266553" sldId="328"/>
        </pc:sldMkLst>
      </pc:sldChg>
      <pc:sldChg chg="new del">
        <pc:chgData name="Guest User" userId="S::urn:spo:anon#d41d6a69044f57f4c643a70c668809c060233706aa7abf4301dc3cbb37044801::" providerId="AD" clId="Web-{7D4E69BF-E051-B9BF-37DA-5A5A43329996}" dt="2023-06-19T06:20:58.305" v="7"/>
        <pc:sldMkLst>
          <pc:docMk/>
          <pc:sldMk cId="433350815" sldId="328"/>
        </pc:sldMkLst>
      </pc:sldChg>
    </pc:docChg>
  </pc:docChgLst>
  <pc:docChgLst>
    <pc:chgData name="Guest User" userId="S::urn:spo:anon#12bb9c270c8a06e2adebb12a476771c11d5d4ef54da76a286c505b46425cd796::" providerId="AD" clId="Web-{6C0AA7E7-B2AC-19B3-D932-80EEC480C900}"/>
    <pc:docChg chg="addSld delSld sldOrd">
      <pc:chgData name="Guest User" userId="S::urn:spo:anon#12bb9c270c8a06e2adebb12a476771c11d5d4ef54da76a286c505b46425cd796::" providerId="AD" clId="Web-{6C0AA7E7-B2AC-19B3-D932-80EEC480C900}" dt="2023-11-06T17:37:51.130" v="2"/>
      <pc:docMkLst>
        <pc:docMk/>
      </pc:docMkLst>
      <pc:sldChg chg="ord">
        <pc:chgData name="Guest User" userId="S::urn:spo:anon#12bb9c270c8a06e2adebb12a476771c11d5d4ef54da76a286c505b46425cd796::" providerId="AD" clId="Web-{6C0AA7E7-B2AC-19B3-D932-80EEC480C900}" dt="2023-11-06T17:37:51.130" v="2"/>
        <pc:sldMkLst>
          <pc:docMk/>
          <pc:sldMk cId="1156615313" sldId="397"/>
        </pc:sldMkLst>
      </pc:sldChg>
      <pc:sldChg chg="del">
        <pc:chgData name="Guest User" userId="S::urn:spo:anon#12bb9c270c8a06e2adebb12a476771c11d5d4ef54da76a286c505b46425cd796::" providerId="AD" clId="Web-{6C0AA7E7-B2AC-19B3-D932-80EEC480C900}" dt="2023-11-06T17:37:47.021" v="1"/>
        <pc:sldMkLst>
          <pc:docMk/>
          <pc:sldMk cId="1890947825" sldId="398"/>
        </pc:sldMkLst>
      </pc:sldChg>
      <pc:sldChg chg="add replId">
        <pc:chgData name="Guest User" userId="S::urn:spo:anon#12bb9c270c8a06e2adebb12a476771c11d5d4ef54da76a286c505b46425cd796::" providerId="AD" clId="Web-{6C0AA7E7-B2AC-19B3-D932-80EEC480C900}" dt="2023-11-06T17:37:41.583" v="0"/>
        <pc:sldMkLst>
          <pc:docMk/>
          <pc:sldMk cId="3271765712" sldId="399"/>
        </pc:sldMkLst>
      </pc:sldChg>
    </pc:docChg>
  </pc:docChgLst>
  <pc:docChgLst>
    <pc:chgData name="bhushsportsholic@gmail.com" userId="S::bhushsportsholic_gmail.com#ext#@bostoninstituteofanalyti399.onmicrosoft.com::7cc4be64-8f4b-4ec0-99b2-cf10887bc0c4" providerId="AD" clId="Web-{B7EBFCBB-5E19-32C3-AA47-C85D5AAFAFE3}"/>
    <pc:docChg chg="addSld">
      <pc:chgData name="bhushsportsholic@gmail.com" userId="S::bhushsportsholic_gmail.com#ext#@bostoninstituteofanalyti399.onmicrosoft.com::7cc4be64-8f4b-4ec0-99b2-cf10887bc0c4" providerId="AD" clId="Web-{B7EBFCBB-5E19-32C3-AA47-C85D5AAFAFE3}" dt="2023-08-24T08:14:12.891" v="0"/>
      <pc:docMkLst>
        <pc:docMk/>
      </pc:docMkLst>
      <pc:sldChg chg="new">
        <pc:chgData name="bhushsportsholic@gmail.com" userId="S::bhushsportsholic_gmail.com#ext#@bostoninstituteofanalyti399.onmicrosoft.com::7cc4be64-8f4b-4ec0-99b2-cf10887bc0c4" providerId="AD" clId="Web-{B7EBFCBB-5E19-32C3-AA47-C85D5AAFAFE3}" dt="2023-08-24T08:14:12.891" v="0"/>
        <pc:sldMkLst>
          <pc:docMk/>
          <pc:sldMk cId="2304131521" sldId="361"/>
        </pc:sldMkLst>
      </pc:sldChg>
    </pc:docChg>
  </pc:docChgLst>
  <pc:docChgLst>
    <pc:chgData name="Guest User" userId="S::urn:spo:anon#d41d6a69044f57f4c643a70c668809c060233706aa7abf4301dc3cbb37044801::" providerId="AD" clId="Web-{71FC2BA9-F019-0E13-B887-603167192011}"/>
    <pc:docChg chg="addSld">
      <pc:chgData name="Guest User" userId="S::urn:spo:anon#d41d6a69044f57f4c643a70c668809c060233706aa7abf4301dc3cbb37044801::" providerId="AD" clId="Web-{71FC2BA9-F019-0E13-B887-603167192011}" dt="2023-11-06T17:14:37.743" v="0"/>
      <pc:docMkLst>
        <pc:docMk/>
      </pc:docMkLst>
      <pc:sldChg chg="new">
        <pc:chgData name="Guest User" userId="S::urn:spo:anon#d41d6a69044f57f4c643a70c668809c060233706aa7abf4301dc3cbb37044801::" providerId="AD" clId="Web-{71FC2BA9-F019-0E13-B887-603167192011}" dt="2023-11-06T17:14:37.743" v="0"/>
        <pc:sldMkLst>
          <pc:docMk/>
          <pc:sldMk cId="1890947825" sldId="398"/>
        </pc:sldMkLst>
      </pc:sldChg>
    </pc:docChg>
  </pc:docChgLst>
  <pc:docChgLst>
    <pc:chgData name="Guest User" userId="S::urn:spo:anon#09110c10281c4919f40aec95e465d07fcdda95fcf0ba7fb6491ccd3d85db0de7::" providerId="AD" clId="Web-{665135F3-7766-7E02-069E-313BFE4B69B7}"/>
    <pc:docChg chg="mod addSld delSld modSld sldOrd addMainMaster delMainMaster modMainMaster setSldSz">
      <pc:chgData name="Guest User" userId="S::urn:spo:anon#09110c10281c4919f40aec95e465d07fcdda95fcf0ba7fb6491ccd3d85db0de7::" providerId="AD" clId="Web-{665135F3-7766-7E02-069E-313BFE4B69B7}" dt="2023-08-26T08:59:02.907" v="47"/>
      <pc:docMkLst>
        <pc:docMk/>
      </pc:docMkLst>
      <pc:sldChg chg="addSp delSp modSp mod setBg modClrScheme chgLayout">
        <pc:chgData name="Guest User" userId="S::urn:spo:anon#09110c10281c4919f40aec95e465d07fcdda95fcf0ba7fb6491ccd3d85db0de7::" providerId="AD" clId="Web-{665135F3-7766-7E02-069E-313BFE4B69B7}" dt="2023-08-26T08:58:38.968" v="46"/>
        <pc:sldMkLst>
          <pc:docMk/>
          <pc:sldMk cId="2341085596" sldId="257"/>
        </pc:sldMkLst>
        <pc:spChg chg="add del mod">
          <ac:chgData name="Guest User" userId="S::urn:spo:anon#09110c10281c4919f40aec95e465d07fcdda95fcf0ba7fb6491ccd3d85db0de7::" providerId="AD" clId="Web-{665135F3-7766-7E02-069E-313BFE4B69B7}" dt="2023-08-26T08:58:05.280" v="44"/>
          <ac:spMkLst>
            <pc:docMk/>
            <pc:sldMk cId="2341085596" sldId="257"/>
            <ac:spMk id="10" creationId="{42A4FC2C-047E-45A5-965D-8E1E3BF09BC6}"/>
          </ac:spMkLst>
        </pc:spChg>
        <pc:spChg chg="add del">
          <ac:chgData name="Guest User" userId="S::urn:spo:anon#09110c10281c4919f40aec95e465d07fcdda95fcf0ba7fb6491ccd3d85db0de7::" providerId="AD" clId="Web-{665135F3-7766-7E02-069E-313BFE4B69B7}" dt="2023-08-26T08:58:05.264" v="43"/>
          <ac:spMkLst>
            <pc:docMk/>
            <pc:sldMk cId="2341085596" sldId="257"/>
            <ac:spMk id="15" creationId="{42A4FC2C-047E-45A5-965D-8E1E3BF09BC6}"/>
          </ac:spMkLst>
        </pc:spChg>
        <pc:spChg chg="add mod">
          <ac:chgData name="Guest User" userId="S::urn:spo:anon#09110c10281c4919f40aec95e465d07fcdda95fcf0ba7fb6491ccd3d85db0de7::" providerId="AD" clId="Web-{665135F3-7766-7E02-069E-313BFE4B69B7}" dt="2023-08-26T08:58:38.515" v="45"/>
          <ac:spMkLst>
            <pc:docMk/>
            <pc:sldMk cId="2341085596" sldId="257"/>
            <ac:spMk id="17" creationId="{E2384209-CB15-4CDF-9D31-C44FD9A3F20D}"/>
          </ac:spMkLst>
        </pc:spChg>
        <pc:spChg chg="add mod">
          <ac:chgData name="Guest User" userId="S::urn:spo:anon#09110c10281c4919f40aec95e465d07fcdda95fcf0ba7fb6491ccd3d85db0de7::" providerId="AD" clId="Web-{665135F3-7766-7E02-069E-313BFE4B69B7}" dt="2023-08-26T08:58:38.515" v="45"/>
          <ac:spMkLst>
            <pc:docMk/>
            <pc:sldMk cId="2341085596" sldId="257"/>
            <ac:spMk id="18" creationId="{AB8C311F-7253-4AED-9701-7FC0708C41C7}"/>
          </ac:spMkLst>
        </pc:spChg>
        <pc:spChg chg="add mod">
          <ac:chgData name="Guest User" userId="S::urn:spo:anon#09110c10281c4919f40aec95e465d07fcdda95fcf0ba7fb6491ccd3d85db0de7::" providerId="AD" clId="Web-{665135F3-7766-7E02-069E-313BFE4B69B7}" dt="2023-08-26T08:58:38.515" v="45"/>
          <ac:spMkLst>
            <pc:docMk/>
            <pc:sldMk cId="2341085596" sldId="257"/>
            <ac:spMk id="19" creationId="{2633B3B5-CC90-43F0-8714-D31D1F3F0209}"/>
          </ac:spMkLst>
        </pc:spChg>
        <pc:spChg chg="add mod">
          <ac:chgData name="Guest User" userId="S::urn:spo:anon#09110c10281c4919f40aec95e465d07fcdda95fcf0ba7fb6491ccd3d85db0de7::" providerId="AD" clId="Web-{665135F3-7766-7E02-069E-313BFE4B69B7}" dt="2023-08-26T08:58:38.515" v="45"/>
          <ac:spMkLst>
            <pc:docMk/>
            <pc:sldMk cId="2341085596" sldId="257"/>
            <ac:spMk id="21" creationId="{A8D57A06-A426-446D-B02C-A2DC6B62E45E}"/>
          </ac:spMkLst>
        </pc:spChg>
        <pc:picChg chg="mod">
          <ac:chgData name="Guest User" userId="S::urn:spo:anon#09110c10281c4919f40aec95e465d07fcdda95fcf0ba7fb6491ccd3d85db0de7::" providerId="AD" clId="Web-{665135F3-7766-7E02-069E-313BFE4B69B7}" dt="2023-08-26T08:58:38.515" v="45"/>
          <ac:picMkLst>
            <pc:docMk/>
            <pc:sldMk cId="2341085596" sldId="257"/>
            <ac:picMk id="5" creationId="{9DF61CB4-EFD8-4FB2-AC1D-5731103B6470}"/>
          </ac:picMkLst>
        </pc:picChg>
      </pc:sldChg>
      <pc:sldChg chg="modSp mod ord modClrScheme chgLayout">
        <pc:chgData name="Guest User" userId="S::urn:spo:anon#09110c10281c4919f40aec95e465d07fcdda95fcf0ba7fb6491ccd3d85db0de7::" providerId="AD" clId="Web-{665135F3-7766-7E02-069E-313BFE4B69B7}" dt="2023-08-26T08:58:38.968" v="46"/>
        <pc:sldMkLst>
          <pc:docMk/>
          <pc:sldMk cId="379552423" sldId="333"/>
        </pc:sldMkLst>
        <pc:spChg chg="mod">
          <ac:chgData name="Guest User" userId="S::urn:spo:anon#09110c10281c4919f40aec95e465d07fcdda95fcf0ba7fb6491ccd3d85db0de7::" providerId="AD" clId="Web-{665135F3-7766-7E02-069E-313BFE4B69B7}" dt="2023-08-26T08:58:38.515" v="45"/>
          <ac:spMkLst>
            <pc:docMk/>
            <pc:sldMk cId="379552423" sldId="333"/>
            <ac:spMk id="4" creationId="{B56E3493-F35C-66B7-19CB-C3B8BB301380}"/>
          </ac:spMkLst>
        </pc:spChg>
        <pc:spChg chg="mod">
          <ac:chgData name="Guest User" userId="S::urn:spo:anon#09110c10281c4919f40aec95e465d07fcdda95fcf0ba7fb6491ccd3d85db0de7::" providerId="AD" clId="Web-{665135F3-7766-7E02-069E-313BFE4B69B7}" dt="2023-08-26T08:58:38.515" v="45"/>
          <ac:spMkLst>
            <pc:docMk/>
            <pc:sldMk cId="379552423" sldId="333"/>
            <ac:spMk id="6" creationId="{2FCBF0B7-94AB-BD25-B9D7-E5A88529D971}"/>
          </ac:spMkLst>
        </pc:spChg>
        <pc:spChg chg="mod">
          <ac:chgData name="Guest User" userId="S::urn:spo:anon#09110c10281c4919f40aec95e465d07fcdda95fcf0ba7fb6491ccd3d85db0de7::" providerId="AD" clId="Web-{665135F3-7766-7E02-069E-313BFE4B69B7}" dt="2023-08-26T08:58:38.515" v="45"/>
          <ac:spMkLst>
            <pc:docMk/>
            <pc:sldMk cId="379552423" sldId="333"/>
            <ac:spMk id="8" creationId="{E35BD990-E826-3680-13E0-410C1E9DDC10}"/>
          </ac:spMkLst>
        </pc:spChg>
        <pc:picChg chg="mod">
          <ac:chgData name="Guest User" userId="S::urn:spo:anon#09110c10281c4919f40aec95e465d07fcdda95fcf0ba7fb6491ccd3d85db0de7::" providerId="AD" clId="Web-{665135F3-7766-7E02-069E-313BFE4B69B7}" dt="2023-08-26T08:58:38.515" v="45"/>
          <ac:picMkLst>
            <pc:docMk/>
            <pc:sldMk cId="379552423" sldId="333"/>
            <ac:picMk id="2" creationId="{BDB90223-5D15-41E3-9664-BD96C3BD25A2}"/>
          </ac:picMkLst>
        </pc:picChg>
        <pc:picChg chg="mod">
          <ac:chgData name="Guest User" userId="S::urn:spo:anon#09110c10281c4919f40aec95e465d07fcdda95fcf0ba7fb6491ccd3d85db0de7::" providerId="AD" clId="Web-{665135F3-7766-7E02-069E-313BFE4B69B7}" dt="2023-08-26T08:58:38.515" v="45"/>
          <ac:picMkLst>
            <pc:docMk/>
            <pc:sldMk cId="379552423" sldId="333"/>
            <ac:picMk id="7" creationId="{4019A7C7-4F37-4807-89DC-50EF4BBEB556}"/>
          </ac:picMkLst>
        </pc:picChg>
      </pc:sldChg>
      <pc:sldChg chg="addSp delSp modSp mod setBg modClrScheme chgLayout">
        <pc:chgData name="Guest User" userId="S::urn:spo:anon#09110c10281c4919f40aec95e465d07fcdda95fcf0ba7fb6491ccd3d85db0de7::" providerId="AD" clId="Web-{665135F3-7766-7E02-069E-313BFE4B69B7}" dt="2023-08-26T08:58:38.968" v="46"/>
        <pc:sldMkLst>
          <pc:docMk/>
          <pc:sldMk cId="4099306829" sldId="356"/>
        </pc:sldMkLst>
        <pc:spChg chg="add del">
          <ac:chgData name="Guest User" userId="S::urn:spo:anon#09110c10281c4919f40aec95e465d07fcdda95fcf0ba7fb6491ccd3d85db0de7::" providerId="AD" clId="Web-{665135F3-7766-7E02-069E-313BFE4B69B7}" dt="2023-08-26T08:49:39.730" v="8"/>
          <ac:spMkLst>
            <pc:docMk/>
            <pc:sldMk cId="4099306829" sldId="356"/>
            <ac:spMk id="12" creationId="{E2BA2BD9-7B54-4190-8F06-3EF3658A0020}"/>
          </ac:spMkLst>
        </pc:spChg>
        <pc:spChg chg="add del">
          <ac:chgData name="Guest User" userId="S::urn:spo:anon#09110c10281c4919f40aec95e465d07fcdda95fcf0ba7fb6491ccd3d85db0de7::" providerId="AD" clId="Web-{665135F3-7766-7E02-069E-313BFE4B69B7}" dt="2023-08-26T08:55:00.023" v="31"/>
          <ac:spMkLst>
            <pc:docMk/>
            <pc:sldMk cId="4099306829" sldId="356"/>
            <ac:spMk id="17" creationId="{42A4FC2C-047E-45A5-965D-8E1E3BF09BC6}"/>
          </ac:spMkLst>
        </pc:spChg>
        <pc:spChg chg="add mod">
          <ac:chgData name="Guest User" userId="S::urn:spo:anon#09110c10281c4919f40aec95e465d07fcdda95fcf0ba7fb6491ccd3d85db0de7::" providerId="AD" clId="Web-{665135F3-7766-7E02-069E-313BFE4B69B7}" dt="2023-08-26T08:58:38.515" v="45"/>
          <ac:spMkLst>
            <pc:docMk/>
            <pc:sldMk cId="4099306829" sldId="356"/>
            <ac:spMk id="22" creationId="{42A4FC2C-047E-45A5-965D-8E1E3BF09BC6}"/>
          </ac:spMkLst>
        </pc:spChg>
        <pc:picChg chg="mod">
          <ac:chgData name="Guest User" userId="S::urn:spo:anon#09110c10281c4919f40aec95e465d07fcdda95fcf0ba7fb6491ccd3d85db0de7::" providerId="AD" clId="Web-{665135F3-7766-7E02-069E-313BFE4B69B7}" dt="2023-08-26T08:58:38.515" v="45"/>
          <ac:picMkLst>
            <pc:docMk/>
            <pc:sldMk cId="4099306829" sldId="356"/>
            <ac:picMk id="2" creationId="{BDB90223-5D15-41E3-9664-BD96C3BD25A2}"/>
          </ac:picMkLst>
        </pc:picChg>
        <pc:picChg chg="mod">
          <ac:chgData name="Guest User" userId="S::urn:spo:anon#09110c10281c4919f40aec95e465d07fcdda95fcf0ba7fb6491ccd3d85db0de7::" providerId="AD" clId="Web-{665135F3-7766-7E02-069E-313BFE4B69B7}" dt="2023-08-26T08:58:38.515" v="45"/>
          <ac:picMkLst>
            <pc:docMk/>
            <pc:sldMk cId="4099306829" sldId="356"/>
            <ac:picMk id="7" creationId="{4019A7C7-4F37-4807-89DC-50EF4BBEB556}"/>
          </ac:picMkLst>
        </pc:picChg>
      </pc:sldChg>
      <pc:sldChg chg="new del">
        <pc:chgData name="Guest User" userId="S::urn:spo:anon#09110c10281c4919f40aec95e465d07fcdda95fcf0ba7fb6491ccd3d85db0de7::" providerId="AD" clId="Web-{665135F3-7766-7E02-069E-313BFE4B69B7}" dt="2023-08-26T08:49:33.277" v="7"/>
        <pc:sldMkLst>
          <pc:docMk/>
          <pc:sldMk cId="1965769858" sldId="357"/>
        </pc:sldMkLst>
      </pc:sldChg>
      <pc:sldChg chg="addSp modSp new mod modClrScheme chgLayout">
        <pc:chgData name="Guest User" userId="S::urn:spo:anon#09110c10281c4919f40aec95e465d07fcdda95fcf0ba7fb6491ccd3d85db0de7::" providerId="AD" clId="Web-{665135F3-7766-7E02-069E-313BFE4B69B7}" dt="2023-08-26T08:58:38.968" v="46"/>
        <pc:sldMkLst>
          <pc:docMk/>
          <pc:sldMk cId="3773661486" sldId="357"/>
        </pc:sldMkLst>
        <pc:picChg chg="add mod">
          <ac:chgData name="Guest User" userId="S::urn:spo:anon#09110c10281c4919f40aec95e465d07fcdda95fcf0ba7fb6491ccd3d85db0de7::" providerId="AD" clId="Web-{665135F3-7766-7E02-069E-313BFE4B69B7}" dt="2023-08-26T08:58:38.515" v="45"/>
          <ac:picMkLst>
            <pc:docMk/>
            <pc:sldMk cId="3773661486" sldId="357"/>
            <ac:picMk id="3" creationId="{AD27C5E2-067F-F962-DA9A-486A67770650}"/>
          </ac:picMkLst>
        </pc:picChg>
        <pc:picChg chg="add mod">
          <ac:chgData name="Guest User" userId="S::urn:spo:anon#09110c10281c4919f40aec95e465d07fcdda95fcf0ba7fb6491ccd3d85db0de7::" providerId="AD" clId="Web-{665135F3-7766-7E02-069E-313BFE4B69B7}" dt="2023-08-26T08:58:38.515" v="45"/>
          <ac:picMkLst>
            <pc:docMk/>
            <pc:sldMk cId="3773661486" sldId="357"/>
            <ac:picMk id="5" creationId="{25CC5004-9F69-53E9-9DFC-79EE04F849DF}"/>
          </ac:picMkLst>
        </pc:picChg>
      </pc:sldChg>
      <pc:sldChg chg="new del">
        <pc:chgData name="Guest User" userId="S::urn:spo:anon#09110c10281c4919f40aec95e465d07fcdda95fcf0ba7fb6491ccd3d85db0de7::" providerId="AD" clId="Web-{665135F3-7766-7E02-069E-313BFE4B69B7}" dt="2023-08-26T08:48:26.962" v="4"/>
        <pc:sldMkLst>
          <pc:docMk/>
          <pc:sldMk cId="4091246835" sldId="357"/>
        </pc:sldMkLst>
      </pc:sldChg>
      <pc:sldChg chg="new del">
        <pc:chgData name="Guest User" userId="S::urn:spo:anon#09110c10281c4919f40aec95e465d07fcdda95fcf0ba7fb6491ccd3d85db0de7::" providerId="AD" clId="Web-{665135F3-7766-7E02-069E-313BFE4B69B7}" dt="2023-08-26T08:48:24.196" v="3"/>
        <pc:sldMkLst>
          <pc:docMk/>
          <pc:sldMk cId="3116005672" sldId="358"/>
        </pc:sldMkLst>
      </pc:sldChg>
      <pc:sldChg chg="addSp modSp new mod modClrScheme chgLayout">
        <pc:chgData name="Guest User" userId="S::urn:spo:anon#09110c10281c4919f40aec95e465d07fcdda95fcf0ba7fb6491ccd3d85db0de7::" providerId="AD" clId="Web-{665135F3-7766-7E02-069E-313BFE4B69B7}" dt="2023-08-26T08:58:38.968" v="46"/>
        <pc:sldMkLst>
          <pc:docMk/>
          <pc:sldMk cId="3893415800" sldId="358"/>
        </pc:sldMkLst>
        <pc:picChg chg="add mod">
          <ac:chgData name="Guest User" userId="S::urn:spo:anon#09110c10281c4919f40aec95e465d07fcdda95fcf0ba7fb6491ccd3d85db0de7::" providerId="AD" clId="Web-{665135F3-7766-7E02-069E-313BFE4B69B7}" dt="2023-08-26T08:58:38.515" v="45"/>
          <ac:picMkLst>
            <pc:docMk/>
            <pc:sldMk cId="3893415800" sldId="358"/>
            <ac:picMk id="3" creationId="{1E32E2D5-4260-FE2C-A4FF-CCE5D0D5F858}"/>
          </ac:picMkLst>
        </pc:picChg>
      </pc:sldChg>
      <pc:sldChg chg="add del replId">
        <pc:chgData name="Guest User" userId="S::urn:spo:anon#09110c10281c4919f40aec95e465d07fcdda95fcf0ba7fb6491ccd3d85db0de7::" providerId="AD" clId="Web-{665135F3-7766-7E02-069E-313BFE4B69B7}" dt="2023-08-26T08:51:39.547" v="26"/>
        <pc:sldMkLst>
          <pc:docMk/>
          <pc:sldMk cId="2800806585" sldId="359"/>
        </pc:sldMkLst>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4188328679" sldId="360"/>
        </pc:sldMkLst>
        <pc:picChg chg="mod">
          <ac:chgData name="Guest User" userId="S::urn:spo:anon#09110c10281c4919f40aec95e465d07fcdda95fcf0ba7fb6491ccd3d85db0de7::" providerId="AD" clId="Web-{665135F3-7766-7E02-069E-313BFE4B69B7}" dt="2023-08-26T08:58:38.515" v="45"/>
          <ac:picMkLst>
            <pc:docMk/>
            <pc:sldMk cId="4188328679" sldId="360"/>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4188328679" sldId="360"/>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1998104412" sldId="361"/>
        </pc:sldMkLst>
        <pc:picChg chg="mod">
          <ac:chgData name="Guest User" userId="S::urn:spo:anon#09110c10281c4919f40aec95e465d07fcdda95fcf0ba7fb6491ccd3d85db0de7::" providerId="AD" clId="Web-{665135F3-7766-7E02-069E-313BFE4B69B7}" dt="2023-08-26T08:58:38.515" v="45"/>
          <ac:picMkLst>
            <pc:docMk/>
            <pc:sldMk cId="1998104412" sldId="361"/>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1998104412" sldId="361"/>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2810348344" sldId="362"/>
        </pc:sldMkLst>
        <pc:picChg chg="mod">
          <ac:chgData name="Guest User" userId="S::urn:spo:anon#09110c10281c4919f40aec95e465d07fcdda95fcf0ba7fb6491ccd3d85db0de7::" providerId="AD" clId="Web-{665135F3-7766-7E02-069E-313BFE4B69B7}" dt="2023-08-26T08:58:38.515" v="45"/>
          <ac:picMkLst>
            <pc:docMk/>
            <pc:sldMk cId="2810348344" sldId="362"/>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2810348344" sldId="362"/>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3793680658" sldId="363"/>
        </pc:sldMkLst>
        <pc:picChg chg="mod">
          <ac:chgData name="Guest User" userId="S::urn:spo:anon#09110c10281c4919f40aec95e465d07fcdda95fcf0ba7fb6491ccd3d85db0de7::" providerId="AD" clId="Web-{665135F3-7766-7E02-069E-313BFE4B69B7}" dt="2023-08-26T08:58:38.515" v="45"/>
          <ac:picMkLst>
            <pc:docMk/>
            <pc:sldMk cId="3793680658" sldId="363"/>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3793680658" sldId="363"/>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1011169" sldId="364"/>
        </pc:sldMkLst>
        <pc:picChg chg="mod">
          <ac:chgData name="Guest User" userId="S::urn:spo:anon#09110c10281c4919f40aec95e465d07fcdda95fcf0ba7fb6491ccd3d85db0de7::" providerId="AD" clId="Web-{665135F3-7766-7E02-069E-313BFE4B69B7}" dt="2023-08-26T08:58:38.515" v="45"/>
          <ac:picMkLst>
            <pc:docMk/>
            <pc:sldMk cId="1011169" sldId="364"/>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1011169" sldId="364"/>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2668077928" sldId="365"/>
        </pc:sldMkLst>
        <pc:picChg chg="mod">
          <ac:chgData name="Guest User" userId="S::urn:spo:anon#09110c10281c4919f40aec95e465d07fcdda95fcf0ba7fb6491ccd3d85db0de7::" providerId="AD" clId="Web-{665135F3-7766-7E02-069E-313BFE4B69B7}" dt="2023-08-26T08:58:38.515" v="45"/>
          <ac:picMkLst>
            <pc:docMk/>
            <pc:sldMk cId="2668077928" sldId="365"/>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2668077928" sldId="365"/>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4000967610" sldId="366"/>
        </pc:sldMkLst>
        <pc:picChg chg="mod">
          <ac:chgData name="Guest User" userId="S::urn:spo:anon#09110c10281c4919f40aec95e465d07fcdda95fcf0ba7fb6491ccd3d85db0de7::" providerId="AD" clId="Web-{665135F3-7766-7E02-069E-313BFE4B69B7}" dt="2023-08-26T08:58:38.515" v="45"/>
          <ac:picMkLst>
            <pc:docMk/>
            <pc:sldMk cId="4000967610" sldId="366"/>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4000967610" sldId="366"/>
            <ac:picMk id="5" creationId="{25CC5004-9F69-53E9-9DFC-79EE04F849DF}"/>
          </ac:picMkLst>
        </pc:picChg>
      </pc:sldChg>
      <pc:sldChg chg="add del replId">
        <pc:chgData name="Guest User" userId="S::urn:spo:anon#09110c10281c4919f40aec95e465d07fcdda95fcf0ba7fb6491ccd3d85db0de7::" providerId="AD" clId="Web-{665135F3-7766-7E02-069E-313BFE4B69B7}" dt="2023-08-26T08:51:37.469" v="25"/>
        <pc:sldMkLst>
          <pc:docMk/>
          <pc:sldMk cId="21677486" sldId="367"/>
        </pc:sldMkLst>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4000684122" sldId="368"/>
        </pc:sldMkLst>
        <pc:picChg chg="mod">
          <ac:chgData name="Guest User" userId="S::urn:spo:anon#09110c10281c4919f40aec95e465d07fcdda95fcf0ba7fb6491ccd3d85db0de7::" providerId="AD" clId="Web-{665135F3-7766-7E02-069E-313BFE4B69B7}" dt="2023-08-26T08:58:38.515" v="45"/>
          <ac:picMkLst>
            <pc:docMk/>
            <pc:sldMk cId="4000684122" sldId="368"/>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4000684122" sldId="368"/>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2138067783" sldId="369"/>
        </pc:sldMkLst>
        <pc:picChg chg="mod">
          <ac:chgData name="Guest User" userId="S::urn:spo:anon#09110c10281c4919f40aec95e465d07fcdda95fcf0ba7fb6491ccd3d85db0de7::" providerId="AD" clId="Web-{665135F3-7766-7E02-069E-313BFE4B69B7}" dt="2023-08-26T08:58:38.515" v="45"/>
          <ac:picMkLst>
            <pc:docMk/>
            <pc:sldMk cId="2138067783" sldId="369"/>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2138067783" sldId="369"/>
            <ac:picMk id="5" creationId="{25CC5004-9F69-53E9-9DFC-79EE04F849DF}"/>
          </ac:picMkLst>
        </pc:picChg>
      </pc:sldChg>
      <pc:sldMasterChg chg="modSp del mod setBg delSldLayout modSldLayout">
        <pc:chgData name="Guest User" userId="S::urn:spo:anon#09110c10281c4919f40aec95e465d07fcdda95fcf0ba7fb6491ccd3d85db0de7::" providerId="AD" clId="Web-{665135F3-7766-7E02-069E-313BFE4B69B7}" dt="2023-08-26T08:55:25.211" v="33"/>
        <pc:sldMasterMkLst>
          <pc:docMk/>
          <pc:sldMasterMk cId="1154115236" sldId="2147483648"/>
        </pc:sldMasterMkLst>
        <pc:spChg chg="mod">
          <ac:chgData name="Guest User" userId="S::urn:spo:anon#09110c10281c4919f40aec95e465d07fcdda95fcf0ba7fb6491ccd3d85db0de7::" providerId="AD" clId="Web-{665135F3-7766-7E02-069E-313BFE4B69B7}" dt="2023-08-26T08:55:24.118" v="32"/>
          <ac:spMkLst>
            <pc:docMk/>
            <pc:sldMasterMk cId="1154115236" sldId="2147483648"/>
            <ac:spMk id="2" creationId="{696B4F16-F514-4C93-88B6-357A87276B51}"/>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ac:spMk id="3" creationId="{D47C2CCC-FD19-4A4B-A9F0-6C034EE3AD3D}"/>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ac:spMk id="4" creationId="{2F6B15B4-46C3-4FB4-92EB-412E2096B0F3}"/>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ac:spMk id="5" creationId="{FED4274B-408C-450D-B152-EA432DAF08F3}"/>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ac:spMk id="6" creationId="{4CAA7ED8-DE5E-4098-86B3-AB1FE3B685D5}"/>
          </ac:spMkLst>
        </pc:sp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3520142388" sldId="2147483649"/>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3520142388" sldId="2147483649"/>
              <ac:spMk id="2" creationId="{5432A9D9-32E3-4B85-9F16-2E3B2ADD47A9}"/>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3520142388" sldId="2147483649"/>
              <ac:spMk id="3" creationId="{630C4CC3-ECE5-4FBE-9554-92BAC1784CAE}"/>
            </ac:spMkLst>
          </pc:spChg>
        </pc:sldLayoutChg>
        <pc:sldLayoutChg chg="del mod">
          <pc:chgData name="Guest User" userId="S::urn:spo:anon#09110c10281c4919f40aec95e465d07fcdda95fcf0ba7fb6491ccd3d85db0de7::" providerId="AD" clId="Web-{665135F3-7766-7E02-069E-313BFE4B69B7}" dt="2023-08-26T08:55:25.211" v="33"/>
          <pc:sldLayoutMkLst>
            <pc:docMk/>
            <pc:sldMasterMk cId="1154115236" sldId="2147483648"/>
            <pc:sldLayoutMk cId="3975734736" sldId="2147483650"/>
          </pc:sldLayoutMkLst>
        </pc:sldLayout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2027022891" sldId="2147483651"/>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2027022891" sldId="2147483651"/>
              <ac:spMk id="2" creationId="{9DAB8024-8432-4164-A783-5147BC71B7DE}"/>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2027022891" sldId="2147483651"/>
              <ac:spMk id="3" creationId="{773878EC-4C03-4783-B1E2-C116FED74D51}"/>
            </ac:spMkLst>
          </pc:spChg>
        </pc:sldLayout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2436932562" sldId="2147483652"/>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2436932562" sldId="2147483652"/>
              <ac:spMk id="3" creationId="{14FB9320-19C6-4981-A5D4-A65A50F432D7}"/>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2436932562" sldId="2147483652"/>
              <ac:spMk id="4" creationId="{31E799E7-0600-4327-82EF-3E8CD16C7033}"/>
            </ac:spMkLst>
          </pc:spChg>
        </pc:sldLayout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4041221761" sldId="2147483653"/>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4041221761" sldId="2147483653"/>
              <ac:spMk id="2" creationId="{56714CF9-64EF-482B-B968-17646FA0C83F}"/>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4041221761" sldId="2147483653"/>
              <ac:spMk id="3" creationId="{C577603D-F500-4BBC-973C-76058D20BC8A}"/>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4041221761" sldId="2147483653"/>
              <ac:spMk id="4" creationId="{8F1B8BFB-DF9A-4033-9983-046FDC294B7E}"/>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4041221761" sldId="2147483653"/>
              <ac:spMk id="5" creationId="{A4D37A21-56BA-438A-A3BC-0AD89D05129F}"/>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4041221761" sldId="2147483653"/>
              <ac:spMk id="6" creationId="{9BA3238E-0FC1-4D51-AA87-478499782EDA}"/>
            </ac:spMkLst>
          </pc:spChg>
        </pc:sldLayoutChg>
        <pc:sldLayoutChg chg="del mod">
          <pc:chgData name="Guest User" userId="S::urn:spo:anon#09110c10281c4919f40aec95e465d07fcdda95fcf0ba7fb6491ccd3d85db0de7::" providerId="AD" clId="Web-{665135F3-7766-7E02-069E-313BFE4B69B7}" dt="2023-08-26T08:55:25.211" v="33"/>
          <pc:sldLayoutMkLst>
            <pc:docMk/>
            <pc:sldMasterMk cId="1154115236" sldId="2147483648"/>
            <pc:sldLayoutMk cId="1675108047" sldId="2147483654"/>
          </pc:sldLayoutMkLst>
        </pc:sldLayoutChg>
        <pc:sldLayoutChg chg="del mod">
          <pc:chgData name="Guest User" userId="S::urn:spo:anon#09110c10281c4919f40aec95e465d07fcdda95fcf0ba7fb6491ccd3d85db0de7::" providerId="AD" clId="Web-{665135F3-7766-7E02-069E-313BFE4B69B7}" dt="2023-08-26T08:55:25.211" v="33"/>
          <pc:sldLayoutMkLst>
            <pc:docMk/>
            <pc:sldMasterMk cId="1154115236" sldId="2147483648"/>
            <pc:sldLayoutMk cId="3212578438" sldId="2147483655"/>
          </pc:sldLayoutMkLst>
        </pc:sldLayout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3208369948" sldId="2147483656"/>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3208369948" sldId="2147483656"/>
              <ac:spMk id="2" creationId="{5E516C8A-D1B6-4ACD-ACD4-FE77D5621716}"/>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3208369948" sldId="2147483656"/>
              <ac:spMk id="3" creationId="{6AF3DF80-DE45-44C3-BD46-5E65BB73C12D}"/>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3208369948" sldId="2147483656"/>
              <ac:spMk id="4" creationId="{AB38F8E0-5447-452D-905B-A0C01A6EDC58}"/>
            </ac:spMkLst>
          </pc:spChg>
        </pc:sldLayout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543481953" sldId="2147483657"/>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543481953" sldId="2147483657"/>
              <ac:spMk id="2" creationId="{CF016592-0CCB-4099-8515-4EA112998EC9}"/>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543481953" sldId="2147483657"/>
              <ac:spMk id="3" creationId="{3A0D3911-87C2-403A-8486-1E2828841A83}"/>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543481953" sldId="2147483657"/>
              <ac:spMk id="4" creationId="{76C68E2E-F385-4E80-857E-BCB86CE4D87E}"/>
            </ac:spMkLst>
          </pc:spChg>
        </pc:sldLayoutChg>
        <pc:sldLayoutChg chg="del mod">
          <pc:chgData name="Guest User" userId="S::urn:spo:anon#09110c10281c4919f40aec95e465d07fcdda95fcf0ba7fb6491ccd3d85db0de7::" providerId="AD" clId="Web-{665135F3-7766-7E02-069E-313BFE4B69B7}" dt="2023-08-26T08:55:25.211" v="33"/>
          <pc:sldLayoutMkLst>
            <pc:docMk/>
            <pc:sldMasterMk cId="1154115236" sldId="2147483648"/>
            <pc:sldLayoutMk cId="2998154516" sldId="2147483658"/>
          </pc:sldLayoutMkLst>
        </pc:sldLayout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2877756192" sldId="2147483659"/>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2877756192" sldId="2147483659"/>
              <ac:spMk id="2" creationId="{FA5FA8BB-BB4B-4A26-91FA-8D05181D3E93}"/>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2877756192" sldId="2147483659"/>
              <ac:spMk id="3" creationId="{F17065C6-288A-4268-9E7F-D792586704D7}"/>
            </ac:spMkLst>
          </pc:spChg>
        </pc:sldLayoutChg>
      </pc:sldMasterChg>
      <pc:sldMasterChg chg="modSp mod setBg modSldLayout">
        <pc:chgData name="Guest User" userId="S::urn:spo:anon#09110c10281c4919f40aec95e465d07fcdda95fcf0ba7fb6491ccd3d85db0de7::" providerId="AD" clId="Web-{665135F3-7766-7E02-069E-313BFE4B69B7}" dt="2023-08-26T08:58:38.515" v="45"/>
        <pc:sldMasterMkLst>
          <pc:docMk/>
          <pc:sldMasterMk cId="3950202566" sldId="2147483660"/>
        </pc:sldMasterMkLst>
        <pc:spChg chg="mod">
          <ac:chgData name="Guest User" userId="S::urn:spo:anon#09110c10281c4919f40aec95e465d07fcdda95fcf0ba7fb6491ccd3d85db0de7::" providerId="AD" clId="Web-{665135F3-7766-7E02-069E-313BFE4B69B7}" dt="2023-08-26T08:58:38.515" v="45"/>
          <ac:spMkLst>
            <pc:docMk/>
            <pc:sldMasterMk cId="3950202566" sldId="2147483660"/>
            <ac:spMk id="2" creationId="{283DEE34-8DDB-4879-B479-55FC5BB0A20A}"/>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ac:spMk id="3" creationId="{79BEC7B3-5595-42CF-93F0-73B3074F731B}"/>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ac:spMk id="4" creationId="{5D690C4A-9987-4005-B7D9-B7CB29265BB2}"/>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ac:spMk id="5" creationId="{448009B2-CDDE-4779-83F0-4BFFFFA420E4}"/>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ac:spMk id="6" creationId="{A7086470-909C-4748-A5F4-25A3E55C7E3A}"/>
          </ac:spMkLst>
        </pc:sp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6451432" sldId="2147483661"/>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451432" sldId="2147483661"/>
              <ac:spMk id="2" creationId="{39055C6E-752C-4A9C-BD25-97304BFB7F00}"/>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451432" sldId="2147483661"/>
              <ac:spMk id="3" creationId="{303CB75B-0407-4298-928D-CFE6911F4CAB}"/>
            </ac:spMkLst>
          </pc:spChg>
        </pc:sldLayoutChg>
        <pc:sldLayoutChg chg="mod">
          <pc:chgData name="Guest User" userId="S::urn:spo:anon#09110c10281c4919f40aec95e465d07fcdda95fcf0ba7fb6491ccd3d85db0de7::" providerId="AD" clId="Web-{665135F3-7766-7E02-069E-313BFE4B69B7}" dt="2023-08-26T08:48:09.649" v="0"/>
          <pc:sldLayoutMkLst>
            <pc:docMk/>
            <pc:sldMasterMk cId="3950202566" sldId="2147483660"/>
            <pc:sldLayoutMk cId="2217561253" sldId="2147483662"/>
          </pc:sldLayoutMkLst>
        </pc:sldLayout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1534085232" sldId="2147483663"/>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534085232" sldId="2147483663"/>
              <ac:spMk id="2" creationId="{A0DB1301-CC7E-476B-98C1-85D83ABE3667}"/>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534085232" sldId="2147483663"/>
              <ac:spMk id="3" creationId="{C6CA8646-8C39-47E0-872D-EDA0087967DD}"/>
            </ac:spMkLst>
          </pc:spChg>
        </pc:sldLayout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3794553161" sldId="2147483664"/>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3794553161" sldId="2147483664"/>
              <ac:spMk id="3" creationId="{424A6FF1-DB57-4C60-8EEB-7640E28CE613}"/>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3794553161" sldId="2147483664"/>
              <ac:spMk id="4" creationId="{A2356D1D-8B24-4EA9-818B-E41920A21598}"/>
            </ac:spMkLst>
          </pc:spChg>
        </pc:sldLayout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685693087" sldId="2147483665"/>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85693087" sldId="2147483665"/>
              <ac:spMk id="2" creationId="{1C8ADD56-8E3E-4A7A-BA2F-CD7770B9E5EC}"/>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85693087" sldId="2147483665"/>
              <ac:spMk id="3" creationId="{24112BE4-35EE-42BA-8DE2-1F0A1983CD1C}"/>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85693087" sldId="2147483665"/>
              <ac:spMk id="4" creationId="{48CEEE23-AB47-4D07-811C-4914FB7333A2}"/>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85693087" sldId="2147483665"/>
              <ac:spMk id="5" creationId="{ADEFFE72-F5F3-4404-8220-FFBC46682DEE}"/>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85693087" sldId="2147483665"/>
              <ac:spMk id="6" creationId="{92DE4DF0-0C37-41EF-9F64-7304BE32BFDD}"/>
            </ac:spMkLst>
          </pc:spChg>
        </pc:sldLayoutChg>
        <pc:sldLayoutChg chg="mod">
          <pc:chgData name="Guest User" userId="S::urn:spo:anon#09110c10281c4919f40aec95e465d07fcdda95fcf0ba7fb6491ccd3d85db0de7::" providerId="AD" clId="Web-{665135F3-7766-7E02-069E-313BFE4B69B7}" dt="2023-08-26T08:48:09.649" v="0"/>
          <pc:sldLayoutMkLst>
            <pc:docMk/>
            <pc:sldMasterMk cId="3950202566" sldId="2147483660"/>
            <pc:sldLayoutMk cId="808584499" sldId="2147483666"/>
          </pc:sldLayoutMkLst>
        </pc:sldLayoutChg>
        <pc:sldLayoutChg chg="mod">
          <pc:chgData name="Guest User" userId="S::urn:spo:anon#09110c10281c4919f40aec95e465d07fcdda95fcf0ba7fb6491ccd3d85db0de7::" providerId="AD" clId="Web-{665135F3-7766-7E02-069E-313BFE4B69B7}" dt="2023-08-26T08:48:09.649" v="0"/>
          <pc:sldLayoutMkLst>
            <pc:docMk/>
            <pc:sldMasterMk cId="3950202566" sldId="2147483660"/>
            <pc:sldLayoutMk cId="2535569944" sldId="2147483667"/>
          </pc:sldLayoutMkLst>
        </pc:sldLayout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3635437543" sldId="2147483668"/>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3635437543" sldId="2147483668"/>
              <ac:spMk id="2" creationId="{96CEE726-B7D8-47AF-859F-BFFF6D58AB62}"/>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3635437543" sldId="2147483668"/>
              <ac:spMk id="3" creationId="{841386B6-8BE0-49C3-99A2-A78FAD2B1D9D}"/>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3635437543" sldId="2147483668"/>
              <ac:spMk id="4" creationId="{F1D4FA34-249B-4CEB-819E-C32E31EBC0E7}"/>
            </ac:spMkLst>
          </pc:spChg>
        </pc:sldLayout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1635941261" sldId="2147483669"/>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635941261" sldId="2147483669"/>
              <ac:spMk id="2" creationId="{7721D434-62A0-4287-B24D-23C6896B9452}"/>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635941261" sldId="2147483669"/>
              <ac:spMk id="3" creationId="{F07276EA-A36C-46BB-8C67-14841362F625}"/>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635941261" sldId="2147483669"/>
              <ac:spMk id="4" creationId="{36647691-4C0E-4CE8-8591-A4C38FEA487D}"/>
            </ac:spMkLst>
          </pc:spChg>
        </pc:sldLayoutChg>
        <pc:sldLayoutChg chg="mod">
          <pc:chgData name="Guest User" userId="S::urn:spo:anon#09110c10281c4919f40aec95e465d07fcdda95fcf0ba7fb6491ccd3d85db0de7::" providerId="AD" clId="Web-{665135F3-7766-7E02-069E-313BFE4B69B7}" dt="2023-08-26T08:48:09.649" v="0"/>
          <pc:sldLayoutMkLst>
            <pc:docMk/>
            <pc:sldMasterMk cId="3950202566" sldId="2147483660"/>
            <pc:sldLayoutMk cId="1307870157" sldId="2147483670"/>
          </pc:sldLayoutMkLst>
        </pc:sldLayout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1003356777" sldId="2147483671"/>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003356777" sldId="2147483671"/>
              <ac:spMk id="2" creationId="{5F4BB37A-1912-4CA2-83C1-11BD0BC6DC8D}"/>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003356777" sldId="2147483671"/>
              <ac:spMk id="3" creationId="{3304D9C0-3B12-4710-AAC6-F46988D5A1CD}"/>
            </ac:spMkLst>
          </pc:spChg>
        </pc:sldLayoutChg>
      </pc:sldMasterChg>
      <pc:sldMasterChg chg="modSp add del addSldLayout delSldLayout modSldLayout">
        <pc:chgData name="Guest User" userId="S::urn:spo:anon#09110c10281c4919f40aec95e465d07fcdda95fcf0ba7fb6491ccd3d85db0de7::" providerId="AD" clId="Web-{665135F3-7766-7E02-069E-313BFE4B69B7}" dt="2023-08-26T08:55:53.712" v="36"/>
        <pc:sldMasterMkLst>
          <pc:docMk/>
          <pc:sldMasterMk cId="4006893609" sldId="2147483672"/>
        </pc:sldMasterMkLst>
        <pc:spChg chg="mod">
          <ac:chgData name="Guest User" userId="S::urn:spo:anon#09110c10281c4919f40aec95e465d07fcdda95fcf0ba7fb6491ccd3d85db0de7::" providerId="AD" clId="Web-{665135F3-7766-7E02-069E-313BFE4B69B7}" dt="2023-08-26T08:55:53.212" v="35"/>
          <ac:spMkLst>
            <pc:docMk/>
            <pc:sldMasterMk cId="4006893609" sldId="2147483672"/>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ac:spMk id="3"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ac:spMk id="4"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ac:spMk id="5"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ac:spMk id="6" creationId="{00000000-0000-0000-0000-000000000000}"/>
          </ac:spMkLst>
        </pc:sp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1189988558" sldId="2147483673"/>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189988558" sldId="2147483673"/>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189988558" sldId="2147483673"/>
              <ac:spMk id="3"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4115768533" sldId="2147483674"/>
          </pc:sldLayoutMkLst>
        </pc:sldLayout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1715746693" sldId="2147483675"/>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715746693" sldId="2147483675"/>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715746693" sldId="2147483675"/>
              <ac:spMk id="3"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1132453375" sldId="2147483676"/>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132453375" sldId="2147483676"/>
              <ac:spMk id="3"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132453375" sldId="2147483676"/>
              <ac:spMk id="4"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2126246361" sldId="2147483677"/>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126246361" sldId="2147483677"/>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126246361" sldId="2147483677"/>
              <ac:spMk id="3"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126246361" sldId="2147483677"/>
              <ac:spMk id="4"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126246361" sldId="2147483677"/>
              <ac:spMk id="5"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126246361" sldId="2147483677"/>
              <ac:spMk id="6"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4111081722" sldId="2147483678"/>
          </pc:sldLayoutMkLst>
        </pc:sldLayoutChg>
        <pc:sldLayoutChg chg="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1653799252" sldId="2147483679"/>
          </pc:sldLayoutMkLst>
        </pc:sldLayout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2810021304" sldId="2147483680"/>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810021304" sldId="2147483680"/>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810021304" sldId="2147483680"/>
              <ac:spMk id="3"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810021304" sldId="2147483680"/>
              <ac:spMk id="4"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3133087827" sldId="2147483681"/>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3133087827" sldId="2147483681"/>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3133087827" sldId="2147483681"/>
              <ac:spMk id="3"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3133087827" sldId="2147483681"/>
              <ac:spMk id="4"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658863843" sldId="2147483682"/>
          </pc:sldLayoutMkLst>
        </pc:sldLayout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192522279" sldId="2147483683"/>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92522279" sldId="2147483683"/>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92522279" sldId="2147483683"/>
              <ac:spMk id="3" creationId="{00000000-0000-0000-0000-000000000000}"/>
            </ac:spMkLst>
          </pc:spChg>
        </pc:sldLayoutChg>
      </pc:sldMasterChg>
      <pc:sldMasterChg chg="modSp add del addSldLayout delSldLayout modSldLayout">
        <pc:chgData name="Guest User" userId="S::urn:spo:anon#09110c10281c4919f40aec95e465d07fcdda95fcf0ba7fb6491ccd3d85db0de7::" providerId="AD" clId="Web-{665135F3-7766-7E02-069E-313BFE4B69B7}" dt="2023-08-26T08:57:08.574" v="39"/>
        <pc:sldMasterMkLst>
          <pc:docMk/>
          <pc:sldMasterMk cId="2338607878" sldId="2147483684"/>
        </pc:sldMasterMkLst>
        <pc:spChg chg="mod">
          <ac:chgData name="Guest User" userId="S::urn:spo:anon#09110c10281c4919f40aec95e465d07fcdda95fcf0ba7fb6491ccd3d85db0de7::" providerId="AD" clId="Web-{665135F3-7766-7E02-069E-313BFE4B69B7}" dt="2023-08-26T08:57:08.324" v="38"/>
          <ac:spMkLst>
            <pc:docMk/>
            <pc:sldMasterMk cId="2338607878" sldId="2147483684"/>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ac:spMk id="3"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ac:spMk id="4"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ac:spMk id="5"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ac:spMk id="6" creationId="{00000000-0000-0000-0000-000000000000}"/>
          </ac:spMkLst>
        </pc:sp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3308423457" sldId="2147483685"/>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3308423457" sldId="2147483685"/>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3308423457" sldId="2147483685"/>
              <ac:spMk id="3"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2732155325" sldId="2147483686"/>
          </pc:sldLayoutMkLst>
        </pc:sldLayout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424725427" sldId="2147483687"/>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424725427" sldId="2147483687"/>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424725427" sldId="2147483687"/>
              <ac:spMk id="3"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2485214009" sldId="2147483688"/>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485214009" sldId="2147483688"/>
              <ac:spMk id="3"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485214009" sldId="2147483688"/>
              <ac:spMk id="4"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2219586905" sldId="2147483689"/>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219586905" sldId="2147483689"/>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219586905" sldId="2147483689"/>
              <ac:spMk id="3"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219586905" sldId="2147483689"/>
              <ac:spMk id="4"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219586905" sldId="2147483689"/>
              <ac:spMk id="5"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219586905" sldId="2147483689"/>
              <ac:spMk id="6"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2421275908" sldId="2147483690"/>
          </pc:sldLayoutMkLst>
        </pc:sldLayoutChg>
        <pc:sldLayoutChg chg="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2081948970" sldId="2147483691"/>
          </pc:sldLayoutMkLst>
        </pc:sldLayout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1529316465" sldId="2147483692"/>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1529316465" sldId="2147483692"/>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1529316465" sldId="2147483692"/>
              <ac:spMk id="3"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1529316465" sldId="2147483692"/>
              <ac:spMk id="4"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2519288817" sldId="2147483693"/>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519288817" sldId="2147483693"/>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519288817" sldId="2147483693"/>
              <ac:spMk id="3"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519288817" sldId="2147483693"/>
              <ac:spMk id="4"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3043078363" sldId="2147483694"/>
          </pc:sldLayoutMkLst>
        </pc:sldLayout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4017354793" sldId="2147483695"/>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4017354793" sldId="2147483695"/>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4017354793" sldId="2147483695"/>
              <ac:spMk id="3" creationId="{00000000-0000-0000-0000-000000000000}"/>
            </ac:spMkLst>
          </pc:spChg>
        </pc:sldLayoutChg>
      </pc:sldMasterChg>
      <pc:sldMasterChg chg="modSp add del addSldLayout delSldLayout modSldLayout">
        <pc:chgData name="Guest User" userId="S::urn:spo:anon#09110c10281c4919f40aec95e465d07fcdda95fcf0ba7fb6491ccd3d85db0de7::" providerId="AD" clId="Web-{665135F3-7766-7E02-069E-313BFE4B69B7}" dt="2023-08-26T08:58:38.968" v="46"/>
        <pc:sldMasterMkLst>
          <pc:docMk/>
          <pc:sldMasterMk cId="352467488" sldId="2147483696"/>
        </pc:sldMasterMkLst>
        <pc:spChg chg="mod">
          <ac:chgData name="Guest User" userId="S::urn:spo:anon#09110c10281c4919f40aec95e465d07fcdda95fcf0ba7fb6491ccd3d85db0de7::" providerId="AD" clId="Web-{665135F3-7766-7E02-069E-313BFE4B69B7}" dt="2023-08-26T08:58:38.515" v="45"/>
          <ac:spMkLst>
            <pc:docMk/>
            <pc:sldMasterMk cId="352467488" sldId="2147483696"/>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ac:spMk id="3"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ac:spMk id="4"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ac:spMk id="5"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ac:spMk id="6" creationId="{00000000-0000-0000-0000-000000000000}"/>
          </ac:spMkLst>
        </pc:sp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3388445578" sldId="2147483697"/>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3388445578" sldId="2147483697"/>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3388445578" sldId="2147483697"/>
              <ac:spMk id="3"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1029649725" sldId="2147483698"/>
          </pc:sldLayoutMkLst>
        </pc:sldLayout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1140068319" sldId="2147483699"/>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1140068319" sldId="2147483699"/>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1140068319" sldId="2147483699"/>
              <ac:spMk id="3"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3545764873" sldId="2147483700"/>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3545764873" sldId="2147483700"/>
              <ac:spMk id="3"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3545764873" sldId="2147483700"/>
              <ac:spMk id="4"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2676494910" sldId="2147483701"/>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676494910" sldId="2147483701"/>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676494910" sldId="2147483701"/>
              <ac:spMk id="3"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676494910" sldId="2147483701"/>
              <ac:spMk id="4"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676494910" sldId="2147483701"/>
              <ac:spMk id="5"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676494910" sldId="2147483701"/>
              <ac:spMk id="6"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484231175" sldId="2147483702"/>
          </pc:sldLayoutMkLst>
        </pc:sldLayoutChg>
        <pc:sldLayoutChg chg="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3582410988" sldId="2147483703"/>
          </pc:sldLayoutMkLst>
        </pc:sldLayout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4059871625" sldId="2147483704"/>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4059871625" sldId="2147483704"/>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4059871625" sldId="2147483704"/>
              <ac:spMk id="3"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4059871625" sldId="2147483704"/>
              <ac:spMk id="4"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2574688710" sldId="2147483705"/>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574688710" sldId="2147483705"/>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574688710" sldId="2147483705"/>
              <ac:spMk id="3"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574688710" sldId="2147483705"/>
              <ac:spMk id="4"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560808764" sldId="2147483706"/>
          </pc:sldLayoutMkLst>
        </pc:sldLayout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876153590" sldId="2147483707"/>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876153590" sldId="2147483707"/>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876153590" sldId="2147483707"/>
              <ac:spMk id="3" creationId="{00000000-0000-0000-0000-000000000000}"/>
            </ac:spMkLst>
          </pc:spChg>
        </pc:sldLayoutChg>
      </pc:sldMasterChg>
      <pc:sldMasterChg chg="add addSldLayout modSldLayout">
        <pc:chgData name="Guest User" userId="S::urn:spo:anon#09110c10281c4919f40aec95e465d07fcdda95fcf0ba7fb6491ccd3d85db0de7::" providerId="AD" clId="Web-{665135F3-7766-7E02-069E-313BFE4B69B7}" dt="2023-08-26T08:58:38.968" v="46"/>
        <pc:sldMasterMkLst>
          <pc:docMk/>
          <pc:sldMasterMk cId="1790150482" sldId="2147483708"/>
        </pc:sldMasterMkLst>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2070220443" sldId="2147483709"/>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152971525" sldId="2147483710"/>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4133162582" sldId="2147483711"/>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794772627" sldId="2147483712"/>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2256112054" sldId="2147483713"/>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1356564965" sldId="2147483714"/>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3836398958" sldId="2147483715"/>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2361135053" sldId="2147483716"/>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2225573444" sldId="2147483717"/>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3679081388" sldId="2147483718"/>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225890975" sldId="2147483719"/>
          </pc:sldLayoutMkLst>
        </pc:sldLayoutChg>
      </pc:sldMasterChg>
    </pc:docChg>
  </pc:docChgLst>
  <pc:docChgLst>
    <pc:chgData name="Guest User" userId="S::urn:spo:anon#12bb9c270c8a06e2adebb12a476771c11d5d4ef54da76a286c505b46425cd796::" providerId="AD" clId="Web-{12D47847-4F9C-F2F4-1CEE-9E12AA134A76}"/>
    <pc:docChg chg="modSld">
      <pc:chgData name="Guest User" userId="S::urn:spo:anon#12bb9c270c8a06e2adebb12a476771c11d5d4ef54da76a286c505b46425cd796::" providerId="AD" clId="Web-{12D47847-4F9C-F2F4-1CEE-9E12AA134A76}" dt="2023-09-14T04:46:55.905" v="87"/>
      <pc:docMkLst>
        <pc:docMk/>
      </pc:docMkLst>
      <pc:sldChg chg="modSp">
        <pc:chgData name="Guest User" userId="S::urn:spo:anon#12bb9c270c8a06e2adebb12a476771c11d5d4ef54da76a286c505b46425cd796::" providerId="AD" clId="Web-{12D47847-4F9C-F2F4-1CEE-9E12AA134A76}" dt="2023-09-14T04:46:55.905" v="87"/>
        <pc:sldMkLst>
          <pc:docMk/>
          <pc:sldMk cId="2341085596" sldId="257"/>
        </pc:sldMkLst>
        <pc:picChg chg="mod modCrop">
          <ac:chgData name="Guest User" userId="S::urn:spo:anon#12bb9c270c8a06e2adebb12a476771c11d5d4ef54da76a286c505b46425cd796::" providerId="AD" clId="Web-{12D47847-4F9C-F2F4-1CEE-9E12AA134A76}" dt="2023-09-14T04:46:55.905" v="87"/>
          <ac:picMkLst>
            <pc:docMk/>
            <pc:sldMk cId="2341085596" sldId="257"/>
            <ac:picMk id="5" creationId="{9DF61CB4-EFD8-4FB2-AC1D-5731103B6470}"/>
          </ac:picMkLst>
        </pc:picChg>
      </pc:sldChg>
      <pc:sldChg chg="modSp">
        <pc:chgData name="Guest User" userId="S::urn:spo:anon#12bb9c270c8a06e2adebb12a476771c11d5d4ef54da76a286c505b46425cd796::" providerId="AD" clId="Web-{12D47847-4F9C-F2F4-1CEE-9E12AA134A76}" dt="2023-09-14T04:29:30.713" v="16" actId="20577"/>
        <pc:sldMkLst>
          <pc:docMk/>
          <pc:sldMk cId="4099306829" sldId="356"/>
        </pc:sldMkLst>
        <pc:spChg chg="mod">
          <ac:chgData name="Guest User" userId="S::urn:spo:anon#12bb9c270c8a06e2adebb12a476771c11d5d4ef54da76a286c505b46425cd796::" providerId="AD" clId="Web-{12D47847-4F9C-F2F4-1CEE-9E12AA134A76}" dt="2023-09-14T04:29:30.713" v="16" actId="20577"/>
          <ac:spMkLst>
            <pc:docMk/>
            <pc:sldMk cId="4099306829" sldId="356"/>
            <ac:spMk id="3" creationId="{1A22142C-D0F1-2209-B9C3-8B83E2C5D2C2}"/>
          </ac:spMkLst>
        </pc:spChg>
      </pc:sldChg>
      <pc:sldChg chg="delSp modSp">
        <pc:chgData name="Guest User" userId="S::urn:spo:anon#12bb9c270c8a06e2adebb12a476771c11d5d4ef54da76a286c505b46425cd796::" providerId="AD" clId="Web-{12D47847-4F9C-F2F4-1CEE-9E12AA134A76}" dt="2023-09-14T04:29:23.572" v="14" actId="20577"/>
        <pc:sldMkLst>
          <pc:docMk/>
          <pc:sldMk cId="3773661486" sldId="357"/>
        </pc:sldMkLst>
        <pc:spChg chg="mod">
          <ac:chgData name="Guest User" userId="S::urn:spo:anon#12bb9c270c8a06e2adebb12a476771c11d5d4ef54da76a286c505b46425cd796::" providerId="AD" clId="Web-{12D47847-4F9C-F2F4-1CEE-9E12AA134A76}" dt="2023-09-14T04:29:23.572" v="14" actId="20577"/>
          <ac:spMkLst>
            <pc:docMk/>
            <pc:sldMk cId="3773661486" sldId="357"/>
            <ac:spMk id="6" creationId="{79B5914D-1766-0704-07E4-7799E91F3FE4}"/>
          </ac:spMkLst>
        </pc:spChg>
        <pc:spChg chg="mod">
          <ac:chgData name="Guest User" userId="S::urn:spo:anon#12bb9c270c8a06e2adebb12a476771c11d5d4ef54da76a286c505b46425cd796::" providerId="AD" clId="Web-{12D47847-4F9C-F2F4-1CEE-9E12AA134A76}" dt="2023-09-14T04:29:02.837" v="9" actId="20577"/>
          <ac:spMkLst>
            <pc:docMk/>
            <pc:sldMk cId="3773661486" sldId="357"/>
            <ac:spMk id="7" creationId="{64BFFCF1-92D8-7D3C-9805-A358A8F886E2}"/>
          </ac:spMkLst>
        </pc:spChg>
        <pc:picChg chg="del">
          <ac:chgData name="Guest User" userId="S::urn:spo:anon#12bb9c270c8a06e2adebb12a476771c11d5d4ef54da76a286c505b46425cd796::" providerId="AD" clId="Web-{12D47847-4F9C-F2F4-1CEE-9E12AA134A76}" dt="2023-09-14T04:29:06.727" v="10"/>
          <ac:picMkLst>
            <pc:docMk/>
            <pc:sldMk cId="3773661486" sldId="357"/>
            <ac:picMk id="2" creationId="{2657C66A-4D2E-6F35-2C33-73D9060FEA89}"/>
          </ac:picMkLst>
        </pc:picChg>
      </pc:sldChg>
      <pc:sldChg chg="modSp">
        <pc:chgData name="Guest User" userId="S::urn:spo:anon#12bb9c270c8a06e2adebb12a476771c11d5d4ef54da76a286c505b46425cd796::" providerId="AD" clId="Web-{12D47847-4F9C-F2F4-1CEE-9E12AA134A76}" dt="2023-09-14T04:45:05.745" v="85" actId="20577"/>
        <pc:sldMkLst>
          <pc:docMk/>
          <pc:sldMk cId="3893415800" sldId="358"/>
        </pc:sldMkLst>
        <pc:spChg chg="mod">
          <ac:chgData name="Guest User" userId="S::urn:spo:anon#12bb9c270c8a06e2adebb12a476771c11d5d4ef54da76a286c505b46425cd796::" providerId="AD" clId="Web-{12D47847-4F9C-F2F4-1CEE-9E12AA134A76}" dt="2023-09-14T04:45:05.745" v="85" actId="20577"/>
          <ac:spMkLst>
            <pc:docMk/>
            <pc:sldMk cId="3893415800" sldId="358"/>
            <ac:spMk id="2" creationId="{52890F92-1AD5-53E6-A01E-A4488AFC5ED6}"/>
          </ac:spMkLst>
        </pc:spChg>
        <pc:spChg chg="mod">
          <ac:chgData name="Guest User" userId="S::urn:spo:anon#12bb9c270c8a06e2adebb12a476771c11d5d4ef54da76a286c505b46425cd796::" providerId="AD" clId="Web-{12D47847-4F9C-F2F4-1CEE-9E12AA134A76}" dt="2023-09-14T04:44:40.338" v="73" actId="20577"/>
          <ac:spMkLst>
            <pc:docMk/>
            <pc:sldMk cId="3893415800" sldId="358"/>
            <ac:spMk id="5" creationId="{7A5213EE-3AEE-5A57-66D4-C3C21631BCEB}"/>
          </ac:spMkLst>
        </pc:spChg>
        <pc:spChg chg="mod">
          <ac:chgData name="Guest User" userId="S::urn:spo:anon#12bb9c270c8a06e2adebb12a476771c11d5d4ef54da76a286c505b46425cd796::" providerId="AD" clId="Web-{12D47847-4F9C-F2F4-1CEE-9E12AA134A76}" dt="2023-09-14T04:44:45.104" v="77" actId="20577"/>
          <ac:spMkLst>
            <pc:docMk/>
            <pc:sldMk cId="3893415800" sldId="358"/>
            <ac:spMk id="6" creationId="{9B0E97B0-604F-602E-C842-360D5D92D3F4}"/>
          </ac:spMkLst>
        </pc:spChg>
        <pc:spChg chg="mod">
          <ac:chgData name="Guest User" userId="S::urn:spo:anon#12bb9c270c8a06e2adebb12a476771c11d5d4ef54da76a286c505b46425cd796::" providerId="AD" clId="Web-{12D47847-4F9C-F2F4-1CEE-9E12AA134A76}" dt="2023-09-14T04:44:54.057" v="81" actId="20577"/>
          <ac:spMkLst>
            <pc:docMk/>
            <pc:sldMk cId="3893415800" sldId="358"/>
            <ac:spMk id="7" creationId="{A5920686-6718-655C-F46D-BA55FBB1B3F5}"/>
          </ac:spMkLst>
        </pc:spChg>
      </pc:sldChg>
      <pc:sldChg chg="modSp">
        <pc:chgData name="Guest User" userId="S::urn:spo:anon#12bb9c270c8a06e2adebb12a476771c11d5d4ef54da76a286c505b46425cd796::" providerId="AD" clId="Web-{12D47847-4F9C-F2F4-1CEE-9E12AA134A76}" dt="2023-09-14T04:43:40.648" v="61" actId="20577"/>
        <pc:sldMkLst>
          <pc:docMk/>
          <pc:sldMk cId="1382448637" sldId="370"/>
        </pc:sldMkLst>
        <pc:spChg chg="mod">
          <ac:chgData name="Guest User" userId="S::urn:spo:anon#12bb9c270c8a06e2adebb12a476771c11d5d4ef54da76a286c505b46425cd796::" providerId="AD" clId="Web-{12D47847-4F9C-F2F4-1CEE-9E12AA134A76}" dt="2023-09-14T04:43:40.648" v="61" actId="20577"/>
          <ac:spMkLst>
            <pc:docMk/>
            <pc:sldMk cId="1382448637" sldId="370"/>
            <ac:spMk id="3" creationId="{F14C3BA1-CCFE-8072-D3D2-554FFA3F6D93}"/>
          </ac:spMkLst>
        </pc:spChg>
        <pc:spChg chg="mod">
          <ac:chgData name="Guest User" userId="S::urn:spo:anon#12bb9c270c8a06e2adebb12a476771c11d5d4ef54da76a286c505b46425cd796::" providerId="AD" clId="Web-{12D47847-4F9C-F2F4-1CEE-9E12AA134A76}" dt="2023-09-14T04:34:11.941" v="60" actId="20577"/>
          <ac:spMkLst>
            <pc:docMk/>
            <pc:sldMk cId="1382448637" sldId="370"/>
            <ac:spMk id="4" creationId="{EE38180C-28B3-5478-5932-3E8EC719BB6B}"/>
          </ac:spMkLst>
        </pc:spChg>
      </pc:sldChg>
      <pc:sldChg chg="delSp modSp">
        <pc:chgData name="Guest User" userId="S::urn:spo:anon#12bb9c270c8a06e2adebb12a476771c11d5d4ef54da76a286c505b46425cd796::" providerId="AD" clId="Web-{12D47847-4F9C-F2F4-1CEE-9E12AA134A76}" dt="2023-09-14T04:33:26.674" v="56" actId="20577"/>
        <pc:sldMkLst>
          <pc:docMk/>
          <pc:sldMk cId="857309819" sldId="371"/>
        </pc:sldMkLst>
        <pc:spChg chg="mod">
          <ac:chgData name="Guest User" userId="S::urn:spo:anon#12bb9c270c8a06e2adebb12a476771c11d5d4ef54da76a286c505b46425cd796::" providerId="AD" clId="Web-{12D47847-4F9C-F2F4-1CEE-9E12AA134A76}" dt="2023-09-14T04:33:18.439" v="53" actId="20577"/>
          <ac:spMkLst>
            <pc:docMk/>
            <pc:sldMk cId="857309819" sldId="371"/>
            <ac:spMk id="4" creationId="{B8C99BD9-05B2-4F03-13D1-C6302AF5CCF9}"/>
          </ac:spMkLst>
        </pc:spChg>
        <pc:spChg chg="mod">
          <ac:chgData name="Guest User" userId="S::urn:spo:anon#12bb9c270c8a06e2adebb12a476771c11d5d4ef54da76a286c505b46425cd796::" providerId="AD" clId="Web-{12D47847-4F9C-F2F4-1CEE-9E12AA134A76}" dt="2023-09-14T04:33:26.674" v="56" actId="20577"/>
          <ac:spMkLst>
            <pc:docMk/>
            <pc:sldMk cId="857309819" sldId="371"/>
            <ac:spMk id="5" creationId="{A20E9478-6DEB-B0F5-F810-EAC3EBB22A48}"/>
          </ac:spMkLst>
        </pc:spChg>
        <pc:picChg chg="del">
          <ac:chgData name="Guest User" userId="S::urn:spo:anon#12bb9c270c8a06e2adebb12a476771c11d5d4ef54da76a286c505b46425cd796::" providerId="AD" clId="Web-{12D47847-4F9C-F2F4-1CEE-9E12AA134A76}" dt="2023-09-14T04:33:10.361" v="48"/>
          <ac:picMkLst>
            <pc:docMk/>
            <pc:sldMk cId="857309819" sldId="371"/>
            <ac:picMk id="3" creationId="{7C58075E-4B72-E49B-94F8-864519802211}"/>
          </ac:picMkLst>
        </pc:picChg>
      </pc:sldChg>
      <pc:sldChg chg="modSp">
        <pc:chgData name="Guest User" userId="S::urn:spo:anon#12bb9c270c8a06e2adebb12a476771c11d5d4ef54da76a286c505b46425cd796::" providerId="AD" clId="Web-{12D47847-4F9C-F2F4-1CEE-9E12AA134A76}" dt="2023-09-14T04:31:09.654" v="38" actId="1076"/>
        <pc:sldMkLst>
          <pc:docMk/>
          <pc:sldMk cId="4161101770" sldId="372"/>
        </pc:sldMkLst>
        <pc:spChg chg="mod">
          <ac:chgData name="Guest User" userId="S::urn:spo:anon#12bb9c270c8a06e2adebb12a476771c11d5d4ef54da76a286c505b46425cd796::" providerId="AD" clId="Web-{12D47847-4F9C-F2F4-1CEE-9E12AA134A76}" dt="2023-09-14T04:30:14.464" v="20" actId="20577"/>
          <ac:spMkLst>
            <pc:docMk/>
            <pc:sldMk cId="4161101770" sldId="372"/>
            <ac:spMk id="3" creationId="{A288A110-9E26-52D4-E7FE-FB5E5F828D7B}"/>
          </ac:spMkLst>
        </pc:spChg>
        <pc:spChg chg="mod">
          <ac:chgData name="Guest User" userId="S::urn:spo:anon#12bb9c270c8a06e2adebb12a476771c11d5d4ef54da76a286c505b46425cd796::" providerId="AD" clId="Web-{12D47847-4F9C-F2F4-1CEE-9E12AA134A76}" dt="2023-09-14T04:30:32.387" v="28" actId="20577"/>
          <ac:spMkLst>
            <pc:docMk/>
            <pc:sldMk cId="4161101770" sldId="372"/>
            <ac:spMk id="4" creationId="{8CDA5D0C-234A-687A-F4A1-08B4FA3EE6C6}"/>
          </ac:spMkLst>
        </pc:spChg>
        <pc:spChg chg="mod">
          <ac:chgData name="Guest User" userId="S::urn:spo:anon#12bb9c270c8a06e2adebb12a476771c11d5d4ef54da76a286c505b46425cd796::" providerId="AD" clId="Web-{12D47847-4F9C-F2F4-1CEE-9E12AA134A76}" dt="2023-09-14T04:30:50.169" v="35" actId="20577"/>
          <ac:spMkLst>
            <pc:docMk/>
            <pc:sldMk cId="4161101770" sldId="372"/>
            <ac:spMk id="5" creationId="{ED26E85E-A452-6D94-5A8D-3AC5CBD938BD}"/>
          </ac:spMkLst>
        </pc:spChg>
        <pc:picChg chg="mod">
          <ac:chgData name="Guest User" userId="S::urn:spo:anon#12bb9c270c8a06e2adebb12a476771c11d5d4ef54da76a286c505b46425cd796::" providerId="AD" clId="Web-{12D47847-4F9C-F2F4-1CEE-9E12AA134A76}" dt="2023-09-14T04:31:09.654" v="38" actId="1076"/>
          <ac:picMkLst>
            <pc:docMk/>
            <pc:sldMk cId="4161101770" sldId="372"/>
            <ac:picMk id="2" creationId="{BDB90223-5D15-41E3-9664-BD96C3BD25A2}"/>
          </ac:picMkLst>
        </pc:picChg>
      </pc:sldChg>
      <pc:sldChg chg="delSp modSp">
        <pc:chgData name="Guest User" userId="S::urn:spo:anon#12bb9c270c8a06e2adebb12a476771c11d5d4ef54da76a286c505b46425cd796::" providerId="AD" clId="Web-{12D47847-4F9C-F2F4-1CEE-9E12AA134A76}" dt="2023-09-14T04:32:56.892" v="47" actId="20577"/>
        <pc:sldMkLst>
          <pc:docMk/>
          <pc:sldMk cId="3629750951" sldId="373"/>
        </pc:sldMkLst>
        <pc:spChg chg="mod">
          <ac:chgData name="Guest User" userId="S::urn:spo:anon#12bb9c270c8a06e2adebb12a476771c11d5d4ef54da76a286c505b46425cd796::" providerId="AD" clId="Web-{12D47847-4F9C-F2F4-1CEE-9E12AA134A76}" dt="2023-09-14T04:32:56.892" v="47" actId="20577"/>
          <ac:spMkLst>
            <pc:docMk/>
            <pc:sldMk cId="3629750951" sldId="373"/>
            <ac:spMk id="4" creationId="{6C49F296-8012-38D6-C0CF-5B89487C9ACA}"/>
          </ac:spMkLst>
        </pc:spChg>
        <pc:picChg chg="del">
          <ac:chgData name="Guest User" userId="S::urn:spo:anon#12bb9c270c8a06e2adebb12a476771c11d5d4ef54da76a286c505b46425cd796::" providerId="AD" clId="Web-{12D47847-4F9C-F2F4-1CEE-9E12AA134A76}" dt="2023-09-14T04:32:31.985" v="39"/>
          <ac:picMkLst>
            <pc:docMk/>
            <pc:sldMk cId="3629750951" sldId="373"/>
            <ac:picMk id="3" creationId="{74A3CDA3-C49C-755B-A64E-5741307B20C2}"/>
          </ac:picMkLst>
        </pc:picChg>
      </pc:sldChg>
      <pc:sldChg chg="modSp">
        <pc:chgData name="Guest User" userId="S::urn:spo:anon#12bb9c270c8a06e2adebb12a476771c11d5d4ef54da76a286c505b46425cd796::" providerId="AD" clId="Web-{12D47847-4F9C-F2F4-1CEE-9E12AA134A76}" dt="2023-09-14T04:44:12.306" v="69" actId="20577"/>
        <pc:sldMkLst>
          <pc:docMk/>
          <pc:sldMk cId="2222445884" sldId="374"/>
        </pc:sldMkLst>
        <pc:spChg chg="mod">
          <ac:chgData name="Guest User" userId="S::urn:spo:anon#12bb9c270c8a06e2adebb12a476771c11d5d4ef54da76a286c505b46425cd796::" providerId="AD" clId="Web-{12D47847-4F9C-F2F4-1CEE-9E12AA134A76}" dt="2023-09-14T04:44:12.306" v="69" actId="20577"/>
          <ac:spMkLst>
            <pc:docMk/>
            <pc:sldMk cId="2222445884" sldId="374"/>
            <ac:spMk id="3" creationId="{7C737225-9584-C48D-65F3-C0624500FD1B}"/>
          </ac:spMkLst>
        </pc:spChg>
      </pc:sldChg>
    </pc:docChg>
  </pc:docChgLst>
  <pc:docChgLst>
    <pc:chgData name="Guest User" userId="S::urn:spo:anon#d41d6a69044f57f4c643a70c668809c060233706aa7abf4301dc3cbb37044801::" providerId="AD" clId="Web-{E1CEE96F-B41A-D1C6-08E1-6E5AC777A79C}"/>
    <pc:docChg chg="modSld">
      <pc:chgData name="Guest User" userId="S::urn:spo:anon#d41d6a69044f57f4c643a70c668809c060233706aa7abf4301dc3cbb37044801::" providerId="AD" clId="Web-{E1CEE96F-B41A-D1C6-08E1-6E5AC777A79C}" dt="2023-07-04T15:15:28.214" v="8"/>
      <pc:docMkLst>
        <pc:docMk/>
      </pc:docMkLst>
      <pc:sldChg chg="modSp">
        <pc:chgData name="Guest User" userId="S::urn:spo:anon#d41d6a69044f57f4c643a70c668809c060233706aa7abf4301dc3cbb37044801::" providerId="AD" clId="Web-{E1CEE96F-B41A-D1C6-08E1-6E5AC777A79C}" dt="2023-07-04T15:13:48.774" v="2" actId="20577"/>
        <pc:sldMkLst>
          <pc:docMk/>
          <pc:sldMk cId="2214311409" sldId="318"/>
        </pc:sldMkLst>
        <pc:spChg chg="mod">
          <ac:chgData name="Guest User" userId="S::urn:spo:anon#d41d6a69044f57f4c643a70c668809c060233706aa7abf4301dc3cbb37044801::" providerId="AD" clId="Web-{E1CEE96F-B41A-D1C6-08E1-6E5AC777A79C}" dt="2023-07-04T15:13:48.774" v="2" actId="20577"/>
          <ac:spMkLst>
            <pc:docMk/>
            <pc:sldMk cId="2214311409" sldId="318"/>
            <ac:spMk id="3" creationId="{C46F92F2-C40E-0F11-C8D1-68849D717831}"/>
          </ac:spMkLst>
        </pc:spChg>
      </pc:sldChg>
      <pc:sldChg chg="addSp delSp modSp">
        <pc:chgData name="Guest User" userId="S::urn:spo:anon#d41d6a69044f57f4c643a70c668809c060233706aa7abf4301dc3cbb37044801::" providerId="AD" clId="Web-{E1CEE96F-B41A-D1C6-08E1-6E5AC777A79C}" dt="2023-07-04T15:15:28.214" v="8"/>
        <pc:sldMkLst>
          <pc:docMk/>
          <pc:sldMk cId="2348246817" sldId="337"/>
        </pc:sldMkLst>
        <pc:spChg chg="mod">
          <ac:chgData name="Guest User" userId="S::urn:spo:anon#d41d6a69044f57f4c643a70c668809c060233706aa7abf4301dc3cbb37044801::" providerId="AD" clId="Web-{E1CEE96F-B41A-D1C6-08E1-6E5AC777A79C}" dt="2023-07-04T15:14:44.041" v="7" actId="20577"/>
          <ac:spMkLst>
            <pc:docMk/>
            <pc:sldMk cId="2348246817" sldId="337"/>
            <ac:spMk id="89" creationId="{B56E3493-F35C-66B7-19CB-C3B8BB301380}"/>
          </ac:spMkLst>
        </pc:spChg>
        <pc:picChg chg="add mod">
          <ac:chgData name="Guest User" userId="S::urn:spo:anon#d41d6a69044f57f4c643a70c668809c060233706aa7abf4301dc3cbb37044801::" providerId="AD" clId="Web-{E1CEE96F-B41A-D1C6-08E1-6E5AC777A79C}" dt="2023-07-04T15:15:28.214" v="8"/>
          <ac:picMkLst>
            <pc:docMk/>
            <pc:sldMk cId="2348246817" sldId="337"/>
            <ac:picMk id="2" creationId="{2864E9B6-6444-908D-F5AF-02EF8E7F0D0E}"/>
          </ac:picMkLst>
        </pc:picChg>
        <pc:picChg chg="del">
          <ac:chgData name="Guest User" userId="S::urn:spo:anon#d41d6a69044f57f4c643a70c668809c060233706aa7abf4301dc3cbb37044801::" providerId="AD" clId="Web-{E1CEE96F-B41A-D1C6-08E1-6E5AC777A79C}" dt="2023-07-04T15:13:59.680" v="3"/>
          <ac:picMkLst>
            <pc:docMk/>
            <pc:sldMk cId="2348246817" sldId="337"/>
            <ac:picMk id="3" creationId="{09248B0A-ADDB-7BF2-8379-993E18299B8D}"/>
          </ac:picMkLst>
        </pc:picChg>
      </pc:sldChg>
    </pc:docChg>
  </pc:docChgLst>
  <pc:docChgLst>
    <pc:chgData name="ashutoshswag1310@gmail.com" userId="S::ashutoshswag1310_gmail.com#ext#@bostoninstituteofanalyti399.onmicrosoft.com::11c08ef4-274d-44f1-8739-0b2d27944f05" providerId="AD" clId="Web-{DA3BFAE4-F2AB-013D-E19A-625FAD7BE2CE}"/>
    <pc:docChg chg="modSld">
      <pc:chgData name="ashutoshswag1310@gmail.com" userId="S::ashutoshswag1310_gmail.com#ext#@bostoninstituteofanalyti399.onmicrosoft.com::11c08ef4-274d-44f1-8739-0b2d27944f05" providerId="AD" clId="Web-{DA3BFAE4-F2AB-013D-E19A-625FAD7BE2CE}" dt="2023-07-15T09:48:46.459" v="1"/>
      <pc:docMkLst>
        <pc:docMk/>
      </pc:docMkLst>
      <pc:sldChg chg="modSp">
        <pc:chgData name="ashutoshswag1310@gmail.com" userId="S::ashutoshswag1310_gmail.com#ext#@bostoninstituteofanalyti399.onmicrosoft.com::11c08ef4-274d-44f1-8739-0b2d27944f05" providerId="AD" clId="Web-{DA3BFAE4-F2AB-013D-E19A-625FAD7BE2CE}" dt="2023-07-15T09:44:45.498" v="0" actId="1076"/>
        <pc:sldMkLst>
          <pc:docMk/>
          <pc:sldMk cId="3529524057" sldId="312"/>
        </pc:sldMkLst>
        <pc:picChg chg="mod">
          <ac:chgData name="ashutoshswag1310@gmail.com" userId="S::ashutoshswag1310_gmail.com#ext#@bostoninstituteofanalyti399.onmicrosoft.com::11c08ef4-274d-44f1-8739-0b2d27944f05" providerId="AD" clId="Web-{DA3BFAE4-F2AB-013D-E19A-625FAD7BE2CE}" dt="2023-07-15T09:44:45.498" v="0" actId="1076"/>
          <ac:picMkLst>
            <pc:docMk/>
            <pc:sldMk cId="3529524057" sldId="312"/>
            <ac:picMk id="5" creationId="{7E760DE0-A713-1C2A-1033-FFC2B28B9855}"/>
          </ac:picMkLst>
        </pc:picChg>
      </pc:sldChg>
      <pc:sldChg chg="delSp">
        <pc:chgData name="ashutoshswag1310@gmail.com" userId="S::ashutoshswag1310_gmail.com#ext#@bostoninstituteofanalyti399.onmicrosoft.com::11c08ef4-274d-44f1-8739-0b2d27944f05" providerId="AD" clId="Web-{DA3BFAE4-F2AB-013D-E19A-625FAD7BE2CE}" dt="2023-07-15T09:48:46.459" v="1"/>
        <pc:sldMkLst>
          <pc:docMk/>
          <pc:sldMk cId="450545381" sldId="323"/>
        </pc:sldMkLst>
        <pc:spChg chg="del">
          <ac:chgData name="ashutoshswag1310@gmail.com" userId="S::ashutoshswag1310_gmail.com#ext#@bostoninstituteofanalyti399.onmicrosoft.com::11c08ef4-274d-44f1-8739-0b2d27944f05" providerId="AD" clId="Web-{DA3BFAE4-F2AB-013D-E19A-625FAD7BE2CE}" dt="2023-07-15T09:48:46.459" v="1"/>
          <ac:spMkLst>
            <pc:docMk/>
            <pc:sldMk cId="450545381" sldId="323"/>
            <ac:spMk id="5" creationId="{1523F824-5604-EDFB-780D-491BA9849544}"/>
          </ac:spMkLst>
        </pc:spChg>
      </pc:sldChg>
    </pc:docChg>
  </pc:docChgLst>
  <pc:docChgLst>
    <pc:chgData name="gazinkardivya@gmail.com" userId="S::gazinkardivya_gmail.com#ext#@bostoninstituteofanalyti399.onmicrosoft.com::90aa42e0-18de-49e9-a6ba-afa4dbd7f220" providerId="AD" clId="Web-{B119D9BC-7F64-CAE8-C959-03D89BB02311}"/>
    <pc:docChg chg="modSld">
      <pc:chgData name="gazinkardivya@gmail.com" userId="S::gazinkardivya_gmail.com#ext#@bostoninstituteofanalyti399.onmicrosoft.com::90aa42e0-18de-49e9-a6ba-afa4dbd7f220" providerId="AD" clId="Web-{B119D9BC-7F64-CAE8-C959-03D89BB02311}" dt="2023-10-16T09:50:13.584" v="3" actId="14100"/>
      <pc:docMkLst>
        <pc:docMk/>
      </pc:docMkLst>
      <pc:sldChg chg="modSp">
        <pc:chgData name="gazinkardivya@gmail.com" userId="S::gazinkardivya_gmail.com#ext#@bostoninstituteofanalyti399.onmicrosoft.com::90aa42e0-18de-49e9-a6ba-afa4dbd7f220" providerId="AD" clId="Web-{B119D9BC-7F64-CAE8-C959-03D89BB02311}" dt="2023-10-16T09:50:13.584" v="3" actId="14100"/>
        <pc:sldMkLst>
          <pc:docMk/>
          <pc:sldMk cId="2341085596" sldId="257"/>
        </pc:sldMkLst>
        <pc:picChg chg="mod">
          <ac:chgData name="gazinkardivya@gmail.com" userId="S::gazinkardivya_gmail.com#ext#@bostoninstituteofanalyti399.onmicrosoft.com::90aa42e0-18de-49e9-a6ba-afa4dbd7f220" providerId="AD" clId="Web-{B119D9BC-7F64-CAE8-C959-03D89BB02311}" dt="2023-10-16T09:50:13.584" v="3" actId="14100"/>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264B61BC-D9F4-662D-F259-37B6FF454510}"/>
    <pc:docChg chg="modSld">
      <pc:chgData name="Guest User" userId="S::urn:spo:anon#d41d6a69044f57f4c643a70c668809c060233706aa7abf4301dc3cbb37044801::" providerId="AD" clId="Web-{264B61BC-D9F4-662D-F259-37B6FF454510}" dt="2023-04-29T07:41:58.014" v="13" actId="20577"/>
      <pc:docMkLst>
        <pc:docMk/>
      </pc:docMkLst>
      <pc:sldChg chg="modSp">
        <pc:chgData name="Guest User" userId="S::urn:spo:anon#d41d6a69044f57f4c643a70c668809c060233706aa7abf4301dc3cbb37044801::" providerId="AD" clId="Web-{264B61BC-D9F4-662D-F259-37B6FF454510}" dt="2023-04-29T07:41:29.935" v="1" actId="1076"/>
        <pc:sldMkLst>
          <pc:docMk/>
          <pc:sldMk cId="2341085596" sldId="257"/>
        </pc:sldMkLst>
        <pc:picChg chg="mod">
          <ac:chgData name="Guest User" userId="S::urn:spo:anon#d41d6a69044f57f4c643a70c668809c060233706aa7abf4301dc3cbb37044801::" providerId="AD" clId="Web-{264B61BC-D9F4-662D-F259-37B6FF454510}" dt="2023-04-29T07:41:29.935" v="1" actId="1076"/>
          <ac:picMkLst>
            <pc:docMk/>
            <pc:sldMk cId="2341085596" sldId="257"/>
            <ac:picMk id="5" creationId="{9DF61CB4-EFD8-4FB2-AC1D-5731103B6470}"/>
          </ac:picMkLst>
        </pc:picChg>
      </pc:sldChg>
      <pc:sldChg chg="modSp">
        <pc:chgData name="Guest User" userId="S::urn:spo:anon#d41d6a69044f57f4c643a70c668809c060233706aa7abf4301dc3cbb37044801::" providerId="AD" clId="Web-{264B61BC-D9F4-662D-F259-37B6FF454510}" dt="2023-04-29T07:41:58.014" v="13" actId="20577"/>
        <pc:sldMkLst>
          <pc:docMk/>
          <pc:sldMk cId="1252571269" sldId="270"/>
        </pc:sldMkLst>
        <pc:spChg chg="mod">
          <ac:chgData name="Guest User" userId="S::urn:spo:anon#d41d6a69044f57f4c643a70c668809c060233706aa7abf4301dc3cbb37044801::" providerId="AD" clId="Web-{264B61BC-D9F4-662D-F259-37B6FF454510}" dt="2023-04-29T07:41:58.014" v="13" actId="20577"/>
          <ac:spMkLst>
            <pc:docMk/>
            <pc:sldMk cId="1252571269" sldId="270"/>
            <ac:spMk id="9" creationId="{D06B6D32-CF6D-87A2-53F6-EB0CD37F4A42}"/>
          </ac:spMkLst>
        </pc:spChg>
      </pc:sldChg>
    </pc:docChg>
  </pc:docChgLst>
  <pc:docChgLst>
    <pc:chgData name="BIA Academics" userId="S::academics@bostoninstituteofanalytics.org::df229318-841a-4e79-bb6e-4e5a7893e485" providerId="AD" clId="Web-{766052AD-6FE5-7971-B3A0-CC910845170E}"/>
    <pc:docChg chg="addSld delSld">
      <pc:chgData name="BIA Academics" userId="S::academics@bostoninstituteofanalytics.org::df229318-841a-4e79-bb6e-4e5a7893e485" providerId="AD" clId="Web-{766052AD-6FE5-7971-B3A0-CC910845170E}" dt="2023-09-18T12:29:36.812" v="23"/>
      <pc:docMkLst>
        <pc:docMk/>
      </pc:docMkLst>
      <pc:sldChg chg="add del">
        <pc:chgData name="BIA Academics" userId="S::academics@bostoninstituteofanalytics.org::df229318-841a-4e79-bb6e-4e5a7893e485" providerId="AD" clId="Web-{766052AD-6FE5-7971-B3A0-CC910845170E}" dt="2023-09-18T12:29:36.812" v="23"/>
        <pc:sldMkLst>
          <pc:docMk/>
          <pc:sldMk cId="379552423" sldId="333"/>
        </pc:sldMkLst>
      </pc:sldChg>
      <pc:sldChg chg="del">
        <pc:chgData name="BIA Academics" userId="S::academics@bostoninstituteofanalytics.org::df229318-841a-4e79-bb6e-4e5a7893e485" providerId="AD" clId="Web-{766052AD-6FE5-7971-B3A0-CC910845170E}" dt="2023-09-18T12:28:49.983" v="0"/>
        <pc:sldMkLst>
          <pc:docMk/>
          <pc:sldMk cId="3773661486" sldId="357"/>
        </pc:sldMkLst>
      </pc:sldChg>
      <pc:sldChg chg="del">
        <pc:chgData name="BIA Academics" userId="S::academics@bostoninstituteofanalytics.org::df229318-841a-4e79-bb6e-4e5a7893e485" providerId="AD" clId="Web-{766052AD-6FE5-7971-B3A0-CC910845170E}" dt="2023-09-18T12:28:58.343" v="2"/>
        <pc:sldMkLst>
          <pc:docMk/>
          <pc:sldMk cId="3893415800" sldId="358"/>
        </pc:sldMkLst>
      </pc:sldChg>
      <pc:sldChg chg="del">
        <pc:chgData name="BIA Academics" userId="S::academics@bostoninstituteofanalytics.org::df229318-841a-4e79-bb6e-4e5a7893e485" providerId="AD" clId="Web-{766052AD-6FE5-7971-B3A0-CC910845170E}" dt="2023-09-18T12:28:59.640" v="3"/>
        <pc:sldMkLst>
          <pc:docMk/>
          <pc:sldMk cId="4188328679" sldId="360"/>
        </pc:sldMkLst>
      </pc:sldChg>
      <pc:sldChg chg="del">
        <pc:chgData name="BIA Academics" userId="S::academics@bostoninstituteofanalytics.org::df229318-841a-4e79-bb6e-4e5a7893e485" providerId="AD" clId="Web-{766052AD-6FE5-7971-B3A0-CC910845170E}" dt="2023-09-18T12:29:33.093" v="21"/>
        <pc:sldMkLst>
          <pc:docMk/>
          <pc:sldMk cId="1998104412" sldId="361"/>
        </pc:sldMkLst>
      </pc:sldChg>
      <pc:sldChg chg="del">
        <pc:chgData name="BIA Academics" userId="S::academics@bostoninstituteofanalytics.org::df229318-841a-4e79-bb6e-4e5a7893e485" providerId="AD" clId="Web-{766052AD-6FE5-7971-B3A0-CC910845170E}" dt="2023-09-18T12:29:00.749" v="5"/>
        <pc:sldMkLst>
          <pc:docMk/>
          <pc:sldMk cId="2810348344" sldId="362"/>
        </pc:sldMkLst>
      </pc:sldChg>
      <pc:sldChg chg="del">
        <pc:chgData name="BIA Academics" userId="S::academics@bostoninstituteofanalytics.org::df229318-841a-4e79-bb6e-4e5a7893e485" providerId="AD" clId="Web-{766052AD-6FE5-7971-B3A0-CC910845170E}" dt="2023-09-18T12:29:02.046" v="7"/>
        <pc:sldMkLst>
          <pc:docMk/>
          <pc:sldMk cId="3793680658" sldId="363"/>
        </pc:sldMkLst>
      </pc:sldChg>
      <pc:sldChg chg="del">
        <pc:chgData name="BIA Academics" userId="S::academics@bostoninstituteofanalytics.org::df229318-841a-4e79-bb6e-4e5a7893e485" providerId="AD" clId="Web-{766052AD-6FE5-7971-B3A0-CC910845170E}" dt="2023-09-18T12:29:22.437" v="11"/>
        <pc:sldMkLst>
          <pc:docMk/>
          <pc:sldMk cId="1011169" sldId="364"/>
        </pc:sldMkLst>
      </pc:sldChg>
      <pc:sldChg chg="del">
        <pc:chgData name="BIA Academics" userId="S::academics@bostoninstituteofanalytics.org::df229318-841a-4e79-bb6e-4e5a7893e485" providerId="AD" clId="Web-{766052AD-6FE5-7971-B3A0-CC910845170E}" dt="2023-09-18T12:29:23.343" v="13"/>
        <pc:sldMkLst>
          <pc:docMk/>
          <pc:sldMk cId="2668077928" sldId="365"/>
        </pc:sldMkLst>
      </pc:sldChg>
      <pc:sldChg chg="del">
        <pc:chgData name="BIA Academics" userId="S::academics@bostoninstituteofanalytics.org::df229318-841a-4e79-bb6e-4e5a7893e485" providerId="AD" clId="Web-{766052AD-6FE5-7971-B3A0-CC910845170E}" dt="2023-09-18T12:29:24.343" v="15"/>
        <pc:sldMkLst>
          <pc:docMk/>
          <pc:sldMk cId="4000967610" sldId="366"/>
        </pc:sldMkLst>
      </pc:sldChg>
      <pc:sldChg chg="del">
        <pc:chgData name="BIA Academics" userId="S::academics@bostoninstituteofanalytics.org::df229318-841a-4e79-bb6e-4e5a7893e485" providerId="AD" clId="Web-{766052AD-6FE5-7971-B3A0-CC910845170E}" dt="2023-09-18T12:29:25.781" v="17"/>
        <pc:sldMkLst>
          <pc:docMk/>
          <pc:sldMk cId="4000684122" sldId="368"/>
        </pc:sldMkLst>
      </pc:sldChg>
      <pc:sldChg chg="del">
        <pc:chgData name="BIA Academics" userId="S::academics@bostoninstituteofanalytics.org::df229318-841a-4e79-bb6e-4e5a7893e485" providerId="AD" clId="Web-{766052AD-6FE5-7971-B3A0-CC910845170E}" dt="2023-09-18T12:29:31.046" v="19"/>
        <pc:sldMkLst>
          <pc:docMk/>
          <pc:sldMk cId="2138067783" sldId="369"/>
        </pc:sldMkLst>
      </pc:sldChg>
      <pc:sldChg chg="del">
        <pc:chgData name="BIA Academics" userId="S::academics@bostoninstituteofanalytics.org::df229318-841a-4e79-bb6e-4e5a7893e485" providerId="AD" clId="Web-{766052AD-6FE5-7971-B3A0-CC910845170E}" dt="2023-09-18T12:28:54.843" v="1"/>
        <pc:sldMkLst>
          <pc:docMk/>
          <pc:sldMk cId="1382448637" sldId="370"/>
        </pc:sldMkLst>
      </pc:sldChg>
      <pc:sldChg chg="del">
        <pc:chgData name="BIA Academics" userId="S::academics@bostoninstituteofanalytics.org::df229318-841a-4e79-bb6e-4e5a7893e485" providerId="AD" clId="Web-{766052AD-6FE5-7971-B3A0-CC910845170E}" dt="2023-09-18T12:29:29.031" v="18"/>
        <pc:sldMkLst>
          <pc:docMk/>
          <pc:sldMk cId="857309819" sldId="371"/>
        </pc:sldMkLst>
      </pc:sldChg>
      <pc:sldChg chg="del">
        <pc:chgData name="BIA Academics" userId="S::academics@bostoninstituteofanalytics.org::df229318-841a-4e79-bb6e-4e5a7893e485" providerId="AD" clId="Web-{766052AD-6FE5-7971-B3A0-CC910845170E}" dt="2023-09-18T12:29:21.343" v="10"/>
        <pc:sldMkLst>
          <pc:docMk/>
          <pc:sldMk cId="2222445884" sldId="374"/>
        </pc:sldMkLst>
      </pc:sldChg>
      <pc:sldChg chg="del">
        <pc:chgData name="BIA Academics" userId="S::academics@bostoninstituteofanalytics.org::df229318-841a-4e79-bb6e-4e5a7893e485" providerId="AD" clId="Web-{766052AD-6FE5-7971-B3A0-CC910845170E}" dt="2023-09-18T12:29:00.171" v="4"/>
        <pc:sldMkLst>
          <pc:docMk/>
          <pc:sldMk cId="960344497" sldId="375"/>
        </pc:sldMkLst>
      </pc:sldChg>
      <pc:sldChg chg="del">
        <pc:chgData name="BIA Academics" userId="S::academics@bostoninstituteofanalytics.org::df229318-841a-4e79-bb6e-4e5a7893e485" providerId="AD" clId="Web-{766052AD-6FE5-7971-B3A0-CC910845170E}" dt="2023-09-18T12:29:01.577" v="6"/>
        <pc:sldMkLst>
          <pc:docMk/>
          <pc:sldMk cId="3995201294" sldId="376"/>
        </pc:sldMkLst>
      </pc:sldChg>
      <pc:sldChg chg="del">
        <pc:chgData name="BIA Academics" userId="S::academics@bostoninstituteofanalytics.org::df229318-841a-4e79-bb6e-4e5a7893e485" providerId="AD" clId="Web-{766052AD-6FE5-7971-B3A0-CC910845170E}" dt="2023-09-18T12:29:03.015" v="8"/>
        <pc:sldMkLst>
          <pc:docMk/>
          <pc:sldMk cId="1845461691" sldId="377"/>
        </pc:sldMkLst>
      </pc:sldChg>
      <pc:sldChg chg="del">
        <pc:chgData name="BIA Academics" userId="S::academics@bostoninstituteofanalytics.org::df229318-841a-4e79-bb6e-4e5a7893e485" providerId="AD" clId="Web-{766052AD-6FE5-7971-B3A0-CC910845170E}" dt="2023-09-18T12:29:22.890" v="12"/>
        <pc:sldMkLst>
          <pc:docMk/>
          <pc:sldMk cId="1873376010" sldId="378"/>
        </pc:sldMkLst>
      </pc:sldChg>
      <pc:sldChg chg="del">
        <pc:chgData name="BIA Academics" userId="S::academics@bostoninstituteofanalytics.org::df229318-841a-4e79-bb6e-4e5a7893e485" providerId="AD" clId="Web-{766052AD-6FE5-7971-B3A0-CC910845170E}" dt="2023-09-18T12:29:23.859" v="14"/>
        <pc:sldMkLst>
          <pc:docMk/>
          <pc:sldMk cId="2775279365" sldId="379"/>
        </pc:sldMkLst>
      </pc:sldChg>
      <pc:sldChg chg="del">
        <pc:chgData name="BIA Academics" userId="S::academics@bostoninstituteofanalytics.org::df229318-841a-4e79-bb6e-4e5a7893e485" providerId="AD" clId="Web-{766052AD-6FE5-7971-B3A0-CC910845170E}" dt="2023-09-18T12:29:25.202" v="16"/>
        <pc:sldMkLst>
          <pc:docMk/>
          <pc:sldMk cId="1112338691" sldId="380"/>
        </pc:sldMkLst>
      </pc:sldChg>
      <pc:sldChg chg="del">
        <pc:chgData name="BIA Academics" userId="S::academics@bostoninstituteofanalytics.org::df229318-841a-4e79-bb6e-4e5a7893e485" providerId="AD" clId="Web-{766052AD-6FE5-7971-B3A0-CC910845170E}" dt="2023-09-18T12:29:32.093" v="20"/>
        <pc:sldMkLst>
          <pc:docMk/>
          <pc:sldMk cId="93149884" sldId="382"/>
        </pc:sldMkLst>
      </pc:sldChg>
      <pc:sldChg chg="del">
        <pc:chgData name="BIA Academics" userId="S::academics@bostoninstituteofanalytics.org::df229318-841a-4e79-bb6e-4e5a7893e485" providerId="AD" clId="Web-{766052AD-6FE5-7971-B3A0-CC910845170E}" dt="2023-09-18T12:29:14.702" v="9"/>
        <pc:sldMkLst>
          <pc:docMk/>
          <pc:sldMk cId="3909749334" sldId="383"/>
        </pc:sldMkLst>
      </pc:sldChg>
    </pc:docChg>
  </pc:docChgLst>
  <pc:docChgLst>
    <pc:chgData name="Guest User" userId="S::urn:spo:anon#d41d6a69044f57f4c643a70c668809c060233706aa7abf4301dc3cbb37044801::" providerId="AD" clId="Web-{D31E8A45-F9BF-E45F-F96B-5D157D3C78B3}"/>
    <pc:docChg chg="sldOrd">
      <pc:chgData name="Guest User" userId="S::urn:spo:anon#d41d6a69044f57f4c643a70c668809c060233706aa7abf4301dc3cbb37044801::" providerId="AD" clId="Web-{D31E8A45-F9BF-E45F-F96B-5D157D3C78B3}" dt="2023-10-25T04:03:30.523" v="0"/>
      <pc:docMkLst>
        <pc:docMk/>
      </pc:docMkLst>
      <pc:sldChg chg="ord">
        <pc:chgData name="Guest User" userId="S::urn:spo:anon#d41d6a69044f57f4c643a70c668809c060233706aa7abf4301dc3cbb37044801::" providerId="AD" clId="Web-{D31E8A45-F9BF-E45F-F96B-5D157D3C78B3}" dt="2023-10-25T04:03:30.523" v="0"/>
        <pc:sldMkLst>
          <pc:docMk/>
          <pc:sldMk cId="3749563960" sldId="396"/>
        </pc:sldMkLst>
      </pc:sldChg>
    </pc:docChg>
  </pc:docChgLst>
  <pc:docChgLst>
    <pc:chgData name="dhruvisoni34@gmail.com" userId="S::dhruvisoni34_gmail.com#ext#@bostoninstituteofanalyti399.onmicrosoft.com::79b0c193-98b1-402d-8d0c-68b6bde31739" providerId="AD" clId="Web-{ED811743-E555-8F5D-58C4-FCFD69D5BCF0}"/>
    <pc:docChg chg="addSld delSld modSld sldOrd">
      <pc:chgData name="dhruvisoni34@gmail.com" userId="S::dhruvisoni34_gmail.com#ext#@bostoninstituteofanalyti399.onmicrosoft.com::79b0c193-98b1-402d-8d0c-68b6bde31739" providerId="AD" clId="Web-{ED811743-E555-8F5D-58C4-FCFD69D5BCF0}" dt="2023-10-28T22:48:57.344" v="3389" actId="1076"/>
      <pc:docMkLst>
        <pc:docMk/>
      </pc:docMkLst>
      <pc:sldChg chg="addSp delSp modSp ord">
        <pc:chgData name="dhruvisoni34@gmail.com" userId="S::dhruvisoni34_gmail.com#ext#@bostoninstituteofanalyti399.onmicrosoft.com::79b0c193-98b1-402d-8d0c-68b6bde31739" providerId="AD" clId="Web-{ED811743-E555-8F5D-58C4-FCFD69D5BCF0}" dt="2023-10-28T22:39:49.251" v="3260"/>
        <pc:sldMkLst>
          <pc:docMk/>
          <pc:sldMk cId="3084368489" sldId="382"/>
        </pc:sldMkLst>
        <pc:spChg chg="del mod">
          <ac:chgData name="dhruvisoni34@gmail.com" userId="S::dhruvisoni34_gmail.com#ext#@bostoninstituteofanalyti399.onmicrosoft.com::79b0c193-98b1-402d-8d0c-68b6bde31739" providerId="AD" clId="Web-{ED811743-E555-8F5D-58C4-FCFD69D5BCF0}" dt="2023-10-28T22:29:20.912" v="3179"/>
          <ac:spMkLst>
            <pc:docMk/>
            <pc:sldMk cId="3084368489" sldId="382"/>
            <ac:spMk id="3" creationId="{0498D189-494B-ED80-4684-4448F52E2D98}"/>
          </ac:spMkLst>
        </pc:spChg>
        <pc:spChg chg="add del">
          <ac:chgData name="dhruvisoni34@gmail.com" userId="S::dhruvisoni34_gmail.com#ext#@bostoninstituteofanalyti399.onmicrosoft.com::79b0c193-98b1-402d-8d0c-68b6bde31739" providerId="AD" clId="Web-{ED811743-E555-8F5D-58C4-FCFD69D5BCF0}" dt="2023-10-28T22:39:49.251" v="3260"/>
          <ac:spMkLst>
            <pc:docMk/>
            <pc:sldMk cId="3084368489" sldId="382"/>
            <ac:spMk id="11" creationId="{32BC26D8-82FB-445E-AA49-62A77D7C1EE0}"/>
          </ac:spMkLst>
        </pc:spChg>
        <pc:spChg chg="add del">
          <ac:chgData name="dhruvisoni34@gmail.com" userId="S::dhruvisoni34_gmail.com#ext#@bostoninstituteofanalyti399.onmicrosoft.com::79b0c193-98b1-402d-8d0c-68b6bde31739" providerId="AD" clId="Web-{ED811743-E555-8F5D-58C4-FCFD69D5BCF0}" dt="2023-10-28T22:30:33.962" v="3188"/>
          <ac:spMkLst>
            <pc:docMk/>
            <pc:sldMk cId="3084368489" sldId="382"/>
            <ac:spMk id="14" creationId="{0D05C9B4-B5C9-2D4D-23C9-CEE72646F923}"/>
          </ac:spMkLst>
        </pc:spChg>
        <pc:spChg chg="add del">
          <ac:chgData name="dhruvisoni34@gmail.com" userId="S::dhruvisoni34_gmail.com#ext#@bostoninstituteofanalyti399.onmicrosoft.com::79b0c193-98b1-402d-8d0c-68b6bde31739" providerId="AD" clId="Web-{ED811743-E555-8F5D-58C4-FCFD69D5BCF0}" dt="2023-10-28T22:39:49.251" v="3260"/>
          <ac:spMkLst>
            <pc:docMk/>
            <pc:sldMk cId="3084368489" sldId="382"/>
            <ac:spMk id="16" creationId="{CB44330D-EA18-4254-AA95-EB49948539B8}"/>
          </ac:spMkLst>
        </pc:spChg>
        <pc:spChg chg="add">
          <ac:chgData name="dhruvisoni34@gmail.com" userId="S::dhruvisoni34_gmail.com#ext#@bostoninstituteofanalyti399.onmicrosoft.com::79b0c193-98b1-402d-8d0c-68b6bde31739" providerId="AD" clId="Web-{ED811743-E555-8F5D-58C4-FCFD69D5BCF0}" dt="2023-10-28T22:39:49.251" v="3260"/>
          <ac:spMkLst>
            <pc:docMk/>
            <pc:sldMk cId="3084368489" sldId="382"/>
            <ac:spMk id="21" creationId="{42A4FC2C-047E-45A5-965D-8E1E3BF09BC6}"/>
          </ac:spMkLst>
        </pc:spChg>
        <pc:graphicFrameChg chg="add mod modGraphic">
          <ac:chgData name="dhruvisoni34@gmail.com" userId="S::dhruvisoni34_gmail.com#ext#@bostoninstituteofanalyti399.onmicrosoft.com::79b0c193-98b1-402d-8d0c-68b6bde31739" providerId="AD" clId="Web-{ED811743-E555-8F5D-58C4-FCFD69D5BCF0}" dt="2023-10-28T22:31:18.761" v="3194" actId="14100"/>
          <ac:graphicFrameMkLst>
            <pc:docMk/>
            <pc:sldMk cId="3084368489" sldId="382"/>
            <ac:graphicFrameMk id="9" creationId="{02E86FA8-7C27-3C1B-9409-50C1DAB7D2DB}"/>
          </ac:graphicFrameMkLst>
        </pc:graphicFrameChg>
        <pc:picChg chg="mod">
          <ac:chgData name="dhruvisoni34@gmail.com" userId="S::dhruvisoni34_gmail.com#ext#@bostoninstituteofanalyti399.onmicrosoft.com::79b0c193-98b1-402d-8d0c-68b6bde31739" providerId="AD" clId="Web-{ED811743-E555-8F5D-58C4-FCFD69D5BCF0}" dt="2023-10-28T22:39:49.251" v="3260"/>
          <ac:picMkLst>
            <pc:docMk/>
            <pc:sldMk cId="3084368489" sldId="382"/>
            <ac:picMk id="2" creationId="{BDB90223-5D15-41E3-9664-BD96C3BD25A2}"/>
          </ac:picMkLst>
        </pc:picChg>
      </pc:sldChg>
      <pc:sldChg chg="addSp delSp modSp ord">
        <pc:chgData name="dhruvisoni34@gmail.com" userId="S::dhruvisoni34_gmail.com#ext#@bostoninstituteofanalyti399.onmicrosoft.com::79b0c193-98b1-402d-8d0c-68b6bde31739" providerId="AD" clId="Web-{ED811743-E555-8F5D-58C4-FCFD69D5BCF0}" dt="2023-10-28T22:42:12.870" v="3285" actId="20577"/>
        <pc:sldMkLst>
          <pc:docMk/>
          <pc:sldMk cId="1498139725" sldId="383"/>
        </pc:sldMkLst>
        <pc:spChg chg="mod ord">
          <ac:chgData name="dhruvisoni34@gmail.com" userId="S::dhruvisoni34_gmail.com#ext#@bostoninstituteofanalyti399.onmicrosoft.com::79b0c193-98b1-402d-8d0c-68b6bde31739" providerId="AD" clId="Web-{ED811743-E555-8F5D-58C4-FCFD69D5BCF0}" dt="2023-10-28T22:42:12.870" v="3285" actId="20577"/>
          <ac:spMkLst>
            <pc:docMk/>
            <pc:sldMk cId="1498139725" sldId="383"/>
            <ac:spMk id="3" creationId="{12989E66-F477-B4DF-54D3-0D368FD186B2}"/>
          </ac:spMkLst>
        </pc:spChg>
        <pc:spChg chg="add del">
          <ac:chgData name="dhruvisoni34@gmail.com" userId="S::dhruvisoni34_gmail.com#ext#@bostoninstituteofanalyti399.onmicrosoft.com::79b0c193-98b1-402d-8d0c-68b6bde31739" providerId="AD" clId="Web-{ED811743-E555-8F5D-58C4-FCFD69D5BCF0}" dt="2023-10-28T12:43:01.586" v="140"/>
          <ac:spMkLst>
            <pc:docMk/>
            <pc:sldMk cId="1498139725" sldId="383"/>
            <ac:spMk id="12" creationId="{C0763A76-9F1C-4FC5-82B7-DD475DA461B2}"/>
          </ac:spMkLst>
        </pc:spChg>
        <pc:spChg chg="add del">
          <ac:chgData name="dhruvisoni34@gmail.com" userId="S::dhruvisoni34_gmail.com#ext#@bostoninstituteofanalyti399.onmicrosoft.com::79b0c193-98b1-402d-8d0c-68b6bde31739" providerId="AD" clId="Web-{ED811743-E555-8F5D-58C4-FCFD69D5BCF0}" dt="2023-10-28T12:43:01.586" v="140"/>
          <ac:spMkLst>
            <pc:docMk/>
            <pc:sldMk cId="1498139725" sldId="383"/>
            <ac:spMk id="14" creationId="{E81BF4F6-F2CF-4984-9D14-D6966D92F99F}"/>
          </ac:spMkLst>
        </pc:spChg>
        <pc:spChg chg="add del">
          <ac:chgData name="dhruvisoni34@gmail.com" userId="S::dhruvisoni34_gmail.com#ext#@bostoninstituteofanalyti399.onmicrosoft.com::79b0c193-98b1-402d-8d0c-68b6bde31739" providerId="AD" clId="Web-{ED811743-E555-8F5D-58C4-FCFD69D5BCF0}" dt="2023-10-28T12:43:22.337" v="156"/>
          <ac:spMkLst>
            <pc:docMk/>
            <pc:sldMk cId="1498139725" sldId="383"/>
            <ac:spMk id="16" creationId="{DC39DE25-0E4E-0AA7-0932-1D78C2372786}"/>
          </ac:spMkLst>
        </pc:spChg>
        <pc:spChg chg="add del">
          <ac:chgData name="dhruvisoni34@gmail.com" userId="S::dhruvisoni34_gmail.com#ext#@bostoninstituteofanalyti399.onmicrosoft.com::79b0c193-98b1-402d-8d0c-68b6bde31739" providerId="AD" clId="Web-{ED811743-E555-8F5D-58C4-FCFD69D5BCF0}" dt="2023-10-28T12:43:04.227" v="142"/>
          <ac:spMkLst>
            <pc:docMk/>
            <pc:sldMk cId="1498139725" sldId="383"/>
            <ac:spMk id="17" creationId="{201CC55D-ED54-4C5C-95E6-10947BD1103B}"/>
          </ac:spMkLst>
        </pc:spChg>
        <pc:spChg chg="add del">
          <ac:chgData name="dhruvisoni34@gmail.com" userId="S::dhruvisoni34_gmail.com#ext#@bostoninstituteofanalyti399.onmicrosoft.com::79b0c193-98b1-402d-8d0c-68b6bde31739" providerId="AD" clId="Web-{ED811743-E555-8F5D-58C4-FCFD69D5BCF0}" dt="2023-10-28T12:43:04.227" v="142"/>
          <ac:spMkLst>
            <pc:docMk/>
            <pc:sldMk cId="1498139725" sldId="383"/>
            <ac:spMk id="18" creationId="{3873B707-463F-40B0-8227-E8CC6C67EB25}"/>
          </ac:spMkLst>
        </pc:spChg>
        <pc:spChg chg="add del">
          <ac:chgData name="dhruvisoni34@gmail.com" userId="S::dhruvisoni34_gmail.com#ext#@bostoninstituteofanalyti399.onmicrosoft.com::79b0c193-98b1-402d-8d0c-68b6bde31739" providerId="AD" clId="Web-{ED811743-E555-8F5D-58C4-FCFD69D5BCF0}" dt="2023-10-28T12:43:04.227" v="142"/>
          <ac:spMkLst>
            <pc:docMk/>
            <pc:sldMk cId="1498139725" sldId="383"/>
            <ac:spMk id="20" creationId="{C13237C8-E62C-4F0D-A318-BD6FB6C2D138}"/>
          </ac:spMkLst>
        </pc:spChg>
        <pc:spChg chg="add del">
          <ac:chgData name="dhruvisoni34@gmail.com" userId="S::dhruvisoni34_gmail.com#ext#@bostoninstituteofanalyti399.onmicrosoft.com::79b0c193-98b1-402d-8d0c-68b6bde31739" providerId="AD" clId="Web-{ED811743-E555-8F5D-58C4-FCFD69D5BCF0}" dt="2023-10-28T12:43:04.227" v="142"/>
          <ac:spMkLst>
            <pc:docMk/>
            <pc:sldMk cId="1498139725" sldId="383"/>
            <ac:spMk id="22" creationId="{19C9EAEA-39D0-4B0E-A0EB-51E7B26740B1}"/>
          </ac:spMkLst>
        </pc:spChg>
        <pc:spChg chg="add del">
          <ac:chgData name="dhruvisoni34@gmail.com" userId="S::dhruvisoni34_gmail.com#ext#@bostoninstituteofanalyti399.onmicrosoft.com::79b0c193-98b1-402d-8d0c-68b6bde31739" providerId="AD" clId="Web-{ED811743-E555-8F5D-58C4-FCFD69D5BCF0}" dt="2023-10-28T12:43:07.633" v="144"/>
          <ac:spMkLst>
            <pc:docMk/>
            <pc:sldMk cId="1498139725" sldId="383"/>
            <ac:spMk id="24" creationId="{F13C74B1-5B17-4795-BED0-7140497B445A}"/>
          </ac:spMkLst>
        </pc:spChg>
        <pc:spChg chg="add del">
          <ac:chgData name="dhruvisoni34@gmail.com" userId="S::dhruvisoni34_gmail.com#ext#@bostoninstituteofanalyti399.onmicrosoft.com::79b0c193-98b1-402d-8d0c-68b6bde31739" providerId="AD" clId="Web-{ED811743-E555-8F5D-58C4-FCFD69D5BCF0}" dt="2023-10-28T12:43:07.633" v="144"/>
          <ac:spMkLst>
            <pc:docMk/>
            <pc:sldMk cId="1498139725" sldId="383"/>
            <ac:spMk id="25" creationId="{D4974D33-8DC5-464E-8C6D-BE58F0669C17}"/>
          </ac:spMkLst>
        </pc:spChg>
        <pc:spChg chg="add del">
          <ac:chgData name="dhruvisoni34@gmail.com" userId="S::dhruvisoni34_gmail.com#ext#@bostoninstituteofanalyti399.onmicrosoft.com::79b0c193-98b1-402d-8d0c-68b6bde31739" providerId="AD" clId="Web-{ED811743-E555-8F5D-58C4-FCFD69D5BCF0}" dt="2023-10-28T12:43:09.977" v="146"/>
          <ac:spMkLst>
            <pc:docMk/>
            <pc:sldMk cId="1498139725" sldId="383"/>
            <ac:spMk id="27" creationId="{C0763A76-9F1C-4FC5-82B7-DD475DA461B2}"/>
          </ac:spMkLst>
        </pc:spChg>
        <pc:spChg chg="add del">
          <ac:chgData name="dhruvisoni34@gmail.com" userId="S::dhruvisoni34_gmail.com#ext#@bostoninstituteofanalyti399.onmicrosoft.com::79b0c193-98b1-402d-8d0c-68b6bde31739" providerId="AD" clId="Web-{ED811743-E555-8F5D-58C4-FCFD69D5BCF0}" dt="2023-10-28T12:43:09.977" v="146"/>
          <ac:spMkLst>
            <pc:docMk/>
            <pc:sldMk cId="1498139725" sldId="383"/>
            <ac:spMk id="28" creationId="{E81BF4F6-F2CF-4984-9D14-D6966D92F99F}"/>
          </ac:spMkLst>
        </pc:spChg>
        <pc:spChg chg="add del">
          <ac:chgData name="dhruvisoni34@gmail.com" userId="S::dhruvisoni34_gmail.com#ext#@bostoninstituteofanalyti399.onmicrosoft.com::79b0c193-98b1-402d-8d0c-68b6bde31739" providerId="AD" clId="Web-{ED811743-E555-8F5D-58C4-FCFD69D5BCF0}" dt="2023-10-28T12:43:12.571" v="148"/>
          <ac:spMkLst>
            <pc:docMk/>
            <pc:sldMk cId="1498139725" sldId="383"/>
            <ac:spMk id="30" creationId="{201CC55D-ED54-4C5C-95E6-10947BD1103B}"/>
          </ac:spMkLst>
        </pc:spChg>
        <pc:spChg chg="add del">
          <ac:chgData name="dhruvisoni34@gmail.com" userId="S::dhruvisoni34_gmail.com#ext#@bostoninstituteofanalyti399.onmicrosoft.com::79b0c193-98b1-402d-8d0c-68b6bde31739" providerId="AD" clId="Web-{ED811743-E555-8F5D-58C4-FCFD69D5BCF0}" dt="2023-10-28T12:43:12.571" v="148"/>
          <ac:spMkLst>
            <pc:docMk/>
            <pc:sldMk cId="1498139725" sldId="383"/>
            <ac:spMk id="32" creationId="{3873B707-463F-40B0-8227-E8CC6C67EB25}"/>
          </ac:spMkLst>
        </pc:spChg>
        <pc:spChg chg="add del">
          <ac:chgData name="dhruvisoni34@gmail.com" userId="S::dhruvisoni34_gmail.com#ext#@bostoninstituteofanalyti399.onmicrosoft.com::79b0c193-98b1-402d-8d0c-68b6bde31739" providerId="AD" clId="Web-{ED811743-E555-8F5D-58C4-FCFD69D5BCF0}" dt="2023-10-28T12:43:12.571" v="148"/>
          <ac:spMkLst>
            <pc:docMk/>
            <pc:sldMk cId="1498139725" sldId="383"/>
            <ac:spMk id="33" creationId="{C13237C8-E62C-4F0D-A318-BD6FB6C2D138}"/>
          </ac:spMkLst>
        </pc:spChg>
        <pc:spChg chg="add del">
          <ac:chgData name="dhruvisoni34@gmail.com" userId="S::dhruvisoni34_gmail.com#ext#@bostoninstituteofanalyti399.onmicrosoft.com::79b0c193-98b1-402d-8d0c-68b6bde31739" providerId="AD" clId="Web-{ED811743-E555-8F5D-58C4-FCFD69D5BCF0}" dt="2023-10-28T12:43:12.571" v="148"/>
          <ac:spMkLst>
            <pc:docMk/>
            <pc:sldMk cId="1498139725" sldId="383"/>
            <ac:spMk id="34" creationId="{19C9EAEA-39D0-4B0E-A0EB-51E7B26740B1}"/>
          </ac:spMkLst>
        </pc:spChg>
        <pc:spChg chg="add del">
          <ac:chgData name="dhruvisoni34@gmail.com" userId="S::dhruvisoni34_gmail.com#ext#@bostoninstituteofanalyti399.onmicrosoft.com::79b0c193-98b1-402d-8d0c-68b6bde31739" providerId="AD" clId="Web-{ED811743-E555-8F5D-58C4-FCFD69D5BCF0}" dt="2023-10-28T12:43:14.993" v="150"/>
          <ac:spMkLst>
            <pc:docMk/>
            <pc:sldMk cId="1498139725" sldId="383"/>
            <ac:spMk id="36" creationId="{F13C74B1-5B17-4795-BED0-7140497B445A}"/>
          </ac:spMkLst>
        </pc:spChg>
        <pc:spChg chg="add del">
          <ac:chgData name="dhruvisoni34@gmail.com" userId="S::dhruvisoni34_gmail.com#ext#@bostoninstituteofanalyti399.onmicrosoft.com::79b0c193-98b1-402d-8d0c-68b6bde31739" providerId="AD" clId="Web-{ED811743-E555-8F5D-58C4-FCFD69D5BCF0}" dt="2023-10-28T12:43:14.993" v="150"/>
          <ac:spMkLst>
            <pc:docMk/>
            <pc:sldMk cId="1498139725" sldId="383"/>
            <ac:spMk id="37" creationId="{D4974D33-8DC5-464E-8C6D-BE58F0669C17}"/>
          </ac:spMkLst>
        </pc:spChg>
        <pc:spChg chg="add del">
          <ac:chgData name="dhruvisoni34@gmail.com" userId="S::dhruvisoni34_gmail.com#ext#@bostoninstituteofanalyti399.onmicrosoft.com::79b0c193-98b1-402d-8d0c-68b6bde31739" providerId="AD" clId="Web-{ED811743-E555-8F5D-58C4-FCFD69D5BCF0}" dt="2023-10-28T12:43:17.399" v="152"/>
          <ac:spMkLst>
            <pc:docMk/>
            <pc:sldMk cId="1498139725" sldId="383"/>
            <ac:spMk id="39" creationId="{04812C46-200A-4DEB-A05E-3ED6C68C2387}"/>
          </ac:spMkLst>
        </pc:spChg>
        <pc:spChg chg="add del">
          <ac:chgData name="dhruvisoni34@gmail.com" userId="S::dhruvisoni34_gmail.com#ext#@bostoninstituteofanalyti399.onmicrosoft.com::79b0c193-98b1-402d-8d0c-68b6bde31739" providerId="AD" clId="Web-{ED811743-E555-8F5D-58C4-FCFD69D5BCF0}" dt="2023-10-28T12:43:17.399" v="152"/>
          <ac:spMkLst>
            <pc:docMk/>
            <pc:sldMk cId="1498139725" sldId="383"/>
            <ac:spMk id="40" creationId="{D1EA859B-E555-4109-94F3-6700E046E008}"/>
          </ac:spMkLst>
        </pc:spChg>
        <pc:spChg chg="add del">
          <ac:chgData name="dhruvisoni34@gmail.com" userId="S::dhruvisoni34_gmail.com#ext#@bostoninstituteofanalyti399.onmicrosoft.com::79b0c193-98b1-402d-8d0c-68b6bde31739" providerId="AD" clId="Web-{ED811743-E555-8F5D-58C4-FCFD69D5BCF0}" dt="2023-10-28T12:43:19.884" v="154"/>
          <ac:spMkLst>
            <pc:docMk/>
            <pc:sldMk cId="1498139725" sldId="383"/>
            <ac:spMk id="42" creationId="{04812C46-200A-4DEB-A05E-3ED6C68C2387}"/>
          </ac:spMkLst>
        </pc:spChg>
        <pc:spChg chg="add del">
          <ac:chgData name="dhruvisoni34@gmail.com" userId="S::dhruvisoni34_gmail.com#ext#@bostoninstituteofanalyti399.onmicrosoft.com::79b0c193-98b1-402d-8d0c-68b6bde31739" providerId="AD" clId="Web-{ED811743-E555-8F5D-58C4-FCFD69D5BCF0}" dt="2023-10-28T12:43:19.884" v="154"/>
          <ac:spMkLst>
            <pc:docMk/>
            <pc:sldMk cId="1498139725" sldId="383"/>
            <ac:spMk id="43" creationId="{D1EA859B-E555-4109-94F3-6700E046E008}"/>
          </ac:spMkLst>
        </pc:spChg>
        <pc:spChg chg="add del">
          <ac:chgData name="dhruvisoni34@gmail.com" userId="S::dhruvisoni34_gmail.com#ext#@bostoninstituteofanalyti399.onmicrosoft.com::79b0c193-98b1-402d-8d0c-68b6bde31739" providerId="AD" clId="Web-{ED811743-E555-8F5D-58C4-FCFD69D5BCF0}" dt="2023-10-28T12:43:22.337" v="156"/>
          <ac:spMkLst>
            <pc:docMk/>
            <pc:sldMk cId="1498139725" sldId="383"/>
            <ac:spMk id="45" creationId="{AE3A741D-C19B-960A-5803-1C5887147820}"/>
          </ac:spMkLst>
        </pc:spChg>
        <pc:spChg chg="add del">
          <ac:chgData name="dhruvisoni34@gmail.com" userId="S::dhruvisoni34_gmail.com#ext#@bostoninstituteofanalyti399.onmicrosoft.com::79b0c193-98b1-402d-8d0c-68b6bde31739" providerId="AD" clId="Web-{ED811743-E555-8F5D-58C4-FCFD69D5BCF0}" dt="2023-10-28T12:43:22.337" v="156"/>
          <ac:spMkLst>
            <pc:docMk/>
            <pc:sldMk cId="1498139725" sldId="383"/>
            <ac:spMk id="46" creationId="{9C3A50E9-9119-7BC3-083B-2D84CCC78E47}"/>
          </ac:spMkLst>
        </pc:spChg>
        <pc:spChg chg="add del">
          <ac:chgData name="dhruvisoni34@gmail.com" userId="S::dhruvisoni34_gmail.com#ext#@bostoninstituteofanalyti399.onmicrosoft.com::79b0c193-98b1-402d-8d0c-68b6bde31739" providerId="AD" clId="Web-{ED811743-E555-8F5D-58C4-FCFD69D5BCF0}" dt="2023-10-28T12:43:22.337" v="156"/>
          <ac:spMkLst>
            <pc:docMk/>
            <pc:sldMk cId="1498139725" sldId="383"/>
            <ac:spMk id="47" creationId="{8D6EA299-0840-6DEA-E670-C49AEBC87E89}"/>
          </ac:spMkLst>
        </pc:spChg>
        <pc:spChg chg="add del">
          <ac:chgData name="dhruvisoni34@gmail.com" userId="S::dhruvisoni34_gmail.com#ext#@bostoninstituteofanalyti399.onmicrosoft.com::79b0c193-98b1-402d-8d0c-68b6bde31739" providerId="AD" clId="Web-{ED811743-E555-8F5D-58C4-FCFD69D5BCF0}" dt="2023-10-28T12:43:31.681" v="162"/>
          <ac:spMkLst>
            <pc:docMk/>
            <pc:sldMk cId="1498139725" sldId="383"/>
            <ac:spMk id="55" creationId="{201CC55D-ED54-4C5C-95E6-10947BD1103B}"/>
          </ac:spMkLst>
        </pc:spChg>
        <pc:spChg chg="add del">
          <ac:chgData name="dhruvisoni34@gmail.com" userId="S::dhruvisoni34_gmail.com#ext#@bostoninstituteofanalyti399.onmicrosoft.com::79b0c193-98b1-402d-8d0c-68b6bde31739" providerId="AD" clId="Web-{ED811743-E555-8F5D-58C4-FCFD69D5BCF0}" dt="2023-10-28T12:43:31.681" v="162"/>
          <ac:spMkLst>
            <pc:docMk/>
            <pc:sldMk cId="1498139725" sldId="383"/>
            <ac:spMk id="58" creationId="{3873B707-463F-40B0-8227-E8CC6C67EB25}"/>
          </ac:spMkLst>
        </pc:spChg>
        <pc:spChg chg="add del">
          <ac:chgData name="dhruvisoni34@gmail.com" userId="S::dhruvisoni34_gmail.com#ext#@bostoninstituteofanalyti399.onmicrosoft.com::79b0c193-98b1-402d-8d0c-68b6bde31739" providerId="AD" clId="Web-{ED811743-E555-8F5D-58C4-FCFD69D5BCF0}" dt="2023-10-28T12:43:31.681" v="162"/>
          <ac:spMkLst>
            <pc:docMk/>
            <pc:sldMk cId="1498139725" sldId="383"/>
            <ac:spMk id="59" creationId="{C13237C8-E62C-4F0D-A318-BD6FB6C2D138}"/>
          </ac:spMkLst>
        </pc:spChg>
        <pc:spChg chg="add del">
          <ac:chgData name="dhruvisoni34@gmail.com" userId="S::dhruvisoni34_gmail.com#ext#@bostoninstituteofanalyti399.onmicrosoft.com::79b0c193-98b1-402d-8d0c-68b6bde31739" providerId="AD" clId="Web-{ED811743-E555-8F5D-58C4-FCFD69D5BCF0}" dt="2023-10-28T12:43:31.681" v="162"/>
          <ac:spMkLst>
            <pc:docMk/>
            <pc:sldMk cId="1498139725" sldId="383"/>
            <ac:spMk id="60" creationId="{19C9EAEA-39D0-4B0E-A0EB-51E7B26740B1}"/>
          </ac:spMkLst>
        </pc:spChg>
        <pc:spChg chg="add del">
          <ac:chgData name="dhruvisoni34@gmail.com" userId="S::dhruvisoni34_gmail.com#ext#@bostoninstituteofanalyti399.onmicrosoft.com::79b0c193-98b1-402d-8d0c-68b6bde31739" providerId="AD" clId="Web-{ED811743-E555-8F5D-58C4-FCFD69D5BCF0}" dt="2023-10-28T12:43:34.244" v="164"/>
          <ac:spMkLst>
            <pc:docMk/>
            <pc:sldMk cId="1498139725" sldId="383"/>
            <ac:spMk id="62" creationId="{F13C74B1-5B17-4795-BED0-7140497B445A}"/>
          </ac:spMkLst>
        </pc:spChg>
        <pc:spChg chg="add del">
          <ac:chgData name="dhruvisoni34@gmail.com" userId="S::dhruvisoni34_gmail.com#ext#@bostoninstituteofanalyti399.onmicrosoft.com::79b0c193-98b1-402d-8d0c-68b6bde31739" providerId="AD" clId="Web-{ED811743-E555-8F5D-58C4-FCFD69D5BCF0}" dt="2023-10-28T12:43:34.244" v="164"/>
          <ac:spMkLst>
            <pc:docMk/>
            <pc:sldMk cId="1498139725" sldId="383"/>
            <ac:spMk id="63" creationId="{D4974D33-8DC5-464E-8C6D-BE58F0669C17}"/>
          </ac:spMkLst>
        </pc:spChg>
        <pc:spChg chg="add del">
          <ac:chgData name="dhruvisoni34@gmail.com" userId="S::dhruvisoni34_gmail.com#ext#@bostoninstituteofanalyti399.onmicrosoft.com::79b0c193-98b1-402d-8d0c-68b6bde31739" providerId="AD" clId="Web-{ED811743-E555-8F5D-58C4-FCFD69D5BCF0}" dt="2023-10-28T12:43:38.806" v="166"/>
          <ac:spMkLst>
            <pc:docMk/>
            <pc:sldMk cId="1498139725" sldId="383"/>
            <ac:spMk id="65" creationId="{04812C46-200A-4DEB-A05E-3ED6C68C2387}"/>
          </ac:spMkLst>
        </pc:spChg>
        <pc:spChg chg="add del">
          <ac:chgData name="dhruvisoni34@gmail.com" userId="S::dhruvisoni34_gmail.com#ext#@bostoninstituteofanalyti399.onmicrosoft.com::79b0c193-98b1-402d-8d0c-68b6bde31739" providerId="AD" clId="Web-{ED811743-E555-8F5D-58C4-FCFD69D5BCF0}" dt="2023-10-28T12:43:38.806" v="166"/>
          <ac:spMkLst>
            <pc:docMk/>
            <pc:sldMk cId="1498139725" sldId="383"/>
            <ac:spMk id="66" creationId="{D1EA859B-E555-4109-94F3-6700E046E008}"/>
          </ac:spMkLst>
        </pc:spChg>
        <pc:spChg chg="add del">
          <ac:chgData name="dhruvisoni34@gmail.com" userId="S::dhruvisoni34_gmail.com#ext#@bostoninstituteofanalyti399.onmicrosoft.com::79b0c193-98b1-402d-8d0c-68b6bde31739" providerId="AD" clId="Web-{ED811743-E555-8F5D-58C4-FCFD69D5BCF0}" dt="2023-10-28T12:44:18.745" v="168"/>
          <ac:spMkLst>
            <pc:docMk/>
            <pc:sldMk cId="1498139725" sldId="383"/>
            <ac:spMk id="68" creationId="{C0763A76-9F1C-4FC5-82B7-DD475DA461B2}"/>
          </ac:spMkLst>
        </pc:spChg>
        <pc:spChg chg="add del">
          <ac:chgData name="dhruvisoni34@gmail.com" userId="S::dhruvisoni34_gmail.com#ext#@bostoninstituteofanalyti399.onmicrosoft.com::79b0c193-98b1-402d-8d0c-68b6bde31739" providerId="AD" clId="Web-{ED811743-E555-8F5D-58C4-FCFD69D5BCF0}" dt="2023-10-28T12:44:18.745" v="168"/>
          <ac:spMkLst>
            <pc:docMk/>
            <pc:sldMk cId="1498139725" sldId="383"/>
            <ac:spMk id="69" creationId="{E81BF4F6-F2CF-4984-9D14-D6966D92F99F}"/>
          </ac:spMkLst>
        </pc:spChg>
        <pc:spChg chg="add del">
          <ac:chgData name="dhruvisoni34@gmail.com" userId="S::dhruvisoni34_gmail.com#ext#@bostoninstituteofanalyti399.onmicrosoft.com::79b0c193-98b1-402d-8d0c-68b6bde31739" providerId="AD" clId="Web-{ED811743-E555-8F5D-58C4-FCFD69D5BCF0}" dt="2023-10-28T22:40:27.659" v="3262"/>
          <ac:spMkLst>
            <pc:docMk/>
            <pc:sldMk cId="1498139725" sldId="383"/>
            <ac:spMk id="74" creationId="{C0763A76-9F1C-4FC5-82B7-DD475DA461B2}"/>
          </ac:spMkLst>
        </pc:spChg>
        <pc:spChg chg="add del">
          <ac:chgData name="dhruvisoni34@gmail.com" userId="S::dhruvisoni34_gmail.com#ext#@bostoninstituteofanalyti399.onmicrosoft.com::79b0c193-98b1-402d-8d0c-68b6bde31739" providerId="AD" clId="Web-{ED811743-E555-8F5D-58C4-FCFD69D5BCF0}" dt="2023-10-28T22:40:27.659" v="3262"/>
          <ac:spMkLst>
            <pc:docMk/>
            <pc:sldMk cId="1498139725" sldId="383"/>
            <ac:spMk id="76" creationId="{E81BF4F6-F2CF-4984-9D14-D6966D92F99F}"/>
          </ac:spMkLst>
        </pc:spChg>
        <pc:spChg chg="add">
          <ac:chgData name="dhruvisoni34@gmail.com" userId="S::dhruvisoni34_gmail.com#ext#@bostoninstituteofanalyti399.onmicrosoft.com::79b0c193-98b1-402d-8d0c-68b6bde31739" providerId="AD" clId="Web-{ED811743-E555-8F5D-58C4-FCFD69D5BCF0}" dt="2023-10-28T22:40:27.659" v="3262"/>
          <ac:spMkLst>
            <pc:docMk/>
            <pc:sldMk cId="1498139725" sldId="383"/>
            <ac:spMk id="81" creationId="{3AFE8227-C443-417B-BA91-520EB1EF4559}"/>
          </ac:spMkLst>
        </pc:spChg>
        <pc:spChg chg="add">
          <ac:chgData name="dhruvisoni34@gmail.com" userId="S::dhruvisoni34_gmail.com#ext#@bostoninstituteofanalyti399.onmicrosoft.com::79b0c193-98b1-402d-8d0c-68b6bde31739" providerId="AD" clId="Web-{ED811743-E555-8F5D-58C4-FCFD69D5BCF0}" dt="2023-10-28T22:40:27.659" v="3262"/>
          <ac:spMkLst>
            <pc:docMk/>
            <pc:sldMk cId="1498139725" sldId="383"/>
            <ac:spMk id="83" creationId="{907741FC-B544-4A6E-B831-6789D042333D}"/>
          </ac:spMkLst>
        </pc:spChg>
        <pc:spChg chg="add">
          <ac:chgData name="dhruvisoni34@gmail.com" userId="S::dhruvisoni34_gmail.com#ext#@bostoninstituteofanalyti399.onmicrosoft.com::79b0c193-98b1-402d-8d0c-68b6bde31739" providerId="AD" clId="Web-{ED811743-E555-8F5D-58C4-FCFD69D5BCF0}" dt="2023-10-28T22:40:27.659" v="3262"/>
          <ac:spMkLst>
            <pc:docMk/>
            <pc:sldMk cId="1498139725" sldId="383"/>
            <ac:spMk id="85" creationId="{3F0BE7ED-7814-4273-B18A-F26CC0380380}"/>
          </ac:spMkLst>
        </pc:spChg>
        <pc:grpChg chg="add del">
          <ac:chgData name="dhruvisoni34@gmail.com" userId="S::dhruvisoni34_gmail.com#ext#@bostoninstituteofanalyti399.onmicrosoft.com::79b0c193-98b1-402d-8d0c-68b6bde31739" providerId="AD" clId="Web-{ED811743-E555-8F5D-58C4-FCFD69D5BCF0}" dt="2023-10-28T12:43:04.227" v="142"/>
          <ac:grpSpMkLst>
            <pc:docMk/>
            <pc:sldMk cId="1498139725" sldId="383"/>
            <ac:grpSpMk id="19" creationId="{1DE889C7-FAD6-4397-98E2-05D503484459}"/>
          </ac:grpSpMkLst>
        </pc:grpChg>
        <pc:grpChg chg="add del">
          <ac:chgData name="dhruvisoni34@gmail.com" userId="S::dhruvisoni34_gmail.com#ext#@bostoninstituteofanalyti399.onmicrosoft.com::79b0c193-98b1-402d-8d0c-68b6bde31739" providerId="AD" clId="Web-{ED811743-E555-8F5D-58C4-FCFD69D5BCF0}" dt="2023-10-28T12:43:12.571" v="148"/>
          <ac:grpSpMkLst>
            <pc:docMk/>
            <pc:sldMk cId="1498139725" sldId="383"/>
            <ac:grpSpMk id="31" creationId="{1DE889C7-FAD6-4397-98E2-05D503484459}"/>
          </ac:grpSpMkLst>
        </pc:grpChg>
        <pc:grpChg chg="add del">
          <ac:chgData name="dhruvisoni34@gmail.com" userId="S::dhruvisoni34_gmail.com#ext#@bostoninstituteofanalyti399.onmicrosoft.com::79b0c193-98b1-402d-8d0c-68b6bde31739" providerId="AD" clId="Web-{ED811743-E555-8F5D-58C4-FCFD69D5BCF0}" dt="2023-10-28T12:43:26.493" v="158"/>
          <ac:grpSpMkLst>
            <pc:docMk/>
            <pc:sldMk cId="1498139725" sldId="383"/>
            <ac:grpSpMk id="49" creationId="{6258F736-B256-8039-9DC6-F4E49A5C5AD5}"/>
          </ac:grpSpMkLst>
        </pc:grpChg>
        <pc:grpChg chg="add del">
          <ac:chgData name="dhruvisoni34@gmail.com" userId="S::dhruvisoni34_gmail.com#ext#@bostoninstituteofanalyti399.onmicrosoft.com::79b0c193-98b1-402d-8d0c-68b6bde31739" providerId="AD" clId="Web-{ED811743-E555-8F5D-58C4-FCFD69D5BCF0}" dt="2023-10-28T12:43:29.197" v="160"/>
          <ac:grpSpMkLst>
            <pc:docMk/>
            <pc:sldMk cId="1498139725" sldId="383"/>
            <ac:grpSpMk id="52" creationId="{1FD67D68-9B83-C338-8342-3348D8F22347}"/>
          </ac:grpSpMkLst>
        </pc:grpChg>
        <pc:grpChg chg="add del">
          <ac:chgData name="dhruvisoni34@gmail.com" userId="S::dhruvisoni34_gmail.com#ext#@bostoninstituteofanalyti399.onmicrosoft.com::79b0c193-98b1-402d-8d0c-68b6bde31739" providerId="AD" clId="Web-{ED811743-E555-8F5D-58C4-FCFD69D5BCF0}" dt="2023-10-28T12:43:31.681" v="162"/>
          <ac:grpSpMkLst>
            <pc:docMk/>
            <pc:sldMk cId="1498139725" sldId="383"/>
            <ac:grpSpMk id="56" creationId="{1DE889C7-FAD6-4397-98E2-05D503484459}"/>
          </ac:grpSpMkLst>
        </pc:grpChg>
        <pc:picChg chg="mod">
          <ac:chgData name="dhruvisoni34@gmail.com" userId="S::dhruvisoni34_gmail.com#ext#@bostoninstituteofanalyti399.onmicrosoft.com::79b0c193-98b1-402d-8d0c-68b6bde31739" providerId="AD" clId="Web-{ED811743-E555-8F5D-58C4-FCFD69D5BCF0}" dt="2023-10-28T22:40:27.659" v="3262"/>
          <ac:picMkLst>
            <pc:docMk/>
            <pc:sldMk cId="1498139725" sldId="383"/>
            <ac:picMk id="2" creationId="{BDB90223-5D15-41E3-9664-BD96C3BD25A2}"/>
          </ac:picMkLst>
        </pc:picChg>
        <pc:picChg chg="ord">
          <ac:chgData name="dhruvisoni34@gmail.com" userId="S::dhruvisoni34_gmail.com#ext#@bostoninstituteofanalyti399.onmicrosoft.com::79b0c193-98b1-402d-8d0c-68b6bde31739" providerId="AD" clId="Web-{ED811743-E555-8F5D-58C4-FCFD69D5BCF0}" dt="2023-10-28T12:43:38.806" v="166"/>
          <ac:picMkLst>
            <pc:docMk/>
            <pc:sldMk cId="1498139725" sldId="383"/>
            <ac:picMk id="7" creationId="{4019A7C7-4F37-4807-89DC-50EF4BBEB556}"/>
          </ac:picMkLst>
        </pc:picChg>
      </pc:sldChg>
      <pc:sldChg chg="addSp delSp modSp">
        <pc:chgData name="dhruvisoni34@gmail.com" userId="S::dhruvisoni34_gmail.com#ext#@bostoninstituteofanalyti399.onmicrosoft.com::79b0c193-98b1-402d-8d0c-68b6bde31739" providerId="AD" clId="Web-{ED811743-E555-8F5D-58C4-FCFD69D5BCF0}" dt="2023-10-28T22:32:10.185" v="3195"/>
        <pc:sldMkLst>
          <pc:docMk/>
          <pc:sldMk cId="1147586658" sldId="384"/>
        </pc:sldMkLst>
        <pc:spChg chg="mo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3" creationId="{81714B4B-CCAD-DD03-8C92-C7D6B6FDAF2D}"/>
          </ac:spMkLst>
        </pc:spChg>
        <pc:spChg chg="mo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5" creationId="{B88CD0A1-99F6-A492-6160-76E4C0107202}"/>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15" creationId="{09588DA8-065E-4F6F-8EFD-43104AB2E0CF}"/>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16" creationId="{CD9FE4EF-C4D8-49A0-B2FF-81D8DB7D8A24}"/>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17" creationId="{C4285719-470E-454C-AF62-8323075F1F5B}"/>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18" creationId="{4300840D-0A0B-4512-BACA-B439D5B9C57C}"/>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20" creationId="{D2B78728-A580-49A7-84F9-6EF6F583ADE0}"/>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22" creationId="{38FAA1A1-D861-433F-88FA-1E9D6FD31D11}"/>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24" creationId="{8D71EDA1-87BF-4D5D-AB79-F346FD19278A}"/>
          </ac:spMkLst>
        </pc:spChg>
        <pc:picChg chg="del">
          <ac:chgData name="dhruvisoni34@gmail.com" userId="S::dhruvisoni34_gmail.com#ext#@bostoninstituteofanalyti399.onmicrosoft.com::79b0c193-98b1-402d-8d0c-68b6bde31739" providerId="AD" clId="Web-{ED811743-E555-8F5D-58C4-FCFD69D5BCF0}" dt="2023-10-28T20:07:00.929" v="1218"/>
          <ac:picMkLst>
            <pc:docMk/>
            <pc:sldMk cId="1147586658" sldId="384"/>
            <ac:picMk id="2" creationId="{BDB90223-5D15-41E3-9664-BD96C3BD25A2}"/>
          </ac:picMkLst>
        </pc:picChg>
        <pc:picChg chg="ord">
          <ac:chgData name="dhruvisoni34@gmail.com" userId="S::dhruvisoni34_gmail.com#ext#@bostoninstituteofanalyti399.onmicrosoft.com::79b0c193-98b1-402d-8d0c-68b6bde31739" providerId="AD" clId="Web-{ED811743-E555-8F5D-58C4-FCFD69D5BCF0}" dt="2023-10-28T22:32:10.185" v="3195"/>
          <ac:picMkLst>
            <pc:docMk/>
            <pc:sldMk cId="1147586658" sldId="384"/>
            <ac:picMk id="7" creationId="{4019A7C7-4F37-4807-89DC-50EF4BBEB556}"/>
          </ac:picMkLst>
        </pc:picChg>
      </pc:sldChg>
      <pc:sldChg chg="addSp delSp modSp">
        <pc:chgData name="dhruvisoni34@gmail.com" userId="S::dhruvisoni34_gmail.com#ext#@bostoninstituteofanalyti399.onmicrosoft.com::79b0c193-98b1-402d-8d0c-68b6bde31739" providerId="AD" clId="Web-{ED811743-E555-8F5D-58C4-FCFD69D5BCF0}" dt="2023-10-28T22:44:26.251" v="3325" actId="20577"/>
        <pc:sldMkLst>
          <pc:docMk/>
          <pc:sldMk cId="1374087656" sldId="385"/>
        </pc:sldMkLst>
        <pc:spChg chg="mod">
          <ac:chgData name="dhruvisoni34@gmail.com" userId="S::dhruvisoni34_gmail.com#ext#@bostoninstituteofanalyti399.onmicrosoft.com::79b0c193-98b1-402d-8d0c-68b6bde31739" providerId="AD" clId="Web-{ED811743-E555-8F5D-58C4-FCFD69D5BCF0}" dt="2023-10-28T22:44:26.251" v="3325" actId="20577"/>
          <ac:spMkLst>
            <pc:docMk/>
            <pc:sldMk cId="1374087656" sldId="385"/>
            <ac:spMk id="3" creationId="{D9A71104-1627-6F2B-BFD8-AFB1A4940295}"/>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12" creationId="{09588DA8-065E-4F6F-8EFD-43104AB2E0CF}"/>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14" creationId="{C4285719-470E-454C-AF62-8323075F1F5B}"/>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16" creationId="{CD9FE4EF-C4D8-49A0-B2FF-81D8DB7D8A24}"/>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18" creationId="{4300840D-0A0B-4512-BACA-B439D5B9C57C}"/>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20" creationId="{D2B78728-A580-49A7-84F9-6EF6F583ADE0}"/>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22" creationId="{38FAA1A1-D861-433F-88FA-1E9D6FD31D11}"/>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24" creationId="{8D71EDA1-87BF-4D5D-AB79-F346FD19278A}"/>
          </ac:spMkLst>
        </pc:spChg>
        <pc:spChg chg="add">
          <ac:chgData name="dhruvisoni34@gmail.com" userId="S::dhruvisoni34_gmail.com#ext#@bostoninstituteofanalyti399.onmicrosoft.com::79b0c193-98b1-402d-8d0c-68b6bde31739" providerId="AD" clId="Web-{ED811743-E555-8F5D-58C4-FCFD69D5BCF0}" dt="2023-10-28T22:32:45.452" v="3197"/>
          <ac:spMkLst>
            <pc:docMk/>
            <pc:sldMk cId="1374087656" sldId="385"/>
            <ac:spMk id="29" creationId="{1B15ED52-F352-441B-82BF-E0EA34836D08}"/>
          </ac:spMkLst>
        </pc:spChg>
        <pc:spChg chg="add">
          <ac:chgData name="dhruvisoni34@gmail.com" userId="S::dhruvisoni34_gmail.com#ext#@bostoninstituteofanalyti399.onmicrosoft.com::79b0c193-98b1-402d-8d0c-68b6bde31739" providerId="AD" clId="Web-{ED811743-E555-8F5D-58C4-FCFD69D5BCF0}" dt="2023-10-28T22:32:45.452" v="3197"/>
          <ac:spMkLst>
            <pc:docMk/>
            <pc:sldMk cId="1374087656" sldId="385"/>
            <ac:spMk id="31" creationId="{3B2E3793-BFE6-45A2-9B7B-E18844431C99}"/>
          </ac:spMkLst>
        </pc:spChg>
        <pc:spChg chg="add">
          <ac:chgData name="dhruvisoni34@gmail.com" userId="S::dhruvisoni34_gmail.com#ext#@bostoninstituteofanalyti399.onmicrosoft.com::79b0c193-98b1-402d-8d0c-68b6bde31739" providerId="AD" clId="Web-{ED811743-E555-8F5D-58C4-FCFD69D5BCF0}" dt="2023-10-28T22:32:45.452" v="3197"/>
          <ac:spMkLst>
            <pc:docMk/>
            <pc:sldMk cId="1374087656" sldId="385"/>
            <ac:spMk id="33" creationId="{BC4C4868-CB8F-4AF9-9CDB-8108F2C19B67}"/>
          </ac:spMkLst>
        </pc:spChg>
        <pc:spChg chg="add">
          <ac:chgData name="dhruvisoni34@gmail.com" userId="S::dhruvisoni34_gmail.com#ext#@bostoninstituteofanalyti399.onmicrosoft.com::79b0c193-98b1-402d-8d0c-68b6bde31739" providerId="AD" clId="Web-{ED811743-E555-8F5D-58C4-FCFD69D5BCF0}" dt="2023-10-28T22:32:45.452" v="3197"/>
          <ac:spMkLst>
            <pc:docMk/>
            <pc:sldMk cId="1374087656" sldId="385"/>
            <ac:spMk id="35" creationId="{375E0459-6403-40CD-989D-56A4407CA12E}"/>
          </ac:spMkLst>
        </pc:spChg>
        <pc:spChg chg="add">
          <ac:chgData name="dhruvisoni34@gmail.com" userId="S::dhruvisoni34_gmail.com#ext#@bostoninstituteofanalyti399.onmicrosoft.com::79b0c193-98b1-402d-8d0c-68b6bde31739" providerId="AD" clId="Web-{ED811743-E555-8F5D-58C4-FCFD69D5BCF0}" dt="2023-10-28T22:32:45.452" v="3197"/>
          <ac:spMkLst>
            <pc:docMk/>
            <pc:sldMk cId="1374087656" sldId="385"/>
            <ac:spMk id="37" creationId="{53E5B1A8-3AC9-4BD1-9BBC-78CA94F2D1BA}"/>
          </ac:spMkLst>
        </pc:spChg>
        <pc:picChg chg="ord">
          <ac:chgData name="dhruvisoni34@gmail.com" userId="S::dhruvisoni34_gmail.com#ext#@bostoninstituteofanalyti399.onmicrosoft.com::79b0c193-98b1-402d-8d0c-68b6bde31739" providerId="AD" clId="Web-{ED811743-E555-8F5D-58C4-FCFD69D5BCF0}" dt="2023-10-28T22:32:28.013" v="3196"/>
          <ac:picMkLst>
            <pc:docMk/>
            <pc:sldMk cId="1374087656" sldId="385"/>
            <ac:picMk id="7" creationId="{4019A7C7-4F37-4807-89DC-50EF4BBEB556}"/>
          </ac:picMkLst>
        </pc:picChg>
      </pc:sldChg>
      <pc:sldChg chg="addSp delSp modSp ord">
        <pc:chgData name="dhruvisoni34@gmail.com" userId="S::dhruvisoni34_gmail.com#ext#@bostoninstituteofanalyti399.onmicrosoft.com::79b0c193-98b1-402d-8d0c-68b6bde31739" providerId="AD" clId="Web-{ED811743-E555-8F5D-58C4-FCFD69D5BCF0}" dt="2023-10-28T22:45:53.555" v="3358" actId="20577"/>
        <pc:sldMkLst>
          <pc:docMk/>
          <pc:sldMk cId="4225680352" sldId="387"/>
        </pc:sldMkLst>
        <pc:spChg chg="add">
          <ac:chgData name="dhruvisoni34@gmail.com" userId="S::dhruvisoni34_gmail.com#ext#@bostoninstituteofanalyti399.onmicrosoft.com::79b0c193-98b1-402d-8d0c-68b6bde31739" providerId="AD" clId="Web-{ED811743-E555-8F5D-58C4-FCFD69D5BCF0}" dt="2023-10-28T21:04:41.739" v="1741"/>
          <ac:spMkLst>
            <pc:docMk/>
            <pc:sldMk cId="4225680352" sldId="387"/>
            <ac:spMk id="9" creationId="{FDA194ED-BAB7-9715-F80F-715CDB7F98F4}"/>
          </ac:spMkLst>
        </pc:spChg>
        <pc:spChg chg="add mod">
          <ac:chgData name="dhruvisoni34@gmail.com" userId="S::dhruvisoni34_gmail.com#ext#@bostoninstituteofanalyti399.onmicrosoft.com::79b0c193-98b1-402d-8d0c-68b6bde31739" providerId="AD" clId="Web-{ED811743-E555-8F5D-58C4-FCFD69D5BCF0}" dt="2023-10-28T21:08:14.489" v="1787" actId="20577"/>
          <ac:spMkLst>
            <pc:docMk/>
            <pc:sldMk cId="4225680352" sldId="387"/>
            <ac:spMk id="10" creationId="{31599E5D-9D04-6967-EB59-1299CCF128DB}"/>
          </ac:spMkLst>
        </pc:spChg>
        <pc:spChg chg="add mod ord">
          <ac:chgData name="dhruvisoni34@gmail.com" userId="S::dhruvisoni34_gmail.com#ext#@bostoninstituteofanalyti399.onmicrosoft.com::79b0c193-98b1-402d-8d0c-68b6bde31739" providerId="AD" clId="Web-{ED811743-E555-8F5D-58C4-FCFD69D5BCF0}" dt="2023-10-28T22:45:53.555" v="3358" actId="20577"/>
          <ac:spMkLst>
            <pc:docMk/>
            <pc:sldMk cId="4225680352" sldId="387"/>
            <ac:spMk id="11" creationId="{F9457AD3-0B33-6EC1-41AA-1C0A8F7F427F}"/>
          </ac:spMkLst>
        </pc:spChg>
        <pc:spChg chg="add del">
          <ac:chgData name="dhruvisoni34@gmail.com" userId="S::dhruvisoni34_gmail.com#ext#@bostoninstituteofanalyti399.onmicrosoft.com::79b0c193-98b1-402d-8d0c-68b6bde31739" providerId="AD" clId="Web-{ED811743-E555-8F5D-58C4-FCFD69D5BCF0}" dt="2023-10-28T20:53:17.301" v="1532"/>
          <ac:spMkLst>
            <pc:docMk/>
            <pc:sldMk cId="4225680352" sldId="387"/>
            <ac:spMk id="12" creationId="{42A4FC2C-047E-45A5-965D-8E1E3BF09BC6}"/>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17" creationId="{F3060C83-F051-4F0E-ABAD-AA0DFC48B218}"/>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19" creationId="{83C98ABE-055B-441F-B07E-44F97F083C39}"/>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21" creationId="{29FDB030-9B49-4CED-8CCD-4D99382388AC}"/>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23" creationId="{3783CA14-24A1-485C-8B30-D6A5D87987AD}"/>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25" creationId="{9A97C86A-04D6-40F7-AE84-31AB43E6A846}"/>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27" creationId="{FF9F2414-84E8-453E-B1F3-389FDE8192D9}"/>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29" creationId="{3ECA69A1-7536-43AC-85EF-C7106179F5ED}"/>
          </ac:spMkLst>
        </pc:spChg>
        <pc:spChg chg="add del">
          <ac:chgData name="dhruvisoni34@gmail.com" userId="S::dhruvisoni34_gmail.com#ext#@bostoninstituteofanalyti399.onmicrosoft.com::79b0c193-98b1-402d-8d0c-68b6bde31739" providerId="AD" clId="Web-{ED811743-E555-8F5D-58C4-FCFD69D5BCF0}" dt="2023-10-28T20:53:17.301" v="1531"/>
          <ac:spMkLst>
            <pc:docMk/>
            <pc:sldMk cId="4225680352" sldId="387"/>
            <ac:spMk id="31" creationId="{42A4FC2C-047E-45A5-965D-8E1E3BF09BC6}"/>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3" creationId="{F3060C83-F051-4F0E-ABAD-AA0DFC48B218}"/>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4" creationId="{83C98ABE-055B-441F-B07E-44F97F083C39}"/>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5" creationId="{29FDB030-9B49-4CED-8CCD-4D99382388AC}"/>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6" creationId="{3783CA14-24A1-485C-8B30-D6A5D87987AD}"/>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7" creationId="{9A97C86A-04D6-40F7-AE84-31AB43E6A846}"/>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8" creationId="{FF9F2414-84E8-453E-B1F3-389FDE8192D9}"/>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9" creationId="{3ECA69A1-7536-43AC-85EF-C7106179F5ED}"/>
          </ac:spMkLst>
        </pc:spChg>
        <pc:spChg chg="add del">
          <ac:chgData name="dhruvisoni34@gmail.com" userId="S::dhruvisoni34_gmail.com#ext#@bostoninstituteofanalyti399.onmicrosoft.com::79b0c193-98b1-402d-8d0c-68b6bde31739" providerId="AD" clId="Web-{ED811743-E555-8F5D-58C4-FCFD69D5BCF0}" dt="2023-10-28T22:43:11.419" v="3297"/>
          <ac:spMkLst>
            <pc:docMk/>
            <pc:sldMk cId="4225680352" sldId="387"/>
            <ac:spMk id="44" creationId="{12609869-9E80-471B-A487-A53288E0E791}"/>
          </ac:spMkLst>
        </pc:spChg>
        <pc:spChg chg="add del">
          <ac:chgData name="dhruvisoni34@gmail.com" userId="S::dhruvisoni34_gmail.com#ext#@bostoninstituteofanalyti399.onmicrosoft.com::79b0c193-98b1-402d-8d0c-68b6bde31739" providerId="AD" clId="Web-{ED811743-E555-8F5D-58C4-FCFD69D5BCF0}" dt="2023-10-28T22:43:11.419" v="3297"/>
          <ac:spMkLst>
            <pc:docMk/>
            <pc:sldMk cId="4225680352" sldId="387"/>
            <ac:spMk id="46" creationId="{7004738A-9D34-43E8-97D2-CA0EED4F8BE0}"/>
          </ac:spMkLst>
        </pc:spChg>
        <pc:spChg chg="add del">
          <ac:chgData name="dhruvisoni34@gmail.com" userId="S::dhruvisoni34_gmail.com#ext#@bostoninstituteofanalyti399.onmicrosoft.com::79b0c193-98b1-402d-8d0c-68b6bde31739" providerId="AD" clId="Web-{ED811743-E555-8F5D-58C4-FCFD69D5BCF0}" dt="2023-10-28T22:43:11.419" v="3297"/>
          <ac:spMkLst>
            <pc:docMk/>
            <pc:sldMk cId="4225680352" sldId="387"/>
            <ac:spMk id="48" creationId="{B8B8D07F-F13E-443E-BA68-2D26672D76B9}"/>
          </ac:spMkLst>
        </pc:spChg>
        <pc:spChg chg="add del">
          <ac:chgData name="dhruvisoni34@gmail.com" userId="S::dhruvisoni34_gmail.com#ext#@bostoninstituteofanalyti399.onmicrosoft.com::79b0c193-98b1-402d-8d0c-68b6bde31739" providerId="AD" clId="Web-{ED811743-E555-8F5D-58C4-FCFD69D5BCF0}" dt="2023-10-28T22:43:11.419" v="3297"/>
          <ac:spMkLst>
            <pc:docMk/>
            <pc:sldMk cId="4225680352" sldId="387"/>
            <ac:spMk id="50" creationId="{2813A4FA-24A5-41ED-A534-3807D1B2F344}"/>
          </ac:spMkLst>
        </pc:spChg>
        <pc:spChg chg="add del">
          <ac:chgData name="dhruvisoni34@gmail.com" userId="S::dhruvisoni34_gmail.com#ext#@bostoninstituteofanalyti399.onmicrosoft.com::79b0c193-98b1-402d-8d0c-68b6bde31739" providerId="AD" clId="Web-{ED811743-E555-8F5D-58C4-FCFD69D5BCF0}" dt="2023-10-28T22:43:11.419" v="3297"/>
          <ac:spMkLst>
            <pc:docMk/>
            <pc:sldMk cId="4225680352" sldId="387"/>
            <ac:spMk id="52" creationId="{C3944F27-CA70-4E84-A51A-E6BF89558979}"/>
          </ac:spMkLst>
        </pc:spChg>
        <pc:spChg chg="add">
          <ac:chgData name="dhruvisoni34@gmail.com" userId="S::dhruvisoni34_gmail.com#ext#@bostoninstituteofanalyti399.onmicrosoft.com::79b0c193-98b1-402d-8d0c-68b6bde31739" providerId="AD" clId="Web-{ED811743-E555-8F5D-58C4-FCFD69D5BCF0}" dt="2023-10-28T22:43:11.419" v="3297"/>
          <ac:spMkLst>
            <pc:docMk/>
            <pc:sldMk cId="4225680352" sldId="387"/>
            <ac:spMk id="57" creationId="{3346177D-ADC4-4968-B747-5CFCD390B5B9}"/>
          </ac:spMkLst>
        </pc:spChg>
        <pc:spChg chg="add">
          <ac:chgData name="dhruvisoni34@gmail.com" userId="S::dhruvisoni34_gmail.com#ext#@bostoninstituteofanalyti399.onmicrosoft.com::79b0c193-98b1-402d-8d0c-68b6bde31739" providerId="AD" clId="Web-{ED811743-E555-8F5D-58C4-FCFD69D5BCF0}" dt="2023-10-28T22:43:11.419" v="3297"/>
          <ac:spMkLst>
            <pc:docMk/>
            <pc:sldMk cId="4225680352" sldId="387"/>
            <ac:spMk id="59" creationId="{0844A943-BF79-4FEA-ABB1-3BD54D236606}"/>
          </ac:spMkLst>
        </pc:spChg>
        <pc:spChg chg="add">
          <ac:chgData name="dhruvisoni34@gmail.com" userId="S::dhruvisoni34_gmail.com#ext#@bostoninstituteofanalyti399.onmicrosoft.com::79b0c193-98b1-402d-8d0c-68b6bde31739" providerId="AD" clId="Web-{ED811743-E555-8F5D-58C4-FCFD69D5BCF0}" dt="2023-10-28T22:43:11.419" v="3297"/>
          <ac:spMkLst>
            <pc:docMk/>
            <pc:sldMk cId="4225680352" sldId="387"/>
            <ac:spMk id="61" creationId="{6437CC72-F4A8-4DC3-AFAB-D22C482C8100}"/>
          </ac:spMkLst>
        </pc:spChg>
        <pc:picChg chg="add del mod modCrop">
          <ac:chgData name="dhruvisoni34@gmail.com" userId="S::dhruvisoni34_gmail.com#ext#@bostoninstituteofanalyti399.onmicrosoft.com::79b0c193-98b1-402d-8d0c-68b6bde31739" providerId="AD" clId="Web-{ED811743-E555-8F5D-58C4-FCFD69D5BCF0}" dt="2023-10-28T22:43:11.419" v="3297"/>
          <ac:picMkLst>
            <pc:docMk/>
            <pc:sldMk cId="4225680352" sldId="387"/>
            <ac:picMk id="2" creationId="{BDB90223-5D15-41E3-9664-BD96C3BD25A2}"/>
          </ac:picMkLst>
        </pc:picChg>
        <pc:picChg chg="del mod">
          <ac:chgData name="dhruvisoni34@gmail.com" userId="S::dhruvisoni34_gmail.com#ext#@bostoninstituteofanalyti399.onmicrosoft.com::79b0c193-98b1-402d-8d0c-68b6bde31739" providerId="AD" clId="Web-{ED811743-E555-8F5D-58C4-FCFD69D5BCF0}" dt="2023-10-28T20:44:59.043" v="1475"/>
          <ac:picMkLst>
            <pc:docMk/>
            <pc:sldMk cId="4225680352" sldId="387"/>
            <ac:picMk id="3" creationId="{02505AC5-48D0-2818-7CCD-CFCCBE20D652}"/>
          </ac:picMkLst>
        </pc:picChg>
        <pc:picChg chg="del mod">
          <ac:chgData name="dhruvisoni34@gmail.com" userId="S::dhruvisoni34_gmail.com#ext#@bostoninstituteofanalyti399.onmicrosoft.com::79b0c193-98b1-402d-8d0c-68b6bde31739" providerId="AD" clId="Web-{ED811743-E555-8F5D-58C4-FCFD69D5BCF0}" dt="2023-10-28T20:45:04.778" v="1476"/>
          <ac:picMkLst>
            <pc:docMk/>
            <pc:sldMk cId="4225680352" sldId="387"/>
            <ac:picMk id="4" creationId="{9E5E1F28-2F22-907F-853F-8A8A236D4AF7}"/>
          </ac:picMkLst>
        </pc:picChg>
        <pc:picChg chg="del">
          <ac:chgData name="dhruvisoni34@gmail.com" userId="S::dhruvisoni34_gmail.com#ext#@bostoninstituteofanalyti399.onmicrosoft.com::79b0c193-98b1-402d-8d0c-68b6bde31739" providerId="AD" clId="Web-{ED811743-E555-8F5D-58C4-FCFD69D5BCF0}" dt="2023-10-28T20:43:15.130" v="1459"/>
          <ac:picMkLst>
            <pc:docMk/>
            <pc:sldMk cId="4225680352" sldId="387"/>
            <ac:picMk id="5" creationId="{8203E1C7-2339-98D2-36B8-66B5979A2001}"/>
          </ac:picMkLst>
        </pc:picChg>
        <pc:picChg chg="del mod">
          <ac:chgData name="dhruvisoni34@gmail.com" userId="S::dhruvisoni34_gmail.com#ext#@bostoninstituteofanalyti399.onmicrosoft.com::79b0c193-98b1-402d-8d0c-68b6bde31739" providerId="AD" clId="Web-{ED811743-E555-8F5D-58C4-FCFD69D5BCF0}" dt="2023-10-28T20:45:24.278" v="1481"/>
          <ac:picMkLst>
            <pc:docMk/>
            <pc:sldMk cId="4225680352" sldId="387"/>
            <ac:picMk id="6" creationId="{E03C27AC-DD1F-6F23-D354-D50209E1963F}"/>
          </ac:picMkLst>
        </pc:picChg>
        <pc:picChg chg="mod">
          <ac:chgData name="dhruvisoni34@gmail.com" userId="S::dhruvisoni34_gmail.com#ext#@bostoninstituteofanalyti399.onmicrosoft.com::79b0c193-98b1-402d-8d0c-68b6bde31739" providerId="AD" clId="Web-{ED811743-E555-8F5D-58C4-FCFD69D5BCF0}" dt="2023-10-28T20:45:38.529" v="1486" actId="1076"/>
          <ac:picMkLst>
            <pc:docMk/>
            <pc:sldMk cId="4225680352" sldId="387"/>
            <ac:picMk id="7" creationId="{4019A7C7-4F37-4807-89DC-50EF4BBEB556}"/>
          </ac:picMkLst>
        </pc:picChg>
        <pc:picChg chg="del mod">
          <ac:chgData name="dhruvisoni34@gmail.com" userId="S::dhruvisoni34_gmail.com#ext#@bostoninstituteofanalyti399.onmicrosoft.com::79b0c193-98b1-402d-8d0c-68b6bde31739" providerId="AD" clId="Web-{ED811743-E555-8F5D-58C4-FCFD69D5BCF0}" dt="2023-10-28T20:44:39.495" v="1471"/>
          <ac:picMkLst>
            <pc:docMk/>
            <pc:sldMk cId="4225680352" sldId="387"/>
            <ac:picMk id="8" creationId="{5033947B-4338-9B84-5EA7-6DA181047EB0}"/>
          </ac:picMkLst>
        </pc:picChg>
      </pc:sldChg>
      <pc:sldChg chg="addSp delSp modSp">
        <pc:chgData name="dhruvisoni34@gmail.com" userId="S::dhruvisoni34_gmail.com#ext#@bostoninstituteofanalyti399.onmicrosoft.com::79b0c193-98b1-402d-8d0c-68b6bde31739" providerId="AD" clId="Web-{ED811743-E555-8F5D-58C4-FCFD69D5BCF0}" dt="2023-10-28T22:45:33.522" v="3354" actId="14100"/>
        <pc:sldMkLst>
          <pc:docMk/>
          <pc:sldMk cId="844918343" sldId="388"/>
        </pc:sldMkLst>
        <pc:spChg chg="add del mod ord">
          <ac:chgData name="dhruvisoni34@gmail.com" userId="S::dhruvisoni34_gmail.com#ext#@bostoninstituteofanalyti399.onmicrosoft.com::79b0c193-98b1-402d-8d0c-68b6bde31739" providerId="AD" clId="Web-{ED811743-E555-8F5D-58C4-FCFD69D5BCF0}" dt="2023-10-28T22:45:33.522" v="3354" actId="14100"/>
          <ac:spMkLst>
            <pc:docMk/>
            <pc:sldMk cId="844918343" sldId="388"/>
            <ac:spMk id="3" creationId="{4E384B3A-CCDD-2428-B398-AFF44000C70C}"/>
          </ac:spMkLst>
        </pc:spChg>
        <pc:spChg chg="add">
          <ac:chgData name="dhruvisoni34@gmail.com" userId="S::dhruvisoni34_gmail.com#ext#@bostoninstituteofanalyti399.onmicrosoft.com::79b0c193-98b1-402d-8d0c-68b6bde31739" providerId="AD" clId="Web-{ED811743-E555-8F5D-58C4-FCFD69D5BCF0}" dt="2023-10-28T22:33:15.140" v="3198"/>
          <ac:spMkLst>
            <pc:docMk/>
            <pc:sldMk cId="844918343" sldId="388"/>
            <ac:spMk id="12" creationId="{2E17E911-875F-4DE5-8699-99D9F1805A5D}"/>
          </ac:spMkLst>
        </pc:spChg>
        <pc:spChg chg="add">
          <ac:chgData name="dhruvisoni34@gmail.com" userId="S::dhruvisoni34_gmail.com#ext#@bostoninstituteofanalyti399.onmicrosoft.com::79b0c193-98b1-402d-8d0c-68b6bde31739" providerId="AD" clId="Web-{ED811743-E555-8F5D-58C4-FCFD69D5BCF0}" dt="2023-10-28T22:33:15.140" v="3198"/>
          <ac:spMkLst>
            <pc:docMk/>
            <pc:sldMk cId="844918343" sldId="388"/>
            <ac:spMk id="14" creationId="{CD9FE4EF-C4D8-49A0-B2FF-81D8DB7D8A24}"/>
          </ac:spMkLst>
        </pc:spChg>
        <pc:spChg chg="add">
          <ac:chgData name="dhruvisoni34@gmail.com" userId="S::dhruvisoni34_gmail.com#ext#@bostoninstituteofanalyti399.onmicrosoft.com::79b0c193-98b1-402d-8d0c-68b6bde31739" providerId="AD" clId="Web-{ED811743-E555-8F5D-58C4-FCFD69D5BCF0}" dt="2023-10-28T22:33:15.140" v="3198"/>
          <ac:spMkLst>
            <pc:docMk/>
            <pc:sldMk cId="844918343" sldId="388"/>
            <ac:spMk id="16" creationId="{4300840D-0A0B-4512-BACA-B439D5B9C57C}"/>
          </ac:spMkLst>
        </pc:spChg>
        <pc:spChg chg="add">
          <ac:chgData name="dhruvisoni34@gmail.com" userId="S::dhruvisoni34_gmail.com#ext#@bostoninstituteofanalyti399.onmicrosoft.com::79b0c193-98b1-402d-8d0c-68b6bde31739" providerId="AD" clId="Web-{ED811743-E555-8F5D-58C4-FCFD69D5BCF0}" dt="2023-10-28T22:33:15.140" v="3198"/>
          <ac:spMkLst>
            <pc:docMk/>
            <pc:sldMk cId="844918343" sldId="388"/>
            <ac:spMk id="18" creationId="{D2B78728-A580-49A7-84F9-6EF6F583ADE0}"/>
          </ac:spMkLst>
        </pc:spChg>
        <pc:spChg chg="add">
          <ac:chgData name="dhruvisoni34@gmail.com" userId="S::dhruvisoni34_gmail.com#ext#@bostoninstituteofanalyti399.onmicrosoft.com::79b0c193-98b1-402d-8d0c-68b6bde31739" providerId="AD" clId="Web-{ED811743-E555-8F5D-58C4-FCFD69D5BCF0}" dt="2023-10-28T22:33:15.140" v="3198"/>
          <ac:spMkLst>
            <pc:docMk/>
            <pc:sldMk cId="844918343" sldId="388"/>
            <ac:spMk id="20" creationId="{38FAA1A1-D861-433F-88FA-1E9D6FD31D11}"/>
          </ac:spMkLst>
        </pc:spChg>
        <pc:spChg chg="add">
          <ac:chgData name="dhruvisoni34@gmail.com" userId="S::dhruvisoni34_gmail.com#ext#@bostoninstituteofanalyti399.onmicrosoft.com::79b0c193-98b1-402d-8d0c-68b6bde31739" providerId="AD" clId="Web-{ED811743-E555-8F5D-58C4-FCFD69D5BCF0}" dt="2023-10-28T22:33:15.140" v="3198"/>
          <ac:spMkLst>
            <pc:docMk/>
            <pc:sldMk cId="844918343" sldId="388"/>
            <ac:spMk id="22" creationId="{8D71EDA1-87BF-4D5D-AB79-F346FD19278A}"/>
          </ac:spMkLst>
        </pc:spChg>
        <pc:picChg chg="mod">
          <ac:chgData name="dhruvisoni34@gmail.com" userId="S::dhruvisoni34_gmail.com#ext#@bostoninstituteofanalyti399.onmicrosoft.com::79b0c193-98b1-402d-8d0c-68b6bde31739" providerId="AD" clId="Web-{ED811743-E555-8F5D-58C4-FCFD69D5BCF0}" dt="2023-10-28T22:45:27.038" v="3353" actId="14100"/>
          <ac:picMkLst>
            <pc:docMk/>
            <pc:sldMk cId="844918343" sldId="388"/>
            <ac:picMk id="2" creationId="{BDB90223-5D15-41E3-9664-BD96C3BD25A2}"/>
          </ac:picMkLst>
        </pc:picChg>
      </pc:sldChg>
      <pc:sldChg chg="addSp delSp modSp ord">
        <pc:chgData name="dhruvisoni34@gmail.com" userId="S::dhruvisoni34_gmail.com#ext#@bostoninstituteofanalyti399.onmicrosoft.com::79b0c193-98b1-402d-8d0c-68b6bde31739" providerId="AD" clId="Web-{ED811743-E555-8F5D-58C4-FCFD69D5BCF0}" dt="2023-10-28T22:46:45.182" v="3360" actId="20577"/>
        <pc:sldMkLst>
          <pc:docMk/>
          <pc:sldMk cId="2551123818" sldId="390"/>
        </pc:sldMkLst>
        <pc:spChg chg="mod">
          <ac:chgData name="dhruvisoni34@gmail.com" userId="S::dhruvisoni34_gmail.com#ext#@bostoninstituteofanalyti399.onmicrosoft.com::79b0c193-98b1-402d-8d0c-68b6bde31739" providerId="AD" clId="Web-{ED811743-E555-8F5D-58C4-FCFD69D5BCF0}" dt="2023-10-28T21:38:55.984" v="2337" actId="20577"/>
          <ac:spMkLst>
            <pc:docMk/>
            <pc:sldMk cId="2551123818" sldId="390"/>
            <ac:spMk id="3" creationId="{D695FD20-6B57-A131-0899-46F8077B45A2}"/>
          </ac:spMkLst>
        </pc:spChg>
        <pc:spChg chg="mod ord">
          <ac:chgData name="dhruvisoni34@gmail.com" userId="S::dhruvisoni34_gmail.com#ext#@bostoninstituteofanalyti399.onmicrosoft.com::79b0c193-98b1-402d-8d0c-68b6bde31739" providerId="AD" clId="Web-{ED811743-E555-8F5D-58C4-FCFD69D5BCF0}" dt="2023-10-28T22:46:45.182" v="3360" actId="20577"/>
          <ac:spMkLst>
            <pc:docMk/>
            <pc:sldMk cId="2551123818" sldId="390"/>
            <ac:spMk id="4" creationId="{20663876-0994-3D0B-09DA-3C4A740DB411}"/>
          </ac:spMkLst>
        </pc:spChg>
        <pc:spChg chg="mod">
          <ac:chgData name="dhruvisoni34@gmail.com" userId="S::dhruvisoni34_gmail.com#ext#@bostoninstituteofanalyti399.onmicrosoft.com::79b0c193-98b1-402d-8d0c-68b6bde31739" providerId="AD" clId="Web-{ED811743-E555-8F5D-58C4-FCFD69D5BCF0}" dt="2023-10-28T21:46:05.446" v="2516" actId="1076"/>
          <ac:spMkLst>
            <pc:docMk/>
            <pc:sldMk cId="2551123818" sldId="390"/>
            <ac:spMk id="5" creationId="{0B2F29B3-3BBC-ACF7-1E22-EBB7455E5032}"/>
          </ac:spMkLst>
        </pc:spChg>
        <pc:spChg chg="mod">
          <ac:chgData name="dhruvisoni34@gmail.com" userId="S::dhruvisoni34_gmail.com#ext#@bostoninstituteofanalyti399.onmicrosoft.com::79b0c193-98b1-402d-8d0c-68b6bde31739" providerId="AD" clId="Web-{ED811743-E555-8F5D-58C4-FCFD69D5BCF0}" dt="2023-10-28T21:39:04.954" v="2341" actId="20577"/>
          <ac:spMkLst>
            <pc:docMk/>
            <pc:sldMk cId="2551123818" sldId="390"/>
            <ac:spMk id="6" creationId="{D8948FB2-2BD1-AA5C-E0A7-B1C3FE1DED29}"/>
          </ac:spMkLst>
        </pc:spChg>
        <pc:spChg chg="add del">
          <ac:chgData name="dhruvisoni34@gmail.com" userId="S::dhruvisoni34_gmail.com#ext#@bostoninstituteofanalyti399.onmicrosoft.com::79b0c193-98b1-402d-8d0c-68b6bde31739" providerId="AD" clId="Web-{ED811743-E555-8F5D-58C4-FCFD69D5BCF0}" dt="2023-10-28T22:34:19.393" v="3203"/>
          <ac:spMkLst>
            <pc:docMk/>
            <pc:sldMk cId="2551123818" sldId="390"/>
            <ac:spMk id="12" creationId="{1B15ED52-F352-441B-82BF-E0EA34836D08}"/>
          </ac:spMkLst>
        </pc:spChg>
        <pc:spChg chg="add del">
          <ac:chgData name="dhruvisoni34@gmail.com" userId="S::dhruvisoni34_gmail.com#ext#@bostoninstituteofanalyti399.onmicrosoft.com::79b0c193-98b1-402d-8d0c-68b6bde31739" providerId="AD" clId="Web-{ED811743-E555-8F5D-58C4-FCFD69D5BCF0}" dt="2023-10-28T22:34:19.393" v="3203"/>
          <ac:spMkLst>
            <pc:docMk/>
            <pc:sldMk cId="2551123818" sldId="390"/>
            <ac:spMk id="14" creationId="{3B2E3793-BFE6-45A2-9B7B-E18844431C99}"/>
          </ac:spMkLst>
        </pc:spChg>
        <pc:spChg chg="add del">
          <ac:chgData name="dhruvisoni34@gmail.com" userId="S::dhruvisoni34_gmail.com#ext#@bostoninstituteofanalyti399.onmicrosoft.com::79b0c193-98b1-402d-8d0c-68b6bde31739" providerId="AD" clId="Web-{ED811743-E555-8F5D-58C4-FCFD69D5BCF0}" dt="2023-10-28T22:34:19.393" v="3203"/>
          <ac:spMkLst>
            <pc:docMk/>
            <pc:sldMk cId="2551123818" sldId="390"/>
            <ac:spMk id="16" creationId="{BC4C4868-CB8F-4AF9-9CDB-8108F2C19B67}"/>
          </ac:spMkLst>
        </pc:spChg>
        <pc:spChg chg="add del">
          <ac:chgData name="dhruvisoni34@gmail.com" userId="S::dhruvisoni34_gmail.com#ext#@bostoninstituteofanalyti399.onmicrosoft.com::79b0c193-98b1-402d-8d0c-68b6bde31739" providerId="AD" clId="Web-{ED811743-E555-8F5D-58C4-FCFD69D5BCF0}" dt="2023-10-28T22:34:19.393" v="3203"/>
          <ac:spMkLst>
            <pc:docMk/>
            <pc:sldMk cId="2551123818" sldId="390"/>
            <ac:spMk id="18" creationId="{375E0459-6403-40CD-989D-56A4407CA12E}"/>
          </ac:spMkLst>
        </pc:spChg>
        <pc:spChg chg="add del">
          <ac:chgData name="dhruvisoni34@gmail.com" userId="S::dhruvisoni34_gmail.com#ext#@bostoninstituteofanalyti399.onmicrosoft.com::79b0c193-98b1-402d-8d0c-68b6bde31739" providerId="AD" clId="Web-{ED811743-E555-8F5D-58C4-FCFD69D5BCF0}" dt="2023-10-28T22:34:19.393" v="3203"/>
          <ac:spMkLst>
            <pc:docMk/>
            <pc:sldMk cId="2551123818" sldId="390"/>
            <ac:spMk id="20" creationId="{53E5B1A8-3AC9-4BD1-9BBC-78CA94F2D1BA}"/>
          </ac:spMkLst>
        </pc:spChg>
        <pc:spChg chg="add">
          <ac:chgData name="dhruvisoni34@gmail.com" userId="S::dhruvisoni34_gmail.com#ext#@bostoninstituteofanalyti399.onmicrosoft.com::79b0c193-98b1-402d-8d0c-68b6bde31739" providerId="AD" clId="Web-{ED811743-E555-8F5D-58C4-FCFD69D5BCF0}" dt="2023-10-28T22:34:19.393" v="3203"/>
          <ac:spMkLst>
            <pc:docMk/>
            <pc:sldMk cId="2551123818" sldId="390"/>
            <ac:spMk id="25" creationId="{979E27D9-03C7-44E2-9FF8-15D0C8506AF7}"/>
          </ac:spMkLst>
        </pc:spChg>
        <pc:spChg chg="add">
          <ac:chgData name="dhruvisoni34@gmail.com" userId="S::dhruvisoni34_gmail.com#ext#@bostoninstituteofanalyti399.onmicrosoft.com::79b0c193-98b1-402d-8d0c-68b6bde31739" providerId="AD" clId="Web-{ED811743-E555-8F5D-58C4-FCFD69D5BCF0}" dt="2023-10-28T22:34:19.393" v="3203"/>
          <ac:spMkLst>
            <pc:docMk/>
            <pc:sldMk cId="2551123818" sldId="390"/>
            <ac:spMk id="27" creationId="{EEBF1590-3B36-48EE-A89D-3B6F3CB256AB}"/>
          </ac:spMkLst>
        </pc:spChg>
        <pc:spChg chg="add">
          <ac:chgData name="dhruvisoni34@gmail.com" userId="S::dhruvisoni34_gmail.com#ext#@bostoninstituteofanalyti399.onmicrosoft.com::79b0c193-98b1-402d-8d0c-68b6bde31739" providerId="AD" clId="Web-{ED811743-E555-8F5D-58C4-FCFD69D5BCF0}" dt="2023-10-28T22:34:19.393" v="3203"/>
          <ac:spMkLst>
            <pc:docMk/>
            <pc:sldMk cId="2551123818" sldId="390"/>
            <ac:spMk id="29" creationId="{AC8F6C8C-AB5A-4548-942D-E3FD40ACBC49}"/>
          </ac:spMkLst>
        </pc:spChg>
        <pc:picChg chg="del">
          <ac:chgData name="dhruvisoni34@gmail.com" userId="S::dhruvisoni34_gmail.com#ext#@bostoninstituteofanalyti399.onmicrosoft.com::79b0c193-98b1-402d-8d0c-68b6bde31739" providerId="AD" clId="Web-{ED811743-E555-8F5D-58C4-FCFD69D5BCF0}" dt="2023-10-28T21:38:45.750" v="2330"/>
          <ac:picMkLst>
            <pc:docMk/>
            <pc:sldMk cId="2551123818" sldId="390"/>
            <ac:picMk id="2" creationId="{BDB90223-5D15-41E3-9664-BD96C3BD25A2}"/>
          </ac:picMkLst>
        </pc:picChg>
      </pc:sldChg>
      <pc:sldChg chg="addSp delSp modSp del ord">
        <pc:chgData name="dhruvisoni34@gmail.com" userId="S::dhruvisoni34_gmail.com#ext#@bostoninstituteofanalyti399.onmicrosoft.com::79b0c193-98b1-402d-8d0c-68b6bde31739" providerId="AD" clId="Web-{ED811743-E555-8F5D-58C4-FCFD69D5BCF0}" dt="2023-10-28T22:46:13.790" v="3359"/>
        <pc:sldMkLst>
          <pc:docMk/>
          <pc:sldMk cId="468704614" sldId="392"/>
        </pc:sldMkLst>
        <pc:spChg chg="del mod">
          <ac:chgData name="dhruvisoni34@gmail.com" userId="S::dhruvisoni34_gmail.com#ext#@bostoninstituteofanalyti399.onmicrosoft.com::79b0c193-98b1-402d-8d0c-68b6bde31739" providerId="AD" clId="Web-{ED811743-E555-8F5D-58C4-FCFD69D5BCF0}" dt="2023-10-28T22:33:42.563" v="3201"/>
          <ac:spMkLst>
            <pc:docMk/>
            <pc:sldMk cId="468704614" sldId="392"/>
            <ac:spMk id="4" creationId="{F533A7EA-3A88-A6BF-1E04-C3F10A1C8A4B}"/>
          </ac:spMkLst>
        </pc:spChg>
        <pc:spChg chg="add del">
          <ac:chgData name="dhruvisoni34@gmail.com" userId="S::dhruvisoni34_gmail.com#ext#@bostoninstituteofanalyti399.onmicrosoft.com::79b0c193-98b1-402d-8d0c-68b6bde31739" providerId="AD" clId="Web-{ED811743-E555-8F5D-58C4-FCFD69D5BCF0}" dt="2023-10-28T22:33:42.548" v="3200"/>
          <ac:spMkLst>
            <pc:docMk/>
            <pc:sldMk cId="468704614" sldId="392"/>
            <ac:spMk id="9" creationId="{C4285719-470E-454C-AF62-8323075F1F5B}"/>
          </ac:spMkLst>
        </pc:spChg>
        <pc:spChg chg="add del">
          <ac:chgData name="dhruvisoni34@gmail.com" userId="S::dhruvisoni34_gmail.com#ext#@bostoninstituteofanalyti399.onmicrosoft.com::79b0c193-98b1-402d-8d0c-68b6bde31739" providerId="AD" clId="Web-{ED811743-E555-8F5D-58C4-FCFD69D5BCF0}" dt="2023-10-28T22:33:42.548" v="3200"/>
          <ac:spMkLst>
            <pc:docMk/>
            <pc:sldMk cId="468704614" sldId="392"/>
            <ac:spMk id="11" creationId="{CD9FE4EF-C4D8-49A0-B2FF-81D8DB7D8A24}"/>
          </ac:spMkLst>
        </pc:spChg>
        <pc:spChg chg="add del">
          <ac:chgData name="dhruvisoni34@gmail.com" userId="S::dhruvisoni34_gmail.com#ext#@bostoninstituteofanalyti399.onmicrosoft.com::79b0c193-98b1-402d-8d0c-68b6bde31739" providerId="AD" clId="Web-{ED811743-E555-8F5D-58C4-FCFD69D5BCF0}" dt="2023-10-28T22:33:42.548" v="3200"/>
          <ac:spMkLst>
            <pc:docMk/>
            <pc:sldMk cId="468704614" sldId="392"/>
            <ac:spMk id="13" creationId="{4300840D-0A0B-4512-BACA-B439D5B9C57C}"/>
          </ac:spMkLst>
        </pc:spChg>
        <pc:spChg chg="add del">
          <ac:chgData name="dhruvisoni34@gmail.com" userId="S::dhruvisoni34_gmail.com#ext#@bostoninstituteofanalyti399.onmicrosoft.com::79b0c193-98b1-402d-8d0c-68b6bde31739" providerId="AD" clId="Web-{ED811743-E555-8F5D-58C4-FCFD69D5BCF0}" dt="2023-10-28T22:33:42.548" v="3200"/>
          <ac:spMkLst>
            <pc:docMk/>
            <pc:sldMk cId="468704614" sldId="392"/>
            <ac:spMk id="15" creationId="{D2B78728-A580-49A7-84F9-6EF6F583ADE0}"/>
          </ac:spMkLst>
        </pc:spChg>
        <pc:spChg chg="add del">
          <ac:chgData name="dhruvisoni34@gmail.com" userId="S::dhruvisoni34_gmail.com#ext#@bostoninstituteofanalyti399.onmicrosoft.com::79b0c193-98b1-402d-8d0c-68b6bde31739" providerId="AD" clId="Web-{ED811743-E555-8F5D-58C4-FCFD69D5BCF0}" dt="2023-10-28T22:33:42.548" v="3200"/>
          <ac:spMkLst>
            <pc:docMk/>
            <pc:sldMk cId="468704614" sldId="392"/>
            <ac:spMk id="17" creationId="{38FAA1A1-D861-433F-88FA-1E9D6FD31D11}"/>
          </ac:spMkLst>
        </pc:spChg>
        <pc:spChg chg="add del">
          <ac:chgData name="dhruvisoni34@gmail.com" userId="S::dhruvisoni34_gmail.com#ext#@bostoninstituteofanalyti399.onmicrosoft.com::79b0c193-98b1-402d-8d0c-68b6bde31739" providerId="AD" clId="Web-{ED811743-E555-8F5D-58C4-FCFD69D5BCF0}" dt="2023-10-28T22:33:42.548" v="3200"/>
          <ac:spMkLst>
            <pc:docMk/>
            <pc:sldMk cId="468704614" sldId="392"/>
            <ac:spMk id="19" creationId="{8D71EDA1-87BF-4D5D-AB79-F346FD19278A}"/>
          </ac:spMkLst>
        </pc:spChg>
        <pc:spChg chg="add">
          <ac:chgData name="dhruvisoni34@gmail.com" userId="S::dhruvisoni34_gmail.com#ext#@bostoninstituteofanalyti399.onmicrosoft.com::79b0c193-98b1-402d-8d0c-68b6bde31739" providerId="AD" clId="Web-{ED811743-E555-8F5D-58C4-FCFD69D5BCF0}" dt="2023-10-28T22:34:44.347" v="3204"/>
          <ac:spMkLst>
            <pc:docMk/>
            <pc:sldMk cId="468704614" sldId="392"/>
            <ac:spMk id="26" creationId="{B50AB553-2A96-4A92-96F2-93548E096954}"/>
          </ac:spMkLst>
        </pc:spChg>
        <pc:graphicFrameChg chg="add mod modGraphic">
          <ac:chgData name="dhruvisoni34@gmail.com" userId="S::dhruvisoni34_gmail.com#ext#@bostoninstituteofanalyti399.onmicrosoft.com::79b0c193-98b1-402d-8d0c-68b6bde31739" providerId="AD" clId="Web-{ED811743-E555-8F5D-58C4-FCFD69D5BCF0}" dt="2023-10-28T22:34:44.347" v="3204"/>
          <ac:graphicFrameMkLst>
            <pc:docMk/>
            <pc:sldMk cId="468704614" sldId="392"/>
            <ac:graphicFrameMk id="21" creationId="{2E033C09-BA2F-01CA-DBD9-23EAC47EE191}"/>
          </ac:graphicFrameMkLst>
        </pc:graphicFrameChg>
        <pc:picChg chg="mod ord">
          <ac:chgData name="dhruvisoni34@gmail.com" userId="S::dhruvisoni34_gmail.com#ext#@bostoninstituteofanalyti399.onmicrosoft.com::79b0c193-98b1-402d-8d0c-68b6bde31739" providerId="AD" clId="Web-{ED811743-E555-8F5D-58C4-FCFD69D5BCF0}" dt="2023-10-28T22:34:44.347" v="3204"/>
          <ac:picMkLst>
            <pc:docMk/>
            <pc:sldMk cId="468704614" sldId="392"/>
            <ac:picMk id="2" creationId="{BDB90223-5D15-41E3-9664-BD96C3BD25A2}"/>
          </ac:picMkLst>
        </pc:picChg>
        <pc:picChg chg="del">
          <ac:chgData name="dhruvisoni34@gmail.com" userId="S::dhruvisoni34_gmail.com#ext#@bostoninstituteofanalyti399.onmicrosoft.com::79b0c193-98b1-402d-8d0c-68b6bde31739" providerId="AD" clId="Web-{ED811743-E555-8F5D-58C4-FCFD69D5BCF0}" dt="2023-10-28T21:21:43.146" v="2130"/>
          <ac:picMkLst>
            <pc:docMk/>
            <pc:sldMk cId="468704614" sldId="392"/>
            <ac:picMk id="3" creationId="{28FC7C0A-7E2A-583B-B77E-007CCB15CE14}"/>
          </ac:picMkLst>
        </pc:picChg>
        <pc:picChg chg="del">
          <ac:chgData name="dhruvisoni34@gmail.com" userId="S::dhruvisoni34_gmail.com#ext#@bostoninstituteofanalyti399.onmicrosoft.com::79b0c193-98b1-402d-8d0c-68b6bde31739" providerId="AD" clId="Web-{ED811743-E555-8F5D-58C4-FCFD69D5BCF0}" dt="2023-10-28T21:21:47.599" v="2131"/>
          <ac:picMkLst>
            <pc:docMk/>
            <pc:sldMk cId="468704614" sldId="392"/>
            <ac:picMk id="5" creationId="{1542F161-AA5C-42E6-144F-2B2E70DDA761}"/>
          </ac:picMkLst>
        </pc:picChg>
        <pc:picChg chg="del">
          <ac:chgData name="dhruvisoni34@gmail.com" userId="S::dhruvisoni34_gmail.com#ext#@bostoninstituteofanalyti399.onmicrosoft.com::79b0c193-98b1-402d-8d0c-68b6bde31739" providerId="AD" clId="Web-{ED811743-E555-8F5D-58C4-FCFD69D5BCF0}" dt="2023-10-28T21:21:58.787" v="2133"/>
          <ac:picMkLst>
            <pc:docMk/>
            <pc:sldMk cId="468704614" sldId="392"/>
            <ac:picMk id="6" creationId="{F371A840-7077-6A10-CD0E-DFF4557FA377}"/>
          </ac:picMkLst>
        </pc:picChg>
        <pc:picChg chg="del">
          <ac:chgData name="dhruvisoni34@gmail.com" userId="S::dhruvisoni34_gmail.com#ext#@bostoninstituteofanalyti399.onmicrosoft.com::79b0c193-98b1-402d-8d0c-68b6bde31739" providerId="AD" clId="Web-{ED811743-E555-8F5D-58C4-FCFD69D5BCF0}" dt="2023-10-28T21:21:55.459" v="2132"/>
          <ac:picMkLst>
            <pc:docMk/>
            <pc:sldMk cId="468704614" sldId="392"/>
            <ac:picMk id="7" creationId="{3D6DB302-A5B5-77B5-E045-F94BE6B58A37}"/>
          </ac:picMkLst>
        </pc:picChg>
      </pc:sldChg>
      <pc:sldChg chg="addSp delSp modSp">
        <pc:chgData name="dhruvisoni34@gmail.com" userId="S::dhruvisoni34_gmail.com#ext#@bostoninstituteofanalyti399.onmicrosoft.com::79b0c193-98b1-402d-8d0c-68b6bde31739" providerId="AD" clId="Web-{ED811743-E555-8F5D-58C4-FCFD69D5BCF0}" dt="2023-10-28T22:38:07.200" v="3258" actId="14100"/>
        <pc:sldMkLst>
          <pc:docMk/>
          <pc:sldMk cId="1801442327" sldId="393"/>
        </pc:sldMkLst>
        <pc:spChg chg="mod">
          <ac:chgData name="dhruvisoni34@gmail.com" userId="S::dhruvisoni34_gmail.com#ext#@bostoninstituteofanalyti399.onmicrosoft.com::79b0c193-98b1-402d-8d0c-68b6bde31739" providerId="AD" clId="Web-{ED811743-E555-8F5D-58C4-FCFD69D5BCF0}" dt="2023-10-28T21:48:55.505" v="2539" actId="20577"/>
          <ac:spMkLst>
            <pc:docMk/>
            <pc:sldMk cId="1801442327" sldId="393"/>
            <ac:spMk id="3" creationId="{5111A378-1712-EA0C-BD86-CF2C47D4C3E8}"/>
          </ac:spMkLst>
        </pc:spChg>
        <pc:spChg chg="add mod ord">
          <ac:chgData name="dhruvisoni34@gmail.com" userId="S::dhruvisoni34_gmail.com#ext#@bostoninstituteofanalyti399.onmicrosoft.com::79b0c193-98b1-402d-8d0c-68b6bde31739" providerId="AD" clId="Web-{ED811743-E555-8F5D-58C4-FCFD69D5BCF0}" dt="2023-10-28T22:38:07.200" v="3258" actId="14100"/>
          <ac:spMkLst>
            <pc:docMk/>
            <pc:sldMk cId="1801442327" sldId="393"/>
            <ac:spMk id="11" creationId="{4469F985-5B01-0E87-EE0B-029F6C4F62B3}"/>
          </ac:spMkLst>
        </pc:spChg>
        <pc:spChg chg="add">
          <ac:chgData name="dhruvisoni34@gmail.com" userId="S::dhruvisoni34_gmail.com#ext#@bostoninstituteofanalyti399.onmicrosoft.com::79b0c193-98b1-402d-8d0c-68b6bde31739" providerId="AD" clId="Web-{ED811743-E555-8F5D-58C4-FCFD69D5BCF0}" dt="2023-10-28T22:36:10.757" v="3216"/>
          <ac:spMkLst>
            <pc:docMk/>
            <pc:sldMk cId="1801442327" sldId="393"/>
            <ac:spMk id="16" creationId="{B712E947-0734-45F9-9C4F-41114EC3A33E}"/>
          </ac:spMkLst>
        </pc:spChg>
        <pc:spChg chg="add">
          <ac:chgData name="dhruvisoni34@gmail.com" userId="S::dhruvisoni34_gmail.com#ext#@bostoninstituteofanalyti399.onmicrosoft.com::79b0c193-98b1-402d-8d0c-68b6bde31739" providerId="AD" clId="Web-{ED811743-E555-8F5D-58C4-FCFD69D5BCF0}" dt="2023-10-28T22:36:10.757" v="3216"/>
          <ac:spMkLst>
            <pc:docMk/>
            <pc:sldMk cId="1801442327" sldId="393"/>
            <ac:spMk id="18" creationId="{5A65989E-BBD5-44D7-AA86-7AFD5D46BBC0}"/>
          </ac:spMkLst>
        </pc:spChg>
        <pc:spChg chg="add">
          <ac:chgData name="dhruvisoni34@gmail.com" userId="S::dhruvisoni34_gmail.com#ext#@bostoninstituteofanalyti399.onmicrosoft.com::79b0c193-98b1-402d-8d0c-68b6bde31739" providerId="AD" clId="Web-{ED811743-E555-8F5D-58C4-FCFD69D5BCF0}" dt="2023-10-28T22:36:10.757" v="3216"/>
          <ac:spMkLst>
            <pc:docMk/>
            <pc:sldMk cId="1801442327" sldId="393"/>
            <ac:spMk id="20" creationId="{231A2881-D8D7-4A7D-ACA3-E9F849F853D8}"/>
          </ac:spMkLst>
        </pc:spChg>
        <pc:picChg chg="del mod">
          <ac:chgData name="dhruvisoni34@gmail.com" userId="S::dhruvisoni34_gmail.com#ext#@bostoninstituteofanalyti399.onmicrosoft.com::79b0c193-98b1-402d-8d0c-68b6bde31739" providerId="AD" clId="Web-{ED811743-E555-8F5D-58C4-FCFD69D5BCF0}" dt="2023-10-28T22:36:51.853" v="3229"/>
          <ac:picMkLst>
            <pc:docMk/>
            <pc:sldMk cId="1801442327" sldId="393"/>
            <ac:picMk id="2" creationId="{BDB90223-5D15-41E3-9664-BD96C3BD25A2}"/>
          </ac:picMkLst>
        </pc:picChg>
        <pc:picChg chg="del">
          <ac:chgData name="dhruvisoni34@gmail.com" userId="S::dhruvisoni34_gmail.com#ext#@bostoninstituteofanalyti399.onmicrosoft.com::79b0c193-98b1-402d-8d0c-68b6bde31739" providerId="AD" clId="Web-{ED811743-E555-8F5D-58C4-FCFD69D5BCF0}" dt="2023-10-28T21:48:31.269" v="2532"/>
          <ac:picMkLst>
            <pc:docMk/>
            <pc:sldMk cId="1801442327" sldId="393"/>
            <ac:picMk id="4" creationId="{63AF1A66-C633-70D0-11E3-D9DC675C3FFD}"/>
          </ac:picMkLst>
        </pc:picChg>
        <pc:picChg chg="del">
          <ac:chgData name="dhruvisoni34@gmail.com" userId="S::dhruvisoni34_gmail.com#ext#@bostoninstituteofanalyti399.onmicrosoft.com::79b0c193-98b1-402d-8d0c-68b6bde31739" providerId="AD" clId="Web-{ED811743-E555-8F5D-58C4-FCFD69D5BCF0}" dt="2023-10-28T21:48:38.145" v="2534"/>
          <ac:picMkLst>
            <pc:docMk/>
            <pc:sldMk cId="1801442327" sldId="393"/>
            <ac:picMk id="5" creationId="{9100D113-E511-6F6C-2243-745318C0D46E}"/>
          </ac:picMkLst>
        </pc:picChg>
        <pc:picChg chg="del">
          <ac:chgData name="dhruvisoni34@gmail.com" userId="S::dhruvisoni34_gmail.com#ext#@bostoninstituteofanalyti399.onmicrosoft.com::79b0c193-98b1-402d-8d0c-68b6bde31739" providerId="AD" clId="Web-{ED811743-E555-8F5D-58C4-FCFD69D5BCF0}" dt="2023-10-28T21:48:46.661" v="2536"/>
          <ac:picMkLst>
            <pc:docMk/>
            <pc:sldMk cId="1801442327" sldId="393"/>
            <ac:picMk id="6" creationId="{9928779F-015B-372C-84DD-83CB3F67BFE9}"/>
          </ac:picMkLst>
        </pc:picChg>
        <pc:picChg chg="del">
          <ac:chgData name="dhruvisoni34@gmail.com" userId="S::dhruvisoni34_gmail.com#ext#@bostoninstituteofanalyti399.onmicrosoft.com::79b0c193-98b1-402d-8d0c-68b6bde31739" providerId="AD" clId="Web-{ED811743-E555-8F5D-58C4-FCFD69D5BCF0}" dt="2023-10-28T21:48:26.628" v="2531"/>
          <ac:picMkLst>
            <pc:docMk/>
            <pc:sldMk cId="1801442327" sldId="393"/>
            <ac:picMk id="7" creationId="{C816036A-0D38-E1E8-25CC-313A47A58DD3}"/>
          </ac:picMkLst>
        </pc:picChg>
        <pc:picChg chg="del">
          <ac:chgData name="dhruvisoni34@gmail.com" userId="S::dhruvisoni34_gmail.com#ext#@bostoninstituteofanalyti399.onmicrosoft.com::79b0c193-98b1-402d-8d0c-68b6bde31739" providerId="AD" clId="Web-{ED811743-E555-8F5D-58C4-FCFD69D5BCF0}" dt="2023-10-28T21:48:34.238" v="2533"/>
          <ac:picMkLst>
            <pc:docMk/>
            <pc:sldMk cId="1801442327" sldId="393"/>
            <ac:picMk id="8" creationId="{33EBB1C0-57E6-6D82-3F2B-F9BE27900D6C}"/>
          </ac:picMkLst>
        </pc:picChg>
        <pc:picChg chg="del">
          <ac:chgData name="dhruvisoni34@gmail.com" userId="S::dhruvisoni34_gmail.com#ext#@bostoninstituteofanalyti399.onmicrosoft.com::79b0c193-98b1-402d-8d0c-68b6bde31739" providerId="AD" clId="Web-{ED811743-E555-8F5D-58C4-FCFD69D5BCF0}" dt="2023-10-28T21:48:43.348" v="2535"/>
          <ac:picMkLst>
            <pc:docMk/>
            <pc:sldMk cId="1801442327" sldId="393"/>
            <ac:picMk id="9" creationId="{79243EBE-DF9F-F980-EDA9-AE53FD8377C0}"/>
          </ac:picMkLst>
        </pc:picChg>
        <pc:picChg chg="add mod ord">
          <ac:chgData name="dhruvisoni34@gmail.com" userId="S::dhruvisoni34_gmail.com#ext#@bostoninstituteofanalyti399.onmicrosoft.com::79b0c193-98b1-402d-8d0c-68b6bde31739" providerId="AD" clId="Web-{ED811743-E555-8F5D-58C4-FCFD69D5BCF0}" dt="2023-10-28T22:36:45.962" v="3228" actId="14100"/>
          <ac:picMkLst>
            <pc:docMk/>
            <pc:sldMk cId="1801442327" sldId="393"/>
            <ac:picMk id="10" creationId="{A9F42387-7D15-843B-4E28-1D668F53E40C}"/>
          </ac:picMkLst>
        </pc:picChg>
      </pc:sldChg>
      <pc:sldChg chg="addSp delSp modSp">
        <pc:chgData name="dhruvisoni34@gmail.com" userId="S::dhruvisoni34_gmail.com#ext#@bostoninstituteofanalyti399.onmicrosoft.com::79b0c193-98b1-402d-8d0c-68b6bde31739" providerId="AD" clId="Web-{ED811743-E555-8F5D-58C4-FCFD69D5BCF0}" dt="2023-10-28T22:47:36.559" v="3374" actId="1076"/>
        <pc:sldMkLst>
          <pc:docMk/>
          <pc:sldMk cId="1276318955" sldId="394"/>
        </pc:sldMkLst>
        <pc:spChg chg="mod">
          <ac:chgData name="dhruvisoni34@gmail.com" userId="S::dhruvisoni34_gmail.com#ext#@bostoninstituteofanalyti399.onmicrosoft.com::79b0c193-98b1-402d-8d0c-68b6bde31739" providerId="AD" clId="Web-{ED811743-E555-8F5D-58C4-FCFD69D5BCF0}" dt="2023-10-28T22:47:28.746" v="3373" actId="20577"/>
          <ac:spMkLst>
            <pc:docMk/>
            <pc:sldMk cId="1276318955" sldId="394"/>
            <ac:spMk id="5" creationId="{48879C66-C50A-1BA1-93F9-EAA1FFC6423E}"/>
          </ac:spMkLst>
        </pc:spChg>
        <pc:picChg chg="mod">
          <ac:chgData name="dhruvisoni34@gmail.com" userId="S::dhruvisoni34_gmail.com#ext#@bostoninstituteofanalyti399.onmicrosoft.com::79b0c193-98b1-402d-8d0c-68b6bde31739" providerId="AD" clId="Web-{ED811743-E555-8F5D-58C4-FCFD69D5BCF0}" dt="2023-10-28T21:58:44.418" v="2628" actId="1076"/>
          <ac:picMkLst>
            <pc:docMk/>
            <pc:sldMk cId="1276318955" sldId="394"/>
            <ac:picMk id="2" creationId="{BDB90223-5D15-41E3-9664-BD96C3BD25A2}"/>
          </ac:picMkLst>
        </pc:picChg>
        <pc:picChg chg="del">
          <ac:chgData name="dhruvisoni34@gmail.com" userId="S::dhruvisoni34_gmail.com#ext#@bostoninstituteofanalyti399.onmicrosoft.com::79b0c193-98b1-402d-8d0c-68b6bde31739" providerId="AD" clId="Web-{ED811743-E555-8F5D-58C4-FCFD69D5BCF0}" dt="2023-10-28T21:58:16.057" v="2621"/>
          <ac:picMkLst>
            <pc:docMk/>
            <pc:sldMk cId="1276318955" sldId="394"/>
            <ac:picMk id="3" creationId="{9AF7FC8F-6841-BF4E-308D-95F8BD59F6A1}"/>
          </ac:picMkLst>
        </pc:picChg>
        <pc:picChg chg="del">
          <ac:chgData name="dhruvisoni34@gmail.com" userId="S::dhruvisoni34_gmail.com#ext#@bostoninstituteofanalyti399.onmicrosoft.com::79b0c193-98b1-402d-8d0c-68b6bde31739" providerId="AD" clId="Web-{ED811743-E555-8F5D-58C4-FCFD69D5BCF0}" dt="2023-10-28T21:58:26.417" v="2623"/>
          <ac:picMkLst>
            <pc:docMk/>
            <pc:sldMk cId="1276318955" sldId="394"/>
            <ac:picMk id="4" creationId="{8806EEDB-C981-75D6-B70B-53D0C03B57DB}"/>
          </ac:picMkLst>
        </pc:picChg>
        <pc:picChg chg="del">
          <ac:chgData name="dhruvisoni34@gmail.com" userId="S::dhruvisoni34_gmail.com#ext#@bostoninstituteofanalyti399.onmicrosoft.com::79b0c193-98b1-402d-8d0c-68b6bde31739" providerId="AD" clId="Web-{ED811743-E555-8F5D-58C4-FCFD69D5BCF0}" dt="2023-10-28T21:58:13.166" v="2620"/>
          <ac:picMkLst>
            <pc:docMk/>
            <pc:sldMk cId="1276318955" sldId="394"/>
            <ac:picMk id="6" creationId="{9DEFBB6B-1BF5-0BE0-8B2B-323A8EDF0410}"/>
          </ac:picMkLst>
        </pc:picChg>
        <pc:picChg chg="del">
          <ac:chgData name="dhruvisoni34@gmail.com" userId="S::dhruvisoni34_gmail.com#ext#@bostoninstituteofanalyti399.onmicrosoft.com::79b0c193-98b1-402d-8d0c-68b6bde31739" providerId="AD" clId="Web-{ED811743-E555-8F5D-58C4-FCFD69D5BCF0}" dt="2023-10-28T21:58:22.057" v="2622"/>
          <ac:picMkLst>
            <pc:docMk/>
            <pc:sldMk cId="1276318955" sldId="394"/>
            <ac:picMk id="7" creationId="{CA476F8E-94D5-DEEA-36D5-E15C31B3B6CB}"/>
          </ac:picMkLst>
        </pc:picChg>
        <pc:picChg chg="add mod">
          <ac:chgData name="dhruvisoni34@gmail.com" userId="S::dhruvisoni34_gmail.com#ext#@bostoninstituteofanalyti399.onmicrosoft.com::79b0c193-98b1-402d-8d0c-68b6bde31739" providerId="AD" clId="Web-{ED811743-E555-8F5D-58C4-FCFD69D5BCF0}" dt="2023-10-28T22:47:36.559" v="3374" actId="1076"/>
          <ac:picMkLst>
            <pc:docMk/>
            <pc:sldMk cId="1276318955" sldId="394"/>
            <ac:picMk id="8" creationId="{B03E9A03-4832-F630-03A7-59009B31A849}"/>
          </ac:picMkLst>
        </pc:picChg>
      </pc:sldChg>
      <pc:sldChg chg="del ord">
        <pc:chgData name="dhruvisoni34@gmail.com" userId="S::dhruvisoni34_gmail.com#ext#@bostoninstituteofanalyti399.onmicrosoft.com::79b0c193-98b1-402d-8d0c-68b6bde31739" providerId="AD" clId="Web-{ED811743-E555-8F5D-58C4-FCFD69D5BCF0}" dt="2023-10-28T22:28:35.644" v="3178"/>
        <pc:sldMkLst>
          <pc:docMk/>
          <pc:sldMk cId="3597956979" sldId="395"/>
        </pc:sldMkLst>
      </pc:sldChg>
      <pc:sldChg chg="addSp modSp">
        <pc:chgData name="dhruvisoni34@gmail.com" userId="S::dhruvisoni34_gmail.com#ext#@bostoninstituteofanalyti399.onmicrosoft.com::79b0c193-98b1-402d-8d0c-68b6bde31739" providerId="AD" clId="Web-{ED811743-E555-8F5D-58C4-FCFD69D5BCF0}" dt="2023-10-28T22:48:57.344" v="3389" actId="1076"/>
        <pc:sldMkLst>
          <pc:docMk/>
          <pc:sldMk cId="3749563960" sldId="396"/>
        </pc:sldMkLst>
        <pc:spChg chg="mo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3" creationId="{B6F8C14F-FB2E-78D6-07D9-FDC50548E7B3}"/>
          </ac:spMkLst>
        </pc:spChg>
        <pc:spChg chg="mod">
          <ac:chgData name="dhruvisoni34@gmail.com" userId="S::dhruvisoni34_gmail.com#ext#@bostoninstituteofanalyti399.onmicrosoft.com::79b0c193-98b1-402d-8d0c-68b6bde31739" providerId="AD" clId="Web-{ED811743-E555-8F5D-58C4-FCFD69D5BCF0}" dt="2023-10-28T22:48:50.953" v="3388" actId="14100"/>
          <ac:spMkLst>
            <pc:docMk/>
            <pc:sldMk cId="3749563960" sldId="396"/>
            <ac:spMk id="4" creationId="{42DFC0E6-6D31-9C9A-9A3A-0D817001A977}"/>
          </ac:spMkLst>
        </pc:spChg>
        <pc:spChg chg="ad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9" creationId="{C4285719-470E-454C-AF62-8323075F1F5B}"/>
          </ac:spMkLst>
        </pc:spChg>
        <pc:spChg chg="ad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11" creationId="{CD9FE4EF-C4D8-49A0-B2FF-81D8DB7D8A24}"/>
          </ac:spMkLst>
        </pc:spChg>
        <pc:spChg chg="ad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13" creationId="{4300840D-0A0B-4512-BACA-B439D5B9C57C}"/>
          </ac:spMkLst>
        </pc:spChg>
        <pc:spChg chg="ad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15" creationId="{D2B78728-A580-49A7-84F9-6EF6F583ADE0}"/>
          </ac:spMkLst>
        </pc:spChg>
        <pc:spChg chg="ad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17" creationId="{38FAA1A1-D861-433F-88FA-1E9D6FD31D11}"/>
          </ac:spMkLst>
        </pc:spChg>
        <pc:spChg chg="ad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19" creationId="{8D71EDA1-87BF-4D5D-AB79-F346FD19278A}"/>
          </ac:spMkLst>
        </pc:spChg>
        <pc:picChg chg="mod ord">
          <ac:chgData name="dhruvisoni34@gmail.com" userId="S::dhruvisoni34_gmail.com#ext#@bostoninstituteofanalyti399.onmicrosoft.com::79b0c193-98b1-402d-8d0c-68b6bde31739" providerId="AD" clId="Web-{ED811743-E555-8F5D-58C4-FCFD69D5BCF0}" dt="2023-10-28T22:48:57.344" v="3389" actId="1076"/>
          <ac:picMkLst>
            <pc:docMk/>
            <pc:sldMk cId="3749563960" sldId="396"/>
            <ac:picMk id="2" creationId="{BDB90223-5D15-41E3-9664-BD96C3BD25A2}"/>
          </ac:picMkLst>
        </pc:picChg>
      </pc:sldChg>
      <pc:sldChg chg="modSp ord">
        <pc:chgData name="dhruvisoni34@gmail.com" userId="S::dhruvisoni34_gmail.com#ext#@bostoninstituteofanalyti399.onmicrosoft.com::79b0c193-98b1-402d-8d0c-68b6bde31739" providerId="AD" clId="Web-{ED811743-E555-8F5D-58C4-FCFD69D5BCF0}" dt="2023-10-28T22:21:20.640" v="3070" actId="20577"/>
        <pc:sldMkLst>
          <pc:docMk/>
          <pc:sldMk cId="1156615313" sldId="397"/>
        </pc:sldMkLst>
        <pc:spChg chg="mod">
          <ac:chgData name="dhruvisoni34@gmail.com" userId="S::dhruvisoni34_gmail.com#ext#@bostoninstituteofanalyti399.onmicrosoft.com::79b0c193-98b1-402d-8d0c-68b6bde31739" providerId="AD" clId="Web-{ED811743-E555-8F5D-58C4-FCFD69D5BCF0}" dt="2023-10-28T22:21:20.640" v="3070" actId="20577"/>
          <ac:spMkLst>
            <pc:docMk/>
            <pc:sldMk cId="1156615313" sldId="397"/>
            <ac:spMk id="3" creationId="{CDC982CA-3725-A91D-005B-9E6267FC2C48}"/>
          </ac:spMkLst>
        </pc:spChg>
      </pc:sldChg>
      <pc:sldChg chg="new del ord">
        <pc:chgData name="dhruvisoni34@gmail.com" userId="S::dhruvisoni34_gmail.com#ext#@bostoninstituteofanalyti399.onmicrosoft.com::79b0c193-98b1-402d-8d0c-68b6bde31739" providerId="AD" clId="Web-{ED811743-E555-8F5D-58C4-FCFD69D5BCF0}" dt="2023-10-28T22:28:30.988" v="3177"/>
        <pc:sldMkLst>
          <pc:docMk/>
          <pc:sldMk cId="111736434" sldId="398"/>
        </pc:sldMkLst>
      </pc:sldChg>
    </pc:docChg>
  </pc:docChgLst>
  <pc:docChgLst>
    <pc:chgData name="Guest User" userId="S::urn:spo:anon#d41d6a69044f57f4c643a70c668809c060233706aa7abf4301dc3cbb37044801::" providerId="AD" clId="Web-{64E2D6B0-B75A-AF11-0F41-A5F3FC527C26}"/>
    <pc:docChg chg="modSld">
      <pc:chgData name="Guest User" userId="S::urn:spo:anon#d41d6a69044f57f4c643a70c668809c060233706aa7abf4301dc3cbb37044801::" providerId="AD" clId="Web-{64E2D6B0-B75A-AF11-0F41-A5F3FC527C26}" dt="2023-10-30T15:41:08.851" v="188"/>
      <pc:docMkLst>
        <pc:docMk/>
      </pc:docMkLst>
      <pc:sldChg chg="addSp delSp modSp">
        <pc:chgData name="Guest User" userId="S::urn:spo:anon#d41d6a69044f57f4c643a70c668809c060233706aa7abf4301dc3cbb37044801::" providerId="AD" clId="Web-{64E2D6B0-B75A-AF11-0F41-A5F3FC527C26}" dt="2023-10-30T15:41:08.851" v="188"/>
        <pc:sldMkLst>
          <pc:docMk/>
          <pc:sldMk cId="3084368489" sldId="382"/>
        </pc:sldMkLst>
        <pc:spChg chg="add del">
          <ac:chgData name="Guest User" userId="S::urn:spo:anon#d41d6a69044f57f4c643a70c668809c060233706aa7abf4301dc3cbb37044801::" providerId="AD" clId="Web-{64E2D6B0-B75A-AF11-0F41-A5F3FC527C26}" dt="2023-10-30T15:41:08.851" v="188"/>
          <ac:spMkLst>
            <pc:docMk/>
            <pc:sldMk cId="3084368489" sldId="382"/>
            <ac:spMk id="41" creationId="{230C3D3F-804C-4A71-8E21-2B62A4081F40}"/>
          </ac:spMkLst>
        </pc:spChg>
        <pc:spChg chg="add del">
          <ac:chgData name="Guest User" userId="S::urn:spo:anon#d41d6a69044f57f4c643a70c668809c060233706aa7abf4301dc3cbb37044801::" providerId="AD" clId="Web-{64E2D6B0-B75A-AF11-0F41-A5F3FC527C26}" dt="2023-10-30T15:41:08.851" v="188"/>
          <ac:spMkLst>
            <pc:docMk/>
            <pc:sldMk cId="3084368489" sldId="382"/>
            <ac:spMk id="46" creationId="{B50AB553-2A96-4A92-96F2-93548E096954}"/>
          </ac:spMkLst>
        </pc:spChg>
        <pc:graphicFrameChg chg="mod modGraphic">
          <ac:chgData name="Guest User" userId="S::urn:spo:anon#d41d6a69044f57f4c643a70c668809c060233706aa7abf4301dc3cbb37044801::" providerId="AD" clId="Web-{64E2D6B0-B75A-AF11-0F41-A5F3FC527C26}" dt="2023-10-30T15:41:08.851" v="188"/>
          <ac:graphicFrameMkLst>
            <pc:docMk/>
            <pc:sldMk cId="3084368489" sldId="382"/>
            <ac:graphicFrameMk id="9" creationId="{02E86FA8-7C27-3C1B-9409-50C1DAB7D2DB}"/>
          </ac:graphicFrameMkLst>
        </pc:graphicFrameChg>
        <pc:picChg chg="mod">
          <ac:chgData name="Guest User" userId="S::urn:spo:anon#d41d6a69044f57f4c643a70c668809c060233706aa7abf4301dc3cbb37044801::" providerId="AD" clId="Web-{64E2D6B0-B75A-AF11-0F41-A5F3FC527C26}" dt="2023-10-30T15:41:08.851" v="188"/>
          <ac:picMkLst>
            <pc:docMk/>
            <pc:sldMk cId="3084368489" sldId="382"/>
            <ac:picMk id="2" creationId="{BDB90223-5D15-41E3-9664-BD96C3BD25A2}"/>
          </ac:picMkLst>
        </pc:picChg>
        <pc:picChg chg="mod">
          <ac:chgData name="Guest User" userId="S::urn:spo:anon#d41d6a69044f57f4c643a70c668809c060233706aa7abf4301dc3cbb37044801::" providerId="AD" clId="Web-{64E2D6B0-B75A-AF11-0F41-A5F3FC527C26}" dt="2023-10-30T14:32:07.155" v="48" actId="1076"/>
          <ac:picMkLst>
            <pc:docMk/>
            <pc:sldMk cId="3084368489" sldId="382"/>
            <ac:picMk id="7" creationId="{4019A7C7-4F37-4807-89DC-50EF4BBEB556}"/>
          </ac:picMkLst>
        </pc:picChg>
      </pc:sldChg>
      <pc:sldChg chg="addSp modSp">
        <pc:chgData name="Guest User" userId="S::urn:spo:anon#d41d6a69044f57f4c643a70c668809c060233706aa7abf4301dc3cbb37044801::" providerId="AD" clId="Web-{64E2D6B0-B75A-AF11-0F41-A5F3FC527C26}" dt="2023-10-30T15:39:31.801" v="180" actId="14100"/>
        <pc:sldMkLst>
          <pc:docMk/>
          <pc:sldMk cId="1498139725" sldId="383"/>
        </pc:sldMkLst>
        <pc:spChg chg="mod">
          <ac:chgData name="Guest User" userId="S::urn:spo:anon#d41d6a69044f57f4c643a70c668809c060233706aa7abf4301dc3cbb37044801::" providerId="AD" clId="Web-{64E2D6B0-B75A-AF11-0F41-A5F3FC527C26}" dt="2023-10-30T15:39:31.801" v="180" actId="14100"/>
          <ac:spMkLst>
            <pc:docMk/>
            <pc:sldMk cId="1498139725" sldId="383"/>
            <ac:spMk id="3" creationId="{12989E66-F477-B4DF-54D3-0D368FD186B2}"/>
          </ac:spMkLst>
        </pc:spChg>
        <pc:spChg chg="add mod">
          <ac:chgData name="Guest User" userId="S::urn:spo:anon#d41d6a69044f57f4c643a70c668809c060233706aa7abf4301dc3cbb37044801::" providerId="AD" clId="Web-{64E2D6B0-B75A-AF11-0F41-A5F3FC527C26}" dt="2023-10-30T14:29:58.197" v="47" actId="14100"/>
          <ac:spMkLst>
            <pc:docMk/>
            <pc:sldMk cId="1498139725" sldId="383"/>
            <ac:spMk id="4" creationId="{DE2898E1-814D-6A60-82C3-964F221B884D}"/>
          </ac:spMkLst>
        </pc:spChg>
      </pc:sldChg>
      <pc:sldChg chg="modSp">
        <pc:chgData name="Guest User" userId="S::urn:spo:anon#d41d6a69044f57f4c643a70c668809c060233706aa7abf4301dc3cbb37044801::" providerId="AD" clId="Web-{64E2D6B0-B75A-AF11-0F41-A5F3FC527C26}" dt="2023-10-30T15:36:05.857" v="164" actId="20577"/>
        <pc:sldMkLst>
          <pc:docMk/>
          <pc:sldMk cId="844918343" sldId="388"/>
        </pc:sldMkLst>
        <pc:spChg chg="mod">
          <ac:chgData name="Guest User" userId="S::urn:spo:anon#d41d6a69044f57f4c643a70c668809c060233706aa7abf4301dc3cbb37044801::" providerId="AD" clId="Web-{64E2D6B0-B75A-AF11-0F41-A5F3FC527C26}" dt="2023-10-30T15:36:05.857" v="164" actId="20577"/>
          <ac:spMkLst>
            <pc:docMk/>
            <pc:sldMk cId="844918343" sldId="388"/>
            <ac:spMk id="3" creationId="{4E384B3A-CCDD-2428-B398-AFF44000C70C}"/>
          </ac:spMkLst>
        </pc:spChg>
      </pc:sldChg>
      <pc:sldChg chg="addSp delSp modSp">
        <pc:chgData name="Guest User" userId="S::urn:spo:anon#d41d6a69044f57f4c643a70c668809c060233706aa7abf4301dc3cbb37044801::" providerId="AD" clId="Web-{64E2D6B0-B75A-AF11-0F41-A5F3FC527C26}" dt="2023-10-30T14:40:02.471" v="112" actId="1076"/>
        <pc:sldMkLst>
          <pc:docMk/>
          <pc:sldMk cId="3749563960" sldId="396"/>
        </pc:sldMkLst>
        <pc:spChg chg="mod">
          <ac:chgData name="Guest User" userId="S::urn:spo:anon#d41d6a69044f57f4c643a70c668809c060233706aa7abf4301dc3cbb37044801::" providerId="AD" clId="Web-{64E2D6B0-B75A-AF11-0F41-A5F3FC527C26}" dt="2023-10-30T14:39:20.797" v="107"/>
          <ac:spMkLst>
            <pc:docMk/>
            <pc:sldMk cId="3749563960" sldId="396"/>
            <ac:spMk id="3" creationId="{B6F8C14F-FB2E-78D6-07D9-FDC50548E7B3}"/>
          </ac:spMkLst>
        </pc:spChg>
        <pc:spChg chg="del mod">
          <ac:chgData name="Guest User" userId="S::urn:spo:anon#d41d6a69044f57f4c643a70c668809c060233706aa7abf4301dc3cbb37044801::" providerId="AD" clId="Web-{64E2D6B0-B75A-AF11-0F41-A5F3FC527C26}" dt="2023-10-30T14:39:20.829" v="108"/>
          <ac:spMkLst>
            <pc:docMk/>
            <pc:sldMk cId="3749563960" sldId="396"/>
            <ac:spMk id="4" creationId="{42DFC0E6-6D31-9C9A-9A3A-0D817001A977}"/>
          </ac:spMkLst>
        </pc:spChg>
        <pc:spChg chg="add del">
          <ac:chgData name="Guest User" userId="S::urn:spo:anon#d41d6a69044f57f4c643a70c668809c060233706aa7abf4301dc3cbb37044801::" providerId="AD" clId="Web-{64E2D6B0-B75A-AF11-0F41-A5F3FC527C26}" dt="2023-10-30T14:39:20.829" v="108"/>
          <ac:spMkLst>
            <pc:docMk/>
            <pc:sldMk cId="3749563960" sldId="396"/>
            <ac:spMk id="9" creationId="{C4285719-470E-454C-AF62-8323075F1F5B}"/>
          </ac:spMkLst>
        </pc:spChg>
        <pc:spChg chg="add del">
          <ac:chgData name="Guest User" userId="S::urn:spo:anon#d41d6a69044f57f4c643a70c668809c060233706aa7abf4301dc3cbb37044801::" providerId="AD" clId="Web-{64E2D6B0-B75A-AF11-0F41-A5F3FC527C26}" dt="2023-10-30T14:39:20.829" v="108"/>
          <ac:spMkLst>
            <pc:docMk/>
            <pc:sldMk cId="3749563960" sldId="396"/>
            <ac:spMk id="11" creationId="{CD9FE4EF-C4D8-49A0-B2FF-81D8DB7D8A24}"/>
          </ac:spMkLst>
        </pc:spChg>
        <pc:spChg chg="add del">
          <ac:chgData name="Guest User" userId="S::urn:spo:anon#d41d6a69044f57f4c643a70c668809c060233706aa7abf4301dc3cbb37044801::" providerId="AD" clId="Web-{64E2D6B0-B75A-AF11-0F41-A5F3FC527C26}" dt="2023-10-30T14:39:20.829" v="108"/>
          <ac:spMkLst>
            <pc:docMk/>
            <pc:sldMk cId="3749563960" sldId="396"/>
            <ac:spMk id="13" creationId="{4300840D-0A0B-4512-BACA-B439D5B9C57C}"/>
          </ac:spMkLst>
        </pc:spChg>
        <pc:spChg chg="add del">
          <ac:chgData name="Guest User" userId="S::urn:spo:anon#d41d6a69044f57f4c643a70c668809c060233706aa7abf4301dc3cbb37044801::" providerId="AD" clId="Web-{64E2D6B0-B75A-AF11-0F41-A5F3FC527C26}" dt="2023-10-30T14:39:20.829" v="108"/>
          <ac:spMkLst>
            <pc:docMk/>
            <pc:sldMk cId="3749563960" sldId="396"/>
            <ac:spMk id="15" creationId="{D2B78728-A580-49A7-84F9-6EF6F583ADE0}"/>
          </ac:spMkLst>
        </pc:spChg>
        <pc:spChg chg="add del">
          <ac:chgData name="Guest User" userId="S::urn:spo:anon#d41d6a69044f57f4c643a70c668809c060233706aa7abf4301dc3cbb37044801::" providerId="AD" clId="Web-{64E2D6B0-B75A-AF11-0F41-A5F3FC527C26}" dt="2023-10-30T14:39:20.829" v="108"/>
          <ac:spMkLst>
            <pc:docMk/>
            <pc:sldMk cId="3749563960" sldId="396"/>
            <ac:spMk id="17" creationId="{38FAA1A1-D861-433F-88FA-1E9D6FD31D11}"/>
          </ac:spMkLst>
        </pc:spChg>
        <pc:spChg chg="add del">
          <ac:chgData name="Guest User" userId="S::urn:spo:anon#d41d6a69044f57f4c643a70c668809c060233706aa7abf4301dc3cbb37044801::" providerId="AD" clId="Web-{64E2D6B0-B75A-AF11-0F41-A5F3FC527C26}" dt="2023-10-30T14:39:20.829" v="108"/>
          <ac:spMkLst>
            <pc:docMk/>
            <pc:sldMk cId="3749563960" sldId="396"/>
            <ac:spMk id="19" creationId="{8D71EDA1-87BF-4D5D-AB79-F346FD19278A}"/>
          </ac:spMkLst>
        </pc:spChg>
        <pc:spChg chg="add">
          <ac:chgData name="Guest User" userId="S::urn:spo:anon#d41d6a69044f57f4c643a70c668809c060233706aa7abf4301dc3cbb37044801::" providerId="AD" clId="Web-{64E2D6B0-B75A-AF11-0F41-A5F3FC527C26}" dt="2023-10-30T14:39:20.829" v="108"/>
          <ac:spMkLst>
            <pc:docMk/>
            <pc:sldMk cId="3749563960" sldId="396"/>
            <ac:spMk id="28" creationId="{C4285719-470E-454C-AF62-8323075F1F5B}"/>
          </ac:spMkLst>
        </pc:spChg>
        <pc:spChg chg="add">
          <ac:chgData name="Guest User" userId="S::urn:spo:anon#d41d6a69044f57f4c643a70c668809c060233706aa7abf4301dc3cbb37044801::" providerId="AD" clId="Web-{64E2D6B0-B75A-AF11-0F41-A5F3FC527C26}" dt="2023-10-30T14:39:20.829" v="108"/>
          <ac:spMkLst>
            <pc:docMk/>
            <pc:sldMk cId="3749563960" sldId="396"/>
            <ac:spMk id="29" creationId="{CD9FE4EF-C4D8-49A0-B2FF-81D8DB7D8A24}"/>
          </ac:spMkLst>
        </pc:spChg>
        <pc:spChg chg="add">
          <ac:chgData name="Guest User" userId="S::urn:spo:anon#d41d6a69044f57f4c643a70c668809c060233706aa7abf4301dc3cbb37044801::" providerId="AD" clId="Web-{64E2D6B0-B75A-AF11-0F41-A5F3FC527C26}" dt="2023-10-30T14:39:20.829" v="108"/>
          <ac:spMkLst>
            <pc:docMk/>
            <pc:sldMk cId="3749563960" sldId="396"/>
            <ac:spMk id="30" creationId="{4300840D-0A0B-4512-BACA-B439D5B9C57C}"/>
          </ac:spMkLst>
        </pc:spChg>
        <pc:spChg chg="add">
          <ac:chgData name="Guest User" userId="S::urn:spo:anon#d41d6a69044f57f4c643a70c668809c060233706aa7abf4301dc3cbb37044801::" providerId="AD" clId="Web-{64E2D6B0-B75A-AF11-0F41-A5F3FC527C26}" dt="2023-10-30T14:39:20.829" v="108"/>
          <ac:spMkLst>
            <pc:docMk/>
            <pc:sldMk cId="3749563960" sldId="396"/>
            <ac:spMk id="31" creationId="{D2B78728-A580-49A7-84F9-6EF6F583ADE0}"/>
          </ac:spMkLst>
        </pc:spChg>
        <pc:spChg chg="add">
          <ac:chgData name="Guest User" userId="S::urn:spo:anon#d41d6a69044f57f4c643a70c668809c060233706aa7abf4301dc3cbb37044801::" providerId="AD" clId="Web-{64E2D6B0-B75A-AF11-0F41-A5F3FC527C26}" dt="2023-10-30T14:39:20.829" v="108"/>
          <ac:spMkLst>
            <pc:docMk/>
            <pc:sldMk cId="3749563960" sldId="396"/>
            <ac:spMk id="32" creationId="{38FAA1A1-D861-433F-88FA-1E9D6FD31D11}"/>
          </ac:spMkLst>
        </pc:spChg>
        <pc:spChg chg="add">
          <ac:chgData name="Guest User" userId="S::urn:spo:anon#d41d6a69044f57f4c643a70c668809c060233706aa7abf4301dc3cbb37044801::" providerId="AD" clId="Web-{64E2D6B0-B75A-AF11-0F41-A5F3FC527C26}" dt="2023-10-30T14:39:20.829" v="108"/>
          <ac:spMkLst>
            <pc:docMk/>
            <pc:sldMk cId="3749563960" sldId="396"/>
            <ac:spMk id="33" creationId="{8D71EDA1-87BF-4D5D-AB79-F346FD19278A}"/>
          </ac:spMkLst>
        </pc:spChg>
        <pc:grpChg chg="add del">
          <ac:chgData name="Guest User" userId="S::urn:spo:anon#d41d6a69044f57f4c643a70c668809c060233706aa7abf4301dc3cbb37044801::" providerId="AD" clId="Web-{64E2D6B0-B75A-AF11-0F41-A5F3FC527C26}" dt="2023-10-30T14:39:20.797" v="107"/>
          <ac:grpSpMkLst>
            <pc:docMk/>
            <pc:sldMk cId="3749563960" sldId="396"/>
            <ac:grpSpMk id="24" creationId="{8CE57D37-C2D0-066B-1AE3-6F4244344F27}"/>
          </ac:grpSpMkLst>
        </pc:grpChg>
        <pc:graphicFrameChg chg="add">
          <ac:chgData name="Guest User" userId="S::urn:spo:anon#d41d6a69044f57f4c643a70c668809c060233706aa7abf4301dc3cbb37044801::" providerId="AD" clId="Web-{64E2D6B0-B75A-AF11-0F41-A5F3FC527C26}" dt="2023-10-30T14:39:20.829" v="108"/>
          <ac:graphicFrameMkLst>
            <pc:docMk/>
            <pc:sldMk cId="3749563960" sldId="396"/>
            <ac:graphicFrameMk id="21" creationId="{799ADE41-1FD2-8A98-689C-012043C477AB}"/>
          </ac:graphicFrameMkLst>
        </pc:graphicFrameChg>
        <pc:picChg chg="del mod">
          <ac:chgData name="Guest User" userId="S::urn:spo:anon#d41d6a69044f57f4c643a70c668809c060233706aa7abf4301dc3cbb37044801::" providerId="AD" clId="Web-{64E2D6B0-B75A-AF11-0F41-A5F3FC527C26}" dt="2023-10-30T14:39:40.845" v="110"/>
          <ac:picMkLst>
            <pc:docMk/>
            <pc:sldMk cId="3749563960" sldId="396"/>
            <ac:picMk id="2" creationId="{BDB90223-5D15-41E3-9664-BD96C3BD25A2}"/>
          </ac:picMkLst>
        </pc:picChg>
        <pc:picChg chg="add mod">
          <ac:chgData name="Guest User" userId="S::urn:spo:anon#d41d6a69044f57f4c643a70c668809c060233706aa7abf4301dc3cbb37044801::" providerId="AD" clId="Web-{64E2D6B0-B75A-AF11-0F41-A5F3FC527C26}" dt="2023-10-30T14:40:02.471" v="112" actId="1076"/>
          <ac:picMkLst>
            <pc:docMk/>
            <pc:sldMk cId="3749563960" sldId="396"/>
            <ac:picMk id="12" creationId="{F61D51AD-4AFA-6AA7-12AD-3E9C485E47ED}"/>
          </ac:picMkLst>
        </pc:picChg>
      </pc:sldChg>
      <pc:sldChg chg="addSp modSp">
        <pc:chgData name="Guest User" userId="S::urn:spo:anon#d41d6a69044f57f4c643a70c668809c060233706aa7abf4301dc3cbb37044801::" providerId="AD" clId="Web-{64E2D6B0-B75A-AF11-0F41-A5F3FC527C26}" dt="2023-10-30T14:23:10.009" v="32" actId="1076"/>
        <pc:sldMkLst>
          <pc:docMk/>
          <pc:sldMk cId="1156615313" sldId="397"/>
        </pc:sldMkLst>
        <pc:spChg chg="mod">
          <ac:chgData name="Guest User" userId="S::urn:spo:anon#d41d6a69044f57f4c643a70c668809c060233706aa7abf4301dc3cbb37044801::" providerId="AD" clId="Web-{64E2D6B0-B75A-AF11-0F41-A5F3FC527C26}" dt="2023-10-30T14:13:37.799" v="4" actId="20577"/>
          <ac:spMkLst>
            <pc:docMk/>
            <pc:sldMk cId="1156615313" sldId="397"/>
            <ac:spMk id="3" creationId="{CDC982CA-3725-A91D-005B-9E6267FC2C48}"/>
          </ac:spMkLst>
        </pc:spChg>
        <pc:spChg chg="add mod">
          <ac:chgData name="Guest User" userId="S::urn:spo:anon#d41d6a69044f57f4c643a70c668809c060233706aa7abf4301dc3cbb37044801::" providerId="AD" clId="Web-{64E2D6B0-B75A-AF11-0F41-A5F3FC527C26}" dt="2023-10-30T14:23:10.009" v="32" actId="1076"/>
          <ac:spMkLst>
            <pc:docMk/>
            <pc:sldMk cId="1156615313" sldId="397"/>
            <ac:spMk id="4" creationId="{D5340483-23A1-4052-3556-7168E070B99E}"/>
          </ac:spMkLst>
        </pc:spChg>
      </pc:sldChg>
      <pc:sldChg chg="addSp delSp modSp">
        <pc:chgData name="Guest User" userId="S::urn:spo:anon#d41d6a69044f57f4c643a70c668809c060233706aa7abf4301dc3cbb37044801::" providerId="AD" clId="Web-{64E2D6B0-B75A-AF11-0F41-A5F3FC527C26}" dt="2023-10-30T14:18:52.999" v="19" actId="1076"/>
        <pc:sldMkLst>
          <pc:docMk/>
          <pc:sldMk cId="3069466425" sldId="401"/>
        </pc:sldMkLst>
        <pc:picChg chg="del">
          <ac:chgData name="Guest User" userId="S::urn:spo:anon#d41d6a69044f57f4c643a70c668809c060233706aa7abf4301dc3cbb37044801::" providerId="AD" clId="Web-{64E2D6B0-B75A-AF11-0F41-A5F3FC527C26}" dt="2023-10-30T14:18:31.811" v="15"/>
          <ac:picMkLst>
            <pc:docMk/>
            <pc:sldMk cId="3069466425" sldId="401"/>
            <ac:picMk id="3" creationId="{44F65BAD-456C-44CE-116F-BE1128AFB9FF}"/>
          </ac:picMkLst>
        </pc:picChg>
        <pc:picChg chg="add mod">
          <ac:chgData name="Guest User" userId="S::urn:spo:anon#d41d6a69044f57f4c643a70c668809c060233706aa7abf4301dc3cbb37044801::" providerId="AD" clId="Web-{64E2D6B0-B75A-AF11-0F41-A5F3FC527C26}" dt="2023-10-30T14:18:52.999" v="19" actId="1076"/>
          <ac:picMkLst>
            <pc:docMk/>
            <pc:sldMk cId="3069466425" sldId="401"/>
            <ac:picMk id="4" creationId="{E842A922-D50B-D991-2AAC-8BF7C74AA7B6}"/>
          </ac:picMkLst>
        </pc:picChg>
      </pc:sldChg>
      <pc:sldChg chg="addSp delSp modSp">
        <pc:chgData name="Guest User" userId="S::urn:spo:anon#d41d6a69044f57f4c643a70c668809c060233706aa7abf4301dc3cbb37044801::" providerId="AD" clId="Web-{64E2D6B0-B75A-AF11-0F41-A5F3FC527C26}" dt="2023-10-30T14:52:19.422" v="158" actId="1076"/>
        <pc:sldMkLst>
          <pc:docMk/>
          <pc:sldMk cId="3365588541" sldId="402"/>
        </pc:sldMkLst>
        <pc:spChg chg="mod">
          <ac:chgData name="Guest User" userId="S::urn:spo:anon#d41d6a69044f57f4c643a70c668809c060233706aa7abf4301dc3cbb37044801::" providerId="AD" clId="Web-{64E2D6B0-B75A-AF11-0F41-A5F3FC527C26}" dt="2023-10-30T14:46:07.735" v="119"/>
          <ac:spMkLst>
            <pc:docMk/>
            <pc:sldMk cId="3365588541" sldId="402"/>
            <ac:spMk id="2" creationId="{0D9AD3C1-2449-E37D-98BC-869E97E3BA3D}"/>
          </ac:spMkLst>
        </pc:spChg>
        <pc:spChg chg="add mod">
          <ac:chgData name="Guest User" userId="S::urn:spo:anon#d41d6a69044f57f4c643a70c668809c060233706aa7abf4301dc3cbb37044801::" providerId="AD" clId="Web-{64E2D6B0-B75A-AF11-0F41-A5F3FC527C26}" dt="2023-10-30T14:34:22.504" v="92" actId="20577"/>
          <ac:spMkLst>
            <pc:docMk/>
            <pc:sldMk cId="3365588541" sldId="402"/>
            <ac:spMk id="3" creationId="{53A3DC60-67A2-36FB-AB83-D3FDA645918B}"/>
          </ac:spMkLst>
        </pc:spChg>
        <pc:spChg chg="add mod">
          <ac:chgData name="Guest User" userId="S::urn:spo:anon#d41d6a69044f57f4c643a70c668809c060233706aa7abf4301dc3cbb37044801::" providerId="AD" clId="Web-{64E2D6B0-B75A-AF11-0F41-A5F3FC527C26}" dt="2023-10-30T14:52:19.422" v="158" actId="1076"/>
          <ac:spMkLst>
            <pc:docMk/>
            <pc:sldMk cId="3365588541" sldId="402"/>
            <ac:spMk id="5" creationId="{1D3187D1-E2C1-8D2C-8761-DDB897FF5D05}"/>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40" creationId="{577D6B2E-37A3-429E-A37C-F30ED6487282}"/>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42" creationId="{5CEAD642-85CF-4750-8432-7C80C901F001}"/>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44" creationId="{FA33EEAE-15D5-4119-8C1E-89D943F911EF}"/>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46" creationId="{730D8B3B-9B80-4025-B934-26DC7D7CD231}"/>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48" creationId="{1064D5D5-227B-4F66-9AEA-46F570E793BD}"/>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50" creationId="{646B67A4-D328-4747-A82B-65E84FA46368}"/>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52" creationId="{B5A1B09C-1565-46F8-B70F-621C5EB48A09}"/>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54" creationId="{8C516CC8-80AC-446C-A56E-9F54B7210402}"/>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60" creationId="{C1DD1A8A-57D5-4A81-AD04-532B043C5611}"/>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62" creationId="{007891EC-4501-44ED-A8C8-B11B6DB767AB}"/>
          </ac:spMkLst>
        </pc:spChg>
        <pc:picChg chg="add del mod">
          <ac:chgData name="Guest User" userId="S::urn:spo:anon#d41d6a69044f57f4c643a70c668809c060233706aa7abf4301dc3cbb37044801::" providerId="AD" clId="Web-{64E2D6B0-B75A-AF11-0F41-A5F3FC527C26}" dt="2023-10-30T14:36:56.995" v="102"/>
          <ac:picMkLst>
            <pc:docMk/>
            <pc:sldMk cId="3365588541" sldId="402"/>
            <ac:picMk id="4" creationId="{30D2A280-22C5-7563-7952-B69D04F7270D}"/>
          </ac:picMkLst>
        </pc:picChg>
        <pc:picChg chg="add del mod">
          <ac:chgData name="Guest User" userId="S::urn:spo:anon#d41d6a69044f57f4c643a70c668809c060233706aa7abf4301dc3cbb37044801::" providerId="AD" clId="Web-{64E2D6B0-B75A-AF11-0F41-A5F3FC527C26}" dt="2023-10-30T14:46:25.236" v="122"/>
          <ac:picMkLst>
            <pc:docMk/>
            <pc:sldMk cId="3365588541" sldId="402"/>
            <ac:picMk id="4" creationId="{F45B52CB-B276-1BC2-3BF5-167E85E5F656}"/>
          </ac:picMkLst>
        </pc:picChg>
        <pc:picChg chg="add mod">
          <ac:chgData name="Guest User" userId="S::urn:spo:anon#d41d6a69044f57f4c643a70c668809c060233706aa7abf4301dc3cbb37044801::" providerId="AD" clId="Web-{64E2D6B0-B75A-AF11-0F41-A5F3FC527C26}" dt="2023-10-30T14:38:16.357" v="105" actId="1076"/>
          <ac:picMkLst>
            <pc:docMk/>
            <pc:sldMk cId="3365588541" sldId="402"/>
            <ac:picMk id="6" creationId="{90598568-4BB9-ED78-0C47-11613FD2D242}"/>
          </ac:picMkLst>
        </pc:picChg>
        <pc:picChg chg="add del">
          <ac:chgData name="Guest User" userId="S::urn:spo:anon#d41d6a69044f57f4c643a70c668809c060233706aa7abf4301dc3cbb37044801::" providerId="AD" clId="Web-{64E2D6B0-B75A-AF11-0F41-A5F3FC527C26}" dt="2023-10-30T14:46:07.735" v="119"/>
          <ac:picMkLst>
            <pc:docMk/>
            <pc:sldMk cId="3365588541" sldId="402"/>
            <ac:picMk id="56" creationId="{EBD41F42-3577-6B59-165B-16F6A605B3C5}"/>
          </ac:picMkLst>
        </pc:picChg>
      </pc:sldChg>
    </pc:docChg>
  </pc:docChgLst>
  <pc:docChgLst>
    <pc:chgData name="Guest User" userId="S::urn:spo:anon#12bb9c270c8a06e2adebb12a476771c11d5d4ef54da76a286c505b46425cd796::" providerId="AD" clId="Web-{D6CDC382-8C67-7704-3C02-B27EF57EE0B6}"/>
    <pc:docChg chg="addSld delSld modSld modMainMaster">
      <pc:chgData name="Guest User" userId="S::urn:spo:anon#12bb9c270c8a06e2adebb12a476771c11d5d4ef54da76a286c505b46425cd796::" providerId="AD" clId="Web-{D6CDC382-8C67-7704-3C02-B27EF57EE0B6}" dt="2023-11-07T09:29:25.997" v="69" actId="20577"/>
      <pc:docMkLst>
        <pc:docMk/>
      </pc:docMkLst>
      <pc:sldChg chg="mod">
        <pc:chgData name="Guest User" userId="S::urn:spo:anon#12bb9c270c8a06e2adebb12a476771c11d5d4ef54da76a286c505b46425cd796::" providerId="AD" clId="Web-{D6CDC382-8C67-7704-3C02-B27EF57EE0B6}" dt="2023-11-07T09:26:07.882" v="43"/>
        <pc:sldMkLst>
          <pc:docMk/>
          <pc:sldMk cId="2341085596" sldId="257"/>
        </pc:sldMkLst>
      </pc:sldChg>
      <pc:sldChg chg="addSp delSp modSp del mod setBg">
        <pc:chgData name="Guest User" userId="S::urn:spo:anon#12bb9c270c8a06e2adebb12a476771c11d5d4ef54da76a286c505b46425cd796::" providerId="AD" clId="Web-{D6CDC382-8C67-7704-3C02-B27EF57EE0B6}" dt="2023-11-07T09:28:39.871" v="63"/>
        <pc:sldMkLst>
          <pc:docMk/>
          <pc:sldMk cId="1156615313" sldId="397"/>
        </pc:sldMkLst>
        <pc:spChg chg="mod">
          <ac:chgData name="Guest User" userId="S::urn:spo:anon#12bb9c270c8a06e2adebb12a476771c11d5d4ef54da76a286c505b46425cd796::" providerId="AD" clId="Web-{D6CDC382-8C67-7704-3C02-B27EF57EE0B6}" dt="2023-11-07T09:21:31.265" v="36"/>
          <ac:spMkLst>
            <pc:docMk/>
            <pc:sldMk cId="1156615313" sldId="397"/>
            <ac:spMk id="3" creationId="{CDC982CA-3725-A91D-005B-9E6267FC2C48}"/>
          </ac:spMkLst>
        </pc:spChg>
        <pc:spChg chg="mod">
          <ac:chgData name="Guest User" userId="S::urn:spo:anon#12bb9c270c8a06e2adebb12a476771c11d5d4ef54da76a286c505b46425cd796::" providerId="AD" clId="Web-{D6CDC382-8C67-7704-3C02-B27EF57EE0B6}" dt="2023-11-07T09:17:44.117" v="16" actId="14100"/>
          <ac:spMkLst>
            <pc:docMk/>
            <pc:sldMk cId="1156615313" sldId="397"/>
            <ac:spMk id="4" creationId="{D5340483-23A1-4052-3556-7168E070B99E}"/>
          </ac:spMkLst>
        </pc:spChg>
        <pc:spChg chg="add mod">
          <ac:chgData name="Guest User" userId="S::urn:spo:anon#12bb9c270c8a06e2adebb12a476771c11d5d4ef54da76a286c505b46425cd796::" providerId="AD" clId="Web-{D6CDC382-8C67-7704-3C02-B27EF57EE0B6}" dt="2023-11-07T09:19:57.669" v="23" actId="20577"/>
          <ac:spMkLst>
            <pc:docMk/>
            <pc:sldMk cId="1156615313" sldId="397"/>
            <ac:spMk id="5" creationId="{5F2CCBB9-856A-BA8C-2CF6-CF7F03816B58}"/>
          </ac:spMkLst>
        </pc:spChg>
        <pc:spChg chg="add del">
          <ac:chgData name="Guest User" userId="S::urn:spo:anon#12bb9c270c8a06e2adebb12a476771c11d5d4ef54da76a286c505b46425cd796::" providerId="AD" clId="Web-{D6CDC382-8C67-7704-3C02-B27EF57EE0B6}" dt="2023-11-07T09:21:08.874" v="32"/>
          <ac:spMkLst>
            <pc:docMk/>
            <pc:sldMk cId="1156615313" sldId="397"/>
            <ac:spMk id="12" creationId="{A9F529C3-C941-49FD-8C67-82F134F64BDB}"/>
          </ac:spMkLst>
        </pc:spChg>
        <pc:spChg chg="add del">
          <ac:chgData name="Guest User" userId="S::urn:spo:anon#12bb9c270c8a06e2adebb12a476771c11d5d4ef54da76a286c505b46425cd796::" providerId="AD" clId="Web-{D6CDC382-8C67-7704-3C02-B27EF57EE0B6}" dt="2023-11-07T09:21:08.874" v="32"/>
          <ac:spMkLst>
            <pc:docMk/>
            <pc:sldMk cId="1156615313" sldId="397"/>
            <ac:spMk id="14" creationId="{20586029-32A0-47E5-9AEC-AE3ABA6B94D0}"/>
          </ac:spMkLst>
        </pc:spChg>
        <pc:spChg chg="add del">
          <ac:chgData name="Guest User" userId="S::urn:spo:anon#12bb9c270c8a06e2adebb12a476771c11d5d4ef54da76a286c505b46425cd796::" providerId="AD" clId="Web-{D6CDC382-8C67-7704-3C02-B27EF57EE0B6}" dt="2023-11-07T09:21:31.265" v="36"/>
          <ac:spMkLst>
            <pc:docMk/>
            <pc:sldMk cId="1156615313" sldId="397"/>
            <ac:spMk id="18" creationId="{74283919-7E00-4FC2-BFC9-3F56E58808F7}"/>
          </ac:spMkLst>
        </pc:spChg>
        <pc:spChg chg="add del">
          <ac:chgData name="Guest User" userId="S::urn:spo:anon#12bb9c270c8a06e2adebb12a476771c11d5d4ef54da76a286c505b46425cd796::" providerId="AD" clId="Web-{D6CDC382-8C67-7704-3C02-B27EF57EE0B6}" dt="2023-11-07T09:21:31.265" v="36"/>
          <ac:spMkLst>
            <pc:docMk/>
            <pc:sldMk cId="1156615313" sldId="397"/>
            <ac:spMk id="19" creationId="{7AA67C3D-6D28-4C64-81F8-295FC9396EB6}"/>
          </ac:spMkLst>
        </pc:spChg>
        <pc:spChg chg="add del">
          <ac:chgData name="Guest User" userId="S::urn:spo:anon#12bb9c270c8a06e2adebb12a476771c11d5d4ef54da76a286c505b46425cd796::" providerId="AD" clId="Web-{D6CDC382-8C67-7704-3C02-B27EF57EE0B6}" dt="2023-11-07T09:21:31.265" v="36"/>
          <ac:spMkLst>
            <pc:docMk/>
            <pc:sldMk cId="1156615313" sldId="397"/>
            <ac:spMk id="20" creationId="{2217FF4A-5EDF-43B7-90EE-BDD9F1E9EAC2}"/>
          </ac:spMkLst>
        </pc:spChg>
        <pc:spChg chg="add del">
          <ac:chgData name="Guest User" userId="S::urn:spo:anon#12bb9c270c8a06e2adebb12a476771c11d5d4ef54da76a286c505b46425cd796::" providerId="AD" clId="Web-{D6CDC382-8C67-7704-3C02-B27EF57EE0B6}" dt="2023-11-07T09:21:31.265" v="36"/>
          <ac:spMkLst>
            <pc:docMk/>
            <pc:sldMk cId="1156615313" sldId="397"/>
            <ac:spMk id="21" creationId="{8DBEAE55-3EA1-41D7-A212-5F7D8986C1F2}"/>
          </ac:spMkLst>
        </pc:spChg>
        <pc:spChg chg="add del">
          <ac:chgData name="Guest User" userId="S::urn:spo:anon#12bb9c270c8a06e2adebb12a476771c11d5d4ef54da76a286c505b46425cd796::" providerId="AD" clId="Web-{D6CDC382-8C67-7704-3C02-B27EF57EE0B6}" dt="2023-11-07T09:21:31.265" v="36"/>
          <ac:spMkLst>
            <pc:docMk/>
            <pc:sldMk cId="1156615313" sldId="397"/>
            <ac:spMk id="22" creationId="{CFC5F0E7-644F-4101-BE72-12825CF537E7}"/>
          </ac:spMkLst>
        </pc:spChg>
        <pc:picChg chg="del mod">
          <ac:chgData name="Guest User" userId="S::urn:spo:anon#12bb9c270c8a06e2adebb12a476771c11d5d4ef54da76a286c505b46425cd796::" providerId="AD" clId="Web-{D6CDC382-8C67-7704-3C02-B27EF57EE0B6}" dt="2023-11-07T09:26:07.882" v="43"/>
          <ac:picMkLst>
            <pc:docMk/>
            <pc:sldMk cId="1156615313" sldId="397"/>
            <ac:picMk id="2" creationId="{BDB90223-5D15-41E3-9664-BD96C3BD25A2}"/>
          </ac:picMkLst>
        </pc:picChg>
        <pc:picChg chg="add del mod ord">
          <ac:chgData name="Guest User" userId="S::urn:spo:anon#12bb9c270c8a06e2adebb12a476771c11d5d4ef54da76a286c505b46425cd796::" providerId="AD" clId="Web-{D6CDC382-8C67-7704-3C02-B27EF57EE0B6}" dt="2023-11-07T09:26:21.461" v="44"/>
          <ac:picMkLst>
            <pc:docMk/>
            <pc:sldMk cId="1156615313" sldId="397"/>
            <ac:picMk id="6" creationId="{EC8EC2EC-12A8-E761-D3E7-55DD4E06FB16}"/>
          </ac:picMkLst>
        </pc:picChg>
        <pc:picChg chg="add del mod">
          <ac:chgData name="Guest User" userId="S::urn:spo:anon#12bb9c270c8a06e2adebb12a476771c11d5d4ef54da76a286c505b46425cd796::" providerId="AD" clId="Web-{D6CDC382-8C67-7704-3C02-B27EF57EE0B6}" dt="2023-11-07T09:21:52.328" v="42"/>
          <ac:picMkLst>
            <pc:docMk/>
            <pc:sldMk cId="1156615313" sldId="397"/>
            <ac:picMk id="8" creationId="{3C95CCD7-F241-3DF6-C11D-1AAD960E1352}"/>
          </ac:picMkLst>
        </pc:picChg>
        <pc:cxnChg chg="add del">
          <ac:chgData name="Guest User" userId="S::urn:spo:anon#12bb9c270c8a06e2adebb12a476771c11d5d4ef54da76a286c505b46425cd796::" providerId="AD" clId="Web-{D6CDC382-8C67-7704-3C02-B27EF57EE0B6}" dt="2023-11-07T09:21:08.874" v="32"/>
          <ac:cxnSpMkLst>
            <pc:docMk/>
            <pc:sldMk cId="1156615313" sldId="397"/>
            <ac:cxnSpMk id="16" creationId="{8C730EAB-A532-4295-A302-FB4B90DB9F5E}"/>
          </ac:cxnSpMkLst>
        </pc:cxnChg>
      </pc:sldChg>
      <pc:sldChg chg="addSp delSp modSp mod setBg">
        <pc:chgData name="Guest User" userId="S::urn:spo:anon#12bb9c270c8a06e2adebb12a476771c11d5d4ef54da76a286c505b46425cd796::" providerId="AD" clId="Web-{D6CDC382-8C67-7704-3C02-B27EF57EE0B6}" dt="2023-11-07T09:27:55.714" v="62" actId="20577"/>
        <pc:sldMkLst>
          <pc:docMk/>
          <pc:sldMk cId="3271765712" sldId="399"/>
        </pc:sldMkLst>
        <pc:spChg chg="mod ord">
          <ac:chgData name="Guest User" userId="S::urn:spo:anon#12bb9c270c8a06e2adebb12a476771c11d5d4ef54da76a286c505b46425cd796::" providerId="AD" clId="Web-{D6CDC382-8C67-7704-3C02-B27EF57EE0B6}" dt="2023-11-07T09:27:55.714" v="62" actId="20577"/>
          <ac:spMkLst>
            <pc:docMk/>
            <pc:sldMk cId="3271765712" sldId="399"/>
            <ac:spMk id="3" creationId="{CDC982CA-3725-A91D-005B-9E6267FC2C48}"/>
          </ac:spMkLst>
        </pc:spChg>
        <pc:spChg chg="add mod">
          <ac:chgData name="Guest User" userId="S::urn:spo:anon#12bb9c270c8a06e2adebb12a476771c11d5d4ef54da76a286c505b46425cd796::" providerId="AD" clId="Web-{D6CDC382-8C67-7704-3C02-B27EF57EE0B6}" dt="2023-11-07T09:27:26.291" v="51" actId="1076"/>
          <ac:spMkLst>
            <pc:docMk/>
            <pc:sldMk cId="3271765712" sldId="399"/>
            <ac:spMk id="5" creationId="{6EB38271-5099-EAED-6DA2-71F72C468D74}"/>
          </ac:spMkLst>
        </pc:spChg>
        <pc:spChg chg="add del">
          <ac:chgData name="Guest User" userId="S::urn:spo:anon#12bb9c270c8a06e2adebb12a476771c11d5d4ef54da76a286c505b46425cd796::" providerId="AD" clId="Web-{D6CDC382-8C67-7704-3C02-B27EF57EE0B6}" dt="2023-11-07T09:26:57.321" v="47"/>
          <ac:spMkLst>
            <pc:docMk/>
            <pc:sldMk cId="3271765712" sldId="399"/>
            <ac:spMk id="12" creationId="{AE3A741D-C19B-960A-5803-1C5887147820}"/>
          </ac:spMkLst>
        </pc:spChg>
        <pc:spChg chg="add del">
          <ac:chgData name="Guest User" userId="S::urn:spo:anon#12bb9c270c8a06e2adebb12a476771c11d5d4ef54da76a286c505b46425cd796::" providerId="AD" clId="Web-{D6CDC382-8C67-7704-3C02-B27EF57EE0B6}" dt="2023-11-07T09:26:57.321" v="47"/>
          <ac:spMkLst>
            <pc:docMk/>
            <pc:sldMk cId="3271765712" sldId="399"/>
            <ac:spMk id="14" creationId="{9C3A50E9-9119-7BC3-083B-2D84CCC78E47}"/>
          </ac:spMkLst>
        </pc:spChg>
        <pc:spChg chg="add del">
          <ac:chgData name="Guest User" userId="S::urn:spo:anon#12bb9c270c8a06e2adebb12a476771c11d5d4ef54da76a286c505b46425cd796::" providerId="AD" clId="Web-{D6CDC382-8C67-7704-3C02-B27EF57EE0B6}" dt="2023-11-07T09:26:57.321" v="47"/>
          <ac:spMkLst>
            <pc:docMk/>
            <pc:sldMk cId="3271765712" sldId="399"/>
            <ac:spMk id="16" creationId="{DC39DE25-0E4E-0AA7-0932-1D78C2372786}"/>
          </ac:spMkLst>
        </pc:spChg>
        <pc:spChg chg="add del">
          <ac:chgData name="Guest User" userId="S::urn:spo:anon#12bb9c270c8a06e2adebb12a476771c11d5d4ef54da76a286c505b46425cd796::" providerId="AD" clId="Web-{D6CDC382-8C67-7704-3C02-B27EF57EE0B6}" dt="2023-11-07T09:26:57.321" v="47"/>
          <ac:spMkLst>
            <pc:docMk/>
            <pc:sldMk cId="3271765712" sldId="399"/>
            <ac:spMk id="18" creationId="{8D6EA299-0840-6DEA-E670-C49AEBC87E89}"/>
          </ac:spMkLst>
        </pc:spChg>
        <pc:spChg chg="add">
          <ac:chgData name="Guest User" userId="S::urn:spo:anon#12bb9c270c8a06e2adebb12a476771c11d5d4ef54da76a286c505b46425cd796::" providerId="AD" clId="Web-{D6CDC382-8C67-7704-3C02-B27EF57EE0B6}" dt="2023-11-07T09:26:57.337" v="48"/>
          <ac:spMkLst>
            <pc:docMk/>
            <pc:sldMk cId="3271765712" sldId="399"/>
            <ac:spMk id="20" creationId="{F13C74B1-5B17-4795-BED0-7140497B445A}"/>
          </ac:spMkLst>
        </pc:spChg>
        <pc:spChg chg="add">
          <ac:chgData name="Guest User" userId="S::urn:spo:anon#12bb9c270c8a06e2adebb12a476771c11d5d4ef54da76a286c505b46425cd796::" providerId="AD" clId="Web-{D6CDC382-8C67-7704-3C02-B27EF57EE0B6}" dt="2023-11-07T09:26:57.337" v="48"/>
          <ac:spMkLst>
            <pc:docMk/>
            <pc:sldMk cId="3271765712" sldId="399"/>
            <ac:spMk id="21" creationId="{D4974D33-8DC5-464E-8C6D-BE58F0669C17}"/>
          </ac:spMkLst>
        </pc:spChg>
        <pc:picChg chg="mod">
          <ac:chgData name="Guest User" userId="S::urn:spo:anon#12bb9c270c8a06e2adebb12a476771c11d5d4ef54da76a286c505b46425cd796::" providerId="AD" clId="Web-{D6CDC382-8C67-7704-3C02-B27EF57EE0B6}" dt="2023-11-07T09:26:57.337" v="48"/>
          <ac:picMkLst>
            <pc:docMk/>
            <pc:sldMk cId="3271765712" sldId="399"/>
            <ac:picMk id="2" creationId="{BDB90223-5D15-41E3-9664-BD96C3BD25A2}"/>
          </ac:picMkLst>
        </pc:picChg>
      </pc:sldChg>
      <pc:sldChg chg="new">
        <pc:chgData name="Guest User" userId="S::urn:spo:anon#12bb9c270c8a06e2adebb12a476771c11d5d4ef54da76a286c505b46425cd796::" providerId="AD" clId="Web-{D6CDC382-8C67-7704-3C02-B27EF57EE0B6}" dt="2023-11-07T09:28:44.934" v="64"/>
        <pc:sldMkLst>
          <pc:docMk/>
          <pc:sldMk cId="3919393841" sldId="400"/>
        </pc:sldMkLst>
      </pc:sldChg>
      <pc:sldChg chg="modSp add replId">
        <pc:chgData name="Guest User" userId="S::urn:spo:anon#12bb9c270c8a06e2adebb12a476771c11d5d4ef54da76a286c505b46425cd796::" providerId="AD" clId="Web-{D6CDC382-8C67-7704-3C02-B27EF57EE0B6}" dt="2023-11-07T09:29:25.997" v="69" actId="20577"/>
        <pc:sldMkLst>
          <pc:docMk/>
          <pc:sldMk cId="1586511948" sldId="401"/>
        </pc:sldMkLst>
        <pc:spChg chg="mod">
          <ac:chgData name="Guest User" userId="S::urn:spo:anon#12bb9c270c8a06e2adebb12a476771c11d5d4ef54da76a286c505b46425cd796::" providerId="AD" clId="Web-{D6CDC382-8C67-7704-3C02-B27EF57EE0B6}" dt="2023-11-07T09:29:25.997" v="69" actId="20577"/>
          <ac:spMkLst>
            <pc:docMk/>
            <pc:sldMk cId="1586511948" sldId="401"/>
            <ac:spMk id="3" creationId="{CDC982CA-3725-A91D-005B-9E6267FC2C48}"/>
          </ac:spMkLst>
        </pc:spChg>
      </pc:sldChg>
      <pc:sldMasterChg chg="mod setBg modSldLayout">
        <pc:chgData name="Guest User" userId="S::urn:spo:anon#12bb9c270c8a06e2adebb12a476771c11d5d4ef54da76a286c505b46425cd796::" providerId="AD" clId="Web-{D6CDC382-8C67-7704-3C02-B27EF57EE0B6}" dt="2023-11-07T09:26:07.882" v="43"/>
        <pc:sldMasterMkLst>
          <pc:docMk/>
          <pc:sldMasterMk cId="1790150482" sldId="2147483708"/>
        </pc:sldMasterMkLst>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2070220443" sldId="2147483709"/>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152971525" sldId="2147483710"/>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4133162582" sldId="2147483711"/>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794772627" sldId="2147483712"/>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2256112054" sldId="2147483713"/>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1356564965" sldId="2147483714"/>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3836398958" sldId="2147483715"/>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2361135053" sldId="2147483716"/>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2225573444" sldId="2147483717"/>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3679081388" sldId="2147483718"/>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225890975" sldId="2147483719"/>
          </pc:sldLayoutMkLst>
        </pc:sldLayoutChg>
      </pc:sldMasterChg>
    </pc:docChg>
  </pc:docChgLst>
  <pc:docChgLst>
    <pc:chgData name="Guest User" userId="S::urn:spo:anon#d41d6a69044f57f4c643a70c668809c060233706aa7abf4301dc3cbb37044801::" providerId="AD" clId="Web-{3BCD08FE-4DE2-F10A-8E9F-284CA95D5D25}"/>
    <pc:docChg chg="modSld">
      <pc:chgData name="Guest User" userId="S::urn:spo:anon#d41d6a69044f57f4c643a70c668809c060233706aa7abf4301dc3cbb37044801::" providerId="AD" clId="Web-{3BCD08FE-4DE2-F10A-8E9F-284CA95D5D25}" dt="2023-10-28T16:41:40.481" v="40" actId="20577"/>
      <pc:docMkLst>
        <pc:docMk/>
      </pc:docMkLst>
      <pc:sldChg chg="modSp">
        <pc:chgData name="Guest User" userId="S::urn:spo:anon#d41d6a69044f57f4c643a70c668809c060233706aa7abf4301dc3cbb37044801::" providerId="AD" clId="Web-{3BCD08FE-4DE2-F10A-8E9F-284CA95D5D25}" dt="2023-10-28T16:41:40.481" v="40" actId="20577"/>
        <pc:sldMkLst>
          <pc:docMk/>
          <pc:sldMk cId="3084368489" sldId="382"/>
        </pc:sldMkLst>
        <pc:spChg chg="mod">
          <ac:chgData name="Guest User" userId="S::urn:spo:anon#d41d6a69044f57f4c643a70c668809c060233706aa7abf4301dc3cbb37044801::" providerId="AD" clId="Web-{3BCD08FE-4DE2-F10A-8E9F-284CA95D5D25}" dt="2023-10-28T16:41:40.481" v="40" actId="20577"/>
          <ac:spMkLst>
            <pc:docMk/>
            <pc:sldMk cId="3084368489" sldId="382"/>
            <ac:spMk id="3" creationId="{0498D189-494B-ED80-4684-4448F52E2D98}"/>
          </ac:spMkLst>
        </pc:spChg>
      </pc:sldChg>
    </pc:docChg>
  </pc:docChgLst>
  <pc:docChgLst>
    <pc:chgData name="Guest User" userId="S::urn:spo:anon#12bb9c270c8a06e2adebb12a476771c11d5d4ef54da76a286c505b46425cd796::" providerId="AD" clId="Web-{E196BB94-06EE-8B4D-220C-DC923B0B6D8F}"/>
    <pc:docChg chg="modSld">
      <pc:chgData name="Guest User" userId="S::urn:spo:anon#12bb9c270c8a06e2adebb12a476771c11d5d4ef54da76a286c505b46425cd796::" providerId="AD" clId="Web-{E196BB94-06EE-8B4D-220C-DC923B0B6D8F}" dt="2023-09-29T13:49:11.633" v="12" actId="1076"/>
      <pc:docMkLst>
        <pc:docMk/>
      </pc:docMkLst>
      <pc:sldChg chg="addSp delSp modSp">
        <pc:chgData name="Guest User" userId="S::urn:spo:anon#12bb9c270c8a06e2adebb12a476771c11d5d4ef54da76a286c505b46425cd796::" providerId="AD" clId="Web-{E196BB94-06EE-8B4D-220C-DC923B0B6D8F}" dt="2023-09-29T13:49:11.633" v="12" actId="1076"/>
        <pc:sldMkLst>
          <pc:docMk/>
          <pc:sldMk cId="818892514" sldId="381"/>
        </pc:sldMkLst>
        <pc:spChg chg="add del mod">
          <ac:chgData name="Guest User" userId="S::urn:spo:anon#12bb9c270c8a06e2adebb12a476771c11d5d4ef54da76a286c505b46425cd796::" providerId="AD" clId="Web-{E196BB94-06EE-8B4D-220C-DC923B0B6D8F}" dt="2023-09-29T13:48:38.975" v="11"/>
          <ac:spMkLst>
            <pc:docMk/>
            <pc:sldMk cId="818892514" sldId="381"/>
            <ac:spMk id="3" creationId="{3DE36C6C-3F78-DDE7-50FE-4297B3C52D44}"/>
          </ac:spMkLst>
        </pc:spChg>
        <pc:picChg chg="mod">
          <ac:chgData name="Guest User" userId="S::urn:spo:anon#12bb9c270c8a06e2adebb12a476771c11d5d4ef54da76a286c505b46425cd796::" providerId="AD" clId="Web-{E196BB94-06EE-8B4D-220C-DC923B0B6D8F}" dt="2023-09-29T13:49:11.633" v="12" actId="1076"/>
          <ac:picMkLst>
            <pc:docMk/>
            <pc:sldMk cId="818892514" sldId="381"/>
            <ac:picMk id="2" creationId="{BDB90223-5D15-41E3-9664-BD96C3BD25A2}"/>
          </ac:picMkLst>
        </pc:picChg>
      </pc:sldChg>
    </pc:docChg>
  </pc:docChgLst>
  <pc:docChgLst>
    <pc:chgData name="Guest User" userId="S::urn:spo:anon#d41d6a69044f57f4c643a70c668809c060233706aa7abf4301dc3cbb37044801::" providerId="AD" clId="Web-{84138A4A-35B9-4E4D-922B-A94DDC794F5B}"/>
    <pc:docChg chg="addSld delSld modSld">
      <pc:chgData name="Guest User" userId="S::urn:spo:anon#d41d6a69044f57f4c643a70c668809c060233706aa7abf4301dc3cbb37044801::" providerId="AD" clId="Web-{84138A4A-35B9-4E4D-922B-A94DDC794F5B}" dt="2023-07-15T14:54:58.988" v="349"/>
      <pc:docMkLst>
        <pc:docMk/>
      </pc:docMkLst>
      <pc:sldChg chg="delSp">
        <pc:chgData name="Guest User" userId="S::urn:spo:anon#d41d6a69044f57f4c643a70c668809c060233706aa7abf4301dc3cbb37044801::" providerId="AD" clId="Web-{84138A4A-35B9-4E4D-922B-A94DDC794F5B}" dt="2023-07-15T14:54:56.504" v="348"/>
        <pc:sldMkLst>
          <pc:docMk/>
          <pc:sldMk cId="2729877128" sldId="311"/>
        </pc:sldMkLst>
        <pc:picChg chg="del">
          <ac:chgData name="Guest User" userId="S::urn:spo:anon#d41d6a69044f57f4c643a70c668809c060233706aa7abf4301dc3cbb37044801::" providerId="AD" clId="Web-{84138A4A-35B9-4E4D-922B-A94DDC794F5B}" dt="2023-07-15T14:54:56.504" v="348"/>
          <ac:picMkLst>
            <pc:docMk/>
            <pc:sldMk cId="2729877128" sldId="311"/>
            <ac:picMk id="9" creationId="{876CFDD3-99A9-D230-D799-B7ED54ECD1BD}"/>
          </ac:picMkLst>
        </pc:picChg>
      </pc:sldChg>
      <pc:sldChg chg="del">
        <pc:chgData name="Guest User" userId="S::urn:spo:anon#d41d6a69044f57f4c643a70c668809c060233706aa7abf4301dc3cbb37044801::" providerId="AD" clId="Web-{84138A4A-35B9-4E4D-922B-A94DDC794F5B}" dt="2023-07-15T14:54:58.988" v="349"/>
        <pc:sldMkLst>
          <pc:docMk/>
          <pc:sldMk cId="3529524057" sldId="312"/>
        </pc:sldMkLst>
      </pc:sldChg>
      <pc:sldChg chg="modSp">
        <pc:chgData name="Guest User" userId="S::urn:spo:anon#d41d6a69044f57f4c643a70c668809c060233706aa7abf4301dc3cbb37044801::" providerId="AD" clId="Web-{84138A4A-35B9-4E4D-922B-A94DDC794F5B}" dt="2023-07-15T14:53:47.049" v="326" actId="20577"/>
        <pc:sldMkLst>
          <pc:docMk/>
          <pc:sldMk cId="2214311409" sldId="318"/>
        </pc:sldMkLst>
        <pc:spChg chg="mod">
          <ac:chgData name="Guest User" userId="S::urn:spo:anon#d41d6a69044f57f4c643a70c668809c060233706aa7abf4301dc3cbb37044801::" providerId="AD" clId="Web-{84138A4A-35B9-4E4D-922B-A94DDC794F5B}" dt="2023-07-15T14:53:47.049" v="326" actId="20577"/>
          <ac:spMkLst>
            <pc:docMk/>
            <pc:sldMk cId="2214311409" sldId="318"/>
            <ac:spMk id="6" creationId="{2FCBF0B7-94AB-BD25-B9D7-E5A88529D971}"/>
          </ac:spMkLst>
        </pc:spChg>
      </pc:sldChg>
      <pc:sldChg chg="delSp modSp">
        <pc:chgData name="Guest User" userId="S::urn:spo:anon#d41d6a69044f57f4c643a70c668809c060233706aa7abf4301dc3cbb37044801::" providerId="AD" clId="Web-{84138A4A-35B9-4E4D-922B-A94DDC794F5B}" dt="2023-07-15T14:52:23.202" v="143" actId="20577"/>
        <pc:sldMkLst>
          <pc:docMk/>
          <pc:sldMk cId="2191786966" sldId="320"/>
        </pc:sldMkLst>
        <pc:spChg chg="mod">
          <ac:chgData name="Guest User" userId="S::urn:spo:anon#d41d6a69044f57f4c643a70c668809c060233706aa7abf4301dc3cbb37044801::" providerId="AD" clId="Web-{84138A4A-35B9-4E4D-922B-A94DDC794F5B}" dt="2023-07-15T14:52:23.202" v="143" actId="20577"/>
          <ac:spMkLst>
            <pc:docMk/>
            <pc:sldMk cId="2191786966" sldId="320"/>
            <ac:spMk id="6" creationId="{2FCBF0B7-94AB-BD25-B9D7-E5A88529D971}"/>
          </ac:spMkLst>
        </pc:spChg>
        <pc:spChg chg="del">
          <ac:chgData name="Guest User" userId="S::urn:spo:anon#d41d6a69044f57f4c643a70c668809c060233706aa7abf4301dc3cbb37044801::" providerId="AD" clId="Web-{84138A4A-35B9-4E4D-922B-A94DDC794F5B}" dt="2023-07-15T14:52:13.655" v="119"/>
          <ac:spMkLst>
            <pc:docMk/>
            <pc:sldMk cId="2191786966" sldId="320"/>
            <ac:spMk id="8" creationId="{E35BD990-E826-3680-13E0-410C1E9DDC10}"/>
          </ac:spMkLst>
        </pc:spChg>
      </pc:sldChg>
      <pc:sldChg chg="modSp">
        <pc:chgData name="Guest User" userId="S::urn:spo:anon#d41d6a69044f57f4c643a70c668809c060233706aa7abf4301dc3cbb37044801::" providerId="AD" clId="Web-{84138A4A-35B9-4E4D-922B-A94DDC794F5B}" dt="2023-07-15T14:52:53.203" v="217" actId="20577"/>
        <pc:sldMkLst>
          <pc:docMk/>
          <pc:sldMk cId="855327567" sldId="321"/>
        </pc:sldMkLst>
        <pc:spChg chg="mod">
          <ac:chgData name="Guest User" userId="S::urn:spo:anon#d41d6a69044f57f4c643a70c668809c060233706aa7abf4301dc3cbb37044801::" providerId="AD" clId="Web-{84138A4A-35B9-4E4D-922B-A94DDC794F5B}" dt="2023-07-15T14:52:53.203" v="217" actId="20577"/>
          <ac:spMkLst>
            <pc:docMk/>
            <pc:sldMk cId="855327567" sldId="321"/>
            <ac:spMk id="6" creationId="{2FCBF0B7-94AB-BD25-B9D7-E5A88529D971}"/>
          </ac:spMkLst>
        </pc:spChg>
      </pc:sldChg>
      <pc:sldChg chg="modSp">
        <pc:chgData name="Guest User" userId="S::urn:spo:anon#d41d6a69044f57f4c643a70c668809c060233706aa7abf4301dc3cbb37044801::" providerId="AD" clId="Web-{84138A4A-35B9-4E4D-922B-A94DDC794F5B}" dt="2023-07-15T14:51:31.904" v="39" actId="20577"/>
        <pc:sldMkLst>
          <pc:docMk/>
          <pc:sldMk cId="450545381" sldId="323"/>
        </pc:sldMkLst>
        <pc:spChg chg="mod">
          <ac:chgData name="Guest User" userId="S::urn:spo:anon#d41d6a69044f57f4c643a70c668809c060233706aa7abf4301dc3cbb37044801::" providerId="AD" clId="Web-{84138A4A-35B9-4E4D-922B-A94DDC794F5B}" dt="2023-07-15T14:51:31.904" v="39" actId="20577"/>
          <ac:spMkLst>
            <pc:docMk/>
            <pc:sldMk cId="450545381" sldId="323"/>
            <ac:spMk id="9" creationId="{D601559F-613E-AB97-F725-5E1C55D8DED2}"/>
          </ac:spMkLst>
        </pc:spChg>
      </pc:sldChg>
      <pc:sldChg chg="modSp">
        <pc:chgData name="Guest User" userId="S::urn:spo:anon#d41d6a69044f57f4c643a70c668809c060233706aa7abf4301dc3cbb37044801::" providerId="AD" clId="Web-{84138A4A-35B9-4E4D-922B-A94DDC794F5B}" dt="2023-07-15T14:51:42.514" v="73" actId="20577"/>
        <pc:sldMkLst>
          <pc:docMk/>
          <pc:sldMk cId="1560736688" sldId="324"/>
        </pc:sldMkLst>
        <pc:spChg chg="mod">
          <ac:chgData name="Guest User" userId="S::urn:spo:anon#d41d6a69044f57f4c643a70c668809c060233706aa7abf4301dc3cbb37044801::" providerId="AD" clId="Web-{84138A4A-35B9-4E4D-922B-A94DDC794F5B}" dt="2023-07-15T14:51:42.514" v="73" actId="20577"/>
          <ac:spMkLst>
            <pc:docMk/>
            <pc:sldMk cId="1560736688" sldId="324"/>
            <ac:spMk id="9" creationId="{5668EF27-44EB-6FBF-5B48-711B97EE9677}"/>
          </ac:spMkLst>
        </pc:spChg>
      </pc:sldChg>
      <pc:sldChg chg="modSp">
        <pc:chgData name="Guest User" userId="S::urn:spo:anon#d41d6a69044f57f4c643a70c668809c060233706aa7abf4301dc3cbb37044801::" providerId="AD" clId="Web-{84138A4A-35B9-4E4D-922B-A94DDC794F5B}" dt="2023-07-15T14:52:00.717" v="118" actId="20577"/>
        <pc:sldMkLst>
          <pc:docMk/>
          <pc:sldMk cId="2250602425" sldId="325"/>
        </pc:sldMkLst>
        <pc:spChg chg="mod">
          <ac:chgData name="Guest User" userId="S::urn:spo:anon#d41d6a69044f57f4c643a70c668809c060233706aa7abf4301dc3cbb37044801::" providerId="AD" clId="Web-{84138A4A-35B9-4E4D-922B-A94DDC794F5B}" dt="2023-07-15T14:52:00.717" v="118" actId="20577"/>
          <ac:spMkLst>
            <pc:docMk/>
            <pc:sldMk cId="2250602425" sldId="325"/>
            <ac:spMk id="3" creationId="{29B8C2F9-F4A8-371D-D303-58C892D846B5}"/>
          </ac:spMkLst>
        </pc:spChg>
      </pc:sldChg>
      <pc:sldChg chg="delSp">
        <pc:chgData name="Guest User" userId="S::urn:spo:anon#d41d6a69044f57f4c643a70c668809c060233706aa7abf4301dc3cbb37044801::" providerId="AD" clId="Web-{84138A4A-35B9-4E4D-922B-A94DDC794F5B}" dt="2023-07-15T14:54:50.504" v="347"/>
        <pc:sldMkLst>
          <pc:docMk/>
          <pc:sldMk cId="1948310906" sldId="332"/>
        </pc:sldMkLst>
        <pc:picChg chg="del">
          <ac:chgData name="Guest User" userId="S::urn:spo:anon#d41d6a69044f57f4c643a70c668809c060233706aa7abf4301dc3cbb37044801::" providerId="AD" clId="Web-{84138A4A-35B9-4E4D-922B-A94DDC794F5B}" dt="2023-07-15T14:54:50.504" v="347"/>
          <ac:picMkLst>
            <pc:docMk/>
            <pc:sldMk cId="1948310906" sldId="332"/>
            <ac:picMk id="5" creationId="{787E65D5-1C14-9FD0-7A12-DADC99996BBA}"/>
          </ac:picMkLst>
        </pc:picChg>
      </pc:sldChg>
      <pc:sldChg chg="delSp modSp">
        <pc:chgData name="Guest User" userId="S::urn:spo:anon#d41d6a69044f57f4c643a70c668809c060233706aa7abf4301dc3cbb37044801::" providerId="AD" clId="Web-{84138A4A-35B9-4E4D-922B-A94DDC794F5B}" dt="2023-07-15T14:53:14.485" v="261" actId="20577"/>
        <pc:sldMkLst>
          <pc:docMk/>
          <pc:sldMk cId="3671700765" sldId="335"/>
        </pc:sldMkLst>
        <pc:spChg chg="mod">
          <ac:chgData name="Guest User" userId="S::urn:spo:anon#d41d6a69044f57f4c643a70c668809c060233706aa7abf4301dc3cbb37044801::" providerId="AD" clId="Web-{84138A4A-35B9-4E4D-922B-A94DDC794F5B}" dt="2023-07-15T14:53:14.485" v="261" actId="20577"/>
          <ac:spMkLst>
            <pc:docMk/>
            <pc:sldMk cId="3671700765" sldId="335"/>
            <ac:spMk id="3" creationId="{484045FE-D6B1-3DF9-B24F-282AFDFB93F5}"/>
          </ac:spMkLst>
        </pc:spChg>
        <pc:picChg chg="del">
          <ac:chgData name="Guest User" userId="S::urn:spo:anon#d41d6a69044f57f4c643a70c668809c060233706aa7abf4301dc3cbb37044801::" providerId="AD" clId="Web-{84138A4A-35B9-4E4D-922B-A94DDC794F5B}" dt="2023-07-15T14:53:01.547" v="218"/>
          <ac:picMkLst>
            <pc:docMk/>
            <pc:sldMk cId="3671700765" sldId="335"/>
            <ac:picMk id="9" creationId="{5A72A545-1162-49B8-7E5C-72E59BFF4E3C}"/>
          </ac:picMkLst>
        </pc:picChg>
      </pc:sldChg>
      <pc:sldChg chg="delSp modSp">
        <pc:chgData name="Guest User" userId="S::urn:spo:anon#d41d6a69044f57f4c643a70c668809c060233706aa7abf4301dc3cbb37044801::" providerId="AD" clId="Web-{84138A4A-35B9-4E4D-922B-A94DDC794F5B}" dt="2023-07-15T14:53:35.392" v="302"/>
        <pc:sldMkLst>
          <pc:docMk/>
          <pc:sldMk cId="222868434" sldId="336"/>
        </pc:sldMkLst>
        <pc:spChg chg="mod">
          <ac:chgData name="Guest User" userId="S::urn:spo:anon#d41d6a69044f57f4c643a70c668809c060233706aa7abf4301dc3cbb37044801::" providerId="AD" clId="Web-{84138A4A-35B9-4E4D-922B-A94DDC794F5B}" dt="2023-07-15T14:53:32.251" v="301" actId="20577"/>
          <ac:spMkLst>
            <pc:docMk/>
            <pc:sldMk cId="222868434" sldId="336"/>
            <ac:spMk id="4" creationId="{B56E3493-F35C-66B7-19CB-C3B8BB301380}"/>
          </ac:spMkLst>
        </pc:spChg>
        <pc:picChg chg="del">
          <ac:chgData name="Guest User" userId="S::urn:spo:anon#d41d6a69044f57f4c643a70c668809c060233706aa7abf4301dc3cbb37044801::" providerId="AD" clId="Web-{84138A4A-35B9-4E4D-922B-A94DDC794F5B}" dt="2023-07-15T14:53:35.392" v="302"/>
          <ac:picMkLst>
            <pc:docMk/>
            <pc:sldMk cId="222868434" sldId="336"/>
            <ac:picMk id="3" creationId="{648D7055-F125-FBB7-6442-A318587DCD13}"/>
          </ac:picMkLst>
        </pc:picChg>
      </pc:sldChg>
      <pc:sldChg chg="delSp">
        <pc:chgData name="Guest User" userId="S::urn:spo:anon#d41d6a69044f57f4c643a70c668809c060233706aa7abf4301dc3cbb37044801::" providerId="AD" clId="Web-{84138A4A-35B9-4E4D-922B-A94DDC794F5B}" dt="2023-07-15T14:54:44.035" v="346"/>
        <pc:sldMkLst>
          <pc:docMk/>
          <pc:sldMk cId="997392643" sldId="338"/>
        </pc:sldMkLst>
        <pc:picChg chg="del">
          <ac:chgData name="Guest User" userId="S::urn:spo:anon#d41d6a69044f57f4c643a70c668809c060233706aa7abf4301dc3cbb37044801::" providerId="AD" clId="Web-{84138A4A-35B9-4E4D-922B-A94DDC794F5B}" dt="2023-07-15T14:54:44.035" v="346"/>
          <ac:picMkLst>
            <pc:docMk/>
            <pc:sldMk cId="997392643" sldId="338"/>
            <ac:picMk id="7" creationId="{095DC19E-6403-E15D-7441-975F613389C5}"/>
          </ac:picMkLst>
        </pc:picChg>
      </pc:sldChg>
      <pc:sldChg chg="delSp modSp">
        <pc:chgData name="Guest User" userId="S::urn:spo:anon#d41d6a69044f57f4c643a70c668809c060233706aa7abf4301dc3cbb37044801::" providerId="AD" clId="Web-{84138A4A-35B9-4E4D-922B-A94DDC794F5B}" dt="2023-07-15T14:54:40.113" v="345" actId="20577"/>
        <pc:sldMkLst>
          <pc:docMk/>
          <pc:sldMk cId="3041419834" sldId="339"/>
        </pc:sldMkLst>
        <pc:spChg chg="mod">
          <ac:chgData name="Guest User" userId="S::urn:spo:anon#d41d6a69044f57f4c643a70c668809c060233706aa7abf4301dc3cbb37044801::" providerId="AD" clId="Web-{84138A4A-35B9-4E4D-922B-A94DDC794F5B}" dt="2023-07-15T14:54:40.113" v="345" actId="20577"/>
          <ac:spMkLst>
            <pc:docMk/>
            <pc:sldMk cId="3041419834" sldId="339"/>
            <ac:spMk id="7" creationId="{141CD994-19F2-5CA9-AE01-8EC1ABAD4BB9}"/>
          </ac:spMkLst>
        </pc:spChg>
        <pc:picChg chg="del">
          <ac:chgData name="Guest User" userId="S::urn:spo:anon#d41d6a69044f57f4c643a70c668809c060233706aa7abf4301dc3cbb37044801::" providerId="AD" clId="Web-{84138A4A-35B9-4E4D-922B-A94DDC794F5B}" dt="2023-07-15T14:54:30.534" v="327"/>
          <ac:picMkLst>
            <pc:docMk/>
            <pc:sldMk cId="3041419834" sldId="339"/>
            <ac:picMk id="8" creationId="{3028DA4A-36D1-F4D4-6093-61ECDE43581D}"/>
          </ac:picMkLst>
        </pc:picChg>
      </pc:sldChg>
      <pc:sldChg chg="delSp modSp add replId">
        <pc:chgData name="Guest User" userId="S::urn:spo:anon#d41d6a69044f57f4c643a70c668809c060233706aa7abf4301dc3cbb37044801::" providerId="AD" clId="Web-{84138A4A-35B9-4E4D-922B-A94DDC794F5B}" dt="2023-07-15T14:51:24.091" v="27" actId="20577"/>
        <pc:sldMkLst>
          <pc:docMk/>
          <pc:sldMk cId="2441250412" sldId="341"/>
        </pc:sldMkLst>
        <pc:spChg chg="mod">
          <ac:chgData name="Guest User" userId="S::urn:spo:anon#d41d6a69044f57f4c643a70c668809c060233706aa7abf4301dc3cbb37044801::" providerId="AD" clId="Web-{84138A4A-35B9-4E4D-922B-A94DDC794F5B}" dt="2023-07-15T14:51:24.091" v="27" actId="20577"/>
          <ac:spMkLst>
            <pc:docMk/>
            <pc:sldMk cId="2441250412" sldId="341"/>
            <ac:spMk id="89" creationId="{B56E3493-F35C-66B7-19CB-C3B8BB301380}"/>
          </ac:spMkLst>
        </pc:spChg>
        <pc:picChg chg="del">
          <ac:chgData name="Guest User" userId="S::urn:spo:anon#d41d6a69044f57f4c643a70c668809c060233706aa7abf4301dc3cbb37044801::" providerId="AD" clId="Web-{84138A4A-35B9-4E4D-922B-A94DDC794F5B}" dt="2023-07-15T14:51:03.872" v="1"/>
          <ac:picMkLst>
            <pc:docMk/>
            <pc:sldMk cId="2441250412" sldId="341"/>
            <ac:picMk id="3" creationId="{341E3851-44D4-35FB-4562-24C1615879C4}"/>
          </ac:picMkLst>
        </pc:picChg>
      </pc:sldChg>
    </pc:docChg>
  </pc:docChgLst>
  <pc:docChgLst>
    <pc:chgData name="Guest User" userId="S::urn:spo:anon#d41d6a69044f57f4c643a70c668809c060233706aa7abf4301dc3cbb37044801::" providerId="AD" clId="Web-{CED9190D-6E6E-461D-9D56-316A93FC158C}"/>
    <pc:docChg chg="modSld">
      <pc:chgData name="Guest User" userId="S::urn:spo:anon#d41d6a69044f57f4c643a70c668809c060233706aa7abf4301dc3cbb37044801::" providerId="AD" clId="Web-{CED9190D-6E6E-461D-9D56-316A93FC158C}" dt="2023-11-13T11:31:30.295" v="2" actId="20577"/>
      <pc:docMkLst>
        <pc:docMk/>
      </pc:docMkLst>
      <pc:sldChg chg="modSp">
        <pc:chgData name="Guest User" userId="S::urn:spo:anon#d41d6a69044f57f4c643a70c668809c060233706aa7abf4301dc3cbb37044801::" providerId="AD" clId="Web-{CED9190D-6E6E-461D-9D56-316A93FC158C}" dt="2023-11-13T11:31:30.295" v="2" actId="20577"/>
        <pc:sldMkLst>
          <pc:docMk/>
          <pc:sldMk cId="3271765712" sldId="399"/>
        </pc:sldMkLst>
        <pc:spChg chg="mod">
          <ac:chgData name="Guest User" userId="S::urn:spo:anon#d41d6a69044f57f4c643a70c668809c060233706aa7abf4301dc3cbb37044801::" providerId="AD" clId="Web-{CED9190D-6E6E-461D-9D56-316A93FC158C}" dt="2023-11-13T11:31:30.295" v="2" actId="20577"/>
          <ac:spMkLst>
            <pc:docMk/>
            <pc:sldMk cId="3271765712" sldId="399"/>
            <ac:spMk id="3" creationId="{CDC982CA-3725-A91D-005B-9E6267FC2C48}"/>
          </ac:spMkLst>
        </pc:spChg>
      </pc:sldChg>
    </pc:docChg>
  </pc:docChgLst>
  <pc:docChgLst>
    <pc:chgData name="Guest User" userId="S::urn:spo:anon#d41d6a69044f57f4c643a70c668809c060233706aa7abf4301dc3cbb37044801::" providerId="AD" clId="Web-{03D73373-A254-3069-B2D7-E6EE117804D6}"/>
    <pc:docChg chg="modSld">
      <pc:chgData name="Guest User" userId="S::urn:spo:anon#d41d6a69044f57f4c643a70c668809c060233706aa7abf4301dc3cbb37044801::" providerId="AD" clId="Web-{03D73373-A254-3069-B2D7-E6EE117804D6}" dt="2023-09-16T12:57:43.042" v="4"/>
      <pc:docMkLst>
        <pc:docMk/>
      </pc:docMkLst>
      <pc:sldChg chg="modSp">
        <pc:chgData name="Guest User" userId="S::urn:spo:anon#d41d6a69044f57f4c643a70c668809c060233706aa7abf4301dc3cbb37044801::" providerId="AD" clId="Web-{03D73373-A254-3069-B2D7-E6EE117804D6}" dt="2023-09-16T12:50:30.138" v="1" actId="14100"/>
        <pc:sldMkLst>
          <pc:docMk/>
          <pc:sldMk cId="2341085596" sldId="257"/>
        </pc:sldMkLst>
        <pc:picChg chg="mod">
          <ac:chgData name="Guest User" userId="S::urn:spo:anon#d41d6a69044f57f4c643a70c668809c060233706aa7abf4301dc3cbb37044801::" providerId="AD" clId="Web-{03D73373-A254-3069-B2D7-E6EE117804D6}" dt="2023-09-16T12:50:30.138" v="1" actId="14100"/>
          <ac:picMkLst>
            <pc:docMk/>
            <pc:sldMk cId="2341085596" sldId="257"/>
            <ac:picMk id="5" creationId="{9DF61CB4-EFD8-4FB2-AC1D-5731103B6470}"/>
          </ac:picMkLst>
        </pc:picChg>
      </pc:sldChg>
      <pc:sldChg chg="addSp delSp modSp">
        <pc:chgData name="Guest User" userId="S::urn:spo:anon#d41d6a69044f57f4c643a70c668809c060233706aa7abf4301dc3cbb37044801::" providerId="AD" clId="Web-{03D73373-A254-3069-B2D7-E6EE117804D6}" dt="2023-09-16T12:57:43.042" v="4"/>
        <pc:sldMkLst>
          <pc:docMk/>
          <pc:sldMk cId="818892514" sldId="381"/>
        </pc:sldMkLst>
        <pc:spChg chg="add del">
          <ac:chgData name="Guest User" userId="S::urn:spo:anon#d41d6a69044f57f4c643a70c668809c060233706aa7abf4301dc3cbb37044801::" providerId="AD" clId="Web-{03D73373-A254-3069-B2D7-E6EE117804D6}" dt="2023-09-16T12:57:43.042" v="4"/>
          <ac:spMkLst>
            <pc:docMk/>
            <pc:sldMk cId="818892514" sldId="381"/>
            <ac:spMk id="22" creationId="{42A4FC2C-047E-45A5-965D-8E1E3BF09BC6}"/>
          </ac:spMkLst>
        </pc:spChg>
        <pc:spChg chg="add">
          <ac:chgData name="Guest User" userId="S::urn:spo:anon#d41d6a69044f57f4c643a70c668809c060233706aa7abf4301dc3cbb37044801::" providerId="AD" clId="Web-{03D73373-A254-3069-B2D7-E6EE117804D6}" dt="2023-09-16T12:57:43.042" v="4"/>
          <ac:spMkLst>
            <pc:docMk/>
            <pc:sldMk cId="818892514" sldId="381"/>
            <ac:spMk id="27" creationId="{42A4FC2C-047E-45A5-965D-8E1E3BF09BC6}"/>
          </ac:spMkLst>
        </pc:spChg>
        <pc:picChg chg="mod">
          <ac:chgData name="Guest User" userId="S::urn:spo:anon#d41d6a69044f57f4c643a70c668809c060233706aa7abf4301dc3cbb37044801::" providerId="AD" clId="Web-{03D73373-A254-3069-B2D7-E6EE117804D6}" dt="2023-09-16T12:57:43.042" v="4"/>
          <ac:picMkLst>
            <pc:docMk/>
            <pc:sldMk cId="818892514" sldId="381"/>
            <ac:picMk id="2" creationId="{BDB90223-5D15-41E3-9664-BD96C3BD25A2}"/>
          </ac:picMkLst>
        </pc:picChg>
      </pc:sldChg>
    </pc:docChg>
  </pc:docChgLst>
  <pc:docChgLst>
    <pc:chgData name="Guest User" userId="S::urn:spo:anon#d41d6a69044f57f4c643a70c668809c060233706aa7abf4301dc3cbb37044801::" providerId="AD" clId="Web-{75ED9A75-8466-449B-FE84-07C08A8CD51A}"/>
    <pc:docChg chg="delSld modSld modMainMaster">
      <pc:chgData name="Guest User" userId="S::urn:spo:anon#d41d6a69044f57f4c643a70c668809c060233706aa7abf4301dc3cbb37044801::" providerId="AD" clId="Web-{75ED9A75-8466-449B-FE84-07C08A8CD51A}" dt="2023-06-21T10:46:27.787" v="384"/>
      <pc:docMkLst>
        <pc:docMk/>
      </pc:docMkLst>
      <pc:sldChg chg="mod">
        <pc:chgData name="Guest User" userId="S::urn:spo:anon#d41d6a69044f57f4c643a70c668809c060233706aa7abf4301dc3cbb37044801::" providerId="AD" clId="Web-{75ED9A75-8466-449B-FE84-07C08A8CD51A}" dt="2023-06-21T10:37:23.380" v="364"/>
        <pc:sldMkLst>
          <pc:docMk/>
          <pc:sldMk cId="2341085596" sldId="257"/>
        </pc:sldMkLst>
      </pc:sldChg>
      <pc:sldChg chg="del">
        <pc:chgData name="Guest User" userId="S::urn:spo:anon#d41d6a69044f57f4c643a70c668809c060233706aa7abf4301dc3cbb37044801::" providerId="AD" clId="Web-{75ED9A75-8466-449B-FE84-07C08A8CD51A}" dt="2023-06-21T10:05:41.853" v="133"/>
        <pc:sldMkLst>
          <pc:docMk/>
          <pc:sldMk cId="1052015915" sldId="298"/>
        </pc:sldMkLst>
      </pc:sldChg>
      <pc:sldChg chg="addSp modSp mod">
        <pc:chgData name="Guest User" userId="S::urn:spo:anon#d41d6a69044f57f4c643a70c668809c060233706aa7abf4301dc3cbb37044801::" providerId="AD" clId="Web-{75ED9A75-8466-449B-FE84-07C08A8CD51A}" dt="2023-06-21T10:37:23.380" v="364"/>
        <pc:sldMkLst>
          <pc:docMk/>
          <pc:sldMk cId="2729877128" sldId="311"/>
        </pc:sldMkLst>
        <pc:spChg chg="mod">
          <ac:chgData name="Guest User" userId="S::urn:spo:anon#d41d6a69044f57f4c643a70c668809c060233706aa7abf4301dc3cbb37044801::" providerId="AD" clId="Web-{75ED9A75-8466-449B-FE84-07C08A8CD51A}" dt="2023-06-21T10:04:47.930" v="125" actId="14100"/>
          <ac:spMkLst>
            <pc:docMk/>
            <pc:sldMk cId="2729877128" sldId="311"/>
            <ac:spMk id="4" creationId="{DF4DADA6-DDBE-583D-B22D-4C803A42DEB2}"/>
          </ac:spMkLst>
        </pc:spChg>
        <pc:spChg chg="mod">
          <ac:chgData name="Guest User" userId="S::urn:spo:anon#d41d6a69044f57f4c643a70c668809c060233706aa7abf4301dc3cbb37044801::" providerId="AD" clId="Web-{75ED9A75-8466-449B-FE84-07C08A8CD51A}" dt="2023-06-21T09:59:49.842" v="60" actId="20577"/>
          <ac:spMkLst>
            <pc:docMk/>
            <pc:sldMk cId="2729877128" sldId="311"/>
            <ac:spMk id="8" creationId="{E35BD990-E826-3680-13E0-410C1E9DDC10}"/>
          </ac:spMkLst>
        </pc:spChg>
        <pc:picChg chg="add mod">
          <ac:chgData name="Guest User" userId="S::urn:spo:anon#d41d6a69044f57f4c643a70c668809c060233706aa7abf4301dc3cbb37044801::" providerId="AD" clId="Web-{75ED9A75-8466-449B-FE84-07C08A8CD51A}" dt="2023-06-21T10:05:33.697" v="132" actId="1076"/>
          <ac:picMkLst>
            <pc:docMk/>
            <pc:sldMk cId="2729877128" sldId="311"/>
            <ac:picMk id="5" creationId="{8BEF04F9-0AEC-F229-D8F4-D8328E33C718}"/>
          </ac:picMkLst>
        </pc:picChg>
      </pc:sldChg>
      <pc:sldChg chg="addSp delSp modSp mod addAnim delAnim">
        <pc:chgData name="Guest User" userId="S::urn:spo:anon#d41d6a69044f57f4c643a70c668809c060233706aa7abf4301dc3cbb37044801::" providerId="AD" clId="Web-{75ED9A75-8466-449B-FE84-07C08A8CD51A}" dt="2023-06-21T10:45:58.755" v="380"/>
        <pc:sldMkLst>
          <pc:docMk/>
          <pc:sldMk cId="3529524057" sldId="312"/>
        </pc:sldMkLst>
        <pc:spChg chg="mod">
          <ac:chgData name="Guest User" userId="S::urn:spo:anon#d41d6a69044f57f4c643a70c668809c060233706aa7abf4301dc3cbb37044801::" providerId="AD" clId="Web-{75ED9A75-8466-449B-FE84-07C08A8CD51A}" dt="2023-06-21T09:58:01.636" v="49" actId="20577"/>
          <ac:spMkLst>
            <pc:docMk/>
            <pc:sldMk cId="3529524057" sldId="312"/>
            <ac:spMk id="10" creationId="{A53A063B-960C-E08C-524B-31058E25BDD9}"/>
          </ac:spMkLst>
        </pc:spChg>
        <pc:picChg chg="mod">
          <ac:chgData name="Guest User" userId="S::urn:spo:anon#d41d6a69044f57f4c643a70c668809c060233706aa7abf4301dc3cbb37044801::" providerId="AD" clId="Web-{75ED9A75-8466-449B-FE84-07C08A8CD51A}" dt="2023-06-21T09:58:07.589" v="51" actId="1076"/>
          <ac:picMkLst>
            <pc:docMk/>
            <pc:sldMk cId="3529524057" sldId="312"/>
            <ac:picMk id="2" creationId="{BDB90223-5D15-41E3-9664-BD96C3BD25A2}"/>
          </ac:picMkLst>
        </pc:picChg>
        <pc:picChg chg="add mod">
          <ac:chgData name="Guest User" userId="S::urn:spo:anon#d41d6a69044f57f4c643a70c668809c060233706aa7abf4301dc3cbb37044801::" providerId="AD" clId="Web-{75ED9A75-8466-449B-FE84-07C08A8CD51A}" dt="2023-06-21T10:06:17.745" v="135" actId="1076"/>
          <ac:picMkLst>
            <pc:docMk/>
            <pc:sldMk cId="3529524057" sldId="312"/>
            <ac:picMk id="4" creationId="{BAA0B170-6C7F-4F08-73B4-58364E105EAD}"/>
          </ac:picMkLst>
        </pc:picChg>
        <pc:picChg chg="del">
          <ac:chgData name="Guest User" userId="S::urn:spo:anon#d41d6a69044f57f4c643a70c668809c060233706aa7abf4301dc3cbb37044801::" providerId="AD" clId="Web-{75ED9A75-8466-449B-FE84-07C08A8CD51A}" dt="2023-06-21T09:55:38.881" v="13"/>
          <ac:picMkLst>
            <pc:docMk/>
            <pc:sldMk cId="3529524057" sldId="312"/>
            <ac:picMk id="11" creationId="{63752C3D-7137-051C-3461-4D4D34D17CEF}"/>
          </ac:picMkLst>
        </pc:picChg>
      </pc:sldChg>
      <pc:sldChg chg="addSp delSp modSp mod addAnim delAnim modAnim">
        <pc:chgData name="Guest User" userId="S::urn:spo:anon#d41d6a69044f57f4c643a70c668809c060233706aa7abf4301dc3cbb37044801::" providerId="AD" clId="Web-{75ED9A75-8466-449B-FE84-07C08A8CD51A}" dt="2023-06-21T10:43:50.751" v="378"/>
        <pc:sldMkLst>
          <pc:docMk/>
          <pc:sldMk cId="558299909" sldId="316"/>
        </pc:sldMkLst>
        <pc:spChg chg="mod">
          <ac:chgData name="Guest User" userId="S::urn:spo:anon#d41d6a69044f57f4c643a70c668809c060233706aa7abf4301dc3cbb37044801::" providerId="AD" clId="Web-{75ED9A75-8466-449B-FE84-07C08A8CD51A}" dt="2023-06-21T10:10:44.065" v="178" actId="14100"/>
          <ac:spMkLst>
            <pc:docMk/>
            <pc:sldMk cId="558299909" sldId="316"/>
            <ac:spMk id="8" creationId="{E35BD990-E826-3680-13E0-410C1E9DDC10}"/>
          </ac:spMkLst>
        </pc:spChg>
        <pc:picChg chg="add del mod">
          <ac:chgData name="Guest User" userId="S::urn:spo:anon#d41d6a69044f57f4c643a70c668809c060233706aa7abf4301dc3cbb37044801::" providerId="AD" clId="Web-{75ED9A75-8466-449B-FE84-07C08A8CD51A}" dt="2023-06-21T10:42:33.655" v="373"/>
          <ac:picMkLst>
            <pc:docMk/>
            <pc:sldMk cId="558299909" sldId="316"/>
            <ac:picMk id="3" creationId="{83DDF9B3-8D9F-7761-00F6-FCE81B1450A6}"/>
          </ac:picMkLst>
        </pc:picChg>
      </pc:sldChg>
      <pc:sldChg chg="modSp mod">
        <pc:chgData name="Guest User" userId="S::urn:spo:anon#d41d6a69044f57f4c643a70c668809c060233706aa7abf4301dc3cbb37044801::" providerId="AD" clId="Web-{75ED9A75-8466-449B-FE84-07C08A8CD51A}" dt="2023-06-21T10:37:23.380" v="364"/>
        <pc:sldMkLst>
          <pc:docMk/>
          <pc:sldMk cId="2214311409" sldId="318"/>
        </pc:sldMkLst>
        <pc:spChg chg="mod">
          <ac:chgData name="Guest User" userId="S::urn:spo:anon#d41d6a69044f57f4c643a70c668809c060233706aa7abf4301dc3cbb37044801::" providerId="AD" clId="Web-{75ED9A75-8466-449B-FE84-07C08A8CD51A}" dt="2023-06-21T10:13:28.477" v="191" actId="20577"/>
          <ac:spMkLst>
            <pc:docMk/>
            <pc:sldMk cId="2214311409" sldId="318"/>
            <ac:spMk id="3" creationId="{C46F92F2-C40E-0F11-C8D1-68849D717831}"/>
          </ac:spMkLst>
        </pc:spChg>
      </pc:sldChg>
      <pc:sldChg chg="modSp mod">
        <pc:chgData name="Guest User" userId="S::urn:spo:anon#d41d6a69044f57f4c643a70c668809c060233706aa7abf4301dc3cbb37044801::" providerId="AD" clId="Web-{75ED9A75-8466-449B-FE84-07C08A8CD51A}" dt="2023-06-21T10:37:23.380" v="364"/>
        <pc:sldMkLst>
          <pc:docMk/>
          <pc:sldMk cId="1732964745" sldId="319"/>
        </pc:sldMkLst>
        <pc:picChg chg="mod">
          <ac:chgData name="Guest User" userId="S::urn:spo:anon#d41d6a69044f57f4c643a70c668809c060233706aa7abf4301dc3cbb37044801::" providerId="AD" clId="Web-{75ED9A75-8466-449B-FE84-07C08A8CD51A}" dt="2023-06-21T09:55:19.053" v="12" actId="14100"/>
          <ac:picMkLst>
            <pc:docMk/>
            <pc:sldMk cId="1732964745" sldId="319"/>
            <ac:picMk id="5" creationId="{744A55C1-8324-7065-CFEB-415002F61F89}"/>
          </ac:picMkLst>
        </pc:picChg>
      </pc:sldChg>
      <pc:sldChg chg="mod">
        <pc:chgData name="Guest User" userId="S::urn:spo:anon#d41d6a69044f57f4c643a70c668809c060233706aa7abf4301dc3cbb37044801::" providerId="AD" clId="Web-{75ED9A75-8466-449B-FE84-07C08A8CD51A}" dt="2023-06-21T10:37:23.380" v="364"/>
        <pc:sldMkLst>
          <pc:docMk/>
          <pc:sldMk cId="2191786966" sldId="320"/>
        </pc:sldMkLst>
      </pc:sldChg>
      <pc:sldChg chg="modSp mod">
        <pc:chgData name="Guest User" userId="S::urn:spo:anon#d41d6a69044f57f4c643a70c668809c060233706aa7abf4301dc3cbb37044801::" providerId="AD" clId="Web-{75ED9A75-8466-449B-FE84-07C08A8CD51A}" dt="2023-06-21T10:37:23.380" v="364"/>
        <pc:sldMkLst>
          <pc:docMk/>
          <pc:sldMk cId="855327567" sldId="321"/>
        </pc:sldMkLst>
        <pc:spChg chg="mod">
          <ac:chgData name="Guest User" userId="S::urn:spo:anon#d41d6a69044f57f4c643a70c668809c060233706aa7abf4301dc3cbb37044801::" providerId="AD" clId="Web-{75ED9A75-8466-449B-FE84-07C08A8CD51A}" dt="2023-06-21T10:12:55.429" v="189" actId="20577"/>
          <ac:spMkLst>
            <pc:docMk/>
            <pc:sldMk cId="855327567" sldId="321"/>
            <ac:spMk id="6" creationId="{2FCBF0B7-94AB-BD25-B9D7-E5A88529D971}"/>
          </ac:spMkLst>
        </pc:spChg>
      </pc:sldChg>
      <pc:sldChg chg="modSp mod">
        <pc:chgData name="Guest User" userId="S::urn:spo:anon#d41d6a69044f57f4c643a70c668809c060233706aa7abf4301dc3cbb37044801::" providerId="AD" clId="Web-{75ED9A75-8466-449B-FE84-07C08A8CD51A}" dt="2023-06-21T10:39:38.478" v="367" actId="20577"/>
        <pc:sldMkLst>
          <pc:docMk/>
          <pc:sldMk cId="450545381" sldId="323"/>
        </pc:sldMkLst>
        <pc:spChg chg="mod">
          <ac:chgData name="Guest User" userId="S::urn:spo:anon#d41d6a69044f57f4c643a70c668809c060233706aa7abf4301dc3cbb37044801::" providerId="AD" clId="Web-{75ED9A75-8466-449B-FE84-07C08A8CD51A}" dt="2023-06-21T10:39:38.478" v="367" actId="20577"/>
          <ac:spMkLst>
            <pc:docMk/>
            <pc:sldMk cId="450545381" sldId="323"/>
            <ac:spMk id="8" creationId="{E35BD990-E826-3680-13E0-410C1E9DDC10}"/>
          </ac:spMkLst>
        </pc:spChg>
        <pc:spChg chg="mod">
          <ac:chgData name="Guest User" userId="S::urn:spo:anon#d41d6a69044f57f4c643a70c668809c060233706aa7abf4301dc3cbb37044801::" providerId="AD" clId="Web-{75ED9A75-8466-449B-FE84-07C08A8CD51A}" dt="2023-06-21T10:39:35.322" v="365" actId="1076"/>
          <ac:spMkLst>
            <pc:docMk/>
            <pc:sldMk cId="450545381" sldId="323"/>
            <ac:spMk id="9" creationId="{D601559F-613E-AB97-F725-5E1C55D8DED2}"/>
          </ac:spMkLst>
        </pc:spChg>
      </pc:sldChg>
      <pc:sldChg chg="mod">
        <pc:chgData name="Guest User" userId="S::urn:spo:anon#d41d6a69044f57f4c643a70c668809c060233706aa7abf4301dc3cbb37044801::" providerId="AD" clId="Web-{75ED9A75-8466-449B-FE84-07C08A8CD51A}" dt="2023-06-21T10:37:23.380" v="364"/>
        <pc:sldMkLst>
          <pc:docMk/>
          <pc:sldMk cId="1560736688" sldId="324"/>
        </pc:sldMkLst>
      </pc:sldChg>
      <pc:sldChg chg="mod">
        <pc:chgData name="Guest User" userId="S::urn:spo:anon#d41d6a69044f57f4c643a70c668809c060233706aa7abf4301dc3cbb37044801::" providerId="AD" clId="Web-{75ED9A75-8466-449B-FE84-07C08A8CD51A}" dt="2023-06-21T10:37:23.380" v="364"/>
        <pc:sldMkLst>
          <pc:docMk/>
          <pc:sldMk cId="2250602425" sldId="325"/>
        </pc:sldMkLst>
      </pc:sldChg>
      <pc:sldChg chg="del">
        <pc:chgData name="Guest User" userId="S::urn:spo:anon#d41d6a69044f57f4c643a70c668809c060233706aa7abf4301dc3cbb37044801::" providerId="AD" clId="Web-{75ED9A75-8466-449B-FE84-07C08A8CD51A}" dt="2023-06-21T10:05:45.322" v="134"/>
        <pc:sldMkLst>
          <pc:docMk/>
          <pc:sldMk cId="3911628646" sldId="326"/>
        </pc:sldMkLst>
      </pc:sldChg>
      <pc:sldChg chg="modSp mod">
        <pc:chgData name="Guest User" userId="S::urn:spo:anon#d41d6a69044f57f4c643a70c668809c060233706aa7abf4301dc3cbb37044801::" providerId="AD" clId="Web-{75ED9A75-8466-449B-FE84-07C08A8CD51A}" dt="2023-06-21T10:37:23.380" v="364"/>
        <pc:sldMkLst>
          <pc:docMk/>
          <pc:sldMk cId="1460273554" sldId="327"/>
        </pc:sldMkLst>
        <pc:spChg chg="mod">
          <ac:chgData name="Guest User" userId="S::urn:spo:anon#d41d6a69044f57f4c643a70c668809c060233706aa7abf4301dc3cbb37044801::" providerId="AD" clId="Web-{75ED9A75-8466-449B-FE84-07C08A8CD51A}" dt="2023-06-21T10:17:06.140" v="217"/>
          <ac:spMkLst>
            <pc:docMk/>
            <pc:sldMk cId="1460273554" sldId="327"/>
            <ac:spMk id="4" creationId="{B56E3493-F35C-66B7-19CB-C3B8BB301380}"/>
          </ac:spMkLst>
        </pc:spChg>
        <pc:picChg chg="mod">
          <ac:chgData name="Guest User" userId="S::urn:spo:anon#d41d6a69044f57f4c643a70c668809c060233706aa7abf4301dc3cbb37044801::" providerId="AD" clId="Web-{75ED9A75-8466-449B-FE84-07C08A8CD51A}" dt="2023-06-21T10:18:59.221" v="219" actId="1076"/>
          <ac:picMkLst>
            <pc:docMk/>
            <pc:sldMk cId="1460273554" sldId="327"/>
            <ac:picMk id="3" creationId="{0182F3A4-0CEC-F4DF-9EF5-CF13E3BC38E4}"/>
          </ac:picMkLst>
        </pc:picChg>
      </pc:sldChg>
      <pc:sldChg chg="del mod">
        <pc:chgData name="Guest User" userId="S::urn:spo:anon#d41d6a69044f57f4c643a70c668809c060233706aa7abf4301dc3cbb37044801::" providerId="AD" clId="Web-{75ED9A75-8466-449B-FE84-07C08A8CD51A}" dt="2023-06-21T10:46:27.787" v="384"/>
        <pc:sldMkLst>
          <pc:docMk/>
          <pc:sldMk cId="3904375911" sldId="328"/>
        </pc:sldMkLst>
      </pc:sldChg>
      <pc:sldChg chg="del mod">
        <pc:chgData name="Guest User" userId="S::urn:spo:anon#d41d6a69044f57f4c643a70c668809c060233706aa7abf4301dc3cbb37044801::" providerId="AD" clId="Web-{75ED9A75-8466-449B-FE84-07C08A8CD51A}" dt="2023-06-21T10:46:21.740" v="383"/>
        <pc:sldMkLst>
          <pc:docMk/>
          <pc:sldMk cId="2096276157" sldId="329"/>
        </pc:sldMkLst>
      </pc:sldChg>
      <pc:sldChg chg="del mod">
        <pc:chgData name="Guest User" userId="S::urn:spo:anon#d41d6a69044f57f4c643a70c668809c060233706aa7abf4301dc3cbb37044801::" providerId="AD" clId="Web-{75ED9A75-8466-449B-FE84-07C08A8CD51A}" dt="2023-06-21T10:46:19.896" v="382"/>
        <pc:sldMkLst>
          <pc:docMk/>
          <pc:sldMk cId="1755818951" sldId="330"/>
        </pc:sldMkLst>
      </pc:sldChg>
      <pc:sldChg chg="del mod">
        <pc:chgData name="Guest User" userId="S::urn:spo:anon#d41d6a69044f57f4c643a70c668809c060233706aa7abf4301dc3cbb37044801::" providerId="AD" clId="Web-{75ED9A75-8466-449B-FE84-07C08A8CD51A}" dt="2023-06-21T10:46:17.068" v="381"/>
        <pc:sldMkLst>
          <pc:docMk/>
          <pc:sldMk cId="2925813048" sldId="331"/>
        </pc:sldMkLst>
      </pc:sldChg>
      <pc:sldChg chg="addSp modSp mod">
        <pc:chgData name="Guest User" userId="S::urn:spo:anon#d41d6a69044f57f4c643a70c668809c060233706aa7abf4301dc3cbb37044801::" providerId="AD" clId="Web-{75ED9A75-8466-449B-FE84-07C08A8CD51A}" dt="2023-06-21T10:37:23.380" v="364"/>
        <pc:sldMkLst>
          <pc:docMk/>
          <pc:sldMk cId="1948310906" sldId="332"/>
        </pc:sldMkLst>
        <pc:spChg chg="mod">
          <ac:chgData name="Guest User" userId="S::urn:spo:anon#d41d6a69044f57f4c643a70c668809c060233706aa7abf4301dc3cbb37044801::" providerId="AD" clId="Web-{75ED9A75-8466-449B-FE84-07C08A8CD51A}" dt="2023-06-21T10:08:48.421" v="165" actId="1076"/>
          <ac:spMkLst>
            <pc:docMk/>
            <pc:sldMk cId="1948310906" sldId="332"/>
            <ac:spMk id="4" creationId="{B56E3493-F35C-66B7-19CB-C3B8BB301380}"/>
          </ac:spMkLst>
        </pc:spChg>
        <pc:spChg chg="mod">
          <ac:chgData name="Guest User" userId="S::urn:spo:anon#d41d6a69044f57f4c643a70c668809c060233706aa7abf4301dc3cbb37044801::" providerId="AD" clId="Web-{75ED9A75-8466-449B-FE84-07C08A8CD51A}" dt="2023-06-21T10:08:32.702" v="163" actId="14100"/>
          <ac:spMkLst>
            <pc:docMk/>
            <pc:sldMk cId="1948310906" sldId="332"/>
            <ac:spMk id="6" creationId="{2FCBF0B7-94AB-BD25-B9D7-E5A88529D971}"/>
          </ac:spMkLst>
        </pc:spChg>
        <pc:picChg chg="add mod">
          <ac:chgData name="Guest User" userId="S::urn:spo:anon#d41d6a69044f57f4c643a70c668809c060233706aa7abf4301dc3cbb37044801::" providerId="AD" clId="Web-{75ED9A75-8466-449B-FE84-07C08A8CD51A}" dt="2023-06-21T10:10:07.627" v="176" actId="14100"/>
          <ac:picMkLst>
            <pc:docMk/>
            <pc:sldMk cId="1948310906" sldId="332"/>
            <ac:picMk id="3" creationId="{40212622-0F5C-76FE-6259-5CDD6E6CA5B1}"/>
          </ac:picMkLst>
        </pc:picChg>
      </pc:sldChg>
      <pc:sldChg chg="addSp delSp modSp mod setBg">
        <pc:chgData name="Guest User" userId="S::urn:spo:anon#d41d6a69044f57f4c643a70c668809c060233706aa7abf4301dc3cbb37044801::" providerId="AD" clId="Web-{75ED9A75-8466-449B-FE84-07C08A8CD51A}" dt="2023-06-21T10:37:23.380" v="364"/>
        <pc:sldMkLst>
          <pc:docMk/>
          <pc:sldMk cId="379552423" sldId="333"/>
        </pc:sldMkLst>
        <pc:spChg chg="mod">
          <ac:chgData name="Guest User" userId="S::urn:spo:anon#d41d6a69044f57f4c643a70c668809c060233706aa7abf4301dc3cbb37044801::" providerId="AD" clId="Web-{75ED9A75-8466-449B-FE84-07C08A8CD51A}" dt="2023-06-21T10:36:13.503" v="362" actId="20577"/>
          <ac:spMkLst>
            <pc:docMk/>
            <pc:sldMk cId="379552423" sldId="333"/>
            <ac:spMk id="4" creationId="{B56E3493-F35C-66B7-19CB-C3B8BB301380}"/>
          </ac:spMkLst>
        </pc:spChg>
        <pc:spChg chg="add del mod">
          <ac:chgData name="Guest User" userId="S::urn:spo:anon#d41d6a69044f57f4c643a70c668809c060233706aa7abf4301dc3cbb37044801::" providerId="AD" clId="Web-{75ED9A75-8466-449B-FE84-07C08A8CD51A}" dt="2023-06-21T10:23:20.245" v="237"/>
          <ac:spMkLst>
            <pc:docMk/>
            <pc:sldMk cId="379552423" sldId="333"/>
            <ac:spMk id="5" creationId="{FBEE5525-6E7F-97CC-D206-62A6E7526F21}"/>
          </ac:spMkLst>
        </pc:spChg>
        <pc:spChg chg="mod">
          <ac:chgData name="Guest User" userId="S::urn:spo:anon#d41d6a69044f57f4c643a70c668809c060233706aa7abf4301dc3cbb37044801::" providerId="AD" clId="Web-{75ED9A75-8466-449B-FE84-07C08A8CD51A}" dt="2023-06-21T10:24:44.872" v="241"/>
          <ac:spMkLst>
            <pc:docMk/>
            <pc:sldMk cId="379552423" sldId="333"/>
            <ac:spMk id="6" creationId="{2FCBF0B7-94AB-BD25-B9D7-E5A88529D971}"/>
          </ac:spMkLst>
        </pc:spChg>
        <pc:spChg chg="mod">
          <ac:chgData name="Guest User" userId="S::urn:spo:anon#d41d6a69044f57f4c643a70c668809c060233706aa7abf4301dc3cbb37044801::" providerId="AD" clId="Web-{75ED9A75-8466-449B-FE84-07C08A8CD51A}" dt="2023-06-21T10:24:44.872" v="241"/>
          <ac:spMkLst>
            <pc:docMk/>
            <pc:sldMk cId="379552423" sldId="333"/>
            <ac:spMk id="8" creationId="{E35BD990-E826-3680-13E0-410C1E9DDC10}"/>
          </ac:spMkLst>
        </pc:spChg>
        <pc:spChg chg="add del">
          <ac:chgData name="Guest User" userId="S::urn:spo:anon#d41d6a69044f57f4c643a70c668809c060233706aa7abf4301dc3cbb37044801::" providerId="AD" clId="Web-{75ED9A75-8466-449B-FE84-07C08A8CD51A}" dt="2023-06-21T10:24:44.872" v="241"/>
          <ac:spMkLst>
            <pc:docMk/>
            <pc:sldMk cId="379552423" sldId="333"/>
            <ac:spMk id="13" creationId="{0205D939-00C4-4F2E-9797-3170DD040D90}"/>
          </ac:spMkLst>
        </pc:spChg>
        <pc:spChg chg="add del">
          <ac:chgData name="Guest User" userId="S::urn:spo:anon#d41d6a69044f57f4c643a70c668809c060233706aa7abf4301dc3cbb37044801::" providerId="AD" clId="Web-{75ED9A75-8466-449B-FE84-07C08A8CD51A}" dt="2023-06-21T10:24:44.872" v="241"/>
          <ac:spMkLst>
            <pc:docMk/>
            <pc:sldMk cId="379552423" sldId="333"/>
            <ac:spMk id="15" creationId="{38EE4E44-1403-472B-8C01-D354CB8F5AE7}"/>
          </ac:spMkLst>
        </pc:spChg>
        <pc:spChg chg="add del">
          <ac:chgData name="Guest User" userId="S::urn:spo:anon#d41d6a69044f57f4c643a70c668809c060233706aa7abf4301dc3cbb37044801::" providerId="AD" clId="Web-{75ED9A75-8466-449B-FE84-07C08A8CD51A}" dt="2023-06-21T10:24:44.872" v="241"/>
          <ac:spMkLst>
            <pc:docMk/>
            <pc:sldMk cId="379552423" sldId="333"/>
            <ac:spMk id="17" creationId="{583CCE40-4C5F-42D3-86D9-7892AD1E98E3}"/>
          </ac:spMkLst>
        </pc:spChg>
        <pc:picChg chg="mod">
          <ac:chgData name="Guest User" userId="S::urn:spo:anon#d41d6a69044f57f4c643a70c668809c060233706aa7abf4301dc3cbb37044801::" providerId="AD" clId="Web-{75ED9A75-8466-449B-FE84-07C08A8CD51A}" dt="2023-06-21T10:24:44.872" v="241"/>
          <ac:picMkLst>
            <pc:docMk/>
            <pc:sldMk cId="379552423" sldId="333"/>
            <ac:picMk id="2" creationId="{BDB90223-5D15-41E3-9664-BD96C3BD25A2}"/>
          </ac:picMkLst>
        </pc:picChg>
        <pc:picChg chg="add del mod ord">
          <ac:chgData name="Guest User" userId="S::urn:spo:anon#d41d6a69044f57f4c643a70c668809c060233706aa7abf4301dc3cbb37044801::" providerId="AD" clId="Web-{75ED9A75-8466-449B-FE84-07C08A8CD51A}" dt="2023-06-21T10:25:28.968" v="242"/>
          <ac:picMkLst>
            <pc:docMk/>
            <pc:sldMk cId="379552423" sldId="333"/>
            <ac:picMk id="3" creationId="{CE3F8C75-56D6-2171-176B-A414E96DF95E}"/>
          </ac:picMkLst>
        </pc:picChg>
        <pc:picChg chg="add del mod">
          <ac:chgData name="Guest User" userId="S::urn:spo:anon#d41d6a69044f57f4c643a70c668809c060233706aa7abf4301dc3cbb37044801::" providerId="AD" clId="Web-{75ED9A75-8466-449B-FE84-07C08A8CD51A}" dt="2023-06-21T10:23:19.542" v="236"/>
          <ac:picMkLst>
            <pc:docMk/>
            <pc:sldMk cId="379552423" sldId="333"/>
            <ac:picMk id="9" creationId="{1EC79103-1F19-1B31-8ADB-EC36A8B79487}"/>
          </ac:picMkLst>
        </pc:picChg>
        <pc:picChg chg="add del mod">
          <ac:chgData name="Guest User" userId="S::urn:spo:anon#d41d6a69044f57f4c643a70c668809c060233706aa7abf4301dc3cbb37044801::" providerId="AD" clId="Web-{75ED9A75-8466-449B-FE84-07C08A8CD51A}" dt="2023-06-21T10:25:50.999" v="244"/>
          <ac:picMkLst>
            <pc:docMk/>
            <pc:sldMk cId="379552423" sldId="333"/>
            <ac:picMk id="10" creationId="{4FF7077A-3D1E-98B1-CA82-FF92E6DBC682}"/>
          </ac:picMkLst>
        </pc:picChg>
        <pc:picChg chg="add del mod">
          <ac:chgData name="Guest User" userId="S::urn:spo:anon#d41d6a69044f57f4c643a70c668809c060233706aa7abf4301dc3cbb37044801::" providerId="AD" clId="Web-{75ED9A75-8466-449B-FE84-07C08A8CD51A}" dt="2023-06-21T10:27:10.330" v="253"/>
          <ac:picMkLst>
            <pc:docMk/>
            <pc:sldMk cId="379552423" sldId="333"/>
            <ac:picMk id="11" creationId="{DEF4BDAE-292C-E671-7E30-CDC6237C491A}"/>
          </ac:picMkLst>
        </pc:picChg>
        <pc:picChg chg="add del mod">
          <ac:chgData name="Guest User" userId="S::urn:spo:anon#d41d6a69044f57f4c643a70c668809c060233706aa7abf4301dc3cbb37044801::" providerId="AD" clId="Web-{75ED9A75-8466-449B-FE84-07C08A8CD51A}" dt="2023-06-21T10:27:20.283" v="255"/>
          <ac:picMkLst>
            <pc:docMk/>
            <pc:sldMk cId="379552423" sldId="333"/>
            <ac:picMk id="12" creationId="{698CACF8-251C-EFE7-4A78-2893023FDAB3}"/>
          </ac:picMkLst>
        </pc:picChg>
        <pc:picChg chg="add del mod">
          <ac:chgData name="Guest User" userId="S::urn:spo:anon#d41d6a69044f57f4c643a70c668809c060233706aa7abf4301dc3cbb37044801::" providerId="AD" clId="Web-{75ED9A75-8466-449B-FE84-07C08A8CD51A}" dt="2023-06-21T10:32:37.262" v="262"/>
          <ac:picMkLst>
            <pc:docMk/>
            <pc:sldMk cId="379552423" sldId="333"/>
            <ac:picMk id="14" creationId="{98D84841-F922-7603-E787-12B315C5379A}"/>
          </ac:picMkLst>
        </pc:picChg>
      </pc:sldChg>
      <pc:sldChg chg="modSp del">
        <pc:chgData name="Guest User" userId="S::urn:spo:anon#d41d6a69044f57f4c643a70c668809c060233706aa7abf4301dc3cbb37044801::" providerId="AD" clId="Web-{75ED9A75-8466-449B-FE84-07C08A8CD51A}" dt="2023-06-21T10:07:58.263" v="137"/>
        <pc:sldMkLst>
          <pc:docMk/>
          <pc:sldMk cId="1405362667" sldId="334"/>
        </pc:sldMkLst>
        <pc:picChg chg="mod">
          <ac:chgData name="Guest User" userId="S::urn:spo:anon#d41d6a69044f57f4c643a70c668809c060233706aa7abf4301dc3cbb37044801::" providerId="AD" clId="Web-{75ED9A75-8466-449B-FE84-07C08A8CD51A}" dt="2023-06-21T10:07:54.170" v="136" actId="1076"/>
          <ac:picMkLst>
            <pc:docMk/>
            <pc:sldMk cId="1405362667" sldId="334"/>
            <ac:picMk id="2" creationId="{BDB90223-5D15-41E3-9664-BD96C3BD25A2}"/>
          </ac:picMkLst>
        </pc:picChg>
      </pc:sldChg>
      <pc:sldChg chg="modSp mod">
        <pc:chgData name="Guest User" userId="S::urn:spo:anon#d41d6a69044f57f4c643a70c668809c060233706aa7abf4301dc3cbb37044801::" providerId="AD" clId="Web-{75ED9A75-8466-449B-FE84-07C08A8CD51A}" dt="2023-06-21T10:39:59.885" v="368" actId="1076"/>
        <pc:sldMkLst>
          <pc:docMk/>
          <pc:sldMk cId="3671700765" sldId="335"/>
        </pc:sldMkLst>
        <pc:spChg chg="mod">
          <ac:chgData name="Guest User" userId="S::urn:spo:anon#d41d6a69044f57f4c643a70c668809c060233706aa7abf4301dc3cbb37044801::" providerId="AD" clId="Web-{75ED9A75-8466-449B-FE84-07C08A8CD51A}" dt="2023-06-21T10:14:17.759" v="208" actId="20577"/>
          <ac:spMkLst>
            <pc:docMk/>
            <pc:sldMk cId="3671700765" sldId="335"/>
            <ac:spMk id="3" creationId="{484045FE-D6B1-3DF9-B24F-282AFDFB93F5}"/>
          </ac:spMkLst>
        </pc:spChg>
        <pc:picChg chg="mod">
          <ac:chgData name="Guest User" userId="S::urn:spo:anon#d41d6a69044f57f4c643a70c668809c060233706aa7abf4301dc3cbb37044801::" providerId="AD" clId="Web-{75ED9A75-8466-449B-FE84-07C08A8CD51A}" dt="2023-06-21T10:39:59.885" v="368" actId="1076"/>
          <ac:picMkLst>
            <pc:docMk/>
            <pc:sldMk cId="3671700765" sldId="335"/>
            <ac:picMk id="2" creationId="{BDB90223-5D15-41E3-9664-BD96C3BD25A2}"/>
          </ac:picMkLst>
        </pc:picChg>
      </pc:sldChg>
      <pc:sldChg chg="modSp mod">
        <pc:chgData name="Guest User" userId="S::urn:spo:anon#d41d6a69044f57f4c643a70c668809c060233706aa7abf4301dc3cbb37044801::" providerId="AD" clId="Web-{75ED9A75-8466-449B-FE84-07C08A8CD51A}" dt="2023-06-21T10:37:23.380" v="364"/>
        <pc:sldMkLst>
          <pc:docMk/>
          <pc:sldMk cId="222868434" sldId="336"/>
        </pc:sldMkLst>
        <pc:spChg chg="mod">
          <ac:chgData name="Guest User" userId="S::urn:spo:anon#d41d6a69044f57f4c643a70c668809c060233706aa7abf4301dc3cbb37044801::" providerId="AD" clId="Web-{75ED9A75-8466-449B-FE84-07C08A8CD51A}" dt="2023-06-21T10:13:35.727" v="193" actId="20577"/>
          <ac:spMkLst>
            <pc:docMk/>
            <pc:sldMk cId="222868434" sldId="336"/>
            <ac:spMk id="4" creationId="{B56E3493-F35C-66B7-19CB-C3B8BB301380}"/>
          </ac:spMkLst>
        </pc:spChg>
      </pc:sldChg>
      <pc:sldMasterChg chg="mod setBg modSldLayout">
        <pc:chgData name="Guest User" userId="S::urn:spo:anon#d41d6a69044f57f4c643a70c668809c060233706aa7abf4301dc3cbb37044801::" providerId="AD" clId="Web-{75ED9A75-8466-449B-FE84-07C08A8CD51A}" dt="2023-06-21T10:37:23.380" v="364"/>
        <pc:sldMasterMkLst>
          <pc:docMk/>
          <pc:sldMasterMk cId="1154115236" sldId="2147483648"/>
        </pc:sldMasterMkLst>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3520142388" sldId="2147483649"/>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3975734736" sldId="2147483650"/>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2027022891" sldId="2147483651"/>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2436932562" sldId="2147483652"/>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4041221761" sldId="2147483653"/>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1675108047" sldId="2147483654"/>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3212578438" sldId="2147483655"/>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3208369948" sldId="2147483656"/>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543481953" sldId="2147483657"/>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2998154516" sldId="2147483658"/>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2877756192" sldId="2147483659"/>
          </pc:sldLayoutMkLst>
        </pc:sldLayoutChg>
      </pc:sldMasterChg>
      <pc:sldMasterChg chg="mod setBg modSldLayout">
        <pc:chgData name="Guest User" userId="S::urn:spo:anon#d41d6a69044f57f4c643a70c668809c060233706aa7abf4301dc3cbb37044801::" providerId="AD" clId="Web-{75ED9A75-8466-449B-FE84-07C08A8CD51A}" dt="2023-06-21T10:37:23.380" v="364"/>
        <pc:sldMasterMkLst>
          <pc:docMk/>
          <pc:sldMasterMk cId="3950202566" sldId="2147483660"/>
        </pc:sldMasterMkLst>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6451432" sldId="2147483661"/>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2217561253" sldId="2147483662"/>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1534085232" sldId="2147483663"/>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3794553161" sldId="2147483664"/>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685693087" sldId="2147483665"/>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808584499" sldId="2147483666"/>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2535569944" sldId="2147483667"/>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3635437543" sldId="2147483668"/>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1635941261" sldId="2147483669"/>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1307870157" sldId="2147483670"/>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1003356777" sldId="2147483671"/>
          </pc:sldLayoutMkLst>
        </pc:sldLayoutChg>
      </pc:sldMasterChg>
    </pc:docChg>
  </pc:docChgLst>
  <pc:docChgLst>
    <pc:chgData name="Guest User" userId="S::urn:spo:anon#12bb9c270c8a06e2adebb12a476771c11d5d4ef54da76a286c505b46425cd796::" providerId="AD" clId="Web-{110654AD-403A-FC6C-EBA4-39D7400BA83F}"/>
    <pc:docChg chg="addSld modSld sldOrd">
      <pc:chgData name="Guest User" userId="S::urn:spo:anon#12bb9c270c8a06e2adebb12a476771c11d5d4ef54da76a286c505b46425cd796::" providerId="AD" clId="Web-{110654AD-403A-FC6C-EBA4-39D7400BA83F}" dt="2023-08-23T20:23:02.047" v="12" actId="14100"/>
      <pc:docMkLst>
        <pc:docMk/>
      </pc:docMkLst>
      <pc:sldChg chg="modSp">
        <pc:chgData name="Guest User" userId="S::urn:spo:anon#12bb9c270c8a06e2adebb12a476771c11d5d4ef54da76a286c505b46425cd796::" providerId="AD" clId="Web-{110654AD-403A-FC6C-EBA4-39D7400BA83F}" dt="2023-08-23T20:20:34.730" v="6" actId="1076"/>
        <pc:sldMkLst>
          <pc:docMk/>
          <pc:sldMk cId="2341085596" sldId="257"/>
        </pc:sldMkLst>
        <pc:picChg chg="mod">
          <ac:chgData name="Guest User" userId="S::urn:spo:anon#12bb9c270c8a06e2adebb12a476771c11d5d4ef54da76a286c505b46425cd796::" providerId="AD" clId="Web-{110654AD-403A-FC6C-EBA4-39D7400BA83F}" dt="2023-08-23T20:20:34.730" v="6" actId="1076"/>
          <ac:picMkLst>
            <pc:docMk/>
            <pc:sldMk cId="2341085596" sldId="257"/>
            <ac:picMk id="5" creationId="{9DF61CB4-EFD8-4FB2-AC1D-5731103B6470}"/>
          </ac:picMkLst>
        </pc:picChg>
      </pc:sldChg>
      <pc:sldChg chg="ord">
        <pc:chgData name="Guest User" userId="S::urn:spo:anon#12bb9c270c8a06e2adebb12a476771c11d5d4ef54da76a286c505b46425cd796::" providerId="AD" clId="Web-{110654AD-403A-FC6C-EBA4-39D7400BA83F}" dt="2023-08-23T20:20:50.636" v="7"/>
        <pc:sldMkLst>
          <pc:docMk/>
          <pc:sldMk cId="187224236" sldId="340"/>
        </pc:sldMkLst>
      </pc:sldChg>
      <pc:sldChg chg="addSp modSp new">
        <pc:chgData name="Guest User" userId="S::urn:spo:anon#12bb9c270c8a06e2adebb12a476771c11d5d4ef54da76a286c505b46425cd796::" providerId="AD" clId="Web-{110654AD-403A-FC6C-EBA4-39D7400BA83F}" dt="2023-08-23T20:23:02.047" v="12" actId="14100"/>
        <pc:sldMkLst>
          <pc:docMk/>
          <pc:sldMk cId="2686091286" sldId="360"/>
        </pc:sldMkLst>
        <pc:picChg chg="add mod">
          <ac:chgData name="Guest User" userId="S::urn:spo:anon#12bb9c270c8a06e2adebb12a476771c11d5d4ef54da76a286c505b46425cd796::" providerId="AD" clId="Web-{110654AD-403A-FC6C-EBA4-39D7400BA83F}" dt="2023-08-23T20:21:54.389" v="9"/>
          <ac:picMkLst>
            <pc:docMk/>
            <pc:sldMk cId="2686091286" sldId="360"/>
            <ac:picMk id="2" creationId="{FC476501-A861-7359-337F-4919545A279D}"/>
          </ac:picMkLst>
        </pc:picChg>
        <pc:picChg chg="add mod">
          <ac:chgData name="Guest User" userId="S::urn:spo:anon#12bb9c270c8a06e2adebb12a476771c11d5d4ef54da76a286c505b46425cd796::" providerId="AD" clId="Web-{110654AD-403A-FC6C-EBA4-39D7400BA83F}" dt="2023-08-23T20:23:02.047" v="12" actId="14100"/>
          <ac:picMkLst>
            <pc:docMk/>
            <pc:sldMk cId="2686091286" sldId="360"/>
            <ac:picMk id="3" creationId="{5E12E6F4-A7EA-641A-F603-7652310D290B}"/>
          </ac:picMkLst>
        </pc:picChg>
      </pc:sldChg>
    </pc:docChg>
  </pc:docChgLst>
  <pc:docChgLst>
    <pc:chgData name="Guest User" userId="S::urn:spo:anon#d41d6a69044f57f4c643a70c668809c060233706aa7abf4301dc3cbb37044801::" providerId="AD" clId="Web-{593F7A1C-5B71-9D02-18BD-BABF46B58ECA}"/>
    <pc:docChg chg="modSld">
      <pc:chgData name="Guest User" userId="S::urn:spo:anon#d41d6a69044f57f4c643a70c668809c060233706aa7abf4301dc3cbb37044801::" providerId="AD" clId="Web-{593F7A1C-5B71-9D02-18BD-BABF46B58ECA}" dt="2023-10-28T16:44:12.553" v="29" actId="1076"/>
      <pc:docMkLst>
        <pc:docMk/>
      </pc:docMkLst>
      <pc:sldChg chg="modSp">
        <pc:chgData name="Guest User" userId="S::urn:spo:anon#d41d6a69044f57f4c643a70c668809c060233706aa7abf4301dc3cbb37044801::" providerId="AD" clId="Web-{593F7A1C-5B71-9D02-18BD-BABF46B58ECA}" dt="2023-10-28T16:44:12.553" v="29" actId="1076"/>
        <pc:sldMkLst>
          <pc:docMk/>
          <pc:sldMk cId="3084368489" sldId="382"/>
        </pc:sldMkLst>
        <pc:spChg chg="mod">
          <ac:chgData name="Guest User" userId="S::urn:spo:anon#d41d6a69044f57f4c643a70c668809c060233706aa7abf4301dc3cbb37044801::" providerId="AD" clId="Web-{593F7A1C-5B71-9D02-18BD-BABF46B58ECA}" dt="2023-10-28T16:43:55.505" v="27" actId="14100"/>
          <ac:spMkLst>
            <pc:docMk/>
            <pc:sldMk cId="3084368489" sldId="382"/>
            <ac:spMk id="3" creationId="{0498D189-494B-ED80-4684-4448F52E2D98}"/>
          </ac:spMkLst>
        </pc:spChg>
        <pc:picChg chg="mod">
          <ac:chgData name="Guest User" userId="S::urn:spo:anon#d41d6a69044f57f4c643a70c668809c060233706aa7abf4301dc3cbb37044801::" providerId="AD" clId="Web-{593F7A1C-5B71-9D02-18BD-BABF46B58ECA}" dt="2023-10-28T16:44:12.553" v="29" actId="1076"/>
          <ac:picMkLst>
            <pc:docMk/>
            <pc:sldMk cId="3084368489" sldId="382"/>
            <ac:picMk id="2" creationId="{BDB90223-5D15-41E3-9664-BD96C3BD25A2}"/>
          </ac:picMkLst>
        </pc:picChg>
      </pc:sldChg>
    </pc:docChg>
  </pc:docChgLst>
  <pc:docChgLst>
    <pc:chgData name="bechulalgupta9137@gmail.com" userId="S::bechulalgupta9137_gmail.com#ext#@bostoninstituteofanalyti399.onmicrosoft.com::839e08d4-7560-4950-a9ea-49435d923fbe" providerId="AD" clId="Web-{42E563C3-8448-8A05-D5CD-E41AD2207B84}"/>
    <pc:docChg chg="modSld">
      <pc:chgData name="bechulalgupta9137@gmail.com" userId="S::bechulalgupta9137_gmail.com#ext#@bostoninstituteofanalyti399.onmicrosoft.com::839e08d4-7560-4950-a9ea-49435d923fbe" providerId="AD" clId="Web-{42E563C3-8448-8A05-D5CD-E41AD2207B84}" dt="2023-10-28T13:21:26.469" v="2" actId="1076"/>
      <pc:docMkLst>
        <pc:docMk/>
      </pc:docMkLst>
      <pc:sldChg chg="modSp">
        <pc:chgData name="bechulalgupta9137@gmail.com" userId="S::bechulalgupta9137_gmail.com#ext#@bostoninstituteofanalyti399.onmicrosoft.com::839e08d4-7560-4950-a9ea-49435d923fbe" providerId="AD" clId="Web-{42E563C3-8448-8A05-D5CD-E41AD2207B84}" dt="2023-10-28T13:21:26.469" v="2" actId="1076"/>
        <pc:sldMkLst>
          <pc:docMk/>
          <pc:sldMk cId="3084368489" sldId="382"/>
        </pc:sldMkLst>
        <pc:spChg chg="mod">
          <ac:chgData name="bechulalgupta9137@gmail.com" userId="S::bechulalgupta9137_gmail.com#ext#@bostoninstituteofanalyti399.onmicrosoft.com::839e08d4-7560-4950-a9ea-49435d923fbe" providerId="AD" clId="Web-{42E563C3-8448-8A05-D5CD-E41AD2207B84}" dt="2023-10-28T13:21:26.469" v="2" actId="1076"/>
          <ac:spMkLst>
            <pc:docMk/>
            <pc:sldMk cId="3084368489" sldId="382"/>
            <ac:spMk id="3" creationId="{0498D189-494B-ED80-4684-4448F52E2D98}"/>
          </ac:spMkLst>
        </pc:spChg>
      </pc:sldChg>
    </pc:docChg>
  </pc:docChgLst>
  <pc:docChgLst>
    <pc:chgData name="bvvreddy1901@gmail.com" userId="S::bvvreddy1901_gmail.com#ext#@bostoninstituteofanalyti399.onmicrosoft.com::349ab0b4-3a30-46f4-9765-8f1693d11efb" providerId="AD" clId="Web-{00D8B918-7657-3985-2338-ADBF96DAE3F7}"/>
    <pc:docChg chg="modSld">
      <pc:chgData name="bvvreddy1901@gmail.com" userId="S::bvvreddy1901_gmail.com#ext#@bostoninstituteofanalyti399.onmicrosoft.com::349ab0b4-3a30-46f4-9765-8f1693d11efb" providerId="AD" clId="Web-{00D8B918-7657-3985-2338-ADBF96DAE3F7}" dt="2023-08-25T08:31:25.254" v="0" actId="1076"/>
      <pc:docMkLst>
        <pc:docMk/>
      </pc:docMkLst>
      <pc:sldChg chg="modSp">
        <pc:chgData name="bvvreddy1901@gmail.com" userId="S::bvvreddy1901_gmail.com#ext#@bostoninstituteofanalyti399.onmicrosoft.com::349ab0b4-3a30-46f4-9765-8f1693d11efb" providerId="AD" clId="Web-{00D8B918-7657-3985-2338-ADBF96DAE3F7}" dt="2023-08-25T08:31:25.254" v="0" actId="1076"/>
        <pc:sldMkLst>
          <pc:docMk/>
          <pc:sldMk cId="4099306829" sldId="356"/>
        </pc:sldMkLst>
        <pc:picChg chg="mod">
          <ac:chgData name="bvvreddy1901@gmail.com" userId="S::bvvreddy1901_gmail.com#ext#@bostoninstituteofanalyti399.onmicrosoft.com::349ab0b4-3a30-46f4-9765-8f1693d11efb" providerId="AD" clId="Web-{00D8B918-7657-3985-2338-ADBF96DAE3F7}" dt="2023-08-25T08:31:25.254" v="0" actId="1076"/>
          <ac:picMkLst>
            <pc:docMk/>
            <pc:sldMk cId="4099306829" sldId="356"/>
            <ac:picMk id="4" creationId="{F16A4A15-D422-BF26-7D2A-E64B5E8CF2F7}"/>
          </ac:picMkLst>
        </pc:picChg>
      </pc:sldChg>
    </pc:docChg>
  </pc:docChgLst>
  <pc:docChgLst>
    <pc:chgData name="jaygaudse6069@gmail.com" userId="S::jaygaudse6069_gmail.com#ext#@bostoninstituteofanalyti399.onmicrosoft.com::772e6284-ad1d-4d8f-ba1e-15f2cefab82f" providerId="AD" clId="Web-{FD19FF1F-33FD-EFB0-1C50-3B603BB3BB2F}"/>
    <pc:docChg chg="addSld modSld">
      <pc:chgData name="jaygaudse6069@gmail.com" userId="S::jaygaudse6069_gmail.com#ext#@bostoninstituteofanalyti399.onmicrosoft.com::772e6284-ad1d-4d8f-ba1e-15f2cefab82f" providerId="AD" clId="Web-{FD19FF1F-33FD-EFB0-1C50-3B603BB3BB2F}" dt="2023-05-27T10:46:55.148" v="48" actId="1076"/>
      <pc:docMkLst>
        <pc:docMk/>
      </pc:docMkLst>
      <pc:sldChg chg="modSp">
        <pc:chgData name="jaygaudse6069@gmail.com" userId="S::jaygaudse6069_gmail.com#ext#@bostoninstituteofanalyti399.onmicrosoft.com::772e6284-ad1d-4d8f-ba1e-15f2cefab82f" providerId="AD" clId="Web-{FD19FF1F-33FD-EFB0-1C50-3B603BB3BB2F}" dt="2023-05-27T09:19:29.409" v="25" actId="20577"/>
        <pc:sldMkLst>
          <pc:docMk/>
          <pc:sldMk cId="1252571269" sldId="270"/>
        </pc:sldMkLst>
        <pc:spChg chg="mod">
          <ac:chgData name="jaygaudse6069@gmail.com" userId="S::jaygaudse6069_gmail.com#ext#@bostoninstituteofanalyti399.onmicrosoft.com::772e6284-ad1d-4d8f-ba1e-15f2cefab82f" providerId="AD" clId="Web-{FD19FF1F-33FD-EFB0-1C50-3B603BB3BB2F}" dt="2023-05-27T09:19:29.409" v="25" actId="20577"/>
          <ac:spMkLst>
            <pc:docMk/>
            <pc:sldMk cId="1252571269" sldId="270"/>
            <ac:spMk id="9" creationId="{D06B6D32-CF6D-87A2-53F6-EB0CD37F4A42}"/>
          </ac:spMkLst>
        </pc:spChg>
      </pc:sldChg>
      <pc:sldChg chg="modSp">
        <pc:chgData name="jaygaudse6069@gmail.com" userId="S::jaygaudse6069_gmail.com#ext#@bostoninstituteofanalyti399.onmicrosoft.com::772e6284-ad1d-4d8f-ba1e-15f2cefab82f" providerId="AD" clId="Web-{FD19FF1F-33FD-EFB0-1C50-3B603BB3BB2F}" dt="2023-05-27T09:22:39.823" v="31" actId="1076"/>
        <pc:sldMkLst>
          <pc:docMk/>
          <pc:sldMk cId="2813402021" sldId="280"/>
        </pc:sldMkLst>
        <pc:spChg chg="mod">
          <ac:chgData name="jaygaudse6069@gmail.com" userId="S::jaygaudse6069_gmail.com#ext#@bostoninstituteofanalyti399.onmicrosoft.com::772e6284-ad1d-4d8f-ba1e-15f2cefab82f" providerId="AD" clId="Web-{FD19FF1F-33FD-EFB0-1C50-3B603BB3BB2F}" dt="2023-05-27T09:22:39.823" v="31" actId="1076"/>
          <ac:spMkLst>
            <pc:docMk/>
            <pc:sldMk cId="2813402021" sldId="280"/>
            <ac:spMk id="4" creationId="{45220A48-097C-1220-61A3-3B77F96E309F}"/>
          </ac:spMkLst>
        </pc:spChg>
      </pc:sldChg>
      <pc:sldChg chg="modSp">
        <pc:chgData name="jaygaudse6069@gmail.com" userId="S::jaygaudse6069_gmail.com#ext#@bostoninstituteofanalyti399.onmicrosoft.com::772e6284-ad1d-4d8f-ba1e-15f2cefab82f" providerId="AD" clId="Web-{FD19FF1F-33FD-EFB0-1C50-3B603BB3BB2F}" dt="2023-05-27T09:22:18.541" v="30" actId="1076"/>
        <pc:sldMkLst>
          <pc:docMk/>
          <pc:sldMk cId="3950455689" sldId="297"/>
        </pc:sldMkLst>
        <pc:picChg chg="mod">
          <ac:chgData name="jaygaudse6069@gmail.com" userId="S::jaygaudse6069_gmail.com#ext#@bostoninstituteofanalyti399.onmicrosoft.com::772e6284-ad1d-4d8f-ba1e-15f2cefab82f" providerId="AD" clId="Web-{FD19FF1F-33FD-EFB0-1C50-3B603BB3BB2F}" dt="2023-05-27T09:22:18.541" v="30" actId="1076"/>
          <ac:picMkLst>
            <pc:docMk/>
            <pc:sldMk cId="3950455689" sldId="297"/>
            <ac:picMk id="3" creationId="{739F3FD0-7FA9-CF50-A89D-9F65B513682D}"/>
          </ac:picMkLst>
        </pc:picChg>
      </pc:sldChg>
      <pc:sldChg chg="addSp delSp modSp mod setBg">
        <pc:chgData name="jaygaudse6069@gmail.com" userId="S::jaygaudse6069_gmail.com#ext#@bostoninstituteofanalyti399.onmicrosoft.com::772e6284-ad1d-4d8f-ba1e-15f2cefab82f" providerId="AD" clId="Web-{FD19FF1F-33FD-EFB0-1C50-3B603BB3BB2F}" dt="2023-05-27T10:45:22.191" v="41"/>
        <pc:sldMkLst>
          <pc:docMk/>
          <pc:sldMk cId="1052015915" sldId="298"/>
        </pc:sldMkLst>
        <pc:spChg chg="add del mod ord">
          <ac:chgData name="jaygaudse6069@gmail.com" userId="S::jaygaudse6069_gmail.com#ext#@bostoninstituteofanalyti399.onmicrosoft.com::772e6284-ad1d-4d8f-ba1e-15f2cefab82f" providerId="AD" clId="Web-{FD19FF1F-33FD-EFB0-1C50-3B603BB3BB2F}" dt="2023-05-27T09:19:27.097" v="15"/>
          <ac:spMkLst>
            <pc:docMk/>
            <pc:sldMk cId="1052015915" sldId="298"/>
            <ac:spMk id="2" creationId="{36DDCFA5-22B2-276D-F59E-FCAC382BF705}"/>
          </ac:spMkLst>
        </pc:spChg>
        <pc:spChg chg="del mod">
          <ac:chgData name="jaygaudse6069@gmail.com" userId="S::jaygaudse6069_gmail.com#ext#@bostoninstituteofanalyti399.onmicrosoft.com::772e6284-ad1d-4d8f-ba1e-15f2cefab82f" providerId="AD" clId="Web-{FD19FF1F-33FD-EFB0-1C50-3B603BB3BB2F}" dt="2023-05-27T10:45:22.191" v="41"/>
          <ac:spMkLst>
            <pc:docMk/>
            <pc:sldMk cId="1052015915" sldId="298"/>
            <ac:spMk id="4" creationId="{4D2714B0-AC2C-FB6C-23EB-8820A56C9FE5}"/>
          </ac:spMkLst>
        </pc:spChg>
        <pc:spChg chg="add del">
          <ac:chgData name="jaygaudse6069@gmail.com" userId="S::jaygaudse6069_gmail.com#ext#@bostoninstituteofanalyti399.onmicrosoft.com::772e6284-ad1d-4d8f-ba1e-15f2cefab82f" providerId="AD" clId="Web-{FD19FF1F-33FD-EFB0-1C50-3B603BB3BB2F}" dt="2023-05-27T09:19:25.472" v="13"/>
          <ac:spMkLst>
            <pc:docMk/>
            <pc:sldMk cId="1052015915" sldId="298"/>
            <ac:spMk id="9" creationId="{F13C74B1-5B17-4795-BED0-7140497B445A}"/>
          </ac:spMkLst>
        </pc:spChg>
        <pc:spChg chg="add del">
          <ac:chgData name="jaygaudse6069@gmail.com" userId="S::jaygaudse6069_gmail.com#ext#@bostoninstituteofanalyti399.onmicrosoft.com::772e6284-ad1d-4d8f-ba1e-15f2cefab82f" providerId="AD" clId="Web-{FD19FF1F-33FD-EFB0-1C50-3B603BB3BB2F}" dt="2023-05-27T09:19:25.472" v="13"/>
          <ac:spMkLst>
            <pc:docMk/>
            <pc:sldMk cId="1052015915" sldId="298"/>
            <ac:spMk id="11" creationId="{D4974D33-8DC5-464E-8C6D-BE58F0669C17}"/>
          </ac:spMkLst>
        </pc:spChg>
        <pc:picChg chg="mod">
          <ac:chgData name="jaygaudse6069@gmail.com" userId="S::jaygaudse6069_gmail.com#ext#@bostoninstituteofanalyti399.onmicrosoft.com::772e6284-ad1d-4d8f-ba1e-15f2cefab82f" providerId="AD" clId="Web-{FD19FF1F-33FD-EFB0-1C50-3B603BB3BB2F}" dt="2023-05-27T09:19:25.472" v="13"/>
          <ac:picMkLst>
            <pc:docMk/>
            <pc:sldMk cId="1052015915" sldId="298"/>
            <ac:picMk id="3" creationId="{83CA32FE-FFDE-B04A-0B16-9BA32BE0B3A8}"/>
          </ac:picMkLst>
        </pc:picChg>
      </pc:sldChg>
      <pc:sldChg chg="addSp modSp new">
        <pc:chgData name="jaygaudse6069@gmail.com" userId="S::jaygaudse6069_gmail.com#ext#@bostoninstituteofanalyti399.onmicrosoft.com::772e6284-ad1d-4d8f-ba1e-15f2cefab82f" providerId="AD" clId="Web-{FD19FF1F-33FD-EFB0-1C50-3B603BB3BB2F}" dt="2023-05-27T10:46:55.148" v="48" actId="1076"/>
        <pc:sldMkLst>
          <pc:docMk/>
          <pc:sldMk cId="813904914" sldId="299"/>
        </pc:sldMkLst>
        <pc:picChg chg="add">
          <ac:chgData name="jaygaudse6069@gmail.com" userId="S::jaygaudse6069_gmail.com#ext#@bostoninstituteofanalyti399.onmicrosoft.com::772e6284-ad1d-4d8f-ba1e-15f2cefab82f" providerId="AD" clId="Web-{FD19FF1F-33FD-EFB0-1C50-3B603BB3BB2F}" dt="2023-05-27T10:45:55.036" v="43"/>
          <ac:picMkLst>
            <pc:docMk/>
            <pc:sldMk cId="813904914" sldId="299"/>
            <ac:picMk id="3" creationId="{37A8115D-331C-660C-9AE4-C5093C535C9B}"/>
          </ac:picMkLst>
        </pc:picChg>
        <pc:picChg chg="add mod">
          <ac:chgData name="jaygaudse6069@gmail.com" userId="S::jaygaudse6069_gmail.com#ext#@bostoninstituteofanalyti399.onmicrosoft.com::772e6284-ad1d-4d8f-ba1e-15f2cefab82f" providerId="AD" clId="Web-{FD19FF1F-33FD-EFB0-1C50-3B603BB3BB2F}" dt="2023-05-27T10:46:55.148" v="48" actId="1076"/>
          <ac:picMkLst>
            <pc:docMk/>
            <pc:sldMk cId="813904914" sldId="299"/>
            <ac:picMk id="5" creationId="{FBECD22B-48F5-5442-FA85-8CDEFDB14DDB}"/>
          </ac:picMkLst>
        </pc:picChg>
      </pc:sldChg>
      <pc:sldChg chg="addSp modSp new">
        <pc:chgData name="jaygaudse6069@gmail.com" userId="S::jaygaudse6069_gmail.com#ext#@bostoninstituteofanalyti399.onmicrosoft.com::772e6284-ad1d-4d8f-ba1e-15f2cefab82f" providerId="AD" clId="Web-{FD19FF1F-33FD-EFB0-1C50-3B603BB3BB2F}" dt="2023-05-27T10:46:32.459" v="46"/>
        <pc:sldMkLst>
          <pc:docMk/>
          <pc:sldMk cId="1290067439" sldId="300"/>
        </pc:sldMkLst>
        <pc:picChg chg="add mod">
          <ac:chgData name="jaygaudse6069@gmail.com" userId="S::jaygaudse6069_gmail.com#ext#@bostoninstituteofanalyti399.onmicrosoft.com::772e6284-ad1d-4d8f-ba1e-15f2cefab82f" providerId="AD" clId="Web-{FD19FF1F-33FD-EFB0-1C50-3B603BB3BB2F}" dt="2023-05-27T10:46:32.459" v="46"/>
          <ac:picMkLst>
            <pc:docMk/>
            <pc:sldMk cId="1290067439" sldId="300"/>
            <ac:picMk id="3" creationId="{FA39258D-BB26-5609-C9C1-B85FB965A713}"/>
          </ac:picMkLst>
        </pc:picChg>
      </pc:sldChg>
    </pc:docChg>
  </pc:docChgLst>
  <pc:docChgLst>
    <pc:chgData name="Guest User" userId="S::urn:spo:anon#d41d6a69044f57f4c643a70c668809c060233706aa7abf4301dc3cbb37044801::" providerId="AD" clId="Web-{A8014772-1A6A-E2D1-6023-2498B6D2292A}"/>
    <pc:docChg chg="addSld delSld modSld">
      <pc:chgData name="Guest User" userId="S::urn:spo:anon#d41d6a69044f57f4c643a70c668809c060233706aa7abf4301dc3cbb37044801::" providerId="AD" clId="Web-{A8014772-1A6A-E2D1-6023-2498B6D2292A}" dt="2023-09-30T07:43:47.869" v="6"/>
      <pc:docMkLst>
        <pc:docMk/>
      </pc:docMkLst>
      <pc:sldChg chg="modSp">
        <pc:chgData name="Guest User" userId="S::urn:spo:anon#d41d6a69044f57f4c643a70c668809c060233706aa7abf4301dc3cbb37044801::" providerId="AD" clId="Web-{A8014772-1A6A-E2D1-6023-2498B6D2292A}" dt="2023-09-30T07:41:26.473" v="4" actId="14100"/>
        <pc:sldMkLst>
          <pc:docMk/>
          <pc:sldMk cId="818892514" sldId="381"/>
        </pc:sldMkLst>
        <pc:picChg chg="mod modCrop">
          <ac:chgData name="Guest User" userId="S::urn:spo:anon#d41d6a69044f57f4c643a70c668809c060233706aa7abf4301dc3cbb37044801::" providerId="AD" clId="Web-{A8014772-1A6A-E2D1-6023-2498B6D2292A}" dt="2023-09-30T07:41:26.473" v="4" actId="14100"/>
          <ac:picMkLst>
            <pc:docMk/>
            <pc:sldMk cId="818892514" sldId="381"/>
            <ac:picMk id="2" creationId="{BDB90223-5D15-41E3-9664-BD96C3BD25A2}"/>
          </ac:picMkLst>
        </pc:picChg>
      </pc:sldChg>
      <pc:sldChg chg="new del">
        <pc:chgData name="Guest User" userId="S::urn:spo:anon#d41d6a69044f57f4c643a70c668809c060233706aa7abf4301dc3cbb37044801::" providerId="AD" clId="Web-{A8014772-1A6A-E2D1-6023-2498B6D2292A}" dt="2023-09-30T07:43:47.869" v="6"/>
        <pc:sldMkLst>
          <pc:docMk/>
          <pc:sldMk cId="1220847020" sldId="382"/>
        </pc:sldMkLst>
      </pc:sldChg>
    </pc:docChg>
  </pc:docChgLst>
  <pc:docChgLst>
    <pc:chgData name="Guest User" userId="S::urn:spo:anon#d41d6a69044f57f4c643a70c668809c060233706aa7abf4301dc3cbb37044801::" providerId="AD" clId="Web-{5A859A3F-0EC5-3DA1-365B-3311B2C78B0E}"/>
    <pc:docChg chg="modSld">
      <pc:chgData name="Guest User" userId="S::urn:spo:anon#d41d6a69044f57f4c643a70c668809c060233706aa7abf4301dc3cbb37044801::" providerId="AD" clId="Web-{5A859A3F-0EC5-3DA1-365B-3311B2C78B0E}" dt="2023-08-24T16:16:26.986" v="7" actId="20577"/>
      <pc:docMkLst>
        <pc:docMk/>
      </pc:docMkLst>
      <pc:sldChg chg="modSp">
        <pc:chgData name="Guest User" userId="S::urn:spo:anon#d41d6a69044f57f4c643a70c668809c060233706aa7abf4301dc3cbb37044801::" providerId="AD" clId="Web-{5A859A3F-0EC5-3DA1-365B-3311B2C78B0E}" dt="2023-08-24T16:16:26.986" v="7" actId="20577"/>
        <pc:sldMkLst>
          <pc:docMk/>
          <pc:sldMk cId="2191786966" sldId="320"/>
        </pc:sldMkLst>
        <pc:spChg chg="mod">
          <ac:chgData name="Guest User" userId="S::urn:spo:anon#d41d6a69044f57f4c643a70c668809c060233706aa7abf4301dc3cbb37044801::" providerId="AD" clId="Web-{5A859A3F-0EC5-3DA1-365B-3311B2C78B0E}" dt="2023-08-24T16:04:36.133" v="3" actId="20577"/>
          <ac:spMkLst>
            <pc:docMk/>
            <pc:sldMk cId="2191786966" sldId="320"/>
            <ac:spMk id="4" creationId="{D91D3866-A991-5190-3E86-D52134806DB7}"/>
          </ac:spMkLst>
        </pc:spChg>
        <pc:spChg chg="mod">
          <ac:chgData name="Guest User" userId="S::urn:spo:anon#d41d6a69044f57f4c643a70c668809c060233706aa7abf4301dc3cbb37044801::" providerId="AD" clId="Web-{5A859A3F-0EC5-3DA1-365B-3311B2C78B0E}" dt="2023-08-24T16:16:26.986" v="7" actId="20577"/>
          <ac:spMkLst>
            <pc:docMk/>
            <pc:sldMk cId="2191786966" sldId="320"/>
            <ac:spMk id="5" creationId="{7F9A995D-8ABE-71AF-F92B-D476F00A07D5}"/>
          </ac:spMkLst>
        </pc:spChg>
      </pc:sldChg>
      <pc:sldChg chg="delSp">
        <pc:chgData name="Guest User" userId="S::urn:spo:anon#d41d6a69044f57f4c643a70c668809c060233706aa7abf4301dc3cbb37044801::" providerId="AD" clId="Web-{5A859A3F-0EC5-3DA1-365B-3311B2C78B0E}" dt="2023-08-24T16:04:06.882" v="1"/>
        <pc:sldMkLst>
          <pc:docMk/>
          <pc:sldMk cId="2686091286" sldId="360"/>
        </pc:sldMkLst>
        <pc:picChg chg="del">
          <ac:chgData name="Guest User" userId="S::urn:spo:anon#d41d6a69044f57f4c643a70c668809c060233706aa7abf4301dc3cbb37044801::" providerId="AD" clId="Web-{5A859A3F-0EC5-3DA1-365B-3311B2C78B0E}" dt="2023-08-24T16:04:06.882" v="1"/>
          <ac:picMkLst>
            <pc:docMk/>
            <pc:sldMk cId="2686091286" sldId="360"/>
            <ac:picMk id="2" creationId="{FC476501-A861-7359-337F-4919545A279D}"/>
          </ac:picMkLst>
        </pc:picChg>
        <pc:picChg chg="del">
          <ac:chgData name="Guest User" userId="S::urn:spo:anon#d41d6a69044f57f4c643a70c668809c060233706aa7abf4301dc3cbb37044801::" providerId="AD" clId="Web-{5A859A3F-0EC5-3DA1-365B-3311B2C78B0E}" dt="2023-08-24T16:04:06.882" v="0"/>
          <ac:picMkLst>
            <pc:docMk/>
            <pc:sldMk cId="2686091286" sldId="360"/>
            <ac:picMk id="3" creationId="{5E12E6F4-A7EA-641A-F603-7652310D290B}"/>
          </ac:picMkLst>
        </pc:picChg>
      </pc:sldChg>
    </pc:docChg>
  </pc:docChgLst>
  <pc:docChgLst>
    <pc:chgData name="Guest User" userId="S::urn:spo:anon#d41d6a69044f57f4c643a70c668809c060233706aa7abf4301dc3cbb37044801::" providerId="AD" clId="Web-{ABC9C06A-7641-1FBB-9AE0-359E3CD3D728}"/>
    <pc:docChg chg="addSld delSld">
      <pc:chgData name="Guest User" userId="S::urn:spo:anon#d41d6a69044f57f4c643a70c668809c060233706aa7abf4301dc3cbb37044801::" providerId="AD" clId="Web-{ABC9C06A-7641-1FBB-9AE0-359E3CD3D728}" dt="2023-10-24T05:05:18.490" v="2"/>
      <pc:docMkLst>
        <pc:docMk/>
      </pc:docMkLst>
      <pc:sldChg chg="add replId">
        <pc:chgData name="Guest User" userId="S::urn:spo:anon#d41d6a69044f57f4c643a70c668809c060233706aa7abf4301dc3cbb37044801::" providerId="AD" clId="Web-{ABC9C06A-7641-1FBB-9AE0-359E3CD3D728}" dt="2023-10-24T05:05:18.490" v="2"/>
        <pc:sldMkLst>
          <pc:docMk/>
          <pc:sldMk cId="177204989" sldId="398"/>
        </pc:sldMkLst>
      </pc:sldChg>
      <pc:sldChg chg="new del">
        <pc:chgData name="Guest User" userId="S::urn:spo:anon#d41d6a69044f57f4c643a70c668809c060233706aa7abf4301dc3cbb37044801::" providerId="AD" clId="Web-{ABC9C06A-7641-1FBB-9AE0-359E3CD3D728}" dt="2023-10-24T05:04:35.269" v="1"/>
        <pc:sldMkLst>
          <pc:docMk/>
          <pc:sldMk cId="1020997407" sldId="398"/>
        </pc:sldMkLst>
      </pc:sldChg>
    </pc:docChg>
  </pc:docChgLst>
  <pc:docChgLst>
    <pc:chgData name="Guest User" userId="S::urn:spo:anon#d41d6a69044f57f4c643a70c668809c060233706aa7abf4301dc3cbb37044801::" providerId="AD" clId="Web-{69661C2A-3347-4B4D-B86E-2C66CBDA0EF2}"/>
    <pc:docChg chg="modSld sldOrd">
      <pc:chgData name="Guest User" userId="S::urn:spo:anon#d41d6a69044f57f4c643a70c668809c060233706aa7abf4301dc3cbb37044801::" providerId="AD" clId="Web-{69661C2A-3347-4B4D-B86E-2C66CBDA0EF2}" dt="2023-10-29T16:23:37.053" v="314" actId="20577"/>
      <pc:docMkLst>
        <pc:docMk/>
      </pc:docMkLst>
      <pc:sldChg chg="modSp">
        <pc:chgData name="Guest User" userId="S::urn:spo:anon#d41d6a69044f57f4c643a70c668809c060233706aa7abf4301dc3cbb37044801::" providerId="AD" clId="Web-{69661C2A-3347-4B4D-B86E-2C66CBDA0EF2}" dt="2023-10-29T16:23:37.053" v="314" actId="20577"/>
        <pc:sldMkLst>
          <pc:docMk/>
          <pc:sldMk cId="3084368489" sldId="382"/>
        </pc:sldMkLst>
        <pc:graphicFrameChg chg="mod modGraphic">
          <ac:chgData name="Guest User" userId="S::urn:spo:anon#d41d6a69044f57f4c643a70c668809c060233706aa7abf4301dc3cbb37044801::" providerId="AD" clId="Web-{69661C2A-3347-4B4D-B86E-2C66CBDA0EF2}" dt="2023-10-29T16:23:37.053" v="314" actId="20577"/>
          <ac:graphicFrameMkLst>
            <pc:docMk/>
            <pc:sldMk cId="3084368489" sldId="382"/>
            <ac:graphicFrameMk id="9" creationId="{02E86FA8-7C27-3C1B-9409-50C1DAB7D2DB}"/>
          </ac:graphicFrameMkLst>
        </pc:graphicFrameChg>
      </pc:sldChg>
      <pc:sldChg chg="modSp ord">
        <pc:chgData name="Guest User" userId="S::urn:spo:anon#d41d6a69044f57f4c643a70c668809c060233706aa7abf4301dc3cbb37044801::" providerId="AD" clId="Web-{69661C2A-3347-4B4D-B86E-2C66CBDA0EF2}" dt="2023-10-29T16:00:51.163" v="71" actId="20577"/>
        <pc:sldMkLst>
          <pc:docMk/>
          <pc:sldMk cId="1498139725" sldId="383"/>
        </pc:sldMkLst>
        <pc:spChg chg="mod">
          <ac:chgData name="Guest User" userId="S::urn:spo:anon#d41d6a69044f57f4c643a70c668809c060233706aa7abf4301dc3cbb37044801::" providerId="AD" clId="Web-{69661C2A-3347-4B4D-B86E-2C66CBDA0EF2}" dt="2023-10-29T16:00:51.163" v="71" actId="20577"/>
          <ac:spMkLst>
            <pc:docMk/>
            <pc:sldMk cId="1498139725" sldId="383"/>
            <ac:spMk id="3" creationId="{12989E66-F477-B4DF-54D3-0D368FD186B2}"/>
          </ac:spMkLst>
        </pc:spChg>
      </pc:sldChg>
      <pc:sldChg chg="modSp ord">
        <pc:chgData name="Guest User" userId="S::urn:spo:anon#d41d6a69044f57f4c643a70c668809c060233706aa7abf4301dc3cbb37044801::" providerId="AD" clId="Web-{69661C2A-3347-4B4D-B86E-2C66CBDA0EF2}" dt="2023-10-29T16:17:15.369" v="283" actId="14100"/>
        <pc:sldMkLst>
          <pc:docMk/>
          <pc:sldMk cId="1374087656" sldId="385"/>
        </pc:sldMkLst>
        <pc:spChg chg="mod">
          <ac:chgData name="Guest User" userId="S::urn:spo:anon#d41d6a69044f57f4c643a70c668809c060233706aa7abf4301dc3cbb37044801::" providerId="AD" clId="Web-{69661C2A-3347-4B4D-B86E-2C66CBDA0EF2}" dt="2023-10-29T16:17:15.369" v="283" actId="14100"/>
          <ac:spMkLst>
            <pc:docMk/>
            <pc:sldMk cId="1374087656" sldId="385"/>
            <ac:spMk id="3" creationId="{D9A71104-1627-6F2B-BFD8-AFB1A4940295}"/>
          </ac:spMkLst>
        </pc:spChg>
      </pc:sldChg>
      <pc:sldChg chg="modSp">
        <pc:chgData name="Guest User" userId="S::urn:spo:anon#d41d6a69044f57f4c643a70c668809c060233706aa7abf4301dc3cbb37044801::" providerId="AD" clId="Web-{69661C2A-3347-4B4D-B86E-2C66CBDA0EF2}" dt="2023-10-29T16:01:46.868" v="74" actId="14100"/>
        <pc:sldMkLst>
          <pc:docMk/>
          <pc:sldMk cId="4225680352" sldId="387"/>
        </pc:sldMkLst>
        <pc:spChg chg="mod">
          <ac:chgData name="Guest User" userId="S::urn:spo:anon#d41d6a69044f57f4c643a70c668809c060233706aa7abf4301dc3cbb37044801::" providerId="AD" clId="Web-{69661C2A-3347-4B4D-B86E-2C66CBDA0EF2}" dt="2023-10-29T16:01:46.868" v="74" actId="14100"/>
          <ac:spMkLst>
            <pc:docMk/>
            <pc:sldMk cId="4225680352" sldId="387"/>
            <ac:spMk id="11" creationId="{F9457AD3-0B33-6EC1-41AA-1C0A8F7F427F}"/>
          </ac:spMkLst>
        </pc:spChg>
      </pc:sldChg>
      <pc:sldChg chg="modSp">
        <pc:chgData name="Guest User" userId="S::urn:spo:anon#d41d6a69044f57f4c643a70c668809c060233706aa7abf4301dc3cbb37044801::" providerId="AD" clId="Web-{69661C2A-3347-4B4D-B86E-2C66CBDA0EF2}" dt="2023-10-29T16:13:31.925" v="232" actId="1076"/>
        <pc:sldMkLst>
          <pc:docMk/>
          <pc:sldMk cId="2551123818" sldId="390"/>
        </pc:sldMkLst>
        <pc:spChg chg="mod">
          <ac:chgData name="Guest User" userId="S::urn:spo:anon#d41d6a69044f57f4c643a70c668809c060233706aa7abf4301dc3cbb37044801::" providerId="AD" clId="Web-{69661C2A-3347-4B4D-B86E-2C66CBDA0EF2}" dt="2023-10-29T16:13:31.925" v="232" actId="1076"/>
          <ac:spMkLst>
            <pc:docMk/>
            <pc:sldMk cId="2551123818" sldId="390"/>
            <ac:spMk id="4" creationId="{20663876-0994-3D0B-09DA-3C4A740DB411}"/>
          </ac:spMkLst>
        </pc:spChg>
      </pc:sldChg>
      <pc:sldChg chg="addSp modSp">
        <pc:chgData name="Guest User" userId="S::urn:spo:anon#d41d6a69044f57f4c643a70c668809c060233706aa7abf4301dc3cbb37044801::" providerId="AD" clId="Web-{69661C2A-3347-4B4D-B86E-2C66CBDA0EF2}" dt="2023-10-29T16:10:37.544" v="224" actId="14100"/>
        <pc:sldMkLst>
          <pc:docMk/>
          <pc:sldMk cId="1276318955" sldId="394"/>
        </pc:sldMkLst>
        <pc:spChg chg="add mod">
          <ac:chgData name="Guest User" userId="S::urn:spo:anon#d41d6a69044f57f4c643a70c668809c060233706aa7abf4301dc3cbb37044801::" providerId="AD" clId="Web-{69661C2A-3347-4B4D-B86E-2C66CBDA0EF2}" dt="2023-10-29T16:06:24.861" v="190" actId="20577"/>
          <ac:spMkLst>
            <pc:docMk/>
            <pc:sldMk cId="1276318955" sldId="394"/>
            <ac:spMk id="4" creationId="{536AFB50-D4AA-DB87-0700-F497B64C134A}"/>
          </ac:spMkLst>
        </pc:spChg>
        <pc:spChg chg="mod">
          <ac:chgData name="Guest User" userId="S::urn:spo:anon#d41d6a69044f57f4c643a70c668809c060233706aa7abf4301dc3cbb37044801::" providerId="AD" clId="Web-{69661C2A-3347-4B4D-B86E-2C66CBDA0EF2}" dt="2023-10-29T16:07:07.300" v="205" actId="20577"/>
          <ac:spMkLst>
            <pc:docMk/>
            <pc:sldMk cId="1276318955" sldId="394"/>
            <ac:spMk id="5" creationId="{48879C66-C50A-1BA1-93F9-EAA1FFC6423E}"/>
          </ac:spMkLst>
        </pc:spChg>
        <pc:picChg chg="mod">
          <ac:chgData name="Guest User" userId="S::urn:spo:anon#d41d6a69044f57f4c643a70c668809c060233706aa7abf4301dc3cbb37044801::" providerId="AD" clId="Web-{69661C2A-3347-4B4D-B86E-2C66CBDA0EF2}" dt="2023-10-29T16:10:37.544" v="224" actId="14100"/>
          <ac:picMkLst>
            <pc:docMk/>
            <pc:sldMk cId="1276318955" sldId="394"/>
            <ac:picMk id="3" creationId="{DECF64A4-580D-80E8-4D66-FA9825A8E77D}"/>
          </ac:picMkLst>
        </pc:picChg>
      </pc:sldChg>
      <pc:sldChg chg="modSp">
        <pc:chgData name="Guest User" userId="S::urn:spo:anon#d41d6a69044f57f4c643a70c668809c060233706aa7abf4301dc3cbb37044801::" providerId="AD" clId="Web-{69661C2A-3347-4B4D-B86E-2C66CBDA0EF2}" dt="2023-10-29T16:13:02.721" v="229" actId="20577"/>
        <pc:sldMkLst>
          <pc:docMk/>
          <pc:sldMk cId="3749563960" sldId="396"/>
        </pc:sldMkLst>
        <pc:spChg chg="mod">
          <ac:chgData name="Guest User" userId="S::urn:spo:anon#d41d6a69044f57f4c643a70c668809c060233706aa7abf4301dc3cbb37044801::" providerId="AD" clId="Web-{69661C2A-3347-4B4D-B86E-2C66CBDA0EF2}" dt="2023-10-29T16:13:02.721" v="229" actId="20577"/>
          <ac:spMkLst>
            <pc:docMk/>
            <pc:sldMk cId="3749563960" sldId="396"/>
            <ac:spMk id="4" creationId="{42DFC0E6-6D31-9C9A-9A3A-0D817001A977}"/>
          </ac:spMkLst>
        </pc:spChg>
        <pc:picChg chg="mod">
          <ac:chgData name="Guest User" userId="S::urn:spo:anon#d41d6a69044f57f4c643a70c668809c060233706aa7abf4301dc3cbb37044801::" providerId="AD" clId="Web-{69661C2A-3347-4B4D-B86E-2C66CBDA0EF2}" dt="2023-10-29T16:07:38.863" v="207" actId="1076"/>
          <ac:picMkLst>
            <pc:docMk/>
            <pc:sldMk cId="3749563960" sldId="396"/>
            <ac:picMk id="2" creationId="{BDB90223-5D15-41E3-9664-BD96C3BD25A2}"/>
          </ac:picMkLst>
        </pc:picChg>
      </pc:sldChg>
      <pc:sldChg chg="modSp">
        <pc:chgData name="Guest User" userId="S::urn:spo:anon#d41d6a69044f57f4c643a70c668809c060233706aa7abf4301dc3cbb37044801::" providerId="AD" clId="Web-{69661C2A-3347-4B4D-B86E-2C66CBDA0EF2}" dt="2023-10-29T16:10:11.762" v="223" actId="20577"/>
        <pc:sldMkLst>
          <pc:docMk/>
          <pc:sldMk cId="1156615313" sldId="397"/>
        </pc:sldMkLst>
        <pc:spChg chg="mod">
          <ac:chgData name="Guest User" userId="S::urn:spo:anon#d41d6a69044f57f4c643a70c668809c060233706aa7abf4301dc3cbb37044801::" providerId="AD" clId="Web-{69661C2A-3347-4B4D-B86E-2C66CBDA0EF2}" dt="2023-10-29T16:10:11.762" v="223" actId="20577"/>
          <ac:spMkLst>
            <pc:docMk/>
            <pc:sldMk cId="1156615313" sldId="397"/>
            <ac:spMk id="3" creationId="{CDC982CA-3725-A91D-005B-9E6267FC2C48}"/>
          </ac:spMkLst>
        </pc:spChg>
      </pc:sldChg>
      <pc:sldChg chg="modSp">
        <pc:chgData name="Guest User" userId="S::urn:spo:anon#d41d6a69044f57f4c643a70c668809c060233706aa7abf4301dc3cbb37044801::" providerId="AD" clId="Web-{69661C2A-3347-4B4D-B86E-2C66CBDA0EF2}" dt="2023-10-29T16:20:52.970" v="298" actId="1076"/>
        <pc:sldMkLst>
          <pc:docMk/>
          <pc:sldMk cId="2240963631" sldId="398"/>
        </pc:sldMkLst>
        <pc:spChg chg="mod">
          <ac:chgData name="Guest User" userId="S::urn:spo:anon#d41d6a69044f57f4c643a70c668809c060233706aa7abf4301dc3cbb37044801::" providerId="AD" clId="Web-{69661C2A-3347-4B4D-B86E-2C66CBDA0EF2}" dt="2023-10-29T16:20:52.970" v="298" actId="1076"/>
          <ac:spMkLst>
            <pc:docMk/>
            <pc:sldMk cId="2240963631" sldId="398"/>
            <ac:spMk id="26" creationId="{12171B56-D830-1900-1944-5F0C57DCAFC3}"/>
          </ac:spMkLst>
        </pc:spChg>
      </pc:sldChg>
      <pc:sldChg chg="ord">
        <pc:chgData name="Guest User" userId="S::urn:spo:anon#d41d6a69044f57f4c643a70c668809c060233706aa7abf4301dc3cbb37044801::" providerId="AD" clId="Web-{69661C2A-3347-4B4D-B86E-2C66CBDA0EF2}" dt="2023-10-29T16:01:57.103" v="75"/>
        <pc:sldMkLst>
          <pc:docMk/>
          <pc:sldMk cId="1941593956" sldId="399"/>
        </pc:sldMkLst>
      </pc:sldChg>
      <pc:sldChg chg="modSp ord">
        <pc:chgData name="Guest User" userId="S::urn:spo:anon#d41d6a69044f57f4c643a70c668809c060233706aa7abf4301dc3cbb37044801::" providerId="AD" clId="Web-{69661C2A-3347-4B4D-B86E-2C66CBDA0EF2}" dt="2023-10-29T16:14:02.332" v="233" actId="14100"/>
        <pc:sldMkLst>
          <pc:docMk/>
          <pc:sldMk cId="3069466425" sldId="401"/>
        </pc:sldMkLst>
        <pc:spChg chg="mod">
          <ac:chgData name="Guest User" userId="S::urn:spo:anon#d41d6a69044f57f4c643a70c668809c060233706aa7abf4301dc3cbb37044801::" providerId="AD" clId="Web-{69661C2A-3347-4B4D-B86E-2C66CBDA0EF2}" dt="2023-10-29T16:04:02.341" v="147" actId="20577"/>
          <ac:spMkLst>
            <pc:docMk/>
            <pc:sldMk cId="3069466425" sldId="401"/>
            <ac:spMk id="2" creationId="{A658964B-E5DD-23CB-4708-F05A04156314}"/>
          </ac:spMkLst>
        </pc:spChg>
        <pc:picChg chg="mod">
          <ac:chgData name="Guest User" userId="S::urn:spo:anon#d41d6a69044f57f4c643a70c668809c060233706aa7abf4301dc3cbb37044801::" providerId="AD" clId="Web-{69661C2A-3347-4B4D-B86E-2C66CBDA0EF2}" dt="2023-10-29T16:14:02.332" v="233" actId="14100"/>
          <ac:picMkLst>
            <pc:docMk/>
            <pc:sldMk cId="3069466425" sldId="401"/>
            <ac:picMk id="3" creationId="{44F65BAD-456C-44CE-116F-BE1128AFB9FF}"/>
          </ac:picMkLst>
        </pc:picChg>
      </pc:sldChg>
    </pc:docChg>
  </pc:docChgLst>
  <pc:docChgLst>
    <pc:chgData name="Guest User" userId="S::urn:spo:anon#d41d6a69044f57f4c643a70c668809c060233706aa7abf4301dc3cbb37044801::" providerId="AD" clId="Web-{396C7D46-3FE4-5487-55C0-7869DDBA8AE6}"/>
    <pc:docChg chg="addSld modSld">
      <pc:chgData name="Guest User" userId="S::urn:spo:anon#d41d6a69044f57f4c643a70c668809c060233706aa7abf4301dc3cbb37044801::" providerId="AD" clId="Web-{396C7D46-3FE4-5487-55C0-7869DDBA8AE6}" dt="2023-11-15T10:16:37.553" v="202"/>
      <pc:docMkLst>
        <pc:docMk/>
      </pc:docMkLst>
      <pc:sldChg chg="addSp modSp">
        <pc:chgData name="Guest User" userId="S::urn:spo:anon#d41d6a69044f57f4c643a70c668809c060233706aa7abf4301dc3cbb37044801::" providerId="AD" clId="Web-{396C7D46-3FE4-5487-55C0-7869DDBA8AE6}" dt="2023-11-15T10:05:05.948" v="53" actId="14100"/>
        <pc:sldMkLst>
          <pc:docMk/>
          <pc:sldMk cId="3271765712" sldId="399"/>
        </pc:sldMkLst>
        <pc:spChg chg="add mod">
          <ac:chgData name="Guest User" userId="S::urn:spo:anon#d41d6a69044f57f4c643a70c668809c060233706aa7abf4301dc3cbb37044801::" providerId="AD" clId="Web-{396C7D46-3FE4-5487-55C0-7869DDBA8AE6}" dt="2023-11-15T10:05:05.948" v="53" actId="14100"/>
          <ac:spMkLst>
            <pc:docMk/>
            <pc:sldMk cId="3271765712" sldId="399"/>
            <ac:spMk id="6" creationId="{FE75B37C-D04C-7655-139E-BEA882152518}"/>
          </ac:spMkLst>
        </pc:spChg>
      </pc:sldChg>
      <pc:sldChg chg="addSp modSp">
        <pc:chgData name="Guest User" userId="S::urn:spo:anon#d41d6a69044f57f4c643a70c668809c060233706aa7abf4301dc3cbb37044801::" providerId="AD" clId="Web-{396C7D46-3FE4-5487-55C0-7869DDBA8AE6}" dt="2023-11-15T10:14:54.442" v="201" actId="14100"/>
        <pc:sldMkLst>
          <pc:docMk/>
          <pc:sldMk cId="1586511948" sldId="401"/>
        </pc:sldMkLst>
        <pc:spChg chg="mod">
          <ac:chgData name="Guest User" userId="S::urn:spo:anon#d41d6a69044f57f4c643a70c668809c060233706aa7abf4301dc3cbb37044801::" providerId="AD" clId="Web-{396C7D46-3FE4-5487-55C0-7869DDBA8AE6}" dt="2023-11-15T10:13:34.034" v="191" actId="1076"/>
          <ac:spMkLst>
            <pc:docMk/>
            <pc:sldMk cId="1586511948" sldId="401"/>
            <ac:spMk id="3" creationId="{CDC982CA-3725-A91D-005B-9E6267FC2C48}"/>
          </ac:spMkLst>
        </pc:spChg>
        <pc:spChg chg="mod">
          <ac:chgData name="Guest User" userId="S::urn:spo:anon#d41d6a69044f57f4c643a70c668809c060233706aa7abf4301dc3cbb37044801::" providerId="AD" clId="Web-{396C7D46-3FE4-5487-55C0-7869DDBA8AE6}" dt="2023-11-15T10:14:16.660" v="199" actId="1076"/>
          <ac:spMkLst>
            <pc:docMk/>
            <pc:sldMk cId="1586511948" sldId="401"/>
            <ac:spMk id="5" creationId="{6EB38271-5099-EAED-6DA2-71F72C468D74}"/>
          </ac:spMkLst>
        </pc:spChg>
        <pc:spChg chg="add">
          <ac:chgData name="Guest User" userId="S::urn:spo:anon#d41d6a69044f57f4c643a70c668809c060233706aa7abf4301dc3cbb37044801::" providerId="AD" clId="Web-{396C7D46-3FE4-5487-55C0-7869DDBA8AE6}" dt="2023-11-15T10:06:43.840" v="54"/>
          <ac:spMkLst>
            <pc:docMk/>
            <pc:sldMk cId="1586511948" sldId="401"/>
            <ac:spMk id="6" creationId="{92D3060C-EC26-3BFA-486F-74F69B8832C4}"/>
          </ac:spMkLst>
        </pc:spChg>
        <pc:spChg chg="add mod">
          <ac:chgData name="Guest User" userId="S::urn:spo:anon#d41d6a69044f57f4c643a70c668809c060233706aa7abf4301dc3cbb37044801::" providerId="AD" clId="Web-{396C7D46-3FE4-5487-55C0-7869DDBA8AE6}" dt="2023-11-15T10:14:08.988" v="197" actId="14100"/>
          <ac:spMkLst>
            <pc:docMk/>
            <pc:sldMk cId="1586511948" sldId="401"/>
            <ac:spMk id="8" creationId="{125E0079-1294-590A-564F-551E5576445F}"/>
          </ac:spMkLst>
        </pc:spChg>
        <pc:spChg chg="add">
          <ac:chgData name="Guest User" userId="S::urn:spo:anon#d41d6a69044f57f4c643a70c668809c060233706aa7abf4301dc3cbb37044801::" providerId="AD" clId="Web-{396C7D46-3FE4-5487-55C0-7869DDBA8AE6}" dt="2023-11-15T10:08:52.655" v="98"/>
          <ac:spMkLst>
            <pc:docMk/>
            <pc:sldMk cId="1586511948" sldId="401"/>
            <ac:spMk id="9" creationId="{33CFA6E8-C051-B453-D9FC-630134BE184F}"/>
          </ac:spMkLst>
        </pc:spChg>
        <pc:spChg chg="add mod">
          <ac:chgData name="Guest User" userId="S::urn:spo:anon#d41d6a69044f57f4c643a70c668809c060233706aa7abf4301dc3cbb37044801::" providerId="AD" clId="Web-{396C7D46-3FE4-5487-55C0-7869DDBA8AE6}" dt="2023-11-15T10:14:54.442" v="201" actId="14100"/>
          <ac:spMkLst>
            <pc:docMk/>
            <pc:sldMk cId="1586511948" sldId="401"/>
            <ac:spMk id="10" creationId="{0E5AA300-F7CE-5CAA-C017-F1B4CF3BE2EF}"/>
          </ac:spMkLst>
        </pc:spChg>
        <pc:picChg chg="mod">
          <ac:chgData name="Guest User" userId="S::urn:spo:anon#d41d6a69044f57f4c643a70c668809c060233706aa7abf4301dc3cbb37044801::" providerId="AD" clId="Web-{396C7D46-3FE4-5487-55C0-7869DDBA8AE6}" dt="2023-11-15T10:13:28.034" v="190" actId="1076"/>
          <ac:picMkLst>
            <pc:docMk/>
            <pc:sldMk cId="1586511948" sldId="401"/>
            <ac:picMk id="2" creationId="{BDB90223-5D15-41E3-9664-BD96C3BD25A2}"/>
          </ac:picMkLst>
        </pc:picChg>
      </pc:sldChg>
      <pc:sldChg chg="new">
        <pc:chgData name="Guest User" userId="S::urn:spo:anon#d41d6a69044f57f4c643a70c668809c060233706aa7abf4301dc3cbb37044801::" providerId="AD" clId="Web-{396C7D46-3FE4-5487-55C0-7869DDBA8AE6}" dt="2023-11-15T10:16:37.553" v="202"/>
        <pc:sldMkLst>
          <pc:docMk/>
          <pc:sldMk cId="1243592309" sldId="402"/>
        </pc:sldMkLst>
      </pc:sldChg>
    </pc:docChg>
  </pc:docChgLst>
  <pc:docChgLst>
    <pc:chgData name="Guest User" userId="S::urn:spo:anon#12bb9c270c8a06e2adebb12a476771c11d5d4ef54da76a286c505b46425cd796::" providerId="AD" clId="Web-{B2653417-7798-9ACB-C974-239B1A4B2625}"/>
    <pc:docChg chg="addSld modSld">
      <pc:chgData name="Guest User" userId="S::urn:spo:anon#12bb9c270c8a06e2adebb12a476771c11d5d4ef54da76a286c505b46425cd796::" providerId="AD" clId="Web-{B2653417-7798-9ACB-C974-239B1A4B2625}" dt="2023-08-18T18:50:43.741" v="379" actId="20577"/>
      <pc:docMkLst>
        <pc:docMk/>
      </pc:docMkLst>
      <pc:sldChg chg="addSp modSp">
        <pc:chgData name="Guest User" userId="S::urn:spo:anon#12bb9c270c8a06e2adebb12a476771c11d5d4ef54da76a286c505b46425cd796::" providerId="AD" clId="Web-{B2653417-7798-9ACB-C974-239B1A4B2625}" dt="2023-08-18T18:37:58.607" v="42" actId="20577"/>
        <pc:sldMkLst>
          <pc:docMk/>
          <pc:sldMk cId="1694005764" sldId="334"/>
        </pc:sldMkLst>
        <pc:spChg chg="add mod">
          <ac:chgData name="Guest User" userId="S::urn:spo:anon#12bb9c270c8a06e2adebb12a476771c11d5d4ef54da76a286c505b46425cd796::" providerId="AD" clId="Web-{B2653417-7798-9ACB-C974-239B1A4B2625}" dt="2023-08-18T18:36:29.651" v="27" actId="20577"/>
          <ac:spMkLst>
            <pc:docMk/>
            <pc:sldMk cId="1694005764" sldId="334"/>
            <ac:spMk id="5" creationId="{FB975308-2F75-CE13-FFF7-9F3E5B0D18C0}"/>
          </ac:spMkLst>
        </pc:spChg>
        <pc:spChg chg="add mod">
          <ac:chgData name="Guest User" userId="S::urn:spo:anon#12bb9c270c8a06e2adebb12a476771c11d5d4ef54da76a286c505b46425cd796::" providerId="AD" clId="Web-{B2653417-7798-9ACB-C974-239B1A4B2625}" dt="2023-08-18T18:37:58.607" v="42" actId="20577"/>
          <ac:spMkLst>
            <pc:docMk/>
            <pc:sldMk cId="1694005764" sldId="334"/>
            <ac:spMk id="6" creationId="{FF260E49-AF96-47EB-598F-B04782CEA3F6}"/>
          </ac:spMkLst>
        </pc:spChg>
        <pc:picChg chg="add">
          <ac:chgData name="Guest User" userId="S::urn:spo:anon#12bb9c270c8a06e2adebb12a476771c11d5d4ef54da76a286c505b46425cd796::" providerId="AD" clId="Web-{B2653417-7798-9ACB-C974-239B1A4B2625}" dt="2023-08-18T18:34:00.443" v="0"/>
          <ac:picMkLst>
            <pc:docMk/>
            <pc:sldMk cId="1694005764" sldId="334"/>
            <ac:picMk id="4" creationId="{F4B64290-274C-9B45-0908-6514135E5772}"/>
          </ac:picMkLst>
        </pc:picChg>
      </pc:sldChg>
      <pc:sldChg chg="addSp delSp modSp new">
        <pc:chgData name="Guest User" userId="S::urn:spo:anon#12bb9c270c8a06e2adebb12a476771c11d5d4ef54da76a286c505b46425cd796::" providerId="AD" clId="Web-{B2653417-7798-9ACB-C974-239B1A4B2625}" dt="2023-08-18T18:39:21.234" v="56" actId="20577"/>
        <pc:sldMkLst>
          <pc:docMk/>
          <pc:sldMk cId="3107974713" sldId="335"/>
        </pc:sldMkLst>
        <pc:spChg chg="add mod">
          <ac:chgData name="Guest User" userId="S::urn:spo:anon#12bb9c270c8a06e2adebb12a476771c11d5d4ef54da76a286c505b46425cd796::" providerId="AD" clId="Web-{B2653417-7798-9ACB-C974-239B1A4B2625}" dt="2023-08-18T18:39:21.234" v="56" actId="20577"/>
          <ac:spMkLst>
            <pc:docMk/>
            <pc:sldMk cId="3107974713" sldId="335"/>
            <ac:spMk id="7" creationId="{2465B94D-DAB3-9D79-1B01-2B0B6E9C9296}"/>
          </ac:spMkLst>
        </pc:spChg>
        <pc:spChg chg="add del mod">
          <ac:chgData name="Guest User" userId="S::urn:spo:anon#12bb9c270c8a06e2adebb12a476771c11d5d4ef54da76a286c505b46425cd796::" providerId="AD" clId="Web-{B2653417-7798-9ACB-C974-239B1A4B2625}" dt="2023-08-18T18:39:01.124" v="49"/>
          <ac:spMkLst>
            <pc:docMk/>
            <pc:sldMk cId="3107974713" sldId="335"/>
            <ac:spMk id="9" creationId="{986E52BC-F9CE-97CF-C12A-F436F9802F94}"/>
          </ac:spMkLst>
        </pc:spChg>
        <pc:picChg chg="add">
          <ac:chgData name="Guest User" userId="S::urn:spo:anon#12bb9c270c8a06e2adebb12a476771c11d5d4ef54da76a286c505b46425cd796::" providerId="AD" clId="Web-{B2653417-7798-9ACB-C974-239B1A4B2625}" dt="2023-08-18T18:38:35.014" v="44"/>
          <ac:picMkLst>
            <pc:docMk/>
            <pc:sldMk cId="3107974713" sldId="335"/>
            <ac:picMk id="3" creationId="{3968900C-F5D8-86DE-704D-C746956E497C}"/>
          </ac:picMkLst>
        </pc:picChg>
        <pc:picChg chg="add">
          <ac:chgData name="Guest User" userId="S::urn:spo:anon#12bb9c270c8a06e2adebb12a476771c11d5d4ef54da76a286c505b46425cd796::" providerId="AD" clId="Web-{B2653417-7798-9ACB-C974-239B1A4B2625}" dt="2023-08-18T18:38:35.030" v="45"/>
          <ac:picMkLst>
            <pc:docMk/>
            <pc:sldMk cId="3107974713" sldId="335"/>
            <ac:picMk id="5" creationId="{1169795A-A6DC-E9F1-45AC-EA9864292E81}"/>
          </ac:picMkLst>
        </pc:picChg>
      </pc:sldChg>
      <pc:sldChg chg="addSp delSp modSp new">
        <pc:chgData name="Guest User" userId="S::urn:spo:anon#12bb9c270c8a06e2adebb12a476771c11d5d4ef54da76a286c505b46425cd796::" providerId="AD" clId="Web-{B2653417-7798-9ACB-C974-239B1A4B2625}" dt="2023-08-18T18:50:43.741" v="379" actId="20577"/>
        <pc:sldMkLst>
          <pc:docMk/>
          <pc:sldMk cId="982597672" sldId="336"/>
        </pc:sldMkLst>
        <pc:spChg chg="add del mod">
          <ac:chgData name="Guest User" userId="S::urn:spo:anon#12bb9c270c8a06e2adebb12a476771c11d5d4ef54da76a286c505b46425cd796::" providerId="AD" clId="Web-{B2653417-7798-9ACB-C974-239B1A4B2625}" dt="2023-08-18T18:41:24.207" v="63"/>
          <ac:spMkLst>
            <pc:docMk/>
            <pc:sldMk cId="982597672" sldId="336"/>
            <ac:spMk id="7" creationId="{A4F75F22-711A-EDEF-2B87-B4FB0F471731}"/>
          </ac:spMkLst>
        </pc:spChg>
        <pc:spChg chg="add mod">
          <ac:chgData name="Guest User" userId="S::urn:spo:anon#12bb9c270c8a06e2adebb12a476771c11d5d4ef54da76a286c505b46425cd796::" providerId="AD" clId="Web-{B2653417-7798-9ACB-C974-239B1A4B2625}" dt="2023-08-18T18:42:09.616" v="72" actId="20577"/>
          <ac:spMkLst>
            <pc:docMk/>
            <pc:sldMk cId="982597672" sldId="336"/>
            <ac:spMk id="8" creationId="{9E69B702-E34D-F5BD-0833-366F7985412B}"/>
          </ac:spMkLst>
        </pc:spChg>
        <pc:spChg chg="add mod">
          <ac:chgData name="Guest User" userId="S::urn:spo:anon#12bb9c270c8a06e2adebb12a476771c11d5d4ef54da76a286c505b46425cd796::" providerId="AD" clId="Web-{B2653417-7798-9ACB-C974-239B1A4B2625}" dt="2023-08-18T18:50:43.741" v="379" actId="20577"/>
          <ac:spMkLst>
            <pc:docMk/>
            <pc:sldMk cId="982597672" sldId="336"/>
            <ac:spMk id="9" creationId="{E0EDB10E-9EC7-EEDC-D553-AED01BADDE37}"/>
          </ac:spMkLst>
        </pc:spChg>
        <pc:picChg chg="add">
          <ac:chgData name="Guest User" userId="S::urn:spo:anon#12bb9c270c8a06e2adebb12a476771c11d5d4ef54da76a286c505b46425cd796::" providerId="AD" clId="Web-{B2653417-7798-9ACB-C974-239B1A4B2625}" dt="2023-08-18T18:41:14.191" v="58"/>
          <ac:picMkLst>
            <pc:docMk/>
            <pc:sldMk cId="982597672" sldId="336"/>
            <ac:picMk id="3" creationId="{E7143326-9854-516D-87CD-EB9D554DA317}"/>
          </ac:picMkLst>
        </pc:picChg>
        <pc:picChg chg="add">
          <ac:chgData name="Guest User" userId="S::urn:spo:anon#12bb9c270c8a06e2adebb12a476771c11d5d4ef54da76a286c505b46425cd796::" providerId="AD" clId="Web-{B2653417-7798-9ACB-C974-239B1A4B2625}" dt="2023-08-18T18:41:14.207" v="59"/>
          <ac:picMkLst>
            <pc:docMk/>
            <pc:sldMk cId="982597672" sldId="336"/>
            <ac:picMk id="5" creationId="{3565EE69-C34A-895F-F623-890BCFF5839E}"/>
          </ac:picMkLst>
        </pc:picChg>
      </pc:sldChg>
    </pc:docChg>
  </pc:docChgLst>
  <pc:docChgLst>
    <pc:chgData name="Guest User" userId="S::urn:spo:anon#d41d6a69044f57f4c643a70c668809c060233706aa7abf4301dc3cbb37044801::" providerId="AD" clId="Web-{CE838C1E-23EA-42A9-B4EB-F3A1F397F1A1}"/>
    <pc:docChg chg="modSld">
      <pc:chgData name="Guest User" userId="S::urn:spo:anon#d41d6a69044f57f4c643a70c668809c060233706aa7abf4301dc3cbb37044801::" providerId="AD" clId="Web-{CE838C1E-23EA-42A9-B4EB-F3A1F397F1A1}" dt="2023-08-29T09:25:24.523" v="0" actId="1076"/>
      <pc:docMkLst>
        <pc:docMk/>
      </pc:docMkLst>
      <pc:sldChg chg="modSp">
        <pc:chgData name="Guest User" userId="S::urn:spo:anon#d41d6a69044f57f4c643a70c668809c060233706aa7abf4301dc3cbb37044801::" providerId="AD" clId="Web-{CE838C1E-23EA-42A9-B4EB-F3A1F397F1A1}" dt="2023-08-29T09:25:24.523" v="0" actId="1076"/>
        <pc:sldMkLst>
          <pc:docMk/>
          <pc:sldMk cId="2341085596" sldId="257"/>
        </pc:sldMkLst>
        <pc:picChg chg="mod">
          <ac:chgData name="Guest User" userId="S::urn:spo:anon#d41d6a69044f57f4c643a70c668809c060233706aa7abf4301dc3cbb37044801::" providerId="AD" clId="Web-{CE838C1E-23EA-42A9-B4EB-F3A1F397F1A1}" dt="2023-08-29T09:25:24.523" v="0" actId="1076"/>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46EE0326-6DD7-88A6-D782-0459D9D7C273}"/>
    <pc:docChg chg="modSld">
      <pc:chgData name="Guest User" userId="S::urn:spo:anon#d41d6a69044f57f4c643a70c668809c060233706aa7abf4301dc3cbb37044801::" providerId="AD" clId="Web-{46EE0326-6DD7-88A6-D782-0459D9D7C273}" dt="2023-09-30T09:29:44.525" v="2" actId="1076"/>
      <pc:docMkLst>
        <pc:docMk/>
      </pc:docMkLst>
      <pc:sldChg chg="modSp">
        <pc:chgData name="Guest User" userId="S::urn:spo:anon#d41d6a69044f57f4c643a70c668809c060233706aa7abf4301dc3cbb37044801::" providerId="AD" clId="Web-{46EE0326-6DD7-88A6-D782-0459D9D7C273}" dt="2023-09-30T09:29:44.525" v="2" actId="1076"/>
        <pc:sldMkLst>
          <pc:docMk/>
          <pc:sldMk cId="818892514" sldId="381"/>
        </pc:sldMkLst>
        <pc:picChg chg="mod">
          <ac:chgData name="Guest User" userId="S::urn:spo:anon#d41d6a69044f57f4c643a70c668809c060233706aa7abf4301dc3cbb37044801::" providerId="AD" clId="Web-{46EE0326-6DD7-88A6-D782-0459D9D7C273}" dt="2023-09-30T09:29:44.525" v="2" actId="1076"/>
          <ac:picMkLst>
            <pc:docMk/>
            <pc:sldMk cId="818892514" sldId="381"/>
            <ac:picMk id="2" creationId="{BDB90223-5D15-41E3-9664-BD96C3BD25A2}"/>
          </ac:picMkLst>
        </pc:picChg>
      </pc:sldChg>
    </pc:docChg>
  </pc:docChgLst>
  <pc:docChgLst>
    <pc:chgData name="Guest User" userId="S::urn:spo:anon#d41d6a69044f57f4c643a70c668809c060233706aa7abf4301dc3cbb37044801::" providerId="AD" clId="Web-{0FD762B9-6C2F-52CB-985C-C6CDD016FD8E}"/>
    <pc:docChg chg="modSld sldOrd">
      <pc:chgData name="Guest User" userId="S::urn:spo:anon#d41d6a69044f57f4c643a70c668809c060233706aa7abf4301dc3cbb37044801::" providerId="AD" clId="Web-{0FD762B9-6C2F-52CB-985C-C6CDD016FD8E}" dt="2023-10-12T13:35:12.604" v="7"/>
      <pc:docMkLst>
        <pc:docMk/>
      </pc:docMkLst>
      <pc:sldChg chg="modSp ord">
        <pc:chgData name="Guest User" userId="S::urn:spo:anon#d41d6a69044f57f4c643a70c668809c060233706aa7abf4301dc3cbb37044801::" providerId="AD" clId="Web-{0FD762B9-6C2F-52CB-985C-C6CDD016FD8E}" dt="2023-10-12T13:30:27.099" v="5" actId="14100"/>
        <pc:sldMkLst>
          <pc:docMk/>
          <pc:sldMk cId="2341085596" sldId="257"/>
        </pc:sldMkLst>
        <pc:picChg chg="mod">
          <ac:chgData name="Guest User" userId="S::urn:spo:anon#d41d6a69044f57f4c643a70c668809c060233706aa7abf4301dc3cbb37044801::" providerId="AD" clId="Web-{0FD762B9-6C2F-52CB-985C-C6CDD016FD8E}" dt="2023-10-12T13:30:27.099" v="5" actId="14100"/>
          <ac:picMkLst>
            <pc:docMk/>
            <pc:sldMk cId="2341085596" sldId="257"/>
            <ac:picMk id="5" creationId="{9DF61CB4-EFD8-4FB2-AC1D-5731103B6470}"/>
          </ac:picMkLst>
        </pc:picChg>
      </pc:sldChg>
      <pc:sldChg chg="ord">
        <pc:chgData name="Guest User" userId="S::urn:spo:anon#d41d6a69044f57f4c643a70c668809c060233706aa7abf4301dc3cbb37044801::" providerId="AD" clId="Web-{0FD762B9-6C2F-52CB-985C-C6CDD016FD8E}" dt="2023-10-12T13:30:04.286" v="1"/>
        <pc:sldMkLst>
          <pc:docMk/>
          <pc:sldMk cId="379552423" sldId="333"/>
        </pc:sldMkLst>
      </pc:sldChg>
      <pc:sldChg chg="addSp delSp modSp mod modClrScheme delDesignElem chgLayout">
        <pc:chgData name="Guest User" userId="S::urn:spo:anon#d41d6a69044f57f4c643a70c668809c060233706aa7abf4301dc3cbb37044801::" providerId="AD" clId="Web-{0FD762B9-6C2F-52CB-985C-C6CDD016FD8E}" dt="2023-10-12T13:35:12.604" v="7"/>
        <pc:sldMkLst>
          <pc:docMk/>
          <pc:sldMk cId="818892514" sldId="381"/>
        </pc:sldMkLst>
        <pc:spChg chg="add del mod ord">
          <ac:chgData name="Guest User" userId="S::urn:spo:anon#d41d6a69044f57f4c643a70c668809c060233706aa7abf4301dc3cbb37044801::" providerId="AD" clId="Web-{0FD762B9-6C2F-52CB-985C-C6CDD016FD8E}" dt="2023-10-12T13:35:12.604" v="7"/>
          <ac:spMkLst>
            <pc:docMk/>
            <pc:sldMk cId="818892514" sldId="381"/>
            <ac:spMk id="3" creationId="{5D68450E-C4CC-8463-5DA4-A8E1D793B996}"/>
          </ac:spMkLst>
        </pc:spChg>
        <pc:spChg chg="add del mod ord">
          <ac:chgData name="Guest User" userId="S::urn:spo:anon#d41d6a69044f57f4c643a70c668809c060233706aa7abf4301dc3cbb37044801::" providerId="AD" clId="Web-{0FD762B9-6C2F-52CB-985C-C6CDD016FD8E}" dt="2023-10-12T13:35:12.604" v="7"/>
          <ac:spMkLst>
            <pc:docMk/>
            <pc:sldMk cId="818892514" sldId="381"/>
            <ac:spMk id="4" creationId="{3EE4C073-8F36-C1BE-2217-24A50A140E10}"/>
          </ac:spMkLst>
        </pc:spChg>
        <pc:spChg chg="del">
          <ac:chgData name="Guest User" userId="S::urn:spo:anon#d41d6a69044f57f4c643a70c668809c060233706aa7abf4301dc3cbb37044801::" providerId="AD" clId="Web-{0FD762B9-6C2F-52CB-985C-C6CDD016FD8E}" dt="2023-10-12T13:34:42.072" v="6"/>
          <ac:spMkLst>
            <pc:docMk/>
            <pc:sldMk cId="818892514" sldId="381"/>
            <ac:spMk id="27" creationId="{42A4FC2C-047E-45A5-965D-8E1E3BF09BC6}"/>
          </ac:spMkLst>
        </pc:spChg>
      </pc:sldChg>
    </pc:docChg>
  </pc:docChgLst>
  <pc:docChgLst>
    <pc:chgData clId="Web-{745DD044-936C-0F4F-D1FD-A6C715F4FEF7}"/>
    <pc:docChg chg="modSld">
      <pc:chgData name="" userId="" providerId="" clId="Web-{745DD044-936C-0F4F-D1FD-A6C715F4FEF7}" dt="2023-06-22T12:06:50.228" v="1" actId="14100"/>
      <pc:docMkLst>
        <pc:docMk/>
      </pc:docMkLst>
      <pc:sldChg chg="modSp">
        <pc:chgData name="" userId="" providerId="" clId="Web-{745DD044-936C-0F4F-D1FD-A6C715F4FEF7}" dt="2023-06-22T12:06:50.228" v="1" actId="14100"/>
        <pc:sldMkLst>
          <pc:docMk/>
          <pc:sldMk cId="1460273554" sldId="327"/>
        </pc:sldMkLst>
        <pc:spChg chg="mod">
          <ac:chgData name="" userId="" providerId="" clId="Web-{745DD044-936C-0F4F-D1FD-A6C715F4FEF7}" dt="2023-06-22T12:06:50.228" v="1" actId="14100"/>
          <ac:spMkLst>
            <pc:docMk/>
            <pc:sldMk cId="1460273554" sldId="327"/>
            <ac:spMk id="4" creationId="{B56E3493-F35C-66B7-19CB-C3B8BB301380}"/>
          </ac:spMkLst>
        </pc:spChg>
      </pc:sldChg>
    </pc:docChg>
  </pc:docChgLst>
  <pc:docChgLst>
    <pc:chgData name="Guest User" userId="S::urn:spo:anon#d41d6a69044f57f4c643a70c668809c060233706aa7abf4301dc3cbb37044801::" providerId="AD" clId="Web-{C8F41928-A299-30A5-B117-771C1C4A0C70}"/>
    <pc:docChg chg="addSld delSld modSld sldOrd">
      <pc:chgData name="Guest User" userId="S::urn:spo:anon#d41d6a69044f57f4c643a70c668809c060233706aa7abf4301dc3cbb37044801::" providerId="AD" clId="Web-{C8F41928-A299-30A5-B117-771C1C4A0C70}" dt="2023-10-21T10:48:29.908" v="794"/>
      <pc:docMkLst>
        <pc:docMk/>
      </pc:docMkLst>
      <pc:sldChg chg="addSp delSp modSp">
        <pc:chgData name="Guest User" userId="S::urn:spo:anon#d41d6a69044f57f4c643a70c668809c060233706aa7abf4301dc3cbb37044801::" providerId="AD" clId="Web-{C8F41928-A299-30A5-B117-771C1C4A0C70}" dt="2023-10-21T10:39:24.220" v="780"/>
        <pc:sldMkLst>
          <pc:docMk/>
          <pc:sldMk cId="2341085596" sldId="257"/>
        </pc:sldMkLst>
        <pc:spChg chg="add del">
          <ac:chgData name="Guest User" userId="S::urn:spo:anon#d41d6a69044f57f4c643a70c668809c060233706aa7abf4301dc3cbb37044801::" providerId="AD" clId="Web-{C8F41928-A299-30A5-B117-771C1C4A0C70}" dt="2023-10-21T10:39:24.220" v="780"/>
          <ac:spMkLst>
            <pc:docMk/>
            <pc:sldMk cId="2341085596" sldId="257"/>
            <ac:spMk id="34" creationId="{42A4FC2C-047E-45A5-965D-8E1E3BF09BC6}"/>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39" creationId="{F3060C83-F051-4F0E-ABAD-AA0DFC48B218}"/>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41" creationId="{83C98ABE-055B-441F-B07E-44F97F083C39}"/>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43" creationId="{29FDB030-9B49-4CED-8CCD-4D99382388AC}"/>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45" creationId="{3783CA14-24A1-485C-8B30-D6A5D87987AD}"/>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47" creationId="{9A97C86A-04D6-40F7-AE84-31AB43E6A846}"/>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49" creationId="{FF9F2414-84E8-453E-B1F3-389FDE8192D9}"/>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51" creationId="{3ECA69A1-7536-43AC-85EF-C7106179F5ED}"/>
          </ac:spMkLst>
        </pc:spChg>
        <pc:spChg chg="add">
          <ac:chgData name="Guest User" userId="S::urn:spo:anon#d41d6a69044f57f4c643a70c668809c060233706aa7abf4301dc3cbb37044801::" providerId="AD" clId="Web-{C8F41928-A299-30A5-B117-771C1C4A0C70}" dt="2023-10-21T10:39:24.220" v="780"/>
          <ac:spMkLst>
            <pc:docMk/>
            <pc:sldMk cId="2341085596" sldId="257"/>
            <ac:spMk id="53" creationId="{42A4FC2C-047E-45A5-965D-8E1E3BF09BC6}"/>
          </ac:spMkLst>
        </pc:spChg>
        <pc:picChg chg="mod">
          <ac:chgData name="Guest User" userId="S::urn:spo:anon#d41d6a69044f57f4c643a70c668809c060233706aa7abf4301dc3cbb37044801::" providerId="AD" clId="Web-{C8F41928-A299-30A5-B117-771C1C4A0C70}" dt="2023-10-21T10:39:24.220" v="780"/>
          <ac:picMkLst>
            <pc:docMk/>
            <pc:sldMk cId="2341085596" sldId="257"/>
            <ac:picMk id="5" creationId="{9DF61CB4-EFD8-4FB2-AC1D-5731103B6470}"/>
          </ac:picMkLst>
        </pc:picChg>
      </pc:sldChg>
      <pc:sldChg chg="del">
        <pc:chgData name="Guest User" userId="S::urn:spo:anon#d41d6a69044f57f4c643a70c668809c060233706aa7abf4301dc3cbb37044801::" providerId="AD" clId="Web-{C8F41928-A299-30A5-B117-771C1C4A0C70}" dt="2023-10-21T10:37:08.715" v="773"/>
        <pc:sldMkLst>
          <pc:docMk/>
          <pc:sldMk cId="379552423" sldId="333"/>
        </pc:sldMkLst>
      </pc:sldChg>
      <pc:sldChg chg="addSp delSp modSp">
        <pc:chgData name="Guest User" userId="S::urn:spo:anon#d41d6a69044f57f4c643a70c668809c060233706aa7abf4301dc3cbb37044801::" providerId="AD" clId="Web-{C8F41928-A299-30A5-B117-771C1C4A0C70}" dt="2023-10-21T07:02:04.085" v="99"/>
        <pc:sldMkLst>
          <pc:docMk/>
          <pc:sldMk cId="818892514" sldId="381"/>
        </pc:sldMkLst>
        <pc:spChg chg="add mod">
          <ac:chgData name="Guest User" userId="S::urn:spo:anon#d41d6a69044f57f4c643a70c668809c060233706aa7abf4301dc3cbb37044801::" providerId="AD" clId="Web-{C8F41928-A299-30A5-B117-771C1C4A0C70}" dt="2023-10-21T07:02:04.085" v="99"/>
          <ac:spMkLst>
            <pc:docMk/>
            <pc:sldMk cId="818892514" sldId="381"/>
            <ac:spMk id="3" creationId="{CB264D64-EA01-BE54-3519-A3CFFAEE7C28}"/>
          </ac:spMkLst>
        </pc:spChg>
        <pc:spChg chg="add mod">
          <ac:chgData name="Guest User" userId="S::urn:spo:anon#d41d6a69044f57f4c643a70c668809c060233706aa7abf4301dc3cbb37044801::" providerId="AD" clId="Web-{C8F41928-A299-30A5-B117-771C1C4A0C70}" dt="2023-10-21T07:02:04.085" v="99"/>
          <ac:spMkLst>
            <pc:docMk/>
            <pc:sldMk cId="818892514" sldId="381"/>
            <ac:spMk id="4" creationId="{C9618C9A-4D3D-A961-607C-3E18B44634A3}"/>
          </ac:spMkLst>
        </pc:spChg>
        <pc:spChg chg="add del mod">
          <ac:chgData name="Guest User" userId="S::urn:spo:anon#d41d6a69044f57f4c643a70c668809c060233706aa7abf4301dc3cbb37044801::" providerId="AD" clId="Web-{C8F41928-A299-30A5-B117-771C1C4A0C70}" dt="2023-10-21T06:51:57.482" v="45"/>
          <ac:spMkLst>
            <pc:docMk/>
            <pc:sldMk cId="818892514" sldId="381"/>
            <ac:spMk id="5" creationId="{227D36BD-2533-944B-25BE-5CB0783F8B96}"/>
          </ac:spMkLst>
        </pc:spChg>
        <pc:spChg chg="add del">
          <ac:chgData name="Guest User" userId="S::urn:spo:anon#d41d6a69044f57f4c643a70c668809c060233706aa7abf4301dc3cbb37044801::" providerId="AD" clId="Web-{C8F41928-A299-30A5-B117-771C1C4A0C70}" dt="2023-10-21T06:49:51.681" v="40"/>
          <ac:spMkLst>
            <pc:docMk/>
            <pc:sldMk cId="818892514" sldId="381"/>
            <ac:spMk id="12" creationId="{C0763A76-9F1C-4FC5-82B7-DD475DA461B2}"/>
          </ac:spMkLst>
        </pc:spChg>
        <pc:spChg chg="add del">
          <ac:chgData name="Guest User" userId="S::urn:spo:anon#d41d6a69044f57f4c643a70c668809c060233706aa7abf4301dc3cbb37044801::" providerId="AD" clId="Web-{C8F41928-A299-30A5-B117-771C1C4A0C70}" dt="2023-10-21T06:49:51.681" v="40"/>
          <ac:spMkLst>
            <pc:docMk/>
            <pc:sldMk cId="818892514" sldId="381"/>
            <ac:spMk id="14" creationId="{E81BF4F6-F2CF-4984-9D14-D6966D92F99F}"/>
          </ac:spMkLst>
        </pc:spChg>
        <pc:spChg chg="add del">
          <ac:chgData name="Guest User" userId="S::urn:spo:anon#d41d6a69044f57f4c643a70c668809c060233706aa7abf4301dc3cbb37044801::" providerId="AD" clId="Web-{C8F41928-A299-30A5-B117-771C1C4A0C70}" dt="2023-10-21T07:00:00.533" v="85"/>
          <ac:spMkLst>
            <pc:docMk/>
            <pc:sldMk cId="818892514" sldId="381"/>
            <ac:spMk id="19" creationId="{D1D34770-47A8-402C-AF23-2B653F2D88C1}"/>
          </ac:spMkLst>
        </pc:spChg>
        <pc:spChg chg="add del">
          <ac:chgData name="Guest User" userId="S::urn:spo:anon#d41d6a69044f57f4c643a70c668809c060233706aa7abf4301dc3cbb37044801::" providerId="AD" clId="Web-{C8F41928-A299-30A5-B117-771C1C4A0C70}" dt="2023-10-21T06:59:38.673" v="72"/>
          <ac:spMkLst>
            <pc:docMk/>
            <pc:sldMk cId="818892514" sldId="381"/>
            <ac:spMk id="24" creationId="{201CC55D-ED54-4C5C-95E6-10947BD1103B}"/>
          </ac:spMkLst>
        </pc:spChg>
        <pc:spChg chg="add del">
          <ac:chgData name="Guest User" userId="S::urn:spo:anon#d41d6a69044f57f4c643a70c668809c060233706aa7abf4301dc3cbb37044801::" providerId="AD" clId="Web-{C8F41928-A299-30A5-B117-771C1C4A0C70}" dt="2023-10-21T06:59:41.048" v="74"/>
          <ac:spMkLst>
            <pc:docMk/>
            <pc:sldMk cId="818892514" sldId="381"/>
            <ac:spMk id="28" creationId="{55D4142C-5077-457F-A6AD-3FECFDB39685}"/>
          </ac:spMkLst>
        </pc:spChg>
        <pc:spChg chg="add del">
          <ac:chgData name="Guest User" userId="S::urn:spo:anon#d41d6a69044f57f4c643a70c668809c060233706aa7abf4301dc3cbb37044801::" providerId="AD" clId="Web-{C8F41928-A299-30A5-B117-771C1C4A0C70}" dt="2023-10-21T06:59:38.673" v="72"/>
          <ac:spMkLst>
            <pc:docMk/>
            <pc:sldMk cId="818892514" sldId="381"/>
            <ac:spMk id="30" creationId="{3873B707-463F-40B0-8227-E8CC6C67EB25}"/>
          </ac:spMkLst>
        </pc:spChg>
        <pc:spChg chg="add del">
          <ac:chgData name="Guest User" userId="S::urn:spo:anon#d41d6a69044f57f4c643a70c668809c060233706aa7abf4301dc3cbb37044801::" providerId="AD" clId="Web-{C8F41928-A299-30A5-B117-771C1C4A0C70}" dt="2023-10-21T06:59:38.673" v="72"/>
          <ac:spMkLst>
            <pc:docMk/>
            <pc:sldMk cId="818892514" sldId="381"/>
            <ac:spMk id="32" creationId="{C13237C8-E62C-4F0D-A318-BD6FB6C2D138}"/>
          </ac:spMkLst>
        </pc:spChg>
        <pc:spChg chg="add del">
          <ac:chgData name="Guest User" userId="S::urn:spo:anon#d41d6a69044f57f4c643a70c668809c060233706aa7abf4301dc3cbb37044801::" providerId="AD" clId="Web-{C8F41928-A299-30A5-B117-771C1C4A0C70}" dt="2023-10-21T06:59:38.673" v="72"/>
          <ac:spMkLst>
            <pc:docMk/>
            <pc:sldMk cId="818892514" sldId="381"/>
            <ac:spMk id="34" creationId="{19C9EAEA-39D0-4B0E-A0EB-51E7B26740B1}"/>
          </ac:spMkLst>
        </pc:spChg>
        <pc:spChg chg="add del">
          <ac:chgData name="Guest User" userId="S::urn:spo:anon#d41d6a69044f57f4c643a70c668809c060233706aa7abf4301dc3cbb37044801::" providerId="AD" clId="Web-{C8F41928-A299-30A5-B117-771C1C4A0C70}" dt="2023-10-21T06:59:41.048" v="74"/>
          <ac:spMkLst>
            <pc:docMk/>
            <pc:sldMk cId="818892514" sldId="381"/>
            <ac:spMk id="36" creationId="{8FC9BE17-9A7B-462D-AE50-3D8777387304}"/>
          </ac:spMkLst>
        </pc:spChg>
        <pc:spChg chg="add del">
          <ac:chgData name="Guest User" userId="S::urn:spo:anon#d41d6a69044f57f4c643a70c668809c060233706aa7abf4301dc3cbb37044801::" providerId="AD" clId="Web-{C8F41928-A299-30A5-B117-771C1C4A0C70}" dt="2023-10-21T06:59:41.048" v="74"/>
          <ac:spMkLst>
            <pc:docMk/>
            <pc:sldMk cId="818892514" sldId="381"/>
            <ac:spMk id="37" creationId="{3EBE8569-6AEC-4B8C-8D53-2DE337CDBA65}"/>
          </ac:spMkLst>
        </pc:spChg>
        <pc:spChg chg="add del">
          <ac:chgData name="Guest User" userId="S::urn:spo:anon#d41d6a69044f57f4c643a70c668809c060233706aa7abf4301dc3cbb37044801::" providerId="AD" clId="Web-{C8F41928-A299-30A5-B117-771C1C4A0C70}" dt="2023-10-21T06:59:41.048" v="74"/>
          <ac:spMkLst>
            <pc:docMk/>
            <pc:sldMk cId="818892514" sldId="381"/>
            <ac:spMk id="38" creationId="{7A5F0580-5EE9-419F-96EE-B6529EF6E7D0}"/>
          </ac:spMkLst>
        </pc:spChg>
        <pc:spChg chg="add del">
          <ac:chgData name="Guest User" userId="S::urn:spo:anon#d41d6a69044f57f4c643a70c668809c060233706aa7abf4301dc3cbb37044801::" providerId="AD" clId="Web-{C8F41928-A299-30A5-B117-771C1C4A0C70}" dt="2023-10-21T06:59:49.251" v="76"/>
          <ac:spMkLst>
            <pc:docMk/>
            <pc:sldMk cId="818892514" sldId="381"/>
            <ac:spMk id="40" creationId="{C0763A76-9F1C-4FC5-82B7-DD475DA461B2}"/>
          </ac:spMkLst>
        </pc:spChg>
        <pc:spChg chg="add del">
          <ac:chgData name="Guest User" userId="S::urn:spo:anon#d41d6a69044f57f4c643a70c668809c060233706aa7abf4301dc3cbb37044801::" providerId="AD" clId="Web-{C8F41928-A299-30A5-B117-771C1C4A0C70}" dt="2023-10-21T06:59:49.251" v="76"/>
          <ac:spMkLst>
            <pc:docMk/>
            <pc:sldMk cId="818892514" sldId="381"/>
            <ac:spMk id="41" creationId="{E81BF4F6-F2CF-4984-9D14-D6966D92F99F}"/>
          </ac:spMkLst>
        </pc:spChg>
        <pc:spChg chg="add del">
          <ac:chgData name="Guest User" userId="S::urn:spo:anon#d41d6a69044f57f4c643a70c668809c060233706aa7abf4301dc3cbb37044801::" providerId="AD" clId="Web-{C8F41928-A299-30A5-B117-771C1C4A0C70}" dt="2023-10-21T06:59:52.470" v="78"/>
          <ac:spMkLst>
            <pc:docMk/>
            <pc:sldMk cId="818892514" sldId="381"/>
            <ac:spMk id="43" creationId="{F13C74B1-5B17-4795-BED0-7140497B445A}"/>
          </ac:spMkLst>
        </pc:spChg>
        <pc:spChg chg="add del">
          <ac:chgData name="Guest User" userId="S::urn:spo:anon#d41d6a69044f57f4c643a70c668809c060233706aa7abf4301dc3cbb37044801::" providerId="AD" clId="Web-{C8F41928-A299-30A5-B117-771C1C4A0C70}" dt="2023-10-21T06:59:52.470" v="78"/>
          <ac:spMkLst>
            <pc:docMk/>
            <pc:sldMk cId="818892514" sldId="381"/>
            <ac:spMk id="44" creationId="{D4974D33-8DC5-464E-8C6D-BE58F0669C17}"/>
          </ac:spMkLst>
        </pc:spChg>
        <pc:spChg chg="add del">
          <ac:chgData name="Guest User" userId="S::urn:spo:anon#d41d6a69044f57f4c643a70c668809c060233706aa7abf4301dc3cbb37044801::" providerId="AD" clId="Web-{C8F41928-A299-30A5-B117-771C1C4A0C70}" dt="2023-10-21T06:59:55.126" v="80"/>
          <ac:spMkLst>
            <pc:docMk/>
            <pc:sldMk cId="818892514" sldId="381"/>
            <ac:spMk id="46" creationId="{70DFA0FD-AB28-4B25-B870-4D2BBC35BA1D}"/>
          </ac:spMkLst>
        </pc:spChg>
        <pc:spChg chg="add del">
          <ac:chgData name="Guest User" userId="S::urn:spo:anon#d41d6a69044f57f4c643a70c668809c060233706aa7abf4301dc3cbb37044801::" providerId="AD" clId="Web-{C8F41928-A299-30A5-B117-771C1C4A0C70}" dt="2023-10-21T06:59:57.423" v="82"/>
          <ac:spMkLst>
            <pc:docMk/>
            <pc:sldMk cId="818892514" sldId="381"/>
            <ac:spMk id="52" creationId="{F13C74B1-5B17-4795-BED0-7140497B445A}"/>
          </ac:spMkLst>
        </pc:spChg>
        <pc:spChg chg="add del">
          <ac:chgData name="Guest User" userId="S::urn:spo:anon#d41d6a69044f57f4c643a70c668809c060233706aa7abf4301dc3cbb37044801::" providerId="AD" clId="Web-{C8F41928-A299-30A5-B117-771C1C4A0C70}" dt="2023-10-21T06:59:57.423" v="82"/>
          <ac:spMkLst>
            <pc:docMk/>
            <pc:sldMk cId="818892514" sldId="381"/>
            <ac:spMk id="53" creationId="{D4974D33-8DC5-464E-8C6D-BE58F0669C17}"/>
          </ac:spMkLst>
        </pc:spChg>
        <pc:spChg chg="add del">
          <ac:chgData name="Guest User" userId="S::urn:spo:anon#d41d6a69044f57f4c643a70c668809c060233706aa7abf4301dc3cbb37044801::" providerId="AD" clId="Web-{C8F41928-A299-30A5-B117-771C1C4A0C70}" dt="2023-10-21T07:00:00.517" v="84"/>
          <ac:spMkLst>
            <pc:docMk/>
            <pc:sldMk cId="818892514" sldId="381"/>
            <ac:spMk id="55" creationId="{9F7D5CDA-D291-4307-BF55-1381FED29634}"/>
          </ac:spMkLst>
        </pc:spChg>
        <pc:spChg chg="add del">
          <ac:chgData name="Guest User" userId="S::urn:spo:anon#d41d6a69044f57f4c643a70c668809c060233706aa7abf4301dc3cbb37044801::" providerId="AD" clId="Web-{C8F41928-A299-30A5-B117-771C1C4A0C70}" dt="2023-10-21T07:02:04.085" v="99"/>
          <ac:spMkLst>
            <pc:docMk/>
            <pc:sldMk cId="818892514" sldId="381"/>
            <ac:spMk id="57" creationId="{8FC9BE17-9A7B-462D-AE50-3D8777387304}"/>
          </ac:spMkLst>
        </pc:spChg>
        <pc:spChg chg="add del">
          <ac:chgData name="Guest User" userId="S::urn:spo:anon#d41d6a69044f57f4c643a70c668809c060233706aa7abf4301dc3cbb37044801::" providerId="AD" clId="Web-{C8F41928-A299-30A5-B117-771C1C4A0C70}" dt="2023-10-21T07:02:04.085" v="99"/>
          <ac:spMkLst>
            <pc:docMk/>
            <pc:sldMk cId="818892514" sldId="381"/>
            <ac:spMk id="58" creationId="{3EBE8569-6AEC-4B8C-8D53-2DE337CDBA65}"/>
          </ac:spMkLst>
        </pc:spChg>
        <pc:spChg chg="add del">
          <ac:chgData name="Guest User" userId="S::urn:spo:anon#d41d6a69044f57f4c643a70c668809c060233706aa7abf4301dc3cbb37044801::" providerId="AD" clId="Web-{C8F41928-A299-30A5-B117-771C1C4A0C70}" dt="2023-10-21T07:02:04.085" v="99"/>
          <ac:spMkLst>
            <pc:docMk/>
            <pc:sldMk cId="818892514" sldId="381"/>
            <ac:spMk id="59" creationId="{55D4142C-5077-457F-A6AD-3FECFDB39685}"/>
          </ac:spMkLst>
        </pc:spChg>
        <pc:spChg chg="add del">
          <ac:chgData name="Guest User" userId="S::urn:spo:anon#d41d6a69044f57f4c643a70c668809c060233706aa7abf4301dc3cbb37044801::" providerId="AD" clId="Web-{C8F41928-A299-30A5-B117-771C1C4A0C70}" dt="2023-10-21T07:02:04.085" v="99"/>
          <ac:spMkLst>
            <pc:docMk/>
            <pc:sldMk cId="818892514" sldId="381"/>
            <ac:spMk id="60" creationId="{7A5F0580-5EE9-419F-96EE-B6529EF6E7D0}"/>
          </ac:spMkLst>
        </pc:spChg>
        <pc:spChg chg="add del">
          <ac:chgData name="Guest User" userId="S::urn:spo:anon#d41d6a69044f57f4c643a70c668809c060233706aa7abf4301dc3cbb37044801::" providerId="AD" clId="Web-{C8F41928-A299-30A5-B117-771C1C4A0C70}" dt="2023-10-21T07:01:59.522" v="94"/>
          <ac:spMkLst>
            <pc:docMk/>
            <pc:sldMk cId="818892514" sldId="381"/>
            <ac:spMk id="65" creationId="{3ECBE1F1-D69B-4AFA-ABD5-8E41720EF6DE}"/>
          </ac:spMkLst>
        </pc:spChg>
        <pc:spChg chg="add del">
          <ac:chgData name="Guest User" userId="S::urn:spo:anon#d41d6a69044f57f4c643a70c668809c060233706aa7abf4301dc3cbb37044801::" providerId="AD" clId="Web-{C8F41928-A299-30A5-B117-771C1C4A0C70}" dt="2023-10-21T07:01:59.522" v="94"/>
          <ac:spMkLst>
            <pc:docMk/>
            <pc:sldMk cId="818892514" sldId="381"/>
            <ac:spMk id="67" creationId="{603A6265-E10C-4B85-9C20-E75FCAF9CC63}"/>
          </ac:spMkLst>
        </pc:spChg>
        <pc:spChg chg="add del">
          <ac:chgData name="Guest User" userId="S::urn:spo:anon#d41d6a69044f57f4c643a70c668809c060233706aa7abf4301dc3cbb37044801::" providerId="AD" clId="Web-{C8F41928-A299-30A5-B117-771C1C4A0C70}" dt="2023-10-21T07:02:04.069" v="98"/>
          <ac:spMkLst>
            <pc:docMk/>
            <pc:sldMk cId="818892514" sldId="381"/>
            <ac:spMk id="71" creationId="{8D6EA299-0840-6DEA-E670-C49AEBC87E89}"/>
          </ac:spMkLst>
        </pc:spChg>
        <pc:spChg chg="add del">
          <ac:chgData name="Guest User" userId="S::urn:spo:anon#d41d6a69044f57f4c643a70c668809c060233706aa7abf4301dc3cbb37044801::" providerId="AD" clId="Web-{C8F41928-A299-30A5-B117-771C1C4A0C70}" dt="2023-10-21T07:02:04.069" v="98"/>
          <ac:spMkLst>
            <pc:docMk/>
            <pc:sldMk cId="818892514" sldId="381"/>
            <ac:spMk id="72" creationId="{AE3A741D-C19B-960A-5803-1C5887147820}"/>
          </ac:spMkLst>
        </pc:spChg>
        <pc:spChg chg="add del">
          <ac:chgData name="Guest User" userId="S::urn:spo:anon#d41d6a69044f57f4c643a70c668809c060233706aa7abf4301dc3cbb37044801::" providerId="AD" clId="Web-{C8F41928-A299-30A5-B117-771C1C4A0C70}" dt="2023-10-21T07:02:04.069" v="98"/>
          <ac:spMkLst>
            <pc:docMk/>
            <pc:sldMk cId="818892514" sldId="381"/>
            <ac:spMk id="73" creationId="{9C3A50E9-9119-7BC3-083B-2D84CCC78E47}"/>
          </ac:spMkLst>
        </pc:spChg>
        <pc:spChg chg="add del">
          <ac:chgData name="Guest User" userId="S::urn:spo:anon#d41d6a69044f57f4c643a70c668809c060233706aa7abf4301dc3cbb37044801::" providerId="AD" clId="Web-{C8F41928-A299-30A5-B117-771C1C4A0C70}" dt="2023-10-21T07:02:04.069" v="98"/>
          <ac:spMkLst>
            <pc:docMk/>
            <pc:sldMk cId="818892514" sldId="381"/>
            <ac:spMk id="74" creationId="{DC39DE25-0E4E-0AA7-0932-1D78C2372786}"/>
          </ac:spMkLst>
        </pc:spChg>
        <pc:spChg chg="add">
          <ac:chgData name="Guest User" userId="S::urn:spo:anon#d41d6a69044f57f4c643a70c668809c060233706aa7abf4301dc3cbb37044801::" providerId="AD" clId="Web-{C8F41928-A299-30A5-B117-771C1C4A0C70}" dt="2023-10-21T07:02:04.085" v="99"/>
          <ac:spMkLst>
            <pc:docMk/>
            <pc:sldMk cId="818892514" sldId="381"/>
            <ac:spMk id="76" creationId="{D1D34770-47A8-402C-AF23-2B653F2D88C1}"/>
          </ac:spMkLst>
        </pc:spChg>
        <pc:grpChg chg="add del">
          <ac:chgData name="Guest User" userId="S::urn:spo:anon#d41d6a69044f57f4c643a70c668809c060233706aa7abf4301dc3cbb37044801::" providerId="AD" clId="Web-{C8F41928-A299-30A5-B117-771C1C4A0C70}" dt="2023-10-21T06:59:38.673" v="72"/>
          <ac:grpSpMkLst>
            <pc:docMk/>
            <pc:sldMk cId="818892514" sldId="381"/>
            <ac:grpSpMk id="26" creationId="{1DE889C7-FAD6-4397-98E2-05D503484459}"/>
          </ac:grpSpMkLst>
        </pc:grpChg>
        <pc:grpChg chg="add del">
          <ac:chgData name="Guest User" userId="S::urn:spo:anon#d41d6a69044f57f4c643a70c668809c060233706aa7abf4301dc3cbb37044801::" providerId="AD" clId="Web-{C8F41928-A299-30A5-B117-771C1C4A0C70}" dt="2023-10-21T06:59:55.126" v="80"/>
          <ac:grpSpMkLst>
            <pc:docMk/>
            <pc:sldMk cId="818892514" sldId="381"/>
            <ac:grpSpMk id="47" creationId="{0D628DFB-9CD1-4E2B-8B44-9FDF7E80F6D9}"/>
          </ac:grpSpMkLst>
        </pc:grpChg>
        <pc:grpChg chg="add del">
          <ac:chgData name="Guest User" userId="S::urn:spo:anon#d41d6a69044f57f4c643a70c668809c060233706aa7abf4301dc3cbb37044801::" providerId="AD" clId="Web-{C8F41928-A299-30A5-B117-771C1C4A0C70}" dt="2023-10-21T07:02:01.819" v="96"/>
          <ac:grpSpMkLst>
            <pc:docMk/>
            <pc:sldMk cId="818892514" sldId="381"/>
            <ac:grpSpMk id="69" creationId="{5EFBDE31-BB3E-6CFC-23CD-B5976DA38438}"/>
          </ac:grpSpMkLst>
        </pc:grpChg>
        <pc:picChg chg="mod ord">
          <ac:chgData name="Guest User" userId="S::urn:spo:anon#d41d6a69044f57f4c643a70c668809c060233706aa7abf4301dc3cbb37044801::" providerId="AD" clId="Web-{C8F41928-A299-30A5-B117-771C1C4A0C70}" dt="2023-10-21T07:02:04.085" v="99"/>
          <ac:picMkLst>
            <pc:docMk/>
            <pc:sldMk cId="818892514" sldId="381"/>
            <ac:picMk id="2" creationId="{BDB90223-5D15-41E3-9664-BD96C3BD25A2}"/>
          </ac:picMkLst>
        </pc:picChg>
        <pc:picChg chg="ord">
          <ac:chgData name="Guest User" userId="S::urn:spo:anon#d41d6a69044f57f4c643a70c668809c060233706aa7abf4301dc3cbb37044801::" providerId="AD" clId="Web-{C8F41928-A299-30A5-B117-771C1C4A0C70}" dt="2023-10-21T06:49:39.383" v="37"/>
          <ac:picMkLst>
            <pc:docMk/>
            <pc:sldMk cId="818892514" sldId="381"/>
            <ac:picMk id="7" creationId="{4019A7C7-4F37-4807-89DC-50EF4BBEB556}"/>
          </ac:picMkLst>
        </pc:picChg>
      </pc:sldChg>
      <pc:sldChg chg="addSp modSp add ord replId">
        <pc:chgData name="Guest User" userId="S::urn:spo:anon#d41d6a69044f57f4c643a70c668809c060233706aa7abf4301dc3cbb37044801::" providerId="AD" clId="Web-{C8F41928-A299-30A5-B117-771C1C4A0C70}" dt="2023-10-21T10:48:29.908" v="794"/>
        <pc:sldMkLst>
          <pc:docMk/>
          <pc:sldMk cId="3084368489" sldId="382"/>
        </pc:sldMkLst>
        <pc:spChg chg="add mod">
          <ac:chgData name="Guest User" userId="S::urn:spo:anon#d41d6a69044f57f4c643a70c668809c060233706aa7abf4301dc3cbb37044801::" providerId="AD" clId="Web-{C8F41928-A299-30A5-B117-771C1C4A0C70}" dt="2023-10-21T10:27:32.979" v="719" actId="20577"/>
          <ac:spMkLst>
            <pc:docMk/>
            <pc:sldMk cId="3084368489" sldId="382"/>
            <ac:spMk id="3" creationId="{0498D189-494B-ED80-4684-4448F52E2D98}"/>
          </ac:spMkLst>
        </pc:spChg>
        <pc:spChg chg="add mod">
          <ac:chgData name="Guest User" userId="S::urn:spo:anon#d41d6a69044f57f4c643a70c668809c060233706aa7abf4301dc3cbb37044801::" providerId="AD" clId="Web-{C8F41928-A299-30A5-B117-771C1C4A0C70}" dt="2023-10-21T07:01:30.521" v="92" actId="14100"/>
          <ac:spMkLst>
            <pc:docMk/>
            <pc:sldMk cId="3084368489" sldId="382"/>
            <ac:spMk id="4" creationId="{F321500F-BE94-4C09-E625-D01403CE72F2}"/>
          </ac:spMkLst>
        </pc:spChg>
        <pc:picChg chg="mod modCrop">
          <ac:chgData name="Guest User" userId="S::urn:spo:anon#d41d6a69044f57f4c643a70c668809c060233706aa7abf4301dc3cbb37044801::" providerId="AD" clId="Web-{C8F41928-A299-30A5-B117-771C1C4A0C70}" dt="2023-10-21T10:48:29.908" v="794"/>
          <ac:picMkLst>
            <pc:docMk/>
            <pc:sldMk cId="3084368489" sldId="382"/>
            <ac:picMk id="2" creationId="{BDB90223-5D15-41E3-9664-BD96C3BD25A2}"/>
          </ac:picMkLst>
        </pc:picChg>
      </pc:sldChg>
      <pc:sldChg chg="addSp modSp add replId">
        <pc:chgData name="Guest User" userId="S::urn:spo:anon#d41d6a69044f57f4c643a70c668809c060233706aa7abf4301dc3cbb37044801::" providerId="AD" clId="Web-{C8F41928-A299-30A5-B117-771C1C4A0C70}" dt="2023-10-21T10:31:05.689" v="735" actId="20577"/>
        <pc:sldMkLst>
          <pc:docMk/>
          <pc:sldMk cId="1498139725" sldId="383"/>
        </pc:sldMkLst>
        <pc:spChg chg="add mod">
          <ac:chgData name="Guest User" userId="S::urn:spo:anon#d41d6a69044f57f4c643a70c668809c060233706aa7abf4301dc3cbb37044801::" providerId="AD" clId="Web-{C8F41928-A299-30A5-B117-771C1C4A0C70}" dt="2023-10-21T10:31:05.689" v="735" actId="20577"/>
          <ac:spMkLst>
            <pc:docMk/>
            <pc:sldMk cId="1498139725" sldId="383"/>
            <ac:spMk id="3" creationId="{12989E66-F477-B4DF-54D3-0D368FD186B2}"/>
          </ac:spMkLst>
        </pc:spChg>
      </pc:sldChg>
      <pc:sldChg chg="addSp modSp add replId">
        <pc:chgData name="Guest User" userId="S::urn:spo:anon#d41d6a69044f57f4c643a70c668809c060233706aa7abf4301dc3cbb37044801::" providerId="AD" clId="Web-{C8F41928-A299-30A5-B117-771C1C4A0C70}" dt="2023-10-21T07:16:40.119" v="190" actId="1076"/>
        <pc:sldMkLst>
          <pc:docMk/>
          <pc:sldMk cId="1147586658" sldId="384"/>
        </pc:sldMkLst>
        <pc:spChg chg="add mod">
          <ac:chgData name="Guest User" userId="S::urn:spo:anon#d41d6a69044f57f4c643a70c668809c060233706aa7abf4301dc3cbb37044801::" providerId="AD" clId="Web-{C8F41928-A299-30A5-B117-771C1C4A0C70}" dt="2023-10-21T07:11:05.747" v="166" actId="1076"/>
          <ac:spMkLst>
            <pc:docMk/>
            <pc:sldMk cId="1147586658" sldId="384"/>
            <ac:spMk id="3" creationId="{81714B4B-CCAD-DD03-8C92-C7D6B6FDAF2D}"/>
          </ac:spMkLst>
        </pc:spChg>
        <pc:spChg chg="add mod">
          <ac:chgData name="Guest User" userId="S::urn:spo:anon#d41d6a69044f57f4c643a70c668809c060233706aa7abf4301dc3cbb37044801::" providerId="AD" clId="Web-{C8F41928-A299-30A5-B117-771C1C4A0C70}" dt="2023-10-21T07:12:34.781" v="176" actId="1076"/>
          <ac:spMkLst>
            <pc:docMk/>
            <pc:sldMk cId="1147586658" sldId="384"/>
            <ac:spMk id="5" creationId="{B88CD0A1-99F6-A492-6160-76E4C0107202}"/>
          </ac:spMkLst>
        </pc:spChg>
        <pc:picChg chg="add mod">
          <ac:chgData name="Guest User" userId="S::urn:spo:anon#d41d6a69044f57f4c643a70c668809c060233706aa7abf4301dc3cbb37044801::" providerId="AD" clId="Web-{C8F41928-A299-30A5-B117-771C1C4A0C70}" dt="2023-10-21T07:16:40.119" v="190" actId="1076"/>
          <ac:picMkLst>
            <pc:docMk/>
            <pc:sldMk cId="1147586658" sldId="384"/>
            <ac:picMk id="4" creationId="{7ECD0520-C613-2DA2-F491-42C229AEE5FC}"/>
          </ac:picMkLst>
        </pc:picChg>
        <pc:picChg chg="add mod">
          <ac:chgData name="Guest User" userId="S::urn:spo:anon#d41d6a69044f57f4c643a70c668809c060233706aa7abf4301dc3cbb37044801::" providerId="AD" clId="Web-{C8F41928-A299-30A5-B117-771C1C4A0C70}" dt="2023-10-21T07:15:38.132" v="181" actId="1076"/>
          <ac:picMkLst>
            <pc:docMk/>
            <pc:sldMk cId="1147586658" sldId="384"/>
            <ac:picMk id="6" creationId="{30CC60AE-2636-1A43-402E-4086D589DF8D}"/>
          </ac:picMkLst>
        </pc:picChg>
        <pc:picChg chg="add mod">
          <ac:chgData name="Guest User" userId="S::urn:spo:anon#d41d6a69044f57f4c643a70c668809c060233706aa7abf4301dc3cbb37044801::" providerId="AD" clId="Web-{C8F41928-A299-30A5-B117-771C1C4A0C70}" dt="2023-10-21T07:16:35.447" v="189" actId="14100"/>
          <ac:picMkLst>
            <pc:docMk/>
            <pc:sldMk cId="1147586658" sldId="384"/>
            <ac:picMk id="8" creationId="{D0748A79-7908-724E-C3BB-DEBAEBCA694A}"/>
          </ac:picMkLst>
        </pc:picChg>
      </pc:sldChg>
      <pc:sldChg chg="addSp modSp add replId">
        <pc:chgData name="Guest User" userId="S::urn:spo:anon#d41d6a69044f57f4c643a70c668809c060233706aa7abf4301dc3cbb37044801::" providerId="AD" clId="Web-{C8F41928-A299-30A5-B117-771C1C4A0C70}" dt="2023-10-21T10:37:57.889" v="774" actId="1076"/>
        <pc:sldMkLst>
          <pc:docMk/>
          <pc:sldMk cId="1374087656" sldId="385"/>
        </pc:sldMkLst>
        <pc:spChg chg="add mod">
          <ac:chgData name="Guest User" userId="S::urn:spo:anon#d41d6a69044f57f4c643a70c668809c060233706aa7abf4301dc3cbb37044801::" providerId="AD" clId="Web-{C8F41928-A299-30A5-B117-771C1C4A0C70}" dt="2023-10-21T10:37:57.889" v="774" actId="1076"/>
          <ac:spMkLst>
            <pc:docMk/>
            <pc:sldMk cId="1374087656" sldId="385"/>
            <ac:spMk id="3" creationId="{D9A71104-1627-6F2B-BFD8-AFB1A4940295}"/>
          </ac:spMkLst>
        </pc:spChg>
        <pc:picChg chg="add mod modCrop">
          <ac:chgData name="Guest User" userId="S::urn:spo:anon#d41d6a69044f57f4c643a70c668809c060233706aa7abf4301dc3cbb37044801::" providerId="AD" clId="Web-{C8F41928-A299-30A5-B117-771C1C4A0C70}" dt="2023-10-21T07:21:33.709" v="214" actId="14100"/>
          <ac:picMkLst>
            <pc:docMk/>
            <pc:sldMk cId="1374087656" sldId="385"/>
            <ac:picMk id="4" creationId="{A0ECED2A-DE8E-62E4-BEEA-22329B023B46}"/>
          </ac:picMkLst>
        </pc:picChg>
        <pc:picChg chg="add mod">
          <ac:chgData name="Guest User" userId="S::urn:spo:anon#d41d6a69044f57f4c643a70c668809c060233706aa7abf4301dc3cbb37044801::" providerId="AD" clId="Web-{C8F41928-A299-30A5-B117-771C1C4A0C70}" dt="2023-10-21T07:21:11.739" v="210" actId="1076"/>
          <ac:picMkLst>
            <pc:docMk/>
            <pc:sldMk cId="1374087656" sldId="385"/>
            <ac:picMk id="5" creationId="{16B6F273-86B5-59E0-8084-4CC7F409B6A9}"/>
          </ac:picMkLst>
        </pc:picChg>
        <pc:picChg chg="add mod">
          <ac:chgData name="Guest User" userId="S::urn:spo:anon#d41d6a69044f57f4c643a70c668809c060233706aa7abf4301dc3cbb37044801::" providerId="AD" clId="Web-{C8F41928-A299-30A5-B117-771C1C4A0C70}" dt="2023-10-21T07:21:38.881" v="215" actId="1076"/>
          <ac:picMkLst>
            <pc:docMk/>
            <pc:sldMk cId="1374087656" sldId="385"/>
            <ac:picMk id="6" creationId="{DD8AAEC5-5EA3-8754-D2C1-0E51714F950B}"/>
          </ac:picMkLst>
        </pc:picChg>
      </pc:sldChg>
      <pc:sldChg chg="addSp delSp modSp add replId">
        <pc:chgData name="Guest User" userId="S::urn:spo:anon#d41d6a69044f57f4c643a70c668809c060233706aa7abf4301dc3cbb37044801::" providerId="AD" clId="Web-{C8F41928-A299-30A5-B117-771C1C4A0C70}" dt="2023-10-21T08:03:39.482" v="327" actId="1076"/>
        <pc:sldMkLst>
          <pc:docMk/>
          <pc:sldMk cId="1602440175" sldId="386"/>
        </pc:sldMkLst>
        <pc:spChg chg="add mod">
          <ac:chgData name="Guest User" userId="S::urn:spo:anon#d41d6a69044f57f4c643a70c668809c060233706aa7abf4301dc3cbb37044801::" providerId="AD" clId="Web-{C8F41928-A299-30A5-B117-771C1C4A0C70}" dt="2023-10-21T07:50:49.795" v="265" actId="1076"/>
          <ac:spMkLst>
            <pc:docMk/>
            <pc:sldMk cId="1602440175" sldId="386"/>
            <ac:spMk id="8" creationId="{31997FE2-72FC-224E-A132-7C7698F59F90}"/>
          </ac:spMkLst>
        </pc:spChg>
        <pc:picChg chg="mod">
          <ac:chgData name="Guest User" userId="S::urn:spo:anon#d41d6a69044f57f4c643a70c668809c060233706aa7abf4301dc3cbb37044801::" providerId="AD" clId="Web-{C8F41928-A299-30A5-B117-771C1C4A0C70}" dt="2023-10-21T07:45:55.877" v="237" actId="1076"/>
          <ac:picMkLst>
            <pc:docMk/>
            <pc:sldMk cId="1602440175" sldId="386"/>
            <ac:picMk id="2" creationId="{BDB90223-5D15-41E3-9664-BD96C3BD25A2}"/>
          </ac:picMkLst>
        </pc:picChg>
        <pc:picChg chg="add mod">
          <ac:chgData name="Guest User" userId="S::urn:spo:anon#d41d6a69044f57f4c643a70c668809c060233706aa7abf4301dc3cbb37044801::" providerId="AD" clId="Web-{C8F41928-A299-30A5-B117-771C1C4A0C70}" dt="2023-10-21T08:03:33.966" v="325" actId="1076"/>
          <ac:picMkLst>
            <pc:docMk/>
            <pc:sldMk cId="1602440175" sldId="386"/>
            <ac:picMk id="3" creationId="{DE34D0E5-1F33-6EE6-CFF7-20DB0BA7D01F}"/>
          </ac:picMkLst>
        </pc:picChg>
        <pc:picChg chg="add del mod">
          <ac:chgData name="Guest User" userId="S::urn:spo:anon#d41d6a69044f57f4c643a70c668809c060233706aa7abf4301dc3cbb37044801::" providerId="AD" clId="Web-{C8F41928-A299-30A5-B117-771C1C4A0C70}" dt="2023-10-21T07:53:09.863" v="276"/>
          <ac:picMkLst>
            <pc:docMk/>
            <pc:sldMk cId="1602440175" sldId="386"/>
            <ac:picMk id="4" creationId="{0533D49F-655B-4599-A70F-5780E422FA6C}"/>
          </ac:picMkLst>
        </pc:picChg>
        <pc:picChg chg="add mod modCrop">
          <ac:chgData name="Guest User" userId="S::urn:spo:anon#d41d6a69044f57f4c643a70c668809c060233706aa7abf4301dc3cbb37044801::" providerId="AD" clId="Web-{C8F41928-A299-30A5-B117-771C1C4A0C70}" dt="2023-10-21T08:03:37.232" v="326" actId="1076"/>
          <ac:picMkLst>
            <pc:docMk/>
            <pc:sldMk cId="1602440175" sldId="386"/>
            <ac:picMk id="5" creationId="{E6E2BEC6-0638-0B82-25C3-9E6090866CF4}"/>
          </ac:picMkLst>
        </pc:picChg>
        <pc:picChg chg="add mod">
          <ac:chgData name="Guest User" userId="S::urn:spo:anon#d41d6a69044f57f4c643a70c668809c060233706aa7abf4301dc3cbb37044801::" providerId="AD" clId="Web-{C8F41928-A299-30A5-B117-771C1C4A0C70}" dt="2023-10-21T08:03:39.482" v="327" actId="1076"/>
          <ac:picMkLst>
            <pc:docMk/>
            <pc:sldMk cId="1602440175" sldId="386"/>
            <ac:picMk id="6" creationId="{BA68AA3F-54ED-FD1A-73F5-FF54B511E845}"/>
          </ac:picMkLst>
        </pc:picChg>
        <pc:picChg chg="mod">
          <ac:chgData name="Guest User" userId="S::urn:spo:anon#d41d6a69044f57f4c643a70c668809c060233706aa7abf4301dc3cbb37044801::" providerId="AD" clId="Web-{C8F41928-A299-30A5-B117-771C1C4A0C70}" dt="2023-10-21T07:33:46.472" v="226" actId="1076"/>
          <ac:picMkLst>
            <pc:docMk/>
            <pc:sldMk cId="1602440175" sldId="386"/>
            <ac:picMk id="7" creationId="{4019A7C7-4F37-4807-89DC-50EF4BBEB556}"/>
          </ac:picMkLst>
        </pc:picChg>
      </pc:sldChg>
      <pc:sldChg chg="addSp modSp add replId">
        <pc:chgData name="Guest User" userId="S::urn:spo:anon#d41d6a69044f57f4c643a70c668809c060233706aa7abf4301dc3cbb37044801::" providerId="AD" clId="Web-{C8F41928-A299-30A5-B117-771C1C4A0C70}" dt="2023-10-21T07:53:51.599" v="286" actId="14100"/>
        <pc:sldMkLst>
          <pc:docMk/>
          <pc:sldMk cId="4225680352" sldId="387"/>
        </pc:sldMkLst>
        <pc:picChg chg="add mod">
          <ac:chgData name="Guest User" userId="S::urn:spo:anon#d41d6a69044f57f4c643a70c668809c060233706aa7abf4301dc3cbb37044801::" providerId="AD" clId="Web-{C8F41928-A299-30A5-B117-771C1C4A0C70}" dt="2023-10-21T07:53:43.911" v="284" actId="14100"/>
          <ac:picMkLst>
            <pc:docMk/>
            <pc:sldMk cId="4225680352" sldId="387"/>
            <ac:picMk id="3" creationId="{02505AC5-48D0-2818-7CCD-CFCCBE20D652}"/>
          </ac:picMkLst>
        </pc:picChg>
        <pc:picChg chg="add mod">
          <ac:chgData name="Guest User" userId="S::urn:spo:anon#d41d6a69044f57f4c643a70c668809c060233706aa7abf4301dc3cbb37044801::" providerId="AD" clId="Web-{C8F41928-A299-30A5-B117-771C1C4A0C70}" dt="2023-10-21T07:53:51.599" v="286" actId="14100"/>
          <ac:picMkLst>
            <pc:docMk/>
            <pc:sldMk cId="4225680352" sldId="387"/>
            <ac:picMk id="4" creationId="{9E5E1F28-2F22-907F-853F-8A8A236D4AF7}"/>
          </ac:picMkLst>
        </pc:picChg>
      </pc:sldChg>
      <pc:sldChg chg="addSp modSp add replId">
        <pc:chgData name="Guest User" userId="S::urn:spo:anon#d41d6a69044f57f4c643a70c668809c060233706aa7abf4301dc3cbb37044801::" providerId="AD" clId="Web-{C8F41928-A299-30A5-B117-771C1C4A0C70}" dt="2023-10-21T08:01:33.758" v="323" actId="14100"/>
        <pc:sldMkLst>
          <pc:docMk/>
          <pc:sldMk cId="844918343" sldId="388"/>
        </pc:sldMkLst>
        <pc:spChg chg="add mod">
          <ac:chgData name="Guest User" userId="S::urn:spo:anon#d41d6a69044f57f4c643a70c668809c060233706aa7abf4301dc3cbb37044801::" providerId="AD" clId="Web-{C8F41928-A299-30A5-B117-771C1C4A0C70}" dt="2023-10-21T07:55:36.088" v="309" actId="1076"/>
          <ac:spMkLst>
            <pc:docMk/>
            <pc:sldMk cId="844918343" sldId="388"/>
            <ac:spMk id="3" creationId="{4E384B3A-CCDD-2428-B398-AFF44000C70C}"/>
          </ac:spMkLst>
        </pc:spChg>
        <pc:picChg chg="add mod">
          <ac:chgData name="Guest User" userId="S::urn:spo:anon#d41d6a69044f57f4c643a70c668809c060233706aa7abf4301dc3cbb37044801::" providerId="AD" clId="Web-{C8F41928-A299-30A5-B117-771C1C4A0C70}" dt="2023-10-21T07:58:53.908" v="314" actId="1076"/>
          <ac:picMkLst>
            <pc:docMk/>
            <pc:sldMk cId="844918343" sldId="388"/>
            <ac:picMk id="4" creationId="{C3C3B426-8BF0-ED9E-12B9-6655D78EDA1F}"/>
          </ac:picMkLst>
        </pc:picChg>
        <pc:picChg chg="add mod">
          <ac:chgData name="Guest User" userId="S::urn:spo:anon#d41d6a69044f57f4c643a70c668809c060233706aa7abf4301dc3cbb37044801::" providerId="AD" clId="Web-{C8F41928-A299-30A5-B117-771C1C4A0C70}" dt="2023-10-21T07:59:53.457" v="318" actId="14100"/>
          <ac:picMkLst>
            <pc:docMk/>
            <pc:sldMk cId="844918343" sldId="388"/>
            <ac:picMk id="5" creationId="{1A083452-16FC-3513-B7CA-AACD026D0F5F}"/>
          </ac:picMkLst>
        </pc:picChg>
        <pc:picChg chg="add mod">
          <ac:chgData name="Guest User" userId="S::urn:spo:anon#d41d6a69044f57f4c643a70c668809c060233706aa7abf4301dc3cbb37044801::" providerId="AD" clId="Web-{C8F41928-A299-30A5-B117-771C1C4A0C70}" dt="2023-10-21T08:01:33.758" v="323" actId="14100"/>
          <ac:picMkLst>
            <pc:docMk/>
            <pc:sldMk cId="844918343" sldId="388"/>
            <ac:picMk id="6" creationId="{01A6A829-B21F-BCBF-1680-43BC2EFBEDB3}"/>
          </ac:picMkLst>
        </pc:picChg>
      </pc:sldChg>
      <pc:sldChg chg="addSp delSp modSp add replId">
        <pc:chgData name="Guest User" userId="S::urn:spo:anon#d41d6a69044f57f4c643a70c668809c060233706aa7abf4301dc3cbb37044801::" providerId="AD" clId="Web-{C8F41928-A299-30A5-B117-771C1C4A0C70}" dt="2023-10-21T08:34:45.337" v="377" actId="1076"/>
        <pc:sldMkLst>
          <pc:docMk/>
          <pc:sldMk cId="1398918669" sldId="389"/>
        </pc:sldMkLst>
        <pc:spChg chg="add mod">
          <ac:chgData name="Guest User" userId="S::urn:spo:anon#d41d6a69044f57f4c643a70c668809c060233706aa7abf4301dc3cbb37044801::" providerId="AD" clId="Web-{C8F41928-A299-30A5-B117-771C1C4A0C70}" dt="2023-10-21T08:34:02.148" v="368" actId="1076"/>
          <ac:spMkLst>
            <pc:docMk/>
            <pc:sldMk cId="1398918669" sldId="389"/>
            <ac:spMk id="3" creationId="{965E94A4-76C6-F441-AD86-3682459E9836}"/>
          </ac:spMkLst>
        </pc:spChg>
        <pc:spChg chg="add mod">
          <ac:chgData name="Guest User" userId="S::urn:spo:anon#d41d6a69044f57f4c643a70c668809c060233706aa7abf4301dc3cbb37044801::" providerId="AD" clId="Web-{C8F41928-A299-30A5-B117-771C1C4A0C70}" dt="2023-10-21T08:34:14.492" v="370" actId="1076"/>
          <ac:spMkLst>
            <pc:docMk/>
            <pc:sldMk cId="1398918669" sldId="389"/>
            <ac:spMk id="4" creationId="{52EBD6B3-1391-149B-99FF-D817DE45E832}"/>
          </ac:spMkLst>
        </pc:spChg>
        <pc:spChg chg="add">
          <ac:chgData name="Guest User" userId="S::urn:spo:anon#d41d6a69044f57f4c643a70c668809c060233706aa7abf4301dc3cbb37044801::" providerId="AD" clId="Web-{C8F41928-A299-30A5-B117-771C1C4A0C70}" dt="2023-10-21T08:29:19.418" v="346"/>
          <ac:spMkLst>
            <pc:docMk/>
            <pc:sldMk cId="1398918669" sldId="389"/>
            <ac:spMk id="12" creationId="{8181FC64-B306-4821-98E2-780662EFC486}"/>
          </ac:spMkLst>
        </pc:spChg>
        <pc:spChg chg="add">
          <ac:chgData name="Guest User" userId="S::urn:spo:anon#d41d6a69044f57f4c643a70c668809c060233706aa7abf4301dc3cbb37044801::" providerId="AD" clId="Web-{C8F41928-A299-30A5-B117-771C1C4A0C70}" dt="2023-10-21T08:29:19.418" v="346"/>
          <ac:spMkLst>
            <pc:docMk/>
            <pc:sldMk cId="1398918669" sldId="389"/>
            <ac:spMk id="14" creationId="{CC0388A8-3200-42F9-A84D-3F5F72381F87}"/>
          </ac:spMkLst>
        </pc:spChg>
        <pc:spChg chg="add">
          <ac:chgData name="Guest User" userId="S::urn:spo:anon#d41d6a69044f57f4c643a70c668809c060233706aa7abf4301dc3cbb37044801::" providerId="AD" clId="Web-{C8F41928-A299-30A5-B117-771C1C4A0C70}" dt="2023-10-21T08:29:19.418" v="346"/>
          <ac:spMkLst>
            <pc:docMk/>
            <pc:sldMk cId="1398918669" sldId="389"/>
            <ac:spMk id="16" creationId="{BC0385E9-02B2-4941-889A-EAD43F5BB0A3}"/>
          </ac:spMkLst>
        </pc:spChg>
        <pc:spChg chg="add">
          <ac:chgData name="Guest User" userId="S::urn:spo:anon#d41d6a69044f57f4c643a70c668809c060233706aa7abf4301dc3cbb37044801::" providerId="AD" clId="Web-{C8F41928-A299-30A5-B117-771C1C4A0C70}" dt="2023-10-21T08:29:19.418" v="346"/>
          <ac:spMkLst>
            <pc:docMk/>
            <pc:sldMk cId="1398918669" sldId="389"/>
            <ac:spMk id="18" creationId="{829A1E2C-5AC8-40FC-99E9-832069D39792}"/>
          </ac:spMkLst>
        </pc:spChg>
        <pc:picChg chg="del mod ord">
          <ac:chgData name="Guest User" userId="S::urn:spo:anon#d41d6a69044f57f4c643a70c668809c060233706aa7abf4301dc3cbb37044801::" providerId="AD" clId="Web-{C8F41928-A299-30A5-B117-771C1C4A0C70}" dt="2023-10-21T08:30:59.625" v="351"/>
          <ac:picMkLst>
            <pc:docMk/>
            <pc:sldMk cId="1398918669" sldId="389"/>
            <ac:picMk id="2" creationId="{BDB90223-5D15-41E3-9664-BD96C3BD25A2}"/>
          </ac:picMkLst>
        </pc:picChg>
        <pc:picChg chg="add del mod">
          <ac:chgData name="Guest User" userId="S::urn:spo:anon#d41d6a69044f57f4c643a70c668809c060233706aa7abf4301dc3cbb37044801::" providerId="AD" clId="Web-{C8F41928-A299-30A5-B117-771C1C4A0C70}" dt="2023-10-21T08:31:11.016" v="353"/>
          <ac:picMkLst>
            <pc:docMk/>
            <pc:sldMk cId="1398918669" sldId="389"/>
            <ac:picMk id="5" creationId="{8E2E39AC-2333-9A24-1539-5A33163D0395}"/>
          </ac:picMkLst>
        </pc:picChg>
        <pc:picChg chg="add mod">
          <ac:chgData name="Guest User" userId="S::urn:spo:anon#d41d6a69044f57f4c643a70c668809c060233706aa7abf4301dc3cbb37044801::" providerId="AD" clId="Web-{C8F41928-A299-30A5-B117-771C1C4A0C70}" dt="2023-10-21T08:34:41.899" v="376" actId="1076"/>
          <ac:picMkLst>
            <pc:docMk/>
            <pc:sldMk cId="1398918669" sldId="389"/>
            <ac:picMk id="6" creationId="{82477D99-1956-783D-CE6D-698AE1F26DF6}"/>
          </ac:picMkLst>
        </pc:picChg>
        <pc:picChg chg="del mod ord">
          <ac:chgData name="Guest User" userId="S::urn:spo:anon#d41d6a69044f57f4c643a70c668809c060233706aa7abf4301dc3cbb37044801::" providerId="AD" clId="Web-{C8F41928-A299-30A5-B117-771C1C4A0C70}" dt="2023-10-21T08:29:43.387" v="348"/>
          <ac:picMkLst>
            <pc:docMk/>
            <pc:sldMk cId="1398918669" sldId="389"/>
            <ac:picMk id="7" creationId="{4019A7C7-4F37-4807-89DC-50EF4BBEB556}"/>
          </ac:picMkLst>
        </pc:picChg>
        <pc:picChg chg="add mod">
          <ac:chgData name="Guest User" userId="S::urn:spo:anon#d41d6a69044f57f4c643a70c668809c060233706aa7abf4301dc3cbb37044801::" providerId="AD" clId="Web-{C8F41928-A299-30A5-B117-771C1C4A0C70}" dt="2023-10-21T08:34:45.337" v="377" actId="1076"/>
          <ac:picMkLst>
            <pc:docMk/>
            <pc:sldMk cId="1398918669" sldId="389"/>
            <ac:picMk id="8" creationId="{96E82DD2-77A7-E7B4-CEF4-753237158445}"/>
          </ac:picMkLst>
        </pc:picChg>
      </pc:sldChg>
      <pc:sldChg chg="addSp modSp add replId">
        <pc:chgData name="Guest User" userId="S::urn:spo:anon#d41d6a69044f57f4c643a70c668809c060233706aa7abf4301dc3cbb37044801::" providerId="AD" clId="Web-{C8F41928-A299-30A5-B117-771C1C4A0C70}" dt="2023-10-21T10:27:19.213" v="716" actId="20577"/>
        <pc:sldMkLst>
          <pc:docMk/>
          <pc:sldMk cId="2551123818" sldId="390"/>
        </pc:sldMkLst>
        <pc:spChg chg="add mod">
          <ac:chgData name="Guest User" userId="S::urn:spo:anon#d41d6a69044f57f4c643a70c668809c060233706aa7abf4301dc3cbb37044801::" providerId="AD" clId="Web-{C8F41928-A299-30A5-B117-771C1C4A0C70}" dt="2023-10-21T08:57:59.548" v="385" actId="1076"/>
          <ac:spMkLst>
            <pc:docMk/>
            <pc:sldMk cId="2551123818" sldId="390"/>
            <ac:spMk id="3" creationId="{D695FD20-6B57-A131-0899-46F8077B45A2}"/>
          </ac:spMkLst>
        </pc:spChg>
        <pc:spChg chg="add mod">
          <ac:chgData name="Guest User" userId="S::urn:spo:anon#d41d6a69044f57f4c643a70c668809c060233706aa7abf4301dc3cbb37044801::" providerId="AD" clId="Web-{C8F41928-A299-30A5-B117-771C1C4A0C70}" dt="2023-10-21T08:59:28.582" v="398" actId="20577"/>
          <ac:spMkLst>
            <pc:docMk/>
            <pc:sldMk cId="2551123818" sldId="390"/>
            <ac:spMk id="4" creationId="{20663876-0994-3D0B-09DA-3C4A740DB411}"/>
          </ac:spMkLst>
        </pc:spChg>
        <pc:spChg chg="add mod">
          <ac:chgData name="Guest User" userId="S::urn:spo:anon#d41d6a69044f57f4c643a70c668809c060233706aa7abf4301dc3cbb37044801::" providerId="AD" clId="Web-{C8F41928-A299-30A5-B117-771C1C4A0C70}" dt="2023-10-21T09:00:51.147" v="415" actId="14100"/>
          <ac:spMkLst>
            <pc:docMk/>
            <pc:sldMk cId="2551123818" sldId="390"/>
            <ac:spMk id="5" creationId="{0B2F29B3-3BBC-ACF7-1E22-EBB7455E5032}"/>
          </ac:spMkLst>
        </pc:spChg>
        <pc:spChg chg="add mod">
          <ac:chgData name="Guest User" userId="S::urn:spo:anon#d41d6a69044f57f4c643a70c668809c060233706aa7abf4301dc3cbb37044801::" providerId="AD" clId="Web-{C8F41928-A299-30A5-B117-771C1C4A0C70}" dt="2023-10-21T10:27:19.213" v="716" actId="20577"/>
          <ac:spMkLst>
            <pc:docMk/>
            <pc:sldMk cId="2551123818" sldId="390"/>
            <ac:spMk id="6" creationId="{D8948FB2-2BD1-AA5C-E0A7-B1C3FE1DED29}"/>
          </ac:spMkLst>
        </pc:spChg>
      </pc:sldChg>
      <pc:sldChg chg="addSp delSp modSp add replId">
        <pc:chgData name="Guest User" userId="S::urn:spo:anon#d41d6a69044f57f4c643a70c668809c060233706aa7abf4301dc3cbb37044801::" providerId="AD" clId="Web-{C8F41928-A299-30A5-B117-771C1C4A0C70}" dt="2023-10-21T10:38:21.202" v="775" actId="1076"/>
        <pc:sldMkLst>
          <pc:docMk/>
          <pc:sldMk cId="3596696669" sldId="391"/>
        </pc:sldMkLst>
        <pc:spChg chg="add mod">
          <ac:chgData name="Guest User" userId="S::urn:spo:anon#d41d6a69044f57f4c643a70c668809c060233706aa7abf4301dc3cbb37044801::" providerId="AD" clId="Web-{C8F41928-A299-30A5-B117-771C1C4A0C70}" dt="2023-10-21T09:13:00.326" v="491" actId="14100"/>
          <ac:spMkLst>
            <pc:docMk/>
            <pc:sldMk cId="3596696669" sldId="391"/>
            <ac:spMk id="6" creationId="{3195D042-9F7D-77DB-90ED-54F101B4C530}"/>
          </ac:spMkLst>
        </pc:spChg>
        <pc:spChg chg="add del mod">
          <ac:chgData name="Guest User" userId="S::urn:spo:anon#d41d6a69044f57f4c643a70c668809c060233706aa7abf4301dc3cbb37044801::" providerId="AD" clId="Web-{C8F41928-A299-30A5-B117-771C1C4A0C70}" dt="2023-10-21T09:23:35.533" v="517"/>
          <ac:spMkLst>
            <pc:docMk/>
            <pc:sldMk cId="3596696669" sldId="391"/>
            <ac:spMk id="8" creationId="{0DE5C081-1841-6F6A-791D-42FD871EE84F}"/>
          </ac:spMkLst>
        </pc:spChg>
        <pc:picChg chg="add mod">
          <ac:chgData name="Guest User" userId="S::urn:spo:anon#d41d6a69044f57f4c643a70c668809c060233706aa7abf4301dc3cbb37044801::" providerId="AD" clId="Web-{C8F41928-A299-30A5-B117-771C1C4A0C70}" dt="2023-10-21T09:32:40.596" v="564" actId="1076"/>
          <ac:picMkLst>
            <pc:docMk/>
            <pc:sldMk cId="3596696669" sldId="391"/>
            <ac:picMk id="3" creationId="{890EBAD6-E060-BCEB-F793-A6FC862C8152}"/>
          </ac:picMkLst>
        </pc:picChg>
        <pc:picChg chg="add mod">
          <ac:chgData name="Guest User" userId="S::urn:spo:anon#d41d6a69044f57f4c643a70c668809c060233706aa7abf4301dc3cbb37044801::" providerId="AD" clId="Web-{C8F41928-A299-30A5-B117-771C1C4A0C70}" dt="2023-10-21T09:32:44.409" v="565" actId="1076"/>
          <ac:picMkLst>
            <pc:docMk/>
            <pc:sldMk cId="3596696669" sldId="391"/>
            <ac:picMk id="4" creationId="{81C532E8-FA80-20A3-4DFB-7112258AA376}"/>
          </ac:picMkLst>
        </pc:picChg>
        <pc:picChg chg="add mod">
          <ac:chgData name="Guest User" userId="S::urn:spo:anon#d41d6a69044f57f4c643a70c668809c060233706aa7abf4301dc3cbb37044801::" providerId="AD" clId="Web-{C8F41928-A299-30A5-B117-771C1C4A0C70}" dt="2023-10-21T10:38:21.202" v="775" actId="1076"/>
          <ac:picMkLst>
            <pc:docMk/>
            <pc:sldMk cId="3596696669" sldId="391"/>
            <ac:picMk id="5" creationId="{0EBA18BE-F22F-3B11-CBB0-23AC0696EAF3}"/>
          </ac:picMkLst>
        </pc:picChg>
        <pc:picChg chg="mod">
          <ac:chgData name="Guest User" userId="S::urn:spo:anon#d41d6a69044f57f4c643a70c668809c060233706aa7abf4301dc3cbb37044801::" providerId="AD" clId="Web-{C8F41928-A299-30A5-B117-771C1C4A0C70}" dt="2023-10-21T09:11:37.511" v="474" actId="1076"/>
          <ac:picMkLst>
            <pc:docMk/>
            <pc:sldMk cId="3596696669" sldId="391"/>
            <ac:picMk id="7" creationId="{4019A7C7-4F37-4807-89DC-50EF4BBEB556}"/>
          </ac:picMkLst>
        </pc:picChg>
      </pc:sldChg>
      <pc:sldChg chg="addSp delSp modSp add replId">
        <pc:chgData name="Guest User" userId="S::urn:spo:anon#d41d6a69044f57f4c643a70c668809c060233706aa7abf4301dc3cbb37044801::" providerId="AD" clId="Web-{C8F41928-A299-30A5-B117-771C1C4A0C70}" dt="2023-10-21T09:45:19.385" v="637" actId="1076"/>
        <pc:sldMkLst>
          <pc:docMk/>
          <pc:sldMk cId="468704614" sldId="392"/>
        </pc:sldMkLst>
        <pc:spChg chg="add del mod">
          <ac:chgData name="Guest User" userId="S::urn:spo:anon#d41d6a69044f57f4c643a70c668809c060233706aa7abf4301dc3cbb37044801::" providerId="AD" clId="Web-{C8F41928-A299-30A5-B117-771C1C4A0C70}" dt="2023-10-21T09:22:27.531" v="516"/>
          <ac:spMkLst>
            <pc:docMk/>
            <pc:sldMk cId="468704614" sldId="392"/>
            <ac:spMk id="3" creationId="{F5AE5266-933C-A84D-6D02-E4C0B9945F57}"/>
          </ac:spMkLst>
        </pc:spChg>
        <pc:spChg chg="add mod">
          <ac:chgData name="Guest User" userId="S::urn:spo:anon#d41d6a69044f57f4c643a70c668809c060233706aa7abf4301dc3cbb37044801::" providerId="AD" clId="Web-{C8F41928-A299-30A5-B117-771C1C4A0C70}" dt="2023-10-21T09:44:38.275" v="629" actId="14100"/>
          <ac:spMkLst>
            <pc:docMk/>
            <pc:sldMk cId="468704614" sldId="392"/>
            <ac:spMk id="4" creationId="{F533A7EA-3A88-A6BF-1E04-C3F10A1C8A4B}"/>
          </ac:spMkLst>
        </pc:spChg>
        <pc:picChg chg="mod modCrop">
          <ac:chgData name="Guest User" userId="S::urn:spo:anon#d41d6a69044f57f4c643a70c668809c060233706aa7abf4301dc3cbb37044801::" providerId="AD" clId="Web-{C8F41928-A299-30A5-B117-771C1C4A0C70}" dt="2023-10-21T09:32:02.658" v="560"/>
          <ac:picMkLst>
            <pc:docMk/>
            <pc:sldMk cId="468704614" sldId="392"/>
            <ac:picMk id="2" creationId="{BDB90223-5D15-41E3-9664-BD96C3BD25A2}"/>
          </ac:picMkLst>
        </pc:picChg>
        <pc:picChg chg="add mod modCrop">
          <ac:chgData name="Guest User" userId="S::urn:spo:anon#d41d6a69044f57f4c643a70c668809c060233706aa7abf4301dc3cbb37044801::" providerId="AD" clId="Web-{C8F41928-A299-30A5-B117-771C1C4A0C70}" dt="2023-10-21T09:45:15.385" v="636" actId="1076"/>
          <ac:picMkLst>
            <pc:docMk/>
            <pc:sldMk cId="468704614" sldId="392"/>
            <ac:picMk id="5" creationId="{1542F161-AA5C-42E6-144F-2B2E70DDA761}"/>
          </ac:picMkLst>
        </pc:picChg>
        <pc:picChg chg="add mod">
          <ac:chgData name="Guest User" userId="S::urn:spo:anon#d41d6a69044f57f4c643a70c668809c060233706aa7abf4301dc3cbb37044801::" providerId="AD" clId="Web-{C8F41928-A299-30A5-B117-771C1C4A0C70}" dt="2023-10-21T09:45:19.385" v="637" actId="1076"/>
          <ac:picMkLst>
            <pc:docMk/>
            <pc:sldMk cId="468704614" sldId="392"/>
            <ac:picMk id="6" creationId="{F371A840-7077-6A10-CD0E-DFF4557FA377}"/>
          </ac:picMkLst>
        </pc:picChg>
        <pc:picChg chg="del mod">
          <ac:chgData name="Guest User" userId="S::urn:spo:anon#d41d6a69044f57f4c643a70c668809c060233706aa7abf4301dc3cbb37044801::" providerId="AD" clId="Web-{C8F41928-A299-30A5-B117-771C1C4A0C70}" dt="2023-10-21T09:28:22.620" v="538"/>
          <ac:picMkLst>
            <pc:docMk/>
            <pc:sldMk cId="468704614" sldId="392"/>
            <ac:picMk id="7" creationId="{4019A7C7-4F37-4807-89DC-50EF4BBEB556}"/>
          </ac:picMkLst>
        </pc:picChg>
      </pc:sldChg>
      <pc:sldChg chg="addSp delSp modSp add replId">
        <pc:chgData name="Guest User" userId="S::urn:spo:anon#d41d6a69044f57f4c643a70c668809c060233706aa7abf4301dc3cbb37044801::" providerId="AD" clId="Web-{C8F41928-A299-30A5-B117-771C1C4A0C70}" dt="2023-10-21T10:41:21.348" v="788" actId="20577"/>
        <pc:sldMkLst>
          <pc:docMk/>
          <pc:sldMk cId="1801442327" sldId="393"/>
        </pc:sldMkLst>
        <pc:spChg chg="add mod">
          <ac:chgData name="Guest User" userId="S::urn:spo:anon#d41d6a69044f57f4c643a70c668809c060233706aa7abf4301dc3cbb37044801::" providerId="AD" clId="Web-{C8F41928-A299-30A5-B117-771C1C4A0C70}" dt="2023-10-21T10:41:21.348" v="788" actId="20577"/>
          <ac:spMkLst>
            <pc:docMk/>
            <pc:sldMk cId="1801442327" sldId="393"/>
            <ac:spMk id="3" creationId="{5111A378-1712-EA0C-BD86-CF2C47D4C3E8}"/>
          </ac:spMkLst>
        </pc:spChg>
        <pc:picChg chg="add mod">
          <ac:chgData name="Guest User" userId="S::urn:spo:anon#d41d6a69044f57f4c643a70c668809c060233706aa7abf4301dc3cbb37044801::" providerId="AD" clId="Web-{C8F41928-A299-30A5-B117-771C1C4A0C70}" dt="2023-10-21T09:38:38.842" v="593" actId="14100"/>
          <ac:picMkLst>
            <pc:docMk/>
            <pc:sldMk cId="1801442327" sldId="393"/>
            <ac:picMk id="4" creationId="{63AF1A66-C633-70D0-11E3-D9DC675C3FFD}"/>
          </ac:picMkLst>
        </pc:picChg>
        <pc:picChg chg="add mod">
          <ac:chgData name="Guest User" userId="S::urn:spo:anon#d41d6a69044f57f4c643a70c668809c060233706aa7abf4301dc3cbb37044801::" providerId="AD" clId="Web-{C8F41928-A299-30A5-B117-771C1C4A0C70}" dt="2023-10-21T09:38:44.342" v="594" actId="14100"/>
          <ac:picMkLst>
            <pc:docMk/>
            <pc:sldMk cId="1801442327" sldId="393"/>
            <ac:picMk id="5" creationId="{9100D113-E511-6F6C-2243-745318C0D46E}"/>
          </ac:picMkLst>
        </pc:picChg>
        <pc:picChg chg="add mod">
          <ac:chgData name="Guest User" userId="S::urn:spo:anon#d41d6a69044f57f4c643a70c668809c060233706aa7abf4301dc3cbb37044801::" providerId="AD" clId="Web-{C8F41928-A299-30A5-B117-771C1C4A0C70}" dt="2023-10-21T09:39:54.547" v="601" actId="14100"/>
          <ac:picMkLst>
            <pc:docMk/>
            <pc:sldMk cId="1801442327" sldId="393"/>
            <ac:picMk id="6" creationId="{9928779F-015B-372C-84DD-83CB3F67BFE9}"/>
          </ac:picMkLst>
        </pc:picChg>
        <pc:picChg chg="del">
          <ac:chgData name="Guest User" userId="S::urn:spo:anon#d41d6a69044f57f4c643a70c668809c060233706aa7abf4301dc3cbb37044801::" providerId="AD" clId="Web-{C8F41928-A299-30A5-B117-771C1C4A0C70}" dt="2023-10-21T09:38:19.997" v="588"/>
          <ac:picMkLst>
            <pc:docMk/>
            <pc:sldMk cId="1801442327" sldId="393"/>
            <ac:picMk id="7" creationId="{4019A7C7-4F37-4807-89DC-50EF4BBEB556}"/>
          </ac:picMkLst>
        </pc:picChg>
      </pc:sldChg>
      <pc:sldChg chg="addSp delSp modSp add replId">
        <pc:chgData name="Guest User" userId="S::urn:spo:anon#d41d6a69044f57f4c643a70c668809c060233706aa7abf4301dc3cbb37044801::" providerId="AD" clId="Web-{C8F41928-A299-30A5-B117-771C1C4A0C70}" dt="2023-10-21T10:06:02.392" v="652" actId="20577"/>
        <pc:sldMkLst>
          <pc:docMk/>
          <pc:sldMk cId="1276318955" sldId="394"/>
        </pc:sldMkLst>
        <pc:spChg chg="add mod">
          <ac:chgData name="Guest User" userId="S::urn:spo:anon#d41d6a69044f57f4c643a70c668809c060233706aa7abf4301dc3cbb37044801::" providerId="AD" clId="Web-{C8F41928-A299-30A5-B117-771C1C4A0C70}" dt="2023-10-21T10:06:02.392" v="652" actId="20577"/>
          <ac:spMkLst>
            <pc:docMk/>
            <pc:sldMk cId="1276318955" sldId="394"/>
            <ac:spMk id="5" creationId="{48879C66-C50A-1BA1-93F9-EAA1FFC6423E}"/>
          </ac:spMkLst>
        </pc:spChg>
        <pc:picChg chg="add mod">
          <ac:chgData name="Guest User" userId="S::urn:spo:anon#d41d6a69044f57f4c643a70c668809c060233706aa7abf4301dc3cbb37044801::" providerId="AD" clId="Web-{C8F41928-A299-30A5-B117-771C1C4A0C70}" dt="2023-10-21T09:43:13.194" v="621" actId="14100"/>
          <ac:picMkLst>
            <pc:docMk/>
            <pc:sldMk cId="1276318955" sldId="394"/>
            <ac:picMk id="3" creationId="{9AF7FC8F-6841-BF4E-308D-95F8BD59F6A1}"/>
          </ac:picMkLst>
        </pc:picChg>
        <pc:picChg chg="add mod">
          <ac:chgData name="Guest User" userId="S::urn:spo:anon#d41d6a69044f57f4c643a70c668809c060233706aa7abf4301dc3cbb37044801::" providerId="AD" clId="Web-{C8F41928-A299-30A5-B117-771C1C4A0C70}" dt="2023-10-21T10:05:31.188" v="650" actId="14100"/>
          <ac:picMkLst>
            <pc:docMk/>
            <pc:sldMk cId="1276318955" sldId="394"/>
            <ac:picMk id="4" creationId="{8806EEDB-C981-75D6-B70B-53D0C03B57DB}"/>
          </ac:picMkLst>
        </pc:picChg>
        <pc:picChg chg="del">
          <ac:chgData name="Guest User" userId="S::urn:spo:anon#d41d6a69044f57f4c643a70c668809c060233706aa7abf4301dc3cbb37044801::" providerId="AD" clId="Web-{C8F41928-A299-30A5-B117-771C1C4A0C70}" dt="2023-10-21T09:41:29.097" v="608"/>
          <ac:picMkLst>
            <pc:docMk/>
            <pc:sldMk cId="1276318955" sldId="394"/>
            <ac:picMk id="7" creationId="{4019A7C7-4F37-4807-89DC-50EF4BBEB556}"/>
          </ac:picMkLst>
        </pc:picChg>
      </pc:sldChg>
      <pc:sldChg chg="addSp delSp modSp add replId">
        <pc:chgData name="Guest User" userId="S::urn:spo:anon#d41d6a69044f57f4c643a70c668809c060233706aa7abf4301dc3cbb37044801::" providerId="AD" clId="Web-{C8F41928-A299-30A5-B117-771C1C4A0C70}" dt="2023-10-21T10:19:33.120" v="708" actId="20577"/>
        <pc:sldMkLst>
          <pc:docMk/>
          <pc:sldMk cId="3597956979" sldId="395"/>
        </pc:sldMkLst>
        <pc:spChg chg="add mod">
          <ac:chgData name="Guest User" userId="S::urn:spo:anon#d41d6a69044f57f4c643a70c668809c060233706aa7abf4301dc3cbb37044801::" providerId="AD" clId="Web-{C8F41928-A299-30A5-B117-771C1C4A0C70}" dt="2023-10-21T10:07:28.145" v="662" actId="1076"/>
          <ac:spMkLst>
            <pc:docMk/>
            <pc:sldMk cId="3597956979" sldId="395"/>
            <ac:spMk id="3" creationId="{3F8E6134-AE8E-3288-9A04-545D3BD2F22E}"/>
          </ac:spMkLst>
        </pc:spChg>
        <pc:spChg chg="add mod">
          <ac:chgData name="Guest User" userId="S::urn:spo:anon#d41d6a69044f57f4c643a70c668809c060233706aa7abf4301dc3cbb37044801::" providerId="AD" clId="Web-{C8F41928-A299-30A5-B117-771C1C4A0C70}" dt="2023-10-21T10:19:33.120" v="708" actId="20577"/>
          <ac:spMkLst>
            <pc:docMk/>
            <pc:sldMk cId="3597956979" sldId="395"/>
            <ac:spMk id="10" creationId="{345F2719-3900-C2D5-6537-44371050D866}"/>
          </ac:spMkLst>
        </pc:spChg>
        <pc:picChg chg="mod">
          <ac:chgData name="Guest User" userId="S::urn:spo:anon#d41d6a69044f57f4c643a70c668809c060233706aa7abf4301dc3cbb37044801::" providerId="AD" clId="Web-{C8F41928-A299-30A5-B117-771C1C4A0C70}" dt="2023-10-21T10:07:58.287" v="663" actId="14100"/>
          <ac:picMkLst>
            <pc:docMk/>
            <pc:sldMk cId="3597956979" sldId="395"/>
            <ac:picMk id="2" creationId="{BDB90223-5D15-41E3-9664-BD96C3BD25A2}"/>
          </ac:picMkLst>
        </pc:picChg>
        <pc:picChg chg="add del mod">
          <ac:chgData name="Guest User" userId="S::urn:spo:anon#d41d6a69044f57f4c643a70c668809c060233706aa7abf4301dc3cbb37044801::" providerId="AD" clId="Web-{C8F41928-A299-30A5-B117-771C1C4A0C70}" dt="2023-10-21T10:11:31.387" v="676"/>
          <ac:picMkLst>
            <pc:docMk/>
            <pc:sldMk cId="3597956979" sldId="395"/>
            <ac:picMk id="4" creationId="{0218D323-0AF0-90FE-932E-E0BC8FB5E7BA}"/>
          </ac:picMkLst>
        </pc:picChg>
        <pc:picChg chg="add mod">
          <ac:chgData name="Guest User" userId="S::urn:spo:anon#d41d6a69044f57f4c643a70c668809c060233706aa7abf4301dc3cbb37044801::" providerId="AD" clId="Web-{C8F41928-A299-30A5-B117-771C1C4A0C70}" dt="2023-10-21T10:12:36.733" v="683" actId="1076"/>
          <ac:picMkLst>
            <pc:docMk/>
            <pc:sldMk cId="3597956979" sldId="395"/>
            <ac:picMk id="5" creationId="{B430072A-8814-553A-8BF7-D03F4C78CD67}"/>
          </ac:picMkLst>
        </pc:picChg>
        <pc:picChg chg="add mod">
          <ac:chgData name="Guest User" userId="S::urn:spo:anon#d41d6a69044f57f4c643a70c668809c060233706aa7abf4301dc3cbb37044801::" providerId="AD" clId="Web-{C8F41928-A299-30A5-B117-771C1C4A0C70}" dt="2023-10-21T10:13:10.718" v="690" actId="14100"/>
          <ac:picMkLst>
            <pc:docMk/>
            <pc:sldMk cId="3597956979" sldId="395"/>
            <ac:picMk id="6" creationId="{2D755AA7-92E1-BDD5-4222-019B8F63117C}"/>
          </ac:picMkLst>
        </pc:picChg>
        <pc:picChg chg="del">
          <ac:chgData name="Guest User" userId="S::urn:spo:anon#d41d6a69044f57f4c643a70c668809c060233706aa7abf4301dc3cbb37044801::" providerId="AD" clId="Web-{C8F41928-A299-30A5-B117-771C1C4A0C70}" dt="2023-10-21T10:10:07.681" v="673"/>
          <ac:picMkLst>
            <pc:docMk/>
            <pc:sldMk cId="3597956979" sldId="395"/>
            <ac:picMk id="7" creationId="{4019A7C7-4F37-4807-89DC-50EF4BBEB556}"/>
          </ac:picMkLst>
        </pc:picChg>
        <pc:picChg chg="add mod">
          <ac:chgData name="Guest User" userId="S::urn:spo:anon#d41d6a69044f57f4c643a70c668809c060233706aa7abf4301dc3cbb37044801::" providerId="AD" clId="Web-{C8F41928-A299-30A5-B117-771C1C4A0C70}" dt="2023-10-21T10:12:48.889" v="685" actId="14100"/>
          <ac:picMkLst>
            <pc:docMk/>
            <pc:sldMk cId="3597956979" sldId="395"/>
            <ac:picMk id="8" creationId="{B5E530E9-0ABB-E849-3463-A8FA73F3742B}"/>
          </ac:picMkLst>
        </pc:picChg>
        <pc:picChg chg="add mod">
          <ac:chgData name="Guest User" userId="S::urn:spo:anon#d41d6a69044f57f4c643a70c668809c060233706aa7abf4301dc3cbb37044801::" providerId="AD" clId="Web-{C8F41928-A299-30A5-B117-771C1C4A0C70}" dt="2023-10-21T10:13:55.079" v="694" actId="14100"/>
          <ac:picMkLst>
            <pc:docMk/>
            <pc:sldMk cId="3597956979" sldId="395"/>
            <ac:picMk id="9" creationId="{791883C6-F1BF-CB42-A60F-DD8BC096B60A}"/>
          </ac:picMkLst>
        </pc:picChg>
      </pc:sldChg>
      <pc:sldChg chg="addSp delSp modSp add replId">
        <pc:chgData name="Guest User" userId="S::urn:spo:anon#d41d6a69044f57f4c643a70c668809c060233706aa7abf4301dc3cbb37044801::" providerId="AD" clId="Web-{C8F41928-A299-30A5-B117-771C1C4A0C70}" dt="2023-10-21T10:38:45.765" v="776" actId="14100"/>
        <pc:sldMkLst>
          <pc:docMk/>
          <pc:sldMk cId="3749563960" sldId="396"/>
        </pc:sldMkLst>
        <pc:spChg chg="add mod">
          <ac:chgData name="Guest User" userId="S::urn:spo:anon#d41d6a69044f57f4c643a70c668809c060233706aa7abf4301dc3cbb37044801::" providerId="AD" clId="Web-{C8F41928-A299-30A5-B117-771C1C4A0C70}" dt="2023-10-21T10:35:52.151" v="764" actId="1076"/>
          <ac:spMkLst>
            <pc:docMk/>
            <pc:sldMk cId="3749563960" sldId="396"/>
            <ac:spMk id="3" creationId="{B6F8C14F-FB2E-78D6-07D9-FDC50548E7B3}"/>
          </ac:spMkLst>
        </pc:spChg>
        <pc:spChg chg="add mod">
          <ac:chgData name="Guest User" userId="S::urn:spo:anon#d41d6a69044f57f4c643a70c668809c060233706aa7abf4301dc3cbb37044801::" providerId="AD" clId="Web-{C8F41928-A299-30A5-B117-771C1C4A0C70}" dt="2023-10-21T10:38:45.765" v="776" actId="14100"/>
          <ac:spMkLst>
            <pc:docMk/>
            <pc:sldMk cId="3749563960" sldId="396"/>
            <ac:spMk id="4" creationId="{42DFC0E6-6D31-9C9A-9A3A-0D817001A977}"/>
          </ac:spMkLst>
        </pc:spChg>
        <pc:picChg chg="del">
          <ac:chgData name="Guest User" userId="S::urn:spo:anon#d41d6a69044f57f4c643a70c668809c060233706aa7abf4301dc3cbb37044801::" providerId="AD" clId="Web-{C8F41928-A299-30A5-B117-771C1C4A0C70}" dt="2023-10-21T10:34:00.225" v="751"/>
          <ac:picMkLst>
            <pc:docMk/>
            <pc:sldMk cId="3749563960" sldId="396"/>
            <ac:picMk id="7" creationId="{4019A7C7-4F37-4807-89DC-50EF4BBEB556}"/>
          </ac:picMkLst>
        </pc:picChg>
      </pc:sldChg>
      <pc:sldChg chg="addSp modSp add replId">
        <pc:chgData name="Guest User" userId="S::urn:spo:anon#d41d6a69044f57f4c643a70c668809c060233706aa7abf4301dc3cbb37044801::" providerId="AD" clId="Web-{C8F41928-A299-30A5-B117-771C1C4A0C70}" dt="2023-10-21T10:36:48.949" v="769" actId="1076"/>
        <pc:sldMkLst>
          <pc:docMk/>
          <pc:sldMk cId="1156615313" sldId="397"/>
        </pc:sldMkLst>
        <pc:spChg chg="add mod">
          <ac:chgData name="Guest User" userId="S::urn:spo:anon#d41d6a69044f57f4c643a70c668809c060233706aa7abf4301dc3cbb37044801::" providerId="AD" clId="Web-{C8F41928-A299-30A5-B117-771C1C4A0C70}" dt="2023-10-21T10:36:48.949" v="769" actId="1076"/>
          <ac:spMkLst>
            <pc:docMk/>
            <pc:sldMk cId="1156615313" sldId="397"/>
            <ac:spMk id="3" creationId="{CDC982CA-3725-A91D-005B-9E6267FC2C48}"/>
          </ac:spMkLst>
        </pc:spChg>
      </pc:sldChg>
      <pc:sldChg chg="add del replId">
        <pc:chgData name="Guest User" userId="S::urn:spo:anon#d41d6a69044f57f4c643a70c668809c060233706aa7abf4301dc3cbb37044801::" providerId="AD" clId="Web-{C8F41928-A299-30A5-B117-771C1C4A0C70}" dt="2023-10-21T10:37:00.121" v="770"/>
        <pc:sldMkLst>
          <pc:docMk/>
          <pc:sldMk cId="633781931" sldId="398"/>
        </pc:sldMkLst>
      </pc:sldChg>
      <pc:sldChg chg="add del replId">
        <pc:chgData name="Guest User" userId="S::urn:spo:anon#d41d6a69044f57f4c643a70c668809c060233706aa7abf4301dc3cbb37044801::" providerId="AD" clId="Web-{C8F41928-A299-30A5-B117-771C1C4A0C70}" dt="2023-10-21T10:37:02.528" v="771"/>
        <pc:sldMkLst>
          <pc:docMk/>
          <pc:sldMk cId="624611085" sldId="399"/>
        </pc:sldMkLst>
      </pc:sldChg>
      <pc:sldChg chg="add del replId">
        <pc:chgData name="Guest User" userId="S::urn:spo:anon#d41d6a69044f57f4c643a70c668809c060233706aa7abf4301dc3cbb37044801::" providerId="AD" clId="Web-{C8F41928-A299-30A5-B117-771C1C4A0C70}" dt="2023-10-21T10:37:04.465" v="772"/>
        <pc:sldMkLst>
          <pc:docMk/>
          <pc:sldMk cId="193601082" sldId="400"/>
        </pc:sldMkLst>
      </pc:sldChg>
      <pc:sldChg chg="add del replId">
        <pc:chgData name="Guest User" userId="S::urn:spo:anon#d41d6a69044f57f4c643a70c668809c060233706aa7abf4301dc3cbb37044801::" providerId="AD" clId="Web-{C8F41928-A299-30A5-B117-771C1C4A0C70}" dt="2023-10-21T10:39:05.828" v="777"/>
        <pc:sldMkLst>
          <pc:docMk/>
          <pc:sldMk cId="2290534429" sldId="401"/>
        </pc:sldMkLst>
      </pc:sldChg>
    </pc:docChg>
  </pc:docChgLst>
  <pc:docChgLst>
    <pc:chgData name="jaygaudse6069@gmail.com" userId="S::jaygaudse6069_gmail.com#ext#@bostoninstituteofanalyti399.onmicrosoft.com::772e6284-ad1d-4d8f-ba1e-15f2cefab82f" providerId="AD" clId="Web-{25E2D73E-0D0C-C720-7CB9-CD1F1CE726E0}"/>
    <pc:docChg chg="modSld">
      <pc:chgData name="jaygaudse6069@gmail.com" userId="S::jaygaudse6069_gmail.com#ext#@bostoninstituteofanalyti399.onmicrosoft.com::772e6284-ad1d-4d8f-ba1e-15f2cefab82f" providerId="AD" clId="Web-{25E2D73E-0D0C-C720-7CB9-CD1F1CE726E0}" dt="2023-06-01T08:38:17.340" v="144"/>
      <pc:docMkLst>
        <pc:docMk/>
      </pc:docMkLst>
      <pc:sldChg chg="modSp">
        <pc:chgData name="jaygaudse6069@gmail.com" userId="S::jaygaudse6069_gmail.com#ext#@bostoninstituteofanalyti399.onmicrosoft.com::772e6284-ad1d-4d8f-ba1e-15f2cefab82f" providerId="AD" clId="Web-{25E2D73E-0D0C-C720-7CB9-CD1F1CE726E0}" dt="2023-06-01T08:34:08.079" v="2" actId="1076"/>
        <pc:sldMkLst>
          <pc:docMk/>
          <pc:sldMk cId="1252571269" sldId="270"/>
        </pc:sldMkLst>
        <pc:picChg chg="mod">
          <ac:chgData name="jaygaudse6069@gmail.com" userId="S::jaygaudse6069_gmail.com#ext#@bostoninstituteofanalyti399.onmicrosoft.com::772e6284-ad1d-4d8f-ba1e-15f2cefab82f" providerId="AD" clId="Web-{25E2D73E-0D0C-C720-7CB9-CD1F1CE726E0}" dt="2023-06-01T08:34:08.079" v="2" actId="1076"/>
          <ac:picMkLst>
            <pc:docMk/>
            <pc:sldMk cId="1252571269" sldId="270"/>
            <ac:picMk id="4" creationId="{1338DE00-DD54-CABF-C6C1-8852DF43777D}"/>
          </ac:picMkLst>
        </pc:picChg>
        <pc:picChg chg="mod">
          <ac:chgData name="jaygaudse6069@gmail.com" userId="S::jaygaudse6069_gmail.com#ext#@bostoninstituteofanalyti399.onmicrosoft.com::772e6284-ad1d-4d8f-ba1e-15f2cefab82f" providerId="AD" clId="Web-{25E2D73E-0D0C-C720-7CB9-CD1F1CE726E0}" dt="2023-06-01T08:34:04.157" v="1" actId="1076"/>
          <ac:picMkLst>
            <pc:docMk/>
            <pc:sldMk cId="1252571269" sldId="270"/>
            <ac:picMk id="7" creationId="{4019A7C7-4F37-4807-89DC-50EF4BBEB556}"/>
          </ac:picMkLst>
        </pc:picChg>
      </pc:sldChg>
      <pc:sldChg chg="delSp modSp">
        <pc:chgData name="jaygaudse6069@gmail.com" userId="S::jaygaudse6069_gmail.com#ext#@bostoninstituteofanalyti399.onmicrosoft.com::772e6284-ad1d-4d8f-ba1e-15f2cefab82f" providerId="AD" clId="Web-{25E2D73E-0D0C-C720-7CB9-CD1F1CE726E0}" dt="2023-06-01T08:36:03.724" v="139"/>
        <pc:sldMkLst>
          <pc:docMk/>
          <pc:sldMk cId="1756244935" sldId="281"/>
        </pc:sldMkLst>
        <pc:spChg chg="mod">
          <ac:chgData name="jaygaudse6069@gmail.com" userId="S::jaygaudse6069_gmail.com#ext#@bostoninstituteofanalyti399.onmicrosoft.com::772e6284-ad1d-4d8f-ba1e-15f2cefab82f" providerId="AD" clId="Web-{25E2D73E-0D0C-C720-7CB9-CD1F1CE726E0}" dt="2023-06-01T08:35:41.114" v="137" actId="14100"/>
          <ac:spMkLst>
            <pc:docMk/>
            <pc:sldMk cId="1756244935" sldId="281"/>
            <ac:spMk id="2" creationId="{80B05385-180F-AFB0-7479-6C792E912128}"/>
          </ac:spMkLst>
        </pc:spChg>
        <pc:spChg chg="del mod">
          <ac:chgData name="jaygaudse6069@gmail.com" userId="S::jaygaudse6069_gmail.com#ext#@bostoninstituteofanalyti399.onmicrosoft.com::772e6284-ad1d-4d8f-ba1e-15f2cefab82f" providerId="AD" clId="Web-{25E2D73E-0D0C-C720-7CB9-CD1F1CE726E0}" dt="2023-06-01T08:36:03.724" v="139"/>
          <ac:spMkLst>
            <pc:docMk/>
            <pc:sldMk cId="1756244935" sldId="281"/>
            <ac:spMk id="4" creationId="{6A8DED72-C023-B96B-4603-A34D7994C2BD}"/>
          </ac:spMkLst>
        </pc:spChg>
        <pc:picChg chg="mod">
          <ac:chgData name="jaygaudse6069@gmail.com" userId="S::jaygaudse6069_gmail.com#ext#@bostoninstituteofanalyti399.onmicrosoft.com::772e6284-ad1d-4d8f-ba1e-15f2cefab82f" providerId="AD" clId="Web-{25E2D73E-0D0C-C720-7CB9-CD1F1CE726E0}" dt="2023-06-01T08:35:46.067" v="138" actId="1076"/>
          <ac:picMkLst>
            <pc:docMk/>
            <pc:sldMk cId="1756244935" sldId="281"/>
            <ac:picMk id="7" creationId="{4019A7C7-4F37-4807-89DC-50EF4BBEB556}"/>
          </ac:picMkLst>
        </pc:picChg>
      </pc:sldChg>
      <pc:sldChg chg="delSp">
        <pc:chgData name="jaygaudse6069@gmail.com" userId="S::jaygaudse6069_gmail.com#ext#@bostoninstituteofanalyti399.onmicrosoft.com::772e6284-ad1d-4d8f-ba1e-15f2cefab82f" providerId="AD" clId="Web-{25E2D73E-0D0C-C720-7CB9-CD1F1CE726E0}" dt="2023-06-01T08:38:17.340" v="144"/>
        <pc:sldMkLst>
          <pc:docMk/>
          <pc:sldMk cId="1189344885" sldId="315"/>
        </pc:sldMkLst>
        <pc:spChg chg="del">
          <ac:chgData name="jaygaudse6069@gmail.com" userId="S::jaygaudse6069_gmail.com#ext#@bostoninstituteofanalyti399.onmicrosoft.com::772e6284-ad1d-4d8f-ba1e-15f2cefab82f" providerId="AD" clId="Web-{25E2D73E-0D0C-C720-7CB9-CD1F1CE726E0}" dt="2023-06-01T08:38:17.340" v="144"/>
          <ac:spMkLst>
            <pc:docMk/>
            <pc:sldMk cId="1189344885" sldId="315"/>
            <ac:spMk id="3" creationId="{718A9091-B154-9159-A546-6E02BBD646D1}"/>
          </ac:spMkLst>
        </pc:spChg>
        <pc:spChg chg="del">
          <ac:chgData name="jaygaudse6069@gmail.com" userId="S::jaygaudse6069_gmail.com#ext#@bostoninstituteofanalyti399.onmicrosoft.com::772e6284-ad1d-4d8f-ba1e-15f2cefab82f" providerId="AD" clId="Web-{25E2D73E-0D0C-C720-7CB9-CD1F1CE726E0}" dt="2023-06-01T08:38:09.433" v="143"/>
          <ac:spMkLst>
            <pc:docMk/>
            <pc:sldMk cId="1189344885" sldId="315"/>
            <ac:spMk id="4" creationId="{C7031170-3F6B-7FF5-2040-A3E8CA817223}"/>
          </ac:spMkLst>
        </pc:spChg>
        <pc:spChg chg="del">
          <ac:chgData name="jaygaudse6069@gmail.com" userId="S::jaygaudse6069_gmail.com#ext#@bostoninstituteofanalyti399.onmicrosoft.com::772e6284-ad1d-4d8f-ba1e-15f2cefab82f" providerId="AD" clId="Web-{25E2D73E-0D0C-C720-7CB9-CD1F1CE726E0}" dt="2023-06-01T08:38:01.636" v="142"/>
          <ac:spMkLst>
            <pc:docMk/>
            <pc:sldMk cId="1189344885" sldId="315"/>
            <ac:spMk id="10" creationId="{96ED1D33-4CF2-6CEB-E691-353576073BBC}"/>
          </ac:spMkLst>
        </pc:spChg>
        <pc:picChg chg="del">
          <ac:chgData name="jaygaudse6069@gmail.com" userId="S::jaygaudse6069_gmail.com#ext#@bostoninstituteofanalyti399.onmicrosoft.com::772e6284-ad1d-4d8f-ba1e-15f2cefab82f" providerId="AD" clId="Web-{25E2D73E-0D0C-C720-7CB9-CD1F1CE726E0}" dt="2023-06-01T08:37:50.073" v="141"/>
          <ac:picMkLst>
            <pc:docMk/>
            <pc:sldMk cId="1189344885" sldId="315"/>
            <ac:picMk id="5" creationId="{D5DA09C4-17FF-4334-F1FD-5B73146B03D8}"/>
          </ac:picMkLst>
        </pc:picChg>
        <pc:picChg chg="del">
          <ac:chgData name="jaygaudse6069@gmail.com" userId="S::jaygaudse6069_gmail.com#ext#@bostoninstituteofanalyti399.onmicrosoft.com::772e6284-ad1d-4d8f-ba1e-15f2cefab82f" providerId="AD" clId="Web-{25E2D73E-0D0C-C720-7CB9-CD1F1CE726E0}" dt="2023-06-01T08:37:45.682" v="140"/>
          <ac:picMkLst>
            <pc:docMk/>
            <pc:sldMk cId="1189344885" sldId="315"/>
            <ac:picMk id="9" creationId="{FAB53D28-48B6-5474-45A6-AC2980FA8703}"/>
          </ac:picMkLst>
        </pc:picChg>
      </pc:sldChg>
    </pc:docChg>
  </pc:docChgLst>
  <pc:docChgLst>
    <pc:chgData name="Guest User" userId="S::urn:spo:anon#d41d6a69044f57f4c643a70c668809c060233706aa7abf4301dc3cbb37044801::" providerId="AD" clId="Web-{FB3163B0-2C69-6FF8-4623-9FB98BDE3203}"/>
    <pc:docChg chg="modSld">
      <pc:chgData name="Guest User" userId="S::urn:spo:anon#d41d6a69044f57f4c643a70c668809c060233706aa7abf4301dc3cbb37044801::" providerId="AD" clId="Web-{FB3163B0-2C69-6FF8-4623-9FB98BDE3203}" dt="2023-08-23T16:12:55.186" v="1" actId="1076"/>
      <pc:docMkLst>
        <pc:docMk/>
      </pc:docMkLst>
      <pc:sldChg chg="modSp">
        <pc:chgData name="Guest User" userId="S::urn:spo:anon#d41d6a69044f57f4c643a70c668809c060233706aa7abf4301dc3cbb37044801::" providerId="AD" clId="Web-{FB3163B0-2C69-6FF8-4623-9FB98BDE3203}" dt="2023-08-23T16:12:55.186" v="1" actId="1076"/>
        <pc:sldMkLst>
          <pc:docMk/>
          <pc:sldMk cId="4099306829" sldId="356"/>
        </pc:sldMkLst>
        <pc:picChg chg="mod">
          <ac:chgData name="Guest User" userId="S::urn:spo:anon#d41d6a69044f57f4c643a70c668809c060233706aa7abf4301dc3cbb37044801::" providerId="AD" clId="Web-{FB3163B0-2C69-6FF8-4623-9FB98BDE3203}" dt="2023-08-23T16:12:55.186" v="1" actId="1076"/>
          <ac:picMkLst>
            <pc:docMk/>
            <pc:sldMk cId="4099306829" sldId="356"/>
            <ac:picMk id="4" creationId="{F16A4A15-D422-BF26-7D2A-E64B5E8CF2F7}"/>
          </ac:picMkLst>
        </pc:picChg>
      </pc:sldChg>
    </pc:docChg>
  </pc:docChgLst>
  <pc:docChgLst>
    <pc:chgData name="kamblemahesh2598@gmail.com" userId="S::kamblemahesh2598_gmail.com#ext#@bostoninstituteofanalyti399.onmicrosoft.com::d83a5d0a-4192-4293-9e1a-5aab984a90f6" providerId="AD" clId="Web-{4F1889FE-B7C2-BEEC-A846-B3A3A0E9D55F}"/>
    <pc:docChg chg="modSld">
      <pc:chgData name="kamblemahesh2598@gmail.com" userId="S::kamblemahesh2598_gmail.com#ext#@bostoninstituteofanalyti399.onmicrosoft.com::d83a5d0a-4192-4293-9e1a-5aab984a90f6" providerId="AD" clId="Web-{4F1889FE-B7C2-BEEC-A846-B3A3A0E9D55F}" dt="2023-07-15T17:30:51.796" v="2" actId="20577"/>
      <pc:docMkLst>
        <pc:docMk/>
      </pc:docMkLst>
      <pc:sldChg chg="modSp">
        <pc:chgData name="kamblemahesh2598@gmail.com" userId="S::kamblemahesh2598_gmail.com#ext#@bostoninstituteofanalyti399.onmicrosoft.com::d83a5d0a-4192-4293-9e1a-5aab984a90f6" providerId="AD" clId="Web-{4F1889FE-B7C2-BEEC-A846-B3A3A0E9D55F}" dt="2023-07-15T17:30:51.796" v="2" actId="20577"/>
        <pc:sldMkLst>
          <pc:docMk/>
          <pc:sldMk cId="450545381" sldId="323"/>
        </pc:sldMkLst>
        <pc:spChg chg="mod">
          <ac:chgData name="kamblemahesh2598@gmail.com" userId="S::kamblemahesh2598_gmail.com#ext#@bostoninstituteofanalyti399.onmicrosoft.com::d83a5d0a-4192-4293-9e1a-5aab984a90f6" providerId="AD" clId="Web-{4F1889FE-B7C2-BEEC-A846-B3A3A0E9D55F}" dt="2023-07-15T17:30:51.796" v="2" actId="20577"/>
          <ac:spMkLst>
            <pc:docMk/>
            <pc:sldMk cId="450545381" sldId="323"/>
            <ac:spMk id="4" creationId="{B56E3493-F35C-66B7-19CB-C3B8BB30138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xmlns="" val="111489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xmlns="" val="45574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xmlns="" val="6019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xmlns="" val="288273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pPr/>
              <a:t>7/6/2024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xmlns="" val="358100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pPr/>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xmlns="" val="343037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pPr/>
              <a:t>7/6/2024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xmlns="" val="1202861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pPr/>
              <a:t>7/6/2024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xmlns="" val="3782777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pPr/>
              <a:t>7/6/2024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xmlns="" val="3740470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xmlns="" val="58505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7/6/2024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a:p>
        </p:txBody>
      </p:sp>
    </p:spTree>
    <p:extLst>
      <p:ext uri="{BB962C8B-B14F-4D97-AF65-F5344CB8AC3E}">
        <p14:creationId xmlns:p14="http://schemas.microsoft.com/office/powerpoint/2010/main" xmlns="" val="3325674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pPr/>
              <a:t>7/6/2024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xmlns="" val="24810296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8" name="Title 7">
            <a:extLst>
              <a:ext uri="{FF2B5EF4-FFF2-40B4-BE49-F238E27FC236}">
                <a16:creationId xmlns:a16="http://schemas.microsoft.com/office/drawing/2014/main" xmlns="" id="{AEBB9DA7-5A30-7FC6-0B8F-18C95A520382}"/>
              </a:ext>
            </a:extLst>
          </p:cNvPr>
          <p:cNvSpPr>
            <a:spLocks noGrp="1"/>
          </p:cNvSpPr>
          <p:nvPr>
            <p:ph type="ctrTitle"/>
          </p:nvPr>
        </p:nvSpPr>
        <p:spPr>
          <a:xfrm>
            <a:off x="286950" y="1403295"/>
            <a:ext cx="6745969" cy="1875460"/>
          </a:xfrm>
        </p:spPr>
        <p:txBody>
          <a:bodyPr>
            <a:normAutofit/>
          </a:bodyPr>
          <a:lstStyle/>
          <a:p>
            <a:pPr algn="l"/>
            <a:r>
              <a:rPr lang="en-GB" b="1" dirty="0" smtClean="0">
                <a:solidFill>
                  <a:srgbClr val="1C1A55"/>
                </a:solidFill>
                <a:latin typeface="Rockwell" panose="02060603020205020403" pitchFamily="18" charset="0"/>
              </a:rPr>
              <a:t>Accident Severity Prediction</a:t>
            </a:r>
            <a:endParaRPr lang="en-GB" b="1" dirty="0">
              <a:solidFill>
                <a:srgbClr val="1C1A55"/>
              </a:solidFill>
              <a:latin typeface="Rockwell" panose="02060603020205020403" pitchFamily="18" charset="0"/>
            </a:endParaRPr>
          </a:p>
        </p:txBody>
      </p:sp>
      <p:sp>
        <p:nvSpPr>
          <p:cNvPr id="9" name="Subtitle 8">
            <a:extLst>
              <a:ext uri="{FF2B5EF4-FFF2-40B4-BE49-F238E27FC236}">
                <a16:creationId xmlns:a16="http://schemas.microsoft.com/office/drawing/2014/main" xmlns="" id="{B0578BC6-4E7B-F39A-1928-C338987398C3}"/>
              </a:ext>
            </a:extLst>
          </p:cNvPr>
          <p:cNvSpPr>
            <a:spLocks noGrp="1"/>
          </p:cNvSpPr>
          <p:nvPr>
            <p:ph type="subTitle" idx="1"/>
          </p:nvPr>
        </p:nvSpPr>
        <p:spPr>
          <a:xfrm>
            <a:off x="286950" y="5541613"/>
            <a:ext cx="5301225" cy="979801"/>
          </a:xfrm>
        </p:spPr>
        <p:txBody>
          <a:bodyPr/>
          <a:lstStyle/>
          <a:p>
            <a:pPr algn="l"/>
            <a:r>
              <a:rPr lang="en-US" dirty="0" smtClean="0">
                <a:solidFill>
                  <a:srgbClr val="1C1A55"/>
                </a:solidFill>
                <a:latin typeface="Rockwell" panose="02060603020205020403" pitchFamily="18" charset="0"/>
              </a:rPr>
              <a:t>Leveraging Machine Learning for </a:t>
            </a:r>
          </a:p>
          <a:p>
            <a:pPr algn="l"/>
            <a:r>
              <a:rPr lang="en-IN" dirty="0" smtClean="0">
                <a:solidFill>
                  <a:srgbClr val="1C1A55"/>
                </a:solidFill>
                <a:latin typeface="Rockwell" panose="02060603020205020403" pitchFamily="18" charset="0"/>
              </a:rPr>
              <a:t>Predicting Accident Severity</a:t>
            </a:r>
            <a:endParaRPr lang="en-GB" dirty="0">
              <a:solidFill>
                <a:srgbClr val="1C1A55"/>
              </a:solidFill>
              <a:latin typeface="Rockwell" panose="02060603020205020403" pitchFamily="18" charset="0"/>
            </a:endParaRPr>
          </a:p>
        </p:txBody>
      </p:sp>
      <p:pic>
        <p:nvPicPr>
          <p:cNvPr id="6" name="Picture 5" descr="A hand pointing at a group of people&#10;&#10;Description automatically generated">
            <a:extLst>
              <a:ext uri="{FF2B5EF4-FFF2-40B4-BE49-F238E27FC236}">
                <a16:creationId xmlns:a16="http://schemas.microsoft.com/office/drawing/2014/main" xmlns="" id="{883B5748-47F4-CB5D-0D85-381CCC845A71}"/>
              </a:ext>
            </a:extLst>
          </p:cNvPr>
          <p:cNvPicPr>
            <a:picLocks noChangeAspect="1"/>
          </p:cNvPicPr>
          <p:nvPr/>
        </p:nvPicPr>
        <p:blipFill>
          <a:blip r:embed="rId2" cstate="print"/>
          <a:stretch>
            <a:fillRect/>
          </a:stretch>
        </p:blipFill>
        <p:spPr>
          <a:xfrm rot="5400000">
            <a:off x="6859499" y="1525503"/>
            <a:ext cx="6858001" cy="3806998"/>
          </a:xfrm>
          <a:prstGeom prst="rect">
            <a:avLst/>
          </a:prstGeom>
        </p:spPr>
      </p:pic>
      <p:sp>
        <p:nvSpPr>
          <p:cNvPr id="13" name="TextBox 12"/>
          <p:cNvSpPr txBox="1"/>
          <p:nvPr/>
        </p:nvSpPr>
        <p:spPr>
          <a:xfrm>
            <a:off x="8604984" y="6150543"/>
            <a:ext cx="3587015" cy="830997"/>
          </a:xfrm>
          <a:prstGeom prst="rect">
            <a:avLst/>
          </a:prstGeom>
          <a:noFill/>
        </p:spPr>
        <p:txBody>
          <a:bodyPr wrap="square" rtlCol="0">
            <a:spAutoFit/>
          </a:bodyPr>
          <a:lstStyle/>
          <a:p>
            <a:r>
              <a:rPr lang="en-GB" sz="2400" b="1" dirty="0" smtClean="0">
                <a:solidFill>
                  <a:schemeClr val="bg1"/>
                </a:solidFill>
                <a:latin typeface="Century Gothic" pitchFamily="34" charset="0"/>
              </a:rPr>
              <a:t>Presented by : Aryan</a:t>
            </a:r>
          </a:p>
          <a:p>
            <a:endParaRPr lang="en-US" sz="2400" b="1" dirty="0">
              <a:solidFill>
                <a:schemeClr val="bg1"/>
              </a:solidFill>
              <a:latin typeface="Century Gothic" pitchFamily="34" charset="0"/>
            </a:endParaRPr>
          </a:p>
        </p:txBody>
      </p:sp>
    </p:spTree>
    <p:extLst>
      <p:ext uri="{BB962C8B-B14F-4D97-AF65-F5344CB8AC3E}">
        <p14:creationId xmlns:p14="http://schemas.microsoft.com/office/powerpoint/2010/main" xmlns="" val="3271765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DC982CA-3725-A91D-005B-9E6267FC2C48}"/>
              </a:ext>
            </a:extLst>
          </p:cNvPr>
          <p:cNvSpPr txBox="1"/>
          <p:nvPr/>
        </p:nvSpPr>
        <p:spPr>
          <a:xfrm>
            <a:off x="2004061" y="2872899"/>
            <a:ext cx="3182691" cy="33206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3600" b="1" dirty="0">
              <a:ea typeface="Calibri"/>
              <a:cs typeface="Calibri"/>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7" name="Picture 6" descr="A graph of blue bars&#10;&#10;Description automatically generated">
            <a:extLst>
              <a:ext uri="{FF2B5EF4-FFF2-40B4-BE49-F238E27FC236}">
                <a16:creationId xmlns:a16="http://schemas.microsoft.com/office/drawing/2014/main" xmlns="" id="{42EE06A1-93BB-7B50-A807-5CD1132B7827}"/>
              </a:ext>
            </a:extLst>
          </p:cNvPr>
          <p:cNvPicPr>
            <a:picLocks noChangeAspect="1"/>
          </p:cNvPicPr>
          <p:nvPr/>
        </p:nvPicPr>
        <p:blipFill>
          <a:blip r:embed="rId2" cstate="print"/>
          <a:stretch>
            <a:fillRect/>
          </a:stretch>
        </p:blipFill>
        <p:spPr>
          <a:xfrm>
            <a:off x="6323798" y="789272"/>
            <a:ext cx="5558383" cy="3455470"/>
          </a:xfrm>
          <a:prstGeom prst="rect">
            <a:avLst/>
          </a:prstGeom>
        </p:spPr>
      </p:pic>
      <p:pic>
        <p:nvPicPr>
          <p:cNvPr id="9" name="Picture 8" descr="A graph of a credit score&#10;&#10;Description automatically generated">
            <a:extLst>
              <a:ext uri="{FF2B5EF4-FFF2-40B4-BE49-F238E27FC236}">
                <a16:creationId xmlns:a16="http://schemas.microsoft.com/office/drawing/2014/main" xmlns="" id="{465F2384-0998-60F5-C999-22678D0DE733}"/>
              </a:ext>
            </a:extLst>
          </p:cNvPr>
          <p:cNvPicPr>
            <a:picLocks noChangeAspect="1"/>
          </p:cNvPicPr>
          <p:nvPr/>
        </p:nvPicPr>
        <p:blipFill>
          <a:blip r:embed="rId3" cstate="print"/>
          <a:stretch>
            <a:fillRect/>
          </a:stretch>
        </p:blipFill>
        <p:spPr>
          <a:xfrm>
            <a:off x="416411" y="693019"/>
            <a:ext cx="5190981" cy="3696101"/>
          </a:xfrm>
          <a:prstGeom prst="rect">
            <a:avLst/>
          </a:prstGeom>
        </p:spPr>
      </p:pic>
      <p:sp>
        <p:nvSpPr>
          <p:cNvPr id="8" name="Rectangle 7"/>
          <p:cNvSpPr/>
          <p:nvPr/>
        </p:nvSpPr>
        <p:spPr>
          <a:xfrm>
            <a:off x="237423" y="5188019"/>
            <a:ext cx="5595486" cy="954107"/>
          </a:xfrm>
          <a:prstGeom prst="rect">
            <a:avLst/>
          </a:prstGeom>
        </p:spPr>
        <p:txBody>
          <a:bodyPr wrap="square">
            <a:spAutoFit/>
          </a:bodyPr>
          <a:lstStyle/>
          <a:p>
            <a:r>
              <a:rPr lang="en-US" sz="1400" dirty="0" smtClean="0">
                <a:latin typeface="Rockwell" pitchFamily="18" charset="0"/>
              </a:rPr>
              <a:t>The majority of the individuals are conscious (51.2%), followed by those in a state of shock (1.3%), unknown (1.4%), and semiconscious (0.4%). The remaining states are very rare with only 0.1%, 0.2%, and 0.3% respectively. </a:t>
            </a:r>
            <a:endParaRPr lang="en-US" sz="1400" dirty="0">
              <a:latin typeface="Rockwell" pitchFamily="18" charset="0"/>
            </a:endParaRPr>
          </a:p>
        </p:txBody>
      </p:sp>
      <p:sp>
        <p:nvSpPr>
          <p:cNvPr id="11" name="Rectangle 10"/>
          <p:cNvSpPr/>
          <p:nvPr/>
        </p:nvSpPr>
        <p:spPr>
          <a:xfrm>
            <a:off x="6622180" y="5046391"/>
            <a:ext cx="5322771" cy="1384995"/>
          </a:xfrm>
          <a:prstGeom prst="rect">
            <a:avLst/>
          </a:prstGeom>
        </p:spPr>
        <p:txBody>
          <a:bodyPr wrap="square">
            <a:spAutoFit/>
          </a:bodyPr>
          <a:lstStyle/>
          <a:p>
            <a:r>
              <a:rPr lang="en-US" sz="1400" dirty="0" smtClean="0">
                <a:latin typeface="Rockwell" pitchFamily="18" charset="0"/>
              </a:rPr>
              <a:t>The most common body injuries occur in the neck, back, knee-lower leg foot, head, and entire body, accounting for 9.4%, 9.1%, 8.1%, 7.3%, and 4.3% of all injuries, respectively. In contrast, injuries to the eye and abdomen-pelvis are relatively rare, making up only 0.1% and 0.2% of all injuries, respectively.</a:t>
            </a:r>
            <a:endParaRPr lang="en-US" sz="1400" dirty="0">
              <a:latin typeface="Rockwell" pitchFamily="18" charset="0"/>
            </a:endParaRPr>
          </a:p>
        </p:txBody>
      </p:sp>
    </p:spTree>
    <p:extLst>
      <p:ext uri="{BB962C8B-B14F-4D97-AF65-F5344CB8AC3E}">
        <p14:creationId xmlns:p14="http://schemas.microsoft.com/office/powerpoint/2010/main" xmlns="" val="2783296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a credit score&#10;&#10;Description automatically generated">
            <a:extLst>
              <a:ext uri="{FF2B5EF4-FFF2-40B4-BE49-F238E27FC236}">
                <a16:creationId xmlns:a16="http://schemas.microsoft.com/office/drawing/2014/main" xmlns="" id="{465F2384-0998-60F5-C999-22678D0DE733}"/>
              </a:ext>
            </a:extLst>
          </p:cNvPr>
          <p:cNvPicPr>
            <a:picLocks noChangeAspect="1"/>
          </p:cNvPicPr>
          <p:nvPr/>
        </p:nvPicPr>
        <p:blipFill>
          <a:blip r:embed="rId2" cstate="print"/>
          <a:stretch>
            <a:fillRect/>
          </a:stretch>
        </p:blipFill>
        <p:spPr>
          <a:xfrm>
            <a:off x="336952" y="606391"/>
            <a:ext cx="5665570" cy="3330341"/>
          </a:xfrm>
          <a:prstGeom prst="rect">
            <a:avLst/>
          </a:prstGeom>
        </p:spPr>
      </p:pic>
      <p:pic>
        <p:nvPicPr>
          <p:cNvPr id="3" name="Picture 2" descr="A graph of a credit score&#10;&#10;Description automatically generated">
            <a:extLst>
              <a:ext uri="{FF2B5EF4-FFF2-40B4-BE49-F238E27FC236}">
                <a16:creationId xmlns:a16="http://schemas.microsoft.com/office/drawing/2014/main" xmlns="" id="{465F2384-0998-60F5-C999-22678D0DE733}"/>
              </a:ext>
            </a:extLst>
          </p:cNvPr>
          <p:cNvPicPr>
            <a:picLocks noChangeAspect="1"/>
          </p:cNvPicPr>
          <p:nvPr/>
        </p:nvPicPr>
        <p:blipFill>
          <a:blip r:embed="rId3" cstate="print"/>
          <a:stretch>
            <a:fillRect/>
          </a:stretch>
        </p:blipFill>
        <p:spPr>
          <a:xfrm>
            <a:off x="6602931" y="664143"/>
            <a:ext cx="5062889" cy="3445844"/>
          </a:xfrm>
          <a:prstGeom prst="rect">
            <a:avLst/>
          </a:prstGeom>
        </p:spPr>
      </p:pic>
      <p:sp>
        <p:nvSpPr>
          <p:cNvPr id="4" name="Rectangle 3"/>
          <p:cNvSpPr/>
          <p:nvPr/>
        </p:nvSpPr>
        <p:spPr>
          <a:xfrm>
            <a:off x="478055" y="4707896"/>
            <a:ext cx="5845743" cy="954107"/>
          </a:xfrm>
          <a:prstGeom prst="rect">
            <a:avLst/>
          </a:prstGeom>
        </p:spPr>
        <p:txBody>
          <a:bodyPr wrap="square">
            <a:spAutoFit/>
          </a:bodyPr>
          <a:lstStyle/>
          <a:p>
            <a:r>
              <a:rPr lang="en-US" sz="1400" dirty="0" smtClean="0">
                <a:latin typeface="Rockwell" pitchFamily="18" charset="0"/>
              </a:rPr>
              <a:t>The most common position is "Driver" with 26.8%, followed by "Front passenger, if two or more persons, including the driver, are in the front seat" with 6.3%. The least common position is "If one person is seated on another person's lap" with 0.0%.</a:t>
            </a:r>
            <a:endParaRPr lang="en-US" sz="1400" dirty="0">
              <a:latin typeface="Rockwell" pitchFamily="18" charset="0"/>
            </a:endParaRPr>
          </a:p>
        </p:txBody>
      </p:sp>
      <p:sp>
        <p:nvSpPr>
          <p:cNvPr id="5" name="Rectangle 4"/>
          <p:cNvSpPr/>
          <p:nvPr/>
        </p:nvSpPr>
        <p:spPr>
          <a:xfrm>
            <a:off x="6551596" y="4679020"/>
            <a:ext cx="5402981" cy="1384995"/>
          </a:xfrm>
          <a:prstGeom prst="rect">
            <a:avLst/>
          </a:prstGeom>
        </p:spPr>
        <p:txBody>
          <a:bodyPr wrap="square">
            <a:spAutoFit/>
          </a:bodyPr>
          <a:lstStyle/>
          <a:p>
            <a:r>
              <a:rPr lang="en-US" sz="1400" dirty="0" smtClean="0">
                <a:latin typeface="Rockwell" pitchFamily="18" charset="0"/>
              </a:rPr>
              <a:t>The most common safety equipment used is "Lap Belt &amp; Harness" with 23.4% of the total, followed by "Unknown" with 5.8%, while the least common ones are "Pads Only", "Stoppers Only", and "Air Bag Deployed/Child Restraint-" with 0.0% each. Helmets and air bags are also used, but to a lesser extent, with helmets accounting for 1.9% and air bags for 1.5% of the total.</a:t>
            </a:r>
            <a:endParaRPr lang="en-US" sz="1400" dirty="0">
              <a:latin typeface="Rockwell"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tretch>
            <a:fillRect/>
          </a:stretch>
        </p:blipFill>
        <p:spPr bwMode="auto">
          <a:xfrm>
            <a:off x="418281" y="259882"/>
            <a:ext cx="5098937" cy="3205213"/>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cstate="print"/>
          <a:stretch>
            <a:fillRect/>
          </a:stretch>
        </p:blipFill>
        <p:spPr bwMode="auto">
          <a:xfrm>
            <a:off x="5948413" y="3217205"/>
            <a:ext cx="5544151" cy="3167255"/>
          </a:xfrm>
          <a:prstGeom prst="rect">
            <a:avLst/>
          </a:prstGeom>
          <a:noFill/>
          <a:ln w="9525">
            <a:noFill/>
            <a:miter lim="800000"/>
            <a:headEnd/>
            <a:tailEnd/>
          </a:ln>
          <a:effectLst/>
        </p:spPr>
      </p:pic>
      <p:sp>
        <p:nvSpPr>
          <p:cNvPr id="4" name="Rectangle 3"/>
          <p:cNvSpPr/>
          <p:nvPr/>
        </p:nvSpPr>
        <p:spPr>
          <a:xfrm>
            <a:off x="6545179" y="564766"/>
            <a:ext cx="4918509" cy="954107"/>
          </a:xfrm>
          <a:prstGeom prst="rect">
            <a:avLst/>
          </a:prstGeom>
        </p:spPr>
        <p:txBody>
          <a:bodyPr wrap="square">
            <a:spAutoFit/>
          </a:bodyPr>
          <a:lstStyle/>
          <a:p>
            <a:r>
              <a:rPr lang="en-US" sz="1400" dirty="0" smtClean="0">
                <a:latin typeface="Rockwell" pitchFamily="18" charset="0"/>
              </a:rPr>
              <a:t>The majority of people involved in accidents are male, making up 30.2% of the total, while females account for 24.7%. A negligible 0.1% of individuals involved in accidents have an unknown sex.</a:t>
            </a:r>
            <a:endParaRPr lang="en-US" sz="1400" dirty="0">
              <a:latin typeface="Rockwell" pitchFamily="18" charset="0"/>
            </a:endParaRPr>
          </a:p>
        </p:txBody>
      </p:sp>
      <p:sp>
        <p:nvSpPr>
          <p:cNvPr id="5" name="Rectangle 4"/>
          <p:cNvSpPr/>
          <p:nvPr/>
        </p:nvSpPr>
        <p:spPr>
          <a:xfrm>
            <a:off x="375385" y="4097235"/>
            <a:ext cx="4870383" cy="1384995"/>
          </a:xfrm>
          <a:prstGeom prst="rect">
            <a:avLst/>
          </a:prstGeom>
        </p:spPr>
        <p:txBody>
          <a:bodyPr wrap="square">
            <a:spAutoFit/>
          </a:bodyPr>
          <a:lstStyle/>
          <a:p>
            <a:r>
              <a:rPr lang="en-US" sz="1400" dirty="0" smtClean="0">
                <a:latin typeface="Rockwell" pitchFamily="18" charset="0"/>
              </a:rPr>
              <a:t> Drivers and Passengers account for a significant proportion of those involved, at 27.6% and 16.0%, respectively, while pedestrians not in vehicles make up 11.3% of the total. Meanwhile, in-line skaters and others are almost never involved in accidents, with a negligible percentage of 0.0% and 0.1%, respectively</a:t>
            </a:r>
            <a:r>
              <a:rPr lang="en-US" sz="1400" dirty="0" smtClean="0">
                <a:latin typeface="Rockwell" pitchFamily="18" charset="0"/>
              </a:rPr>
              <a:t>.</a:t>
            </a:r>
            <a:endParaRPr lang="en-US" sz="1400" dirty="0" smtClean="0">
              <a:latin typeface="Rockwell"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onth.png"/>
          <p:cNvPicPr>
            <a:picLocks noChangeAspect="1"/>
          </p:cNvPicPr>
          <p:nvPr/>
        </p:nvPicPr>
        <p:blipFill>
          <a:blip r:embed="rId2" cstate="print"/>
          <a:stretch>
            <a:fillRect/>
          </a:stretch>
        </p:blipFill>
        <p:spPr>
          <a:xfrm>
            <a:off x="1922279" y="558266"/>
            <a:ext cx="8280574" cy="4177364"/>
          </a:xfrm>
          <a:prstGeom prst="rect">
            <a:avLst/>
          </a:prstGeom>
        </p:spPr>
      </p:pic>
      <p:sp>
        <p:nvSpPr>
          <p:cNvPr id="3" name="Rectangle 2"/>
          <p:cNvSpPr/>
          <p:nvPr/>
        </p:nvSpPr>
        <p:spPr>
          <a:xfrm>
            <a:off x="587140" y="5285412"/>
            <a:ext cx="11117179" cy="954107"/>
          </a:xfrm>
          <a:prstGeom prst="rect">
            <a:avLst/>
          </a:prstGeom>
        </p:spPr>
        <p:txBody>
          <a:bodyPr wrap="square">
            <a:spAutoFit/>
          </a:bodyPr>
          <a:lstStyle/>
          <a:p>
            <a:r>
              <a:rPr lang="en-US" sz="1400" dirty="0" smtClean="0">
                <a:latin typeface="Rockwell" pitchFamily="18" charset="0"/>
              </a:rPr>
              <a:t>The graph reveals a downward trend in accident numbers over the years, with a notable exception in 2020 where the count drops significantly, possibly due to the pandemic's impact on travel and activity. However, a surprising surge in accidents occurs in 2021, only to be followed by another sharp decline, suggesting that further analysis is needed to uncover the underlying causes of these fluctuations.</a:t>
            </a:r>
            <a:endParaRPr lang="en-US" sz="1400" dirty="0">
              <a:latin typeface="Rockwell"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DC982CA-3725-A91D-005B-9E6267FC2C48}"/>
              </a:ext>
            </a:extLst>
          </p:cNvPr>
          <p:cNvSpPr txBox="1"/>
          <p:nvPr/>
        </p:nvSpPr>
        <p:spPr>
          <a:xfrm>
            <a:off x="2004061" y="2872899"/>
            <a:ext cx="3182691" cy="33206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3600" b="1" dirty="0">
              <a:ea typeface="Calibri"/>
              <a:cs typeface="Calibri"/>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xmlns=""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10" name="Picture 9" descr="A graph with red and blue squares&#10;&#10;Description automatically generated">
            <a:extLst>
              <a:ext uri="{FF2B5EF4-FFF2-40B4-BE49-F238E27FC236}">
                <a16:creationId xmlns:a16="http://schemas.microsoft.com/office/drawing/2014/main" xmlns="" id="{0999C381-85C5-D91B-753B-F99BB662A734}"/>
              </a:ext>
            </a:extLst>
          </p:cNvPr>
          <p:cNvPicPr>
            <a:picLocks noChangeAspect="1"/>
          </p:cNvPicPr>
          <p:nvPr/>
        </p:nvPicPr>
        <p:blipFill>
          <a:blip r:embed="rId2" cstate="print"/>
          <a:stretch>
            <a:fillRect/>
          </a:stretch>
        </p:blipFill>
        <p:spPr>
          <a:xfrm>
            <a:off x="1719081" y="606392"/>
            <a:ext cx="8406696" cy="4456496"/>
          </a:xfrm>
          <a:prstGeom prst="rect">
            <a:avLst/>
          </a:prstGeom>
        </p:spPr>
      </p:pic>
      <p:sp>
        <p:nvSpPr>
          <p:cNvPr id="11" name="TextBox 10">
            <a:extLst>
              <a:ext uri="{FF2B5EF4-FFF2-40B4-BE49-F238E27FC236}">
                <a16:creationId xmlns:a16="http://schemas.microsoft.com/office/drawing/2014/main" xmlns="" id="{5EA82D48-A9AF-32CB-F3D7-168CF590EEC3}"/>
              </a:ext>
            </a:extLst>
          </p:cNvPr>
          <p:cNvSpPr txBox="1"/>
          <p:nvPr/>
        </p:nvSpPr>
        <p:spPr>
          <a:xfrm>
            <a:off x="808047" y="5471220"/>
            <a:ext cx="10771145" cy="738664"/>
          </a:xfrm>
          <a:prstGeom prst="rect">
            <a:avLst/>
          </a:prstGeom>
          <a:noFill/>
        </p:spPr>
        <p:txBody>
          <a:bodyPr wrap="square" rtlCol="0">
            <a:spAutoFit/>
          </a:bodyPr>
          <a:lstStyle/>
          <a:p>
            <a:r>
              <a:rPr lang="en-US" sz="1400" dirty="0" smtClean="0">
                <a:latin typeface="Rockwell" pitchFamily="18" charset="0"/>
              </a:rPr>
              <a:t>The most common complaint is "Complaint of Pain", which accounts for 21.4% of the total complaints. The second most common complaint is "Complaint of Pain or Nausea", which accounts for 14.9% of the total complaints. The remaining complaints are relatively infrequent, with the most common being "None Visible" at 5.3% and "Minor Bleeding" at 2.8%.</a:t>
            </a:r>
            <a:endParaRPr lang="en-GB" sz="1400" dirty="0">
              <a:latin typeface="Rockwell" pitchFamily="18" charset="0"/>
            </a:endParaRPr>
          </a:p>
        </p:txBody>
      </p:sp>
      <p:sp>
        <p:nvSpPr>
          <p:cNvPr id="8" name="TextBox 7"/>
          <p:cNvSpPr txBox="1"/>
          <p:nvPr/>
        </p:nvSpPr>
        <p:spPr>
          <a:xfrm>
            <a:off x="664144" y="433136"/>
            <a:ext cx="248786" cy="400110"/>
          </a:xfrm>
          <a:prstGeom prst="rect">
            <a:avLst/>
          </a:prstGeom>
          <a:noFill/>
        </p:spPr>
        <p:txBody>
          <a:bodyPr wrap="none" rtlCol="0">
            <a:spAutoFit/>
          </a:bodyPr>
          <a:lstStyle/>
          <a:p>
            <a:r>
              <a:rPr lang="en-IN" sz="2000" dirty="0" smtClean="0">
                <a:latin typeface="Rockwell" pitchFamily="18" charset="0"/>
              </a:rPr>
              <a:t> </a:t>
            </a:r>
            <a:endParaRPr lang="en-US" sz="2000" dirty="0">
              <a:latin typeface="Rockwell" pitchFamily="18" charset="0"/>
            </a:endParaRPr>
          </a:p>
        </p:txBody>
      </p:sp>
    </p:spTree>
    <p:extLst>
      <p:ext uri="{BB962C8B-B14F-4D97-AF65-F5344CB8AC3E}">
        <p14:creationId xmlns:p14="http://schemas.microsoft.com/office/powerpoint/2010/main" xmlns="" val="4205310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device&#10;&#10;Description automatically generated">
            <a:extLst>
              <a:ext uri="{FF2B5EF4-FFF2-40B4-BE49-F238E27FC236}">
                <a16:creationId xmlns:a16="http://schemas.microsoft.com/office/drawing/2014/main" xmlns="" id="{BDB90223-5D15-41E3-9664-BD96C3BD25A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2" name="Title 1"/>
          <p:cNvSpPr>
            <a:spLocks noGrp="1"/>
          </p:cNvSpPr>
          <p:nvPr>
            <p:ph type="title"/>
          </p:nvPr>
        </p:nvSpPr>
        <p:spPr>
          <a:xfrm>
            <a:off x="674570" y="499879"/>
            <a:ext cx="4138061" cy="799532"/>
          </a:xfrm>
        </p:spPr>
        <p:txBody>
          <a:bodyPr>
            <a:normAutofit fontScale="90000"/>
          </a:bodyPr>
          <a:lstStyle/>
          <a:p>
            <a:r>
              <a:rPr lang="en-GB" dirty="0" err="1" smtClean="0">
                <a:solidFill>
                  <a:srgbClr val="1C1A55"/>
                </a:solidFill>
                <a:latin typeface="Rockwell" panose="02060603020205020403" pitchFamily="18" charset="0"/>
              </a:rPr>
              <a:t>Preprocessing</a:t>
            </a:r>
            <a:r>
              <a:rPr lang="en-GB" dirty="0" smtClean="0">
                <a:solidFill>
                  <a:srgbClr val="1C1A55"/>
                </a:solidFill>
                <a:latin typeface="Rockwell" panose="02060603020205020403" pitchFamily="18" charset="0"/>
              </a:rPr>
              <a:t/>
            </a:r>
            <a:br>
              <a:rPr lang="en-GB" dirty="0" smtClean="0">
                <a:solidFill>
                  <a:srgbClr val="1C1A55"/>
                </a:solidFill>
                <a:latin typeface="Rockwell" panose="02060603020205020403" pitchFamily="18" charset="0"/>
              </a:rPr>
            </a:br>
            <a:endParaRPr lang="en-US" dirty="0"/>
          </a:p>
        </p:txBody>
      </p:sp>
      <p:sp>
        <p:nvSpPr>
          <p:cNvPr id="3" name="Content Placeholder 2"/>
          <p:cNvSpPr>
            <a:spLocks noGrp="1"/>
          </p:cNvSpPr>
          <p:nvPr>
            <p:ph idx="1"/>
          </p:nvPr>
        </p:nvSpPr>
        <p:spPr>
          <a:xfrm>
            <a:off x="760396" y="1241659"/>
            <a:ext cx="10943924" cy="3657600"/>
          </a:xfrm>
        </p:spPr>
        <p:txBody>
          <a:bodyPr>
            <a:noAutofit/>
          </a:bodyPr>
          <a:lstStyle/>
          <a:p>
            <a:r>
              <a:rPr lang="en-US" sz="1400" b="1" dirty="0" smtClean="0">
                <a:latin typeface="Rockwell" pitchFamily="18" charset="0"/>
              </a:rPr>
              <a:t>Handling Missing Values</a:t>
            </a:r>
            <a:r>
              <a:rPr lang="en-US" sz="1400" dirty="0" smtClean="0">
                <a:latin typeface="Rockwell" pitchFamily="18" charset="0"/>
              </a:rPr>
              <a:t>:</a:t>
            </a:r>
          </a:p>
          <a:p>
            <a:pPr lvl="1"/>
            <a:r>
              <a:rPr lang="en-IN" sz="1400" dirty="0" smtClean="0">
                <a:latin typeface="Rockwell" pitchFamily="18" charset="0"/>
              </a:rPr>
              <a:t>Missing value percentage is calculated of every column.</a:t>
            </a:r>
          </a:p>
          <a:p>
            <a:pPr lvl="1"/>
            <a:r>
              <a:rPr lang="en-IN" sz="1400" dirty="0" smtClean="0">
                <a:latin typeface="Rockwell" pitchFamily="18" charset="0"/>
              </a:rPr>
              <a:t>As the missing value percentage of certain variables are very high that imputing those variables can create biasness in the model. So the null data is removed from the dataset.</a:t>
            </a:r>
          </a:p>
          <a:p>
            <a:pPr lvl="1">
              <a:buNone/>
            </a:pPr>
            <a:endParaRPr lang="en-IN" sz="1400" dirty="0" smtClean="0">
              <a:latin typeface="Rockwell" pitchFamily="18" charset="0"/>
            </a:endParaRPr>
          </a:p>
          <a:p>
            <a:r>
              <a:rPr lang="en-US" sz="1400" b="1" dirty="0" smtClean="0">
                <a:latin typeface="Rockwell" pitchFamily="18" charset="0"/>
              </a:rPr>
              <a:t>Data Transformation</a:t>
            </a:r>
            <a:r>
              <a:rPr lang="en-US" sz="1400" dirty="0" smtClean="0">
                <a:latin typeface="Rockwell" pitchFamily="18" charset="0"/>
              </a:rPr>
              <a:t>:</a:t>
            </a:r>
          </a:p>
          <a:p>
            <a:pPr lvl="1"/>
            <a:r>
              <a:rPr lang="en-US" sz="1400" dirty="0" smtClean="0">
                <a:latin typeface="Rockwell" pitchFamily="18" charset="0"/>
              </a:rPr>
              <a:t>Scale features </a:t>
            </a:r>
            <a:r>
              <a:rPr lang="en-US" sz="1400" dirty="0" smtClean="0">
                <a:latin typeface="Rockwell" pitchFamily="18" charset="0"/>
              </a:rPr>
              <a:t>: Standardize the feature values to have a mean of 0 and a standard deviation of 1. This </a:t>
            </a:r>
            <a:r>
              <a:rPr lang="en-US" sz="1400" dirty="0" smtClean="0">
                <a:latin typeface="Rockwell" pitchFamily="18" charset="0"/>
              </a:rPr>
              <a:t>step improves </a:t>
            </a:r>
            <a:r>
              <a:rPr lang="en-US" sz="1400" dirty="0" smtClean="0">
                <a:latin typeface="Rockwell" pitchFamily="18" charset="0"/>
              </a:rPr>
              <a:t>model performance by ensuring that all features contribute equally to the model.</a:t>
            </a:r>
          </a:p>
          <a:p>
            <a:pPr lvl="1"/>
            <a:r>
              <a:rPr lang="en-US" sz="1400" dirty="0" smtClean="0">
                <a:latin typeface="Rockwell" pitchFamily="18" charset="0"/>
              </a:rPr>
              <a:t>Label Encoding : Convert </a:t>
            </a:r>
            <a:r>
              <a:rPr lang="en-US" sz="1400" dirty="0" smtClean="0">
                <a:latin typeface="Rockwell" pitchFamily="18" charset="0"/>
              </a:rPr>
              <a:t>categorical variables into numerical variables </a:t>
            </a:r>
            <a:r>
              <a:rPr lang="en-US" sz="1400" dirty="0" smtClean="0">
                <a:latin typeface="Rockwell" pitchFamily="18" charset="0"/>
              </a:rPr>
              <a:t>using label encoding.</a:t>
            </a:r>
            <a:endParaRPr lang="en-US" sz="1400" dirty="0" smtClean="0">
              <a:latin typeface="Rockwell" pitchFamily="18" charset="0"/>
            </a:endParaRPr>
          </a:p>
          <a:p>
            <a:pPr lvl="1">
              <a:buNone/>
            </a:pPr>
            <a:endParaRPr lang="en-US" sz="1400" dirty="0" smtClean="0">
              <a:latin typeface="Rockwell" pitchFamily="18" charset="0"/>
            </a:endParaRPr>
          </a:p>
          <a:p>
            <a:r>
              <a:rPr lang="en-US" sz="1400" b="1" dirty="0" smtClean="0">
                <a:latin typeface="Rockwell" pitchFamily="18" charset="0"/>
              </a:rPr>
              <a:t>Feature Selection</a:t>
            </a:r>
            <a:r>
              <a:rPr lang="en-US" sz="1400" dirty="0" smtClean="0">
                <a:latin typeface="Rockwell" pitchFamily="18" charset="0"/>
              </a:rPr>
              <a:t>:</a:t>
            </a:r>
          </a:p>
          <a:p>
            <a:pPr lvl="1"/>
            <a:r>
              <a:rPr lang="en-US" sz="1400" dirty="0" smtClean="0">
                <a:latin typeface="Rockwell" pitchFamily="18" charset="0"/>
              </a:rPr>
              <a:t>R</a:t>
            </a:r>
            <a:r>
              <a:rPr lang="en-US" sz="1400" dirty="0" smtClean="0">
                <a:latin typeface="Rockwell" pitchFamily="18" charset="0"/>
              </a:rPr>
              <a:t>elevant </a:t>
            </a:r>
            <a:r>
              <a:rPr lang="en-US" sz="1400" dirty="0" smtClean="0">
                <a:latin typeface="Rockwell" pitchFamily="18" charset="0"/>
              </a:rPr>
              <a:t>features that contribute to the target variable : "</a:t>
            </a:r>
            <a:r>
              <a:rPr lang="en-US" sz="1400" dirty="0" err="1" smtClean="0">
                <a:latin typeface="Rockwell" pitchFamily="18" charset="0"/>
              </a:rPr>
              <a:t>COMPLAINT_category",'EMOTIONAL_STATUS</a:t>
            </a:r>
            <a:r>
              <a:rPr lang="en-US" sz="1400" dirty="0" smtClean="0">
                <a:latin typeface="Rockwell" pitchFamily="18" charset="0"/>
              </a:rPr>
              <a:t>', 'SAFETY_EQUIPMENT'</a:t>
            </a:r>
          </a:p>
          <a:p>
            <a:pPr lvl="1"/>
            <a:r>
              <a:rPr lang="en-US" sz="1400" dirty="0" smtClean="0">
                <a:latin typeface="Rockwell" pitchFamily="18" charset="0"/>
              </a:rPr>
              <a:t>Removed irrelevant or redundant features : "PED_LOCATION","PED_ACTION","CONTRIBUTING_FACTOR_1","</a:t>
            </a:r>
            <a:r>
              <a:rPr lang="en-US" sz="1400" dirty="0" smtClean="0">
                <a:latin typeface="Rockwell" pitchFamily="18" charset="0"/>
              </a:rPr>
              <a:t>CONTRIBUTING_FACTOR_2</a:t>
            </a:r>
            <a:r>
              <a:rPr lang="en-US" sz="1400" dirty="0" smtClean="0">
                <a:latin typeface="Rockwell" pitchFamily="18" charset="0"/>
              </a:rPr>
              <a:t>“,'PERSON_ID</a:t>
            </a:r>
            <a:r>
              <a:rPr lang="en-US" sz="1400" dirty="0" smtClean="0">
                <a:latin typeface="Rockwell" pitchFamily="18" charset="0"/>
              </a:rPr>
              <a:t>',"</a:t>
            </a:r>
            <a:r>
              <a:rPr lang="en-US" sz="1400" dirty="0" smtClean="0">
                <a:latin typeface="Rockwell" pitchFamily="18" charset="0"/>
              </a:rPr>
              <a:t>UNIQUE_ID“,"COLLISION_ID</a:t>
            </a:r>
            <a:r>
              <a:rPr lang="en-US" sz="1400" dirty="0" smtClean="0">
                <a:latin typeface="Rockwell" pitchFamily="18" charset="0"/>
              </a:rPr>
              <a:t>","CRASH_DATE","CRASH_TIME","VEHICLE_ID".</a:t>
            </a:r>
            <a:endParaRPr lang="en-US" sz="1400" dirty="0" smtClean="0">
              <a:latin typeface="Rockwell" pitchFamily="18" charset="0"/>
            </a:endParaRPr>
          </a:p>
        </p:txBody>
      </p:sp>
      <p:sp>
        <p:nvSpPr>
          <p:cNvPr id="4" name="Rectangle 3"/>
          <p:cNvSpPr/>
          <p:nvPr/>
        </p:nvSpPr>
        <p:spPr>
          <a:xfrm>
            <a:off x="757186" y="5444774"/>
            <a:ext cx="10793128" cy="738664"/>
          </a:xfrm>
          <a:prstGeom prst="rect">
            <a:avLst/>
          </a:prstGeom>
        </p:spPr>
        <p:txBody>
          <a:bodyPr wrap="square">
            <a:spAutoFit/>
          </a:bodyPr>
          <a:lstStyle/>
          <a:p>
            <a:pPr>
              <a:buFont typeface="Arial" pitchFamily="34" charset="0"/>
              <a:buChar char="•"/>
            </a:pPr>
            <a:r>
              <a:rPr lang="en-US" sz="1400" b="1" dirty="0" smtClean="0">
                <a:latin typeface="Rockwell" pitchFamily="18" charset="0"/>
              </a:rPr>
              <a:t>   Feature Engineering </a:t>
            </a:r>
            <a:r>
              <a:rPr lang="en-US" sz="1400" dirty="0" smtClean="0">
                <a:latin typeface="Rockwell" pitchFamily="18" charset="0"/>
              </a:rPr>
              <a:t>:</a:t>
            </a:r>
          </a:p>
          <a:p>
            <a:pPr lvl="1">
              <a:buFont typeface="Arial" pitchFamily="34" charset="0"/>
              <a:buChar char="•"/>
            </a:pPr>
            <a:r>
              <a:rPr lang="en-US" sz="1400" dirty="0" smtClean="0">
                <a:latin typeface="Rockwell" pitchFamily="18" charset="0"/>
              </a:rPr>
              <a:t>    Created new feature “</a:t>
            </a:r>
            <a:r>
              <a:rPr lang="en-US" sz="1400" dirty="0" err="1" smtClean="0">
                <a:latin typeface="Rockwell" pitchFamily="18" charset="0"/>
              </a:rPr>
              <a:t>COMPLAINT_category</a:t>
            </a:r>
            <a:r>
              <a:rPr lang="en-US" sz="1400" dirty="0" smtClean="0">
                <a:latin typeface="Rockwell" pitchFamily="18" charset="0"/>
              </a:rPr>
              <a:t>” by categorizing complaints in four categories : “Minor  Complaint”, “Moderate Complaint”, “Severe Complaint”, “Not Applicable”.</a:t>
            </a:r>
            <a:endParaRPr lang="en-US" sz="1400" dirty="0">
              <a:latin typeface="Rockwell"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xmlns="" id="{BDB90223-5D15-41E3-9664-BD96C3BD25A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9" name="TextBox 8">
            <a:extLst>
              <a:ext uri="{FF2B5EF4-FFF2-40B4-BE49-F238E27FC236}">
                <a16:creationId xmlns:a16="http://schemas.microsoft.com/office/drawing/2014/main" xmlns="" id="{B03AAD00-BE66-751E-796F-6932CAF250C3}"/>
              </a:ext>
            </a:extLst>
          </p:cNvPr>
          <p:cNvSpPr txBox="1"/>
          <p:nvPr/>
        </p:nvSpPr>
        <p:spPr>
          <a:xfrm>
            <a:off x="515498" y="476043"/>
            <a:ext cx="5667555" cy="584775"/>
          </a:xfrm>
          <a:prstGeom prst="rect">
            <a:avLst/>
          </a:prstGeom>
          <a:noFill/>
        </p:spPr>
        <p:txBody>
          <a:bodyPr wrap="square" rtlCol="0">
            <a:spAutoFit/>
          </a:bodyPr>
          <a:lstStyle/>
          <a:p>
            <a:r>
              <a:rPr lang="en-GB" sz="3200" dirty="0" smtClean="0">
                <a:solidFill>
                  <a:srgbClr val="1C1A55"/>
                </a:solidFill>
                <a:latin typeface="Rockwell" panose="02060603020205020403" pitchFamily="18" charset="0"/>
              </a:rPr>
              <a:t>Outlier Detection</a:t>
            </a:r>
            <a:endParaRPr lang="en-GB" sz="3200" dirty="0">
              <a:solidFill>
                <a:srgbClr val="1C1A55"/>
              </a:solidFill>
              <a:latin typeface="Rockwell" panose="02060603020205020403" pitchFamily="18" charset="0"/>
            </a:endParaRPr>
          </a:p>
        </p:txBody>
      </p:sp>
      <p:sp>
        <p:nvSpPr>
          <p:cNvPr id="10" name="TextBox 9">
            <a:extLst>
              <a:ext uri="{FF2B5EF4-FFF2-40B4-BE49-F238E27FC236}">
                <a16:creationId xmlns:a16="http://schemas.microsoft.com/office/drawing/2014/main" xmlns="" id="{F1C3C782-14C0-910A-02C2-F5E12A7C594A}"/>
              </a:ext>
            </a:extLst>
          </p:cNvPr>
          <p:cNvSpPr txBox="1"/>
          <p:nvPr/>
        </p:nvSpPr>
        <p:spPr>
          <a:xfrm>
            <a:off x="938916" y="1173368"/>
            <a:ext cx="7021177" cy="3323987"/>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Rockwell" pitchFamily="18" charset="0"/>
              </a:rPr>
              <a:t>We use Box plot that visually identify outliers by displaying the distribution of data points based on quartiles, where outliers are points that fall significantly beyond the whiskers of the box plot.</a:t>
            </a:r>
          </a:p>
          <a:p>
            <a:pPr marL="285750" indent="-285750"/>
            <a:endParaRPr lang="en-US" sz="1400" dirty="0" smtClean="0">
              <a:latin typeface="Rockwell" pitchFamily="18" charset="0"/>
            </a:endParaRPr>
          </a:p>
          <a:p>
            <a:pPr marL="285750" indent="-285750">
              <a:buFont typeface="Arial" panose="020B0604020202020204" pitchFamily="34" charset="0"/>
              <a:buChar char="•"/>
            </a:pPr>
            <a:r>
              <a:rPr lang="en-US" sz="1400" dirty="0" smtClean="0">
                <a:latin typeface="Rockwell" pitchFamily="18" charset="0"/>
              </a:rPr>
              <a:t>Box plots provide a quick and effective way to visualize and flag potential outliers in a dataset, aiding in data exploration and decision-making in data analysis</a:t>
            </a:r>
            <a:r>
              <a:rPr lang="en-US" sz="1400" dirty="0" smtClean="0">
                <a:latin typeface="Rockwell" pitchFamily="18" charset="0"/>
              </a:rPr>
              <a:t>.</a:t>
            </a:r>
          </a:p>
          <a:p>
            <a:pPr marL="285750" indent="-285750">
              <a:buFont typeface="Arial" panose="020B0604020202020204" pitchFamily="34" charset="0"/>
              <a:buChar char="•"/>
            </a:pPr>
            <a:endParaRPr lang="en-IN" sz="1400" dirty="0" smtClean="0">
              <a:latin typeface="Rockwell" pitchFamily="18" charset="0"/>
            </a:endParaRPr>
          </a:p>
          <a:p>
            <a:pPr marL="285750" indent="-285750">
              <a:buFont typeface="Arial" panose="020B0604020202020204" pitchFamily="34" charset="0"/>
              <a:buChar char="•"/>
            </a:pPr>
            <a:r>
              <a:rPr lang="en-IN" sz="1400" dirty="0" smtClean="0">
                <a:latin typeface="Rockwell" pitchFamily="18" charset="0"/>
              </a:rPr>
              <a:t>Hence outliers are found in three columns :  “COLLISION_ID”, “VEHICLE_ID”, “PERSON_AGE”.</a:t>
            </a:r>
          </a:p>
          <a:p>
            <a:pPr marL="285750" indent="-285750">
              <a:buFont typeface="Arial" panose="020B0604020202020204" pitchFamily="34" charset="0"/>
              <a:buChar char="•"/>
            </a:pPr>
            <a:endParaRPr lang="en-IN" sz="1400" dirty="0" smtClean="0">
              <a:latin typeface="Rockwell" pitchFamily="18" charset="0"/>
            </a:endParaRPr>
          </a:p>
          <a:p>
            <a:pPr marL="285750" indent="-285750">
              <a:buFont typeface="Arial" panose="020B0604020202020204" pitchFamily="34" charset="0"/>
              <a:buChar char="•"/>
            </a:pPr>
            <a:r>
              <a:rPr lang="en-IN" sz="1400" dirty="0" smtClean="0">
                <a:latin typeface="Rockwell" pitchFamily="18" charset="0"/>
              </a:rPr>
              <a:t>Handling outliers : The </a:t>
            </a:r>
            <a:r>
              <a:rPr lang="en-IN" sz="1400" dirty="0" err="1" smtClean="0">
                <a:latin typeface="Rockwell" pitchFamily="18" charset="0"/>
              </a:rPr>
              <a:t>relavent</a:t>
            </a:r>
            <a:r>
              <a:rPr lang="en-IN" sz="1400" dirty="0" smtClean="0">
                <a:latin typeface="Rockwell" pitchFamily="18" charset="0"/>
              </a:rPr>
              <a:t> feature is </a:t>
            </a:r>
            <a:r>
              <a:rPr lang="en-IN" sz="1400" dirty="0" smtClean="0">
                <a:latin typeface="Rockwell" pitchFamily="18" charset="0"/>
              </a:rPr>
              <a:t>“PERSON_AGE</a:t>
            </a:r>
            <a:r>
              <a:rPr lang="en-IN" sz="1400" dirty="0" smtClean="0">
                <a:latin typeface="Rockwell" pitchFamily="18" charset="0"/>
              </a:rPr>
              <a:t>” , so the outlier values in this feature is imputed with median value(0 to 100 age median value).</a:t>
            </a:r>
            <a:endParaRPr lang="en-US" sz="1400" dirty="0" smtClean="0">
              <a:latin typeface="Rockwell" pitchFamily="18" charset="0"/>
            </a:endParaRPr>
          </a:p>
          <a:p>
            <a:r>
              <a:rPr lang="en-US" sz="1400" dirty="0" smtClean="0">
                <a:latin typeface="Rockwell" pitchFamily="18" charset="0"/>
              </a:rPr>
              <a:t/>
            </a:r>
            <a:br>
              <a:rPr lang="en-US" sz="1400" dirty="0" smtClean="0">
                <a:latin typeface="Rockwell" pitchFamily="18" charset="0"/>
              </a:rPr>
            </a:br>
            <a:endParaRPr lang="en-US" sz="1400" dirty="0">
              <a:latin typeface="Rockwell" pitchFamily="18" charset="0"/>
            </a:endParaRPr>
          </a:p>
        </p:txBody>
      </p:sp>
      <p:pic>
        <p:nvPicPr>
          <p:cNvPr id="11" name="Picture 10" descr="boxplot.png"/>
          <p:cNvPicPr>
            <a:picLocks noChangeAspect="1"/>
          </p:cNvPicPr>
          <p:nvPr/>
        </p:nvPicPr>
        <p:blipFill>
          <a:blip r:embed="rId3" cstate="print"/>
          <a:stretch>
            <a:fillRect/>
          </a:stretch>
        </p:blipFill>
        <p:spPr>
          <a:xfrm>
            <a:off x="7873465" y="3869357"/>
            <a:ext cx="4198865" cy="2459410"/>
          </a:xfrm>
          <a:prstGeom prst="rect">
            <a:avLst/>
          </a:prstGeom>
        </p:spPr>
      </p:pic>
    </p:spTree>
    <p:extLst>
      <p:ext uri="{BB962C8B-B14F-4D97-AF65-F5344CB8AC3E}">
        <p14:creationId xmlns:p14="http://schemas.microsoft.com/office/powerpoint/2010/main" xmlns="" val="1077064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xmlns="" id="{BDB90223-5D15-41E3-9664-BD96C3BD25A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3" name="TextBox 2">
            <a:extLst>
              <a:ext uri="{FF2B5EF4-FFF2-40B4-BE49-F238E27FC236}">
                <a16:creationId xmlns:a16="http://schemas.microsoft.com/office/drawing/2014/main" xmlns="" id="{BC64ECD7-3296-DA60-7BE5-BE6BC5CA3582}"/>
              </a:ext>
            </a:extLst>
          </p:cNvPr>
          <p:cNvSpPr txBox="1"/>
          <p:nvPr/>
        </p:nvSpPr>
        <p:spPr>
          <a:xfrm>
            <a:off x="760237" y="767127"/>
            <a:ext cx="5842694" cy="584775"/>
          </a:xfrm>
          <a:prstGeom prst="rect">
            <a:avLst/>
          </a:prstGeom>
          <a:noFill/>
        </p:spPr>
        <p:txBody>
          <a:bodyPr wrap="square" rtlCol="0">
            <a:spAutoFit/>
          </a:bodyPr>
          <a:lstStyle/>
          <a:p>
            <a:r>
              <a:rPr lang="en-GB" sz="3200" dirty="0" smtClean="0">
                <a:solidFill>
                  <a:srgbClr val="1C1A55"/>
                </a:solidFill>
                <a:latin typeface="Rockwell" panose="02060603020205020403" pitchFamily="18" charset="0"/>
              </a:rPr>
              <a:t>Splitting the data into X and y</a:t>
            </a:r>
            <a:endParaRPr lang="en-GB" sz="3200" dirty="0">
              <a:solidFill>
                <a:srgbClr val="1C1A55"/>
              </a:solidFill>
              <a:latin typeface="Rockwell" panose="02060603020205020403" pitchFamily="18" charset="0"/>
            </a:endParaRPr>
          </a:p>
        </p:txBody>
      </p:sp>
      <p:sp>
        <p:nvSpPr>
          <p:cNvPr id="4" name="TextBox 3">
            <a:extLst>
              <a:ext uri="{FF2B5EF4-FFF2-40B4-BE49-F238E27FC236}">
                <a16:creationId xmlns:a16="http://schemas.microsoft.com/office/drawing/2014/main" xmlns="" id="{2263ED17-6F71-6829-7FBD-C07912709964}"/>
              </a:ext>
            </a:extLst>
          </p:cNvPr>
          <p:cNvSpPr txBox="1"/>
          <p:nvPr/>
        </p:nvSpPr>
        <p:spPr>
          <a:xfrm>
            <a:off x="951538" y="1503812"/>
            <a:ext cx="9049109"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Rockwell" panose="02060603020205020403" pitchFamily="18" charset="0"/>
              </a:rPr>
              <a:t>In this step, we partitioned the dataset into two components: X and y.</a:t>
            </a:r>
          </a:p>
          <a:p>
            <a:pPr marL="285750" indent="-285750">
              <a:buFont typeface="Arial" panose="020B0604020202020204" pitchFamily="34" charset="0"/>
              <a:buChar char="•"/>
            </a:pPr>
            <a:endParaRPr lang="en-US" sz="1400" dirty="0" smtClean="0">
              <a:latin typeface="Rockwell" panose="02060603020205020403" pitchFamily="18" charset="0"/>
            </a:endParaRPr>
          </a:p>
          <a:p>
            <a:pPr marL="285750" indent="-285750">
              <a:buFont typeface="Arial" panose="020B0604020202020204" pitchFamily="34" charset="0"/>
              <a:buChar char="•"/>
            </a:pPr>
            <a:r>
              <a:rPr lang="en-US" sz="1400" dirty="0" smtClean="0">
                <a:latin typeface="Rockwell" panose="02060603020205020403" pitchFamily="18" charset="0"/>
              </a:rPr>
              <a:t>The variable X encompasses all independent variables, representing the features that contribute to our predictions.</a:t>
            </a:r>
          </a:p>
          <a:p>
            <a:pPr marL="285750" indent="-285750">
              <a:buFont typeface="Arial" panose="020B0604020202020204" pitchFamily="34" charset="0"/>
              <a:buChar char="•"/>
            </a:pPr>
            <a:endParaRPr lang="en-US" sz="1400" dirty="0" smtClean="0">
              <a:latin typeface="Rockwell" panose="02060603020205020403" pitchFamily="18" charset="0"/>
            </a:endParaRPr>
          </a:p>
          <a:p>
            <a:pPr marL="285750" indent="-285750">
              <a:buFont typeface="Arial" panose="020B0604020202020204" pitchFamily="34" charset="0"/>
              <a:buChar char="•"/>
            </a:pPr>
            <a:r>
              <a:rPr lang="en-US" sz="1400" dirty="0" smtClean="0">
                <a:latin typeface="Rockwell" panose="02060603020205020403" pitchFamily="18" charset="0"/>
              </a:rPr>
              <a:t>On the other hand, y encapsulates the dependent variable or target variable, serving as the outcome we aim to predict.</a:t>
            </a:r>
            <a:endParaRPr lang="en-US" sz="1400" dirty="0">
              <a:latin typeface="Rockwell" panose="02060603020205020403" pitchFamily="18" charset="0"/>
            </a:endParaRPr>
          </a:p>
        </p:txBody>
      </p:sp>
      <p:sp>
        <p:nvSpPr>
          <p:cNvPr id="11" name="Rectangle 10"/>
          <p:cNvSpPr/>
          <p:nvPr/>
        </p:nvSpPr>
        <p:spPr>
          <a:xfrm>
            <a:off x="966850" y="3696721"/>
            <a:ext cx="3004156" cy="584775"/>
          </a:xfrm>
          <a:prstGeom prst="rect">
            <a:avLst/>
          </a:prstGeom>
        </p:spPr>
        <p:txBody>
          <a:bodyPr wrap="none">
            <a:spAutoFit/>
          </a:bodyPr>
          <a:lstStyle/>
          <a:p>
            <a:r>
              <a:rPr lang="en-GB" sz="3200" dirty="0" smtClean="0">
                <a:solidFill>
                  <a:srgbClr val="1C1A55"/>
                </a:solidFill>
                <a:latin typeface="Rockwell" panose="02060603020205020403" pitchFamily="18" charset="0"/>
              </a:rPr>
              <a:t>Train-Test Split</a:t>
            </a:r>
            <a:endParaRPr lang="en-GB" sz="3200" dirty="0">
              <a:solidFill>
                <a:srgbClr val="1C1A55"/>
              </a:solidFill>
              <a:latin typeface="Rockwell" panose="02060603020205020403" pitchFamily="18" charset="0"/>
            </a:endParaRPr>
          </a:p>
        </p:txBody>
      </p:sp>
      <p:sp>
        <p:nvSpPr>
          <p:cNvPr id="12" name="Rectangle 11"/>
          <p:cNvSpPr/>
          <p:nvPr/>
        </p:nvSpPr>
        <p:spPr>
          <a:xfrm>
            <a:off x="1026694" y="4474807"/>
            <a:ext cx="8588943" cy="1384995"/>
          </a:xfrm>
          <a:prstGeom prst="rect">
            <a:avLst/>
          </a:prstGeom>
        </p:spPr>
        <p:txBody>
          <a:bodyPr wrap="square">
            <a:spAutoFit/>
          </a:bodyPr>
          <a:lstStyle/>
          <a:p>
            <a:pPr marL="285750" indent="-285750">
              <a:buFont typeface="Arial" panose="020B0604020202020204" pitchFamily="34" charset="0"/>
              <a:buChar char="•"/>
            </a:pPr>
            <a:r>
              <a:rPr lang="en-US" sz="1400" dirty="0" smtClean="0">
                <a:latin typeface="Rockwell" panose="02060603020205020403" pitchFamily="18" charset="0"/>
              </a:rPr>
              <a:t>We split the dataset into training data and testing data. </a:t>
            </a:r>
          </a:p>
          <a:p>
            <a:pPr marL="285750" indent="-285750">
              <a:buFont typeface="Arial" panose="020B0604020202020204" pitchFamily="34" charset="0"/>
              <a:buChar char="•"/>
            </a:pPr>
            <a:endParaRPr lang="en-US" sz="1400" dirty="0" smtClean="0">
              <a:latin typeface="Rockwell" panose="02060603020205020403" pitchFamily="18" charset="0"/>
            </a:endParaRPr>
          </a:p>
          <a:p>
            <a:pPr marL="285750" indent="-285750">
              <a:buFont typeface="Arial" panose="020B0604020202020204" pitchFamily="34" charset="0"/>
              <a:buChar char="•"/>
            </a:pPr>
            <a:r>
              <a:rPr lang="en-US" sz="1400" dirty="0" smtClean="0">
                <a:latin typeface="Rockwell" panose="02060603020205020403" pitchFamily="18" charset="0"/>
              </a:rPr>
              <a:t>We did an 80:20 split, meaning 80% of our data is Training Data and 20% of our data is Testing Data. So, our test size was set to 0.2.</a:t>
            </a:r>
          </a:p>
          <a:p>
            <a:pPr marL="285750" indent="-285750">
              <a:buFont typeface="Arial" panose="020B0604020202020204" pitchFamily="34" charset="0"/>
              <a:buChar char="•"/>
            </a:pPr>
            <a:endParaRPr lang="en-US" sz="1400" dirty="0" smtClean="0">
              <a:latin typeface="Rockwell" panose="02060603020205020403" pitchFamily="18" charset="0"/>
            </a:endParaRPr>
          </a:p>
          <a:p>
            <a:pPr marL="285750" indent="-285750">
              <a:buFont typeface="Arial" panose="020B0604020202020204" pitchFamily="34" charset="0"/>
              <a:buChar char="•"/>
            </a:pPr>
            <a:r>
              <a:rPr lang="en-US" sz="1400" dirty="0" smtClean="0">
                <a:latin typeface="Rockwell" panose="02060603020205020403" pitchFamily="18" charset="0"/>
              </a:rPr>
              <a:t>We took Random State as 42. This guaranteed the reproducibility of our results across different runs.</a:t>
            </a:r>
            <a:endParaRPr lang="en-US" sz="1400" dirty="0">
              <a:latin typeface="Rockwell" panose="02060603020205020403" pitchFamily="18" charset="0"/>
            </a:endParaRPr>
          </a:p>
        </p:txBody>
      </p:sp>
    </p:spTree>
    <p:extLst>
      <p:ext uri="{BB962C8B-B14F-4D97-AF65-F5344CB8AC3E}">
        <p14:creationId xmlns:p14="http://schemas.microsoft.com/office/powerpoint/2010/main" xmlns="" val="2041137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xmlns="" id="{BDB90223-5D15-41E3-9664-BD96C3BD25A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3" name="TextBox 2">
            <a:extLst>
              <a:ext uri="{FF2B5EF4-FFF2-40B4-BE49-F238E27FC236}">
                <a16:creationId xmlns:a16="http://schemas.microsoft.com/office/drawing/2014/main" xmlns="" id="{66C219CF-6707-F71F-355E-608992C7FCE4}"/>
              </a:ext>
            </a:extLst>
          </p:cNvPr>
          <p:cNvSpPr txBox="1"/>
          <p:nvPr/>
        </p:nvSpPr>
        <p:spPr>
          <a:xfrm>
            <a:off x="638031" y="818520"/>
            <a:ext cx="6027612" cy="584775"/>
          </a:xfrm>
          <a:prstGeom prst="rect">
            <a:avLst/>
          </a:prstGeom>
          <a:noFill/>
        </p:spPr>
        <p:txBody>
          <a:bodyPr wrap="none" rtlCol="0">
            <a:spAutoFit/>
          </a:bodyPr>
          <a:lstStyle/>
          <a:p>
            <a:r>
              <a:rPr lang="en-GB" sz="3200" dirty="0" smtClean="0">
                <a:solidFill>
                  <a:srgbClr val="1C1A55"/>
                </a:solidFill>
                <a:latin typeface="Rockwell" panose="02060603020205020403" pitchFamily="18" charset="0"/>
              </a:rPr>
              <a:t>Model </a:t>
            </a:r>
            <a:r>
              <a:rPr lang="en-GB" sz="3200" dirty="0" smtClean="0">
                <a:solidFill>
                  <a:srgbClr val="1C1A55"/>
                </a:solidFill>
                <a:latin typeface="Rockwell" panose="02060603020205020403" pitchFamily="18" charset="0"/>
              </a:rPr>
              <a:t>Fitting </a:t>
            </a:r>
            <a:r>
              <a:rPr lang="en-GB" sz="3200" dirty="0" smtClean="0">
                <a:solidFill>
                  <a:srgbClr val="1C1A55"/>
                </a:solidFill>
                <a:latin typeface="Rockwell" panose="02060603020205020403" pitchFamily="18" charset="0"/>
              </a:rPr>
              <a:t>with LR and DTC </a:t>
            </a:r>
            <a:endParaRPr lang="en-GB" sz="3200" dirty="0">
              <a:solidFill>
                <a:srgbClr val="1C1A55"/>
              </a:solidFill>
              <a:latin typeface="Rockwell" panose="02060603020205020403" pitchFamily="18" charset="0"/>
            </a:endParaRPr>
          </a:p>
        </p:txBody>
      </p:sp>
      <p:sp>
        <p:nvSpPr>
          <p:cNvPr id="4" name="TextBox 3">
            <a:extLst>
              <a:ext uri="{FF2B5EF4-FFF2-40B4-BE49-F238E27FC236}">
                <a16:creationId xmlns:a16="http://schemas.microsoft.com/office/drawing/2014/main" xmlns="" id="{D3178794-FC84-7812-E580-C22ED94E18F7}"/>
              </a:ext>
            </a:extLst>
          </p:cNvPr>
          <p:cNvSpPr txBox="1"/>
          <p:nvPr/>
        </p:nvSpPr>
        <p:spPr>
          <a:xfrm>
            <a:off x="888522" y="1613139"/>
            <a:ext cx="9376913" cy="3539430"/>
          </a:xfrm>
          <a:prstGeom prst="rect">
            <a:avLst/>
          </a:prstGeom>
          <a:noFill/>
        </p:spPr>
        <p:txBody>
          <a:bodyPr wrap="square" rtlCol="0">
            <a:spAutoFit/>
          </a:bodyPr>
          <a:lstStyle/>
          <a:p>
            <a:pPr lvl="1">
              <a:buFont typeface="Arial" pitchFamily="34" charset="0"/>
              <a:buChar char="•"/>
            </a:pPr>
            <a:r>
              <a:rPr lang="en-US" sz="1400" b="1" dirty="0" smtClean="0">
                <a:latin typeface="Rockwell" pitchFamily="18" charset="0"/>
              </a:rPr>
              <a:t> </a:t>
            </a:r>
            <a:r>
              <a:rPr lang="en-US" sz="1400" b="1" dirty="0" smtClean="0">
                <a:latin typeface="Rockwell" pitchFamily="18" charset="0"/>
              </a:rPr>
              <a:t>    </a:t>
            </a:r>
            <a:r>
              <a:rPr lang="en-US" sz="1400" b="1" dirty="0" smtClean="0">
                <a:latin typeface="Rockwell" pitchFamily="18" charset="0"/>
              </a:rPr>
              <a:t>Interpretability </a:t>
            </a:r>
            <a:r>
              <a:rPr lang="en-US" sz="1400" dirty="0" smtClean="0">
                <a:latin typeface="Rockwell" pitchFamily="18" charset="0"/>
              </a:rPr>
              <a:t>: </a:t>
            </a:r>
            <a:r>
              <a:rPr lang="en-US" sz="1400" dirty="0" smtClean="0">
                <a:latin typeface="Rockwell" pitchFamily="18" charset="0"/>
              </a:rPr>
              <a:t>Both models are relatively easy to interpret and understand. Logistic regression provides insights through its coefficients, while decision trees offer a visual representation of decision rules.</a:t>
            </a:r>
          </a:p>
          <a:p>
            <a:endParaRPr lang="en-US" sz="1400" dirty="0" smtClean="0">
              <a:latin typeface="Rockwell" pitchFamily="18" charset="0"/>
            </a:endParaRPr>
          </a:p>
          <a:p>
            <a:pPr lvl="1">
              <a:buFont typeface="Arial" pitchFamily="34" charset="0"/>
              <a:buChar char="•"/>
            </a:pPr>
            <a:r>
              <a:rPr lang="en-US" sz="1400" b="1" dirty="0" smtClean="0">
                <a:latin typeface="Rockwell" pitchFamily="18" charset="0"/>
              </a:rPr>
              <a:t>     Feature Importance </a:t>
            </a:r>
            <a:r>
              <a:rPr lang="en-US" sz="1400" dirty="0" smtClean="0">
                <a:latin typeface="Rockwell" pitchFamily="18" charset="0"/>
              </a:rPr>
              <a:t>: </a:t>
            </a:r>
            <a:r>
              <a:rPr lang="en-US" sz="1400" dirty="0" smtClean="0">
                <a:latin typeface="Rockwell" pitchFamily="18" charset="0"/>
              </a:rPr>
              <a:t>Both models can highlight the importance of features, helping you understand which variables are most influential in making predictions</a:t>
            </a:r>
            <a:r>
              <a:rPr lang="en-US" sz="1400" dirty="0" smtClean="0">
                <a:latin typeface="Rockwell" pitchFamily="18" charset="0"/>
              </a:rPr>
              <a:t>.</a:t>
            </a:r>
            <a:endParaRPr lang="en-US" sz="1400" dirty="0" smtClean="0">
              <a:latin typeface="Rockwell" pitchFamily="18" charset="0"/>
            </a:endParaRPr>
          </a:p>
          <a:p>
            <a:endParaRPr lang="en-US" sz="1400" dirty="0" smtClean="0">
              <a:latin typeface="Rockwell" pitchFamily="18" charset="0"/>
            </a:endParaRPr>
          </a:p>
          <a:p>
            <a:pPr lvl="1">
              <a:buFont typeface="Arial" pitchFamily="34" charset="0"/>
              <a:buChar char="•"/>
            </a:pPr>
            <a:r>
              <a:rPr lang="en-US" sz="1400" b="1" dirty="0" smtClean="0">
                <a:latin typeface="Rockwell" pitchFamily="18" charset="0"/>
              </a:rPr>
              <a:t>      No </a:t>
            </a:r>
            <a:r>
              <a:rPr lang="en-US" sz="1400" b="1" dirty="0" smtClean="0">
                <a:latin typeface="Rockwell" pitchFamily="18" charset="0"/>
              </a:rPr>
              <a:t>Need for Extensive </a:t>
            </a:r>
            <a:r>
              <a:rPr lang="en-US" sz="1400" b="1" dirty="0" smtClean="0">
                <a:latin typeface="Rockwell" pitchFamily="18" charset="0"/>
              </a:rPr>
              <a:t>Preprocessing </a:t>
            </a:r>
            <a:r>
              <a:rPr lang="en-US" sz="1400" dirty="0" smtClean="0">
                <a:latin typeface="Rockwell" pitchFamily="18" charset="0"/>
              </a:rPr>
              <a:t>: </a:t>
            </a:r>
            <a:r>
              <a:rPr lang="en-US" sz="1400" dirty="0" smtClean="0">
                <a:latin typeface="Rockwell" pitchFamily="18" charset="0"/>
              </a:rPr>
              <a:t>Neither logistic regression nor decision trees require extensive preprocessing like feature scaling or normalization, making them easier to implement.</a:t>
            </a:r>
          </a:p>
          <a:p>
            <a:endParaRPr lang="en-US" sz="1400" dirty="0" smtClean="0">
              <a:latin typeface="Rockwell" pitchFamily="18" charset="0"/>
            </a:endParaRPr>
          </a:p>
          <a:p>
            <a:pPr lvl="1">
              <a:buFont typeface="Arial" pitchFamily="34" charset="0"/>
              <a:buChar char="•"/>
            </a:pPr>
            <a:r>
              <a:rPr lang="en-US" sz="1400" b="1" dirty="0" smtClean="0">
                <a:latin typeface="Rockwell" pitchFamily="18" charset="0"/>
              </a:rPr>
              <a:t>     Handling </a:t>
            </a:r>
            <a:r>
              <a:rPr lang="en-US" sz="1400" b="1" dirty="0" smtClean="0">
                <a:latin typeface="Rockwell" pitchFamily="18" charset="0"/>
              </a:rPr>
              <a:t>of Categorical </a:t>
            </a:r>
            <a:r>
              <a:rPr lang="en-US" sz="1400" b="1" dirty="0" smtClean="0">
                <a:latin typeface="Rockwell" pitchFamily="18" charset="0"/>
              </a:rPr>
              <a:t>Data </a:t>
            </a:r>
            <a:r>
              <a:rPr lang="en-US" sz="1400" dirty="0" smtClean="0">
                <a:latin typeface="Rockwell" pitchFamily="18" charset="0"/>
              </a:rPr>
              <a:t>: </a:t>
            </a:r>
            <a:r>
              <a:rPr lang="en-US" sz="1400" dirty="0" smtClean="0">
                <a:latin typeface="Rockwell" pitchFamily="18" charset="0"/>
              </a:rPr>
              <a:t>Both algorithms can handle categorical data, with logistic regression through dummy variables and decision trees directly managing categorical splits.</a:t>
            </a:r>
          </a:p>
          <a:p>
            <a:endParaRPr lang="en-US" sz="1400" dirty="0" smtClean="0">
              <a:latin typeface="Rockwell" pitchFamily="18" charset="0"/>
            </a:endParaRPr>
          </a:p>
          <a:p>
            <a:pPr lvl="1">
              <a:buFont typeface="Arial" pitchFamily="34" charset="0"/>
              <a:buChar char="•"/>
            </a:pPr>
            <a:r>
              <a:rPr lang="en-US" sz="1400" b="1" dirty="0" smtClean="0">
                <a:latin typeface="Rockwell" pitchFamily="18" charset="0"/>
              </a:rPr>
              <a:t>     Versatility </a:t>
            </a:r>
            <a:r>
              <a:rPr lang="en-US" sz="1400" dirty="0" smtClean="0">
                <a:latin typeface="Rockwell" pitchFamily="18" charset="0"/>
              </a:rPr>
              <a:t>: </a:t>
            </a:r>
            <a:r>
              <a:rPr lang="en-US" sz="1400" dirty="0" smtClean="0">
                <a:latin typeface="Rockwell" pitchFamily="18" charset="0"/>
              </a:rPr>
              <a:t>Both logistic regression and decision trees can be applied to a variety of classification problems and can be extended to handle more complex tasks (e.g., logistic regression for binary classification and decision trees for both classification and regression).</a:t>
            </a:r>
            <a:endParaRPr lang="en-US" sz="1400" dirty="0">
              <a:latin typeface="Rockwell" pitchFamily="18" charset="0"/>
            </a:endParaRPr>
          </a:p>
        </p:txBody>
      </p:sp>
    </p:spTree>
    <p:extLst>
      <p:ext uri="{BB962C8B-B14F-4D97-AF65-F5344CB8AC3E}">
        <p14:creationId xmlns:p14="http://schemas.microsoft.com/office/powerpoint/2010/main" xmlns="" val="2509039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70021" y="1665171"/>
            <a:ext cx="11030551" cy="3970318"/>
          </a:xfrm>
          <a:prstGeom prst="rect">
            <a:avLst/>
          </a:prstGeom>
        </p:spPr>
        <p:txBody>
          <a:bodyPr wrap="square">
            <a:spAutoFit/>
          </a:bodyPr>
          <a:lstStyle/>
          <a:p>
            <a:pPr>
              <a:buFont typeface="Wingdings" pitchFamily="2" charset="2"/>
              <a:buChar char="§"/>
            </a:pPr>
            <a:r>
              <a:rPr lang="en-US" sz="1400" dirty="0" smtClean="0">
                <a:latin typeface="Rockwell" pitchFamily="18" charset="0"/>
              </a:rPr>
              <a:t> Step1 </a:t>
            </a:r>
            <a:r>
              <a:rPr lang="en-US" sz="1400" dirty="0" smtClean="0">
                <a:latin typeface="Rockwell" pitchFamily="18" charset="0"/>
              </a:rPr>
              <a:t>: Import necessary libraries for data manipulation (pandas), preprocessing (</a:t>
            </a:r>
            <a:r>
              <a:rPr lang="en-US" sz="1400" dirty="0" err="1" smtClean="0">
                <a:latin typeface="Rockwell" pitchFamily="18" charset="0"/>
              </a:rPr>
              <a:t>LabelEncoder</a:t>
            </a:r>
            <a:r>
              <a:rPr lang="en-US" sz="1400" dirty="0" smtClean="0">
                <a:latin typeface="Rockwell" pitchFamily="18" charset="0"/>
              </a:rPr>
              <a:t>, </a:t>
            </a:r>
            <a:r>
              <a:rPr lang="en-US" sz="1400" dirty="0" err="1" smtClean="0">
                <a:latin typeface="Rockwell" pitchFamily="18" charset="0"/>
              </a:rPr>
              <a:t>StandardScaler</a:t>
            </a:r>
            <a:r>
              <a:rPr lang="en-US" sz="1400" dirty="0" smtClean="0">
                <a:latin typeface="Rockwell" pitchFamily="18" charset="0"/>
              </a:rPr>
              <a:t>), model training (</a:t>
            </a:r>
            <a:r>
              <a:rPr lang="en-US" sz="1400" dirty="0" err="1" smtClean="0">
                <a:latin typeface="Rockwell" pitchFamily="18" charset="0"/>
              </a:rPr>
              <a:t>train_test_split</a:t>
            </a:r>
            <a:r>
              <a:rPr lang="en-US" sz="1400" dirty="0" smtClean="0">
                <a:latin typeface="Rockwell" pitchFamily="18" charset="0"/>
              </a:rPr>
              <a:t>, </a:t>
            </a:r>
            <a:r>
              <a:rPr lang="en-US" sz="1400" dirty="0" err="1" smtClean="0">
                <a:latin typeface="Rockwell" pitchFamily="18" charset="0"/>
              </a:rPr>
              <a:t>GridSearchCV</a:t>
            </a:r>
            <a:r>
              <a:rPr lang="en-US" sz="1400" dirty="0" smtClean="0">
                <a:latin typeface="Rockwell" pitchFamily="18" charset="0"/>
              </a:rPr>
              <a:t>, </a:t>
            </a:r>
            <a:r>
              <a:rPr lang="en-US" sz="1400" dirty="0" err="1" smtClean="0">
                <a:latin typeface="Rockwell" pitchFamily="18" charset="0"/>
              </a:rPr>
              <a:t>LogisticRegression</a:t>
            </a:r>
            <a:r>
              <a:rPr lang="en-US" sz="1400" dirty="0" smtClean="0">
                <a:latin typeface="Rockwell" pitchFamily="18" charset="0"/>
              </a:rPr>
              <a:t>, </a:t>
            </a:r>
            <a:r>
              <a:rPr lang="en-US" sz="1400" dirty="0" err="1" smtClean="0">
                <a:latin typeface="Rockwell" pitchFamily="18" charset="0"/>
              </a:rPr>
              <a:t>DecisionTreeClassifier</a:t>
            </a:r>
            <a:r>
              <a:rPr lang="en-US" sz="1400" dirty="0" smtClean="0">
                <a:latin typeface="Rockwell" pitchFamily="18" charset="0"/>
              </a:rPr>
              <a:t>), evaluation (</a:t>
            </a:r>
            <a:r>
              <a:rPr lang="en-US" sz="1400" dirty="0" err="1" smtClean="0">
                <a:latin typeface="Rockwell" pitchFamily="18" charset="0"/>
              </a:rPr>
              <a:t>accuracy_score</a:t>
            </a:r>
            <a:r>
              <a:rPr lang="en-US" sz="1400" dirty="0" smtClean="0">
                <a:latin typeface="Rockwell" pitchFamily="18" charset="0"/>
              </a:rPr>
              <a:t>, </a:t>
            </a:r>
            <a:r>
              <a:rPr lang="en-US" sz="1400" dirty="0" err="1" smtClean="0">
                <a:latin typeface="Rockwell" pitchFamily="18" charset="0"/>
              </a:rPr>
              <a:t>precision_score</a:t>
            </a:r>
            <a:r>
              <a:rPr lang="en-US" sz="1400" dirty="0" smtClean="0">
                <a:latin typeface="Rockwell" pitchFamily="18" charset="0"/>
              </a:rPr>
              <a:t>, </a:t>
            </a:r>
            <a:r>
              <a:rPr lang="en-US" sz="1400" dirty="0" err="1" smtClean="0">
                <a:latin typeface="Rockwell" pitchFamily="18" charset="0"/>
              </a:rPr>
              <a:t>recall_score</a:t>
            </a:r>
            <a:r>
              <a:rPr lang="en-US" sz="1400" dirty="0" smtClean="0">
                <a:latin typeface="Rockwell" pitchFamily="18" charset="0"/>
              </a:rPr>
              <a:t>, f1_score, </a:t>
            </a:r>
            <a:r>
              <a:rPr lang="en-US" sz="1400" dirty="0" err="1" smtClean="0">
                <a:latin typeface="Rockwell" pitchFamily="18" charset="0"/>
              </a:rPr>
              <a:t>roc_auc_score</a:t>
            </a:r>
            <a:r>
              <a:rPr lang="en-US" sz="1400" dirty="0" smtClean="0">
                <a:latin typeface="Rockwell" pitchFamily="18" charset="0"/>
              </a:rPr>
              <a:t>, </a:t>
            </a:r>
            <a:r>
              <a:rPr lang="en-US" sz="1400" dirty="0" err="1" smtClean="0">
                <a:latin typeface="Rockwell" pitchFamily="18" charset="0"/>
              </a:rPr>
              <a:t>roc_curve</a:t>
            </a:r>
            <a:r>
              <a:rPr lang="en-US" sz="1400" dirty="0" smtClean="0">
                <a:latin typeface="Rockwell" pitchFamily="18" charset="0"/>
              </a:rPr>
              <a:t>, </a:t>
            </a:r>
            <a:r>
              <a:rPr lang="en-US" sz="1400" dirty="0" err="1" smtClean="0">
                <a:latin typeface="Rockwell" pitchFamily="18" charset="0"/>
              </a:rPr>
              <a:t>auc</a:t>
            </a:r>
            <a:r>
              <a:rPr lang="en-US" sz="1400" dirty="0" smtClean="0">
                <a:latin typeface="Rockwell" pitchFamily="18" charset="0"/>
              </a:rPr>
              <a:t>, </a:t>
            </a:r>
            <a:r>
              <a:rPr lang="en-US" sz="1400" dirty="0" err="1" smtClean="0">
                <a:latin typeface="Rockwell" pitchFamily="18" charset="0"/>
              </a:rPr>
              <a:t>classification_report</a:t>
            </a:r>
            <a:r>
              <a:rPr lang="en-US" sz="1400" dirty="0" smtClean="0">
                <a:latin typeface="Rockwell" pitchFamily="18" charset="0"/>
              </a:rPr>
              <a:t>), and plotting (</a:t>
            </a:r>
            <a:r>
              <a:rPr lang="en-US" sz="1400" dirty="0" err="1" smtClean="0">
                <a:latin typeface="Rockwell" pitchFamily="18" charset="0"/>
              </a:rPr>
              <a:t>matplotlib</a:t>
            </a:r>
            <a:r>
              <a:rPr lang="en-US" sz="1400" dirty="0" smtClean="0">
                <a:latin typeface="Rockwell" pitchFamily="18" charset="0"/>
              </a:rPr>
              <a:t>).</a:t>
            </a:r>
          </a:p>
          <a:p>
            <a:pPr>
              <a:buFont typeface="Wingdings" pitchFamily="2" charset="2"/>
              <a:buChar char="§"/>
            </a:pPr>
            <a:endParaRPr lang="en-US" sz="1400" dirty="0" smtClean="0">
              <a:latin typeface="Rockwell" pitchFamily="18" charset="0"/>
            </a:endParaRPr>
          </a:p>
          <a:p>
            <a:pPr>
              <a:buFont typeface="Wingdings" pitchFamily="2" charset="2"/>
              <a:buChar char="§"/>
            </a:pPr>
            <a:r>
              <a:rPr lang="en-US" sz="1400" dirty="0" smtClean="0">
                <a:latin typeface="Rockwell" pitchFamily="18" charset="0"/>
              </a:rPr>
              <a:t> </a:t>
            </a:r>
            <a:r>
              <a:rPr lang="en-US" sz="1400" dirty="0" smtClean="0">
                <a:latin typeface="Rockwell" pitchFamily="18" charset="0"/>
              </a:rPr>
              <a:t>Step2 </a:t>
            </a:r>
            <a:r>
              <a:rPr lang="en-US" sz="1400" dirty="0" smtClean="0">
                <a:latin typeface="Rockwell" pitchFamily="18" charset="0"/>
              </a:rPr>
              <a:t>: Label Encoding for Categorical Variables</a:t>
            </a:r>
          </a:p>
          <a:p>
            <a:pPr lvl="1">
              <a:buFont typeface="Wingdings" pitchFamily="2" charset="2"/>
              <a:buChar char="§"/>
            </a:pPr>
            <a:r>
              <a:rPr lang="en-US" sz="1400" dirty="0" smtClean="0">
                <a:latin typeface="Rockwell" pitchFamily="18" charset="0"/>
              </a:rPr>
              <a:t>Convert </a:t>
            </a:r>
            <a:r>
              <a:rPr lang="en-US" sz="1400" dirty="0" smtClean="0">
                <a:latin typeface="Rockwell" pitchFamily="18" charset="0"/>
              </a:rPr>
              <a:t>categorical variables into numerical values using </a:t>
            </a:r>
            <a:r>
              <a:rPr lang="en-US" sz="1400" dirty="0" err="1" smtClean="0">
                <a:latin typeface="Rockwell" pitchFamily="18" charset="0"/>
              </a:rPr>
              <a:t>LabelEncoder</a:t>
            </a:r>
            <a:r>
              <a:rPr lang="en-US" sz="1400" dirty="0" smtClean="0">
                <a:latin typeface="Rockwell" pitchFamily="18" charset="0"/>
              </a:rPr>
              <a:t> to prepare them for machine learning models.</a:t>
            </a:r>
          </a:p>
          <a:p>
            <a:endParaRPr lang="en-US" sz="1400" dirty="0" smtClean="0">
              <a:latin typeface="Rockwell" pitchFamily="18" charset="0"/>
            </a:endParaRPr>
          </a:p>
          <a:p>
            <a:pPr>
              <a:buFont typeface="Wingdings" pitchFamily="2" charset="2"/>
              <a:buChar char="§"/>
            </a:pPr>
            <a:r>
              <a:rPr lang="en-US" sz="1400" dirty="0" smtClean="0">
                <a:latin typeface="Rockwell" pitchFamily="18" charset="0"/>
              </a:rPr>
              <a:t> </a:t>
            </a:r>
            <a:r>
              <a:rPr lang="en-US" sz="1400" dirty="0" smtClean="0">
                <a:latin typeface="Rockwell" pitchFamily="18" charset="0"/>
              </a:rPr>
              <a:t>Step3 </a:t>
            </a:r>
            <a:r>
              <a:rPr lang="en-US" sz="1400" dirty="0" smtClean="0">
                <a:latin typeface="Rockwell" pitchFamily="18" charset="0"/>
              </a:rPr>
              <a:t>: Defining Features and Target Variable </a:t>
            </a:r>
          </a:p>
          <a:p>
            <a:pPr lvl="1">
              <a:buFont typeface="Wingdings" pitchFamily="2" charset="2"/>
              <a:buChar char="§"/>
            </a:pPr>
            <a:r>
              <a:rPr lang="en-US" sz="1400" dirty="0" smtClean="0">
                <a:latin typeface="Rockwell" pitchFamily="18" charset="0"/>
              </a:rPr>
              <a:t>Define </a:t>
            </a:r>
            <a:r>
              <a:rPr lang="en-US" sz="1400" dirty="0" smtClean="0">
                <a:latin typeface="Rockwell" pitchFamily="18" charset="0"/>
              </a:rPr>
              <a:t>the target variable (PERSON_INJURY) and features (</a:t>
            </a:r>
            <a:r>
              <a:rPr lang="en-US" sz="1400" dirty="0" err="1" smtClean="0">
                <a:latin typeface="Rockwell" pitchFamily="18" charset="0"/>
              </a:rPr>
              <a:t>COMPLAINT_category</a:t>
            </a:r>
            <a:r>
              <a:rPr lang="en-US" sz="1400" dirty="0" smtClean="0">
                <a:latin typeface="Rockwell" pitchFamily="18" charset="0"/>
              </a:rPr>
              <a:t>, EMOTIONAL_STATUS, SAFETY_EQUIPMENT) used for prediction.</a:t>
            </a:r>
          </a:p>
          <a:p>
            <a:pPr>
              <a:buFont typeface="Wingdings" pitchFamily="2" charset="2"/>
              <a:buChar char="§"/>
            </a:pPr>
            <a:endParaRPr lang="en-US" sz="1400" dirty="0" smtClean="0">
              <a:latin typeface="Rockwell" pitchFamily="18" charset="0"/>
            </a:endParaRPr>
          </a:p>
          <a:p>
            <a:pPr>
              <a:buFont typeface="Wingdings" pitchFamily="2" charset="2"/>
              <a:buChar char="§"/>
            </a:pPr>
            <a:r>
              <a:rPr lang="en-US" sz="1400" dirty="0" smtClean="0">
                <a:latin typeface="Rockwell" pitchFamily="18" charset="0"/>
              </a:rPr>
              <a:t> </a:t>
            </a:r>
            <a:r>
              <a:rPr lang="en-US" sz="1400" dirty="0" smtClean="0">
                <a:latin typeface="Rockwell" pitchFamily="18" charset="0"/>
              </a:rPr>
              <a:t>Step4 </a:t>
            </a:r>
            <a:r>
              <a:rPr lang="en-US" sz="1400" dirty="0" smtClean="0">
                <a:latin typeface="Rockwell" pitchFamily="18" charset="0"/>
              </a:rPr>
              <a:t>: Splitting the Dataset</a:t>
            </a:r>
          </a:p>
          <a:p>
            <a:pPr lvl="1">
              <a:buFont typeface="Wingdings" pitchFamily="2" charset="2"/>
              <a:buChar char="§"/>
            </a:pPr>
            <a:r>
              <a:rPr lang="en-US" sz="1400" dirty="0" smtClean="0">
                <a:latin typeface="Rockwell" pitchFamily="18" charset="0"/>
              </a:rPr>
              <a:t>Split </a:t>
            </a:r>
            <a:r>
              <a:rPr lang="en-US" sz="1400" dirty="0" smtClean="0">
                <a:latin typeface="Rockwell" pitchFamily="18" charset="0"/>
              </a:rPr>
              <a:t>the dataset into training (80%) and testing (20%) sets to evaluate model performance.</a:t>
            </a:r>
          </a:p>
          <a:p>
            <a:pPr>
              <a:buFont typeface="Wingdings" pitchFamily="2" charset="2"/>
              <a:buChar char="§"/>
            </a:pPr>
            <a:endParaRPr lang="en-US" sz="1400" dirty="0" smtClean="0">
              <a:latin typeface="Rockwell" pitchFamily="18" charset="0"/>
            </a:endParaRPr>
          </a:p>
          <a:p>
            <a:pPr>
              <a:buFont typeface="Wingdings" pitchFamily="2" charset="2"/>
              <a:buChar char="§"/>
            </a:pPr>
            <a:r>
              <a:rPr lang="en-US" sz="1400" dirty="0" smtClean="0">
                <a:latin typeface="Rockwell" pitchFamily="18" charset="0"/>
              </a:rPr>
              <a:t> </a:t>
            </a:r>
            <a:r>
              <a:rPr lang="en-US" sz="1400" dirty="0" smtClean="0">
                <a:latin typeface="Rockwell" pitchFamily="18" charset="0"/>
              </a:rPr>
              <a:t>Step5 </a:t>
            </a:r>
            <a:r>
              <a:rPr lang="en-US" sz="1400" dirty="0" smtClean="0">
                <a:latin typeface="Rockwell" pitchFamily="18" charset="0"/>
              </a:rPr>
              <a:t>: Feature Scaling</a:t>
            </a:r>
          </a:p>
          <a:p>
            <a:pPr lvl="1">
              <a:buFont typeface="Wingdings" pitchFamily="2" charset="2"/>
              <a:buChar char="§"/>
            </a:pPr>
            <a:r>
              <a:rPr lang="en-US" sz="1400" dirty="0" smtClean="0">
                <a:latin typeface="Rockwell" pitchFamily="18" charset="0"/>
              </a:rPr>
              <a:t>Standardize </a:t>
            </a:r>
            <a:r>
              <a:rPr lang="en-US" sz="1400" dirty="0" smtClean="0">
                <a:latin typeface="Rockwell" pitchFamily="18" charset="0"/>
              </a:rPr>
              <a:t>the feature values to have a mean of 0 and a standard deviation of 1. This step can improve model performance by ensuring that all features contribute equally to the model.</a:t>
            </a:r>
          </a:p>
          <a:p>
            <a:endParaRPr lang="en-US" sz="1400" dirty="0" smtClean="0">
              <a:latin typeface="Rockwell" pitchFamily="18" charset="0"/>
            </a:endParaRPr>
          </a:p>
        </p:txBody>
      </p:sp>
      <p:sp>
        <p:nvSpPr>
          <p:cNvPr id="10" name="Rectangle 9"/>
          <p:cNvSpPr/>
          <p:nvPr/>
        </p:nvSpPr>
        <p:spPr>
          <a:xfrm>
            <a:off x="578662" y="376006"/>
            <a:ext cx="3852465" cy="707886"/>
          </a:xfrm>
          <a:prstGeom prst="rect">
            <a:avLst/>
          </a:prstGeom>
        </p:spPr>
        <p:txBody>
          <a:bodyPr wrap="none">
            <a:spAutoFit/>
          </a:bodyPr>
          <a:lstStyle/>
          <a:p>
            <a:r>
              <a:rPr lang="en-GB" sz="4000" dirty="0" smtClean="0">
                <a:solidFill>
                  <a:srgbClr val="1C1A55"/>
                </a:solidFill>
                <a:latin typeface="Rockwell" panose="02060603020205020403" pitchFamily="18" charset="0"/>
              </a:rPr>
              <a:t>Model </a:t>
            </a:r>
            <a:r>
              <a:rPr lang="en-GB" sz="4000" dirty="0" smtClean="0">
                <a:solidFill>
                  <a:srgbClr val="1C1A55"/>
                </a:solidFill>
                <a:latin typeface="Rockwell" panose="02060603020205020403" pitchFamily="18" charset="0"/>
              </a:rPr>
              <a:t>Creation</a:t>
            </a:r>
            <a:endParaRPr lang="en-GB" sz="4000" dirty="0">
              <a:solidFill>
                <a:srgbClr val="1C1A55"/>
              </a:solidFill>
              <a:latin typeface="Rockwell" panose="020606030202050204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xmlns="" id="{BDB90223-5D15-41E3-9664-BD96C3BD25A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xmlns=""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8" name="TextBox 7">
            <a:extLst>
              <a:ext uri="{FF2B5EF4-FFF2-40B4-BE49-F238E27FC236}">
                <a16:creationId xmlns:a16="http://schemas.microsoft.com/office/drawing/2014/main" xmlns="" id="{22F3B3EE-7309-E58E-4235-459D4255A7C4}"/>
              </a:ext>
            </a:extLst>
          </p:cNvPr>
          <p:cNvSpPr txBox="1"/>
          <p:nvPr/>
        </p:nvSpPr>
        <p:spPr>
          <a:xfrm>
            <a:off x="770028" y="695409"/>
            <a:ext cx="3465541"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Introduction</a:t>
            </a:r>
          </a:p>
        </p:txBody>
      </p:sp>
      <p:sp>
        <p:nvSpPr>
          <p:cNvPr id="9" name="TextBox 8">
            <a:extLst>
              <a:ext uri="{FF2B5EF4-FFF2-40B4-BE49-F238E27FC236}">
                <a16:creationId xmlns:a16="http://schemas.microsoft.com/office/drawing/2014/main" xmlns="" id="{FCCBC301-B941-1F60-B601-CB01AB182B70}"/>
              </a:ext>
            </a:extLst>
          </p:cNvPr>
          <p:cNvSpPr txBox="1"/>
          <p:nvPr/>
        </p:nvSpPr>
        <p:spPr>
          <a:xfrm>
            <a:off x="1034504" y="1457210"/>
            <a:ext cx="6892505" cy="353943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Rockwell" pitchFamily="18" charset="0"/>
              </a:rPr>
              <a:t>The realm of road safety is in a phase of rapid evolution, driven by technological innovations, evolving traffic behaviors, and an increasingly data-driven approach to road safety.</a:t>
            </a:r>
          </a:p>
          <a:p>
            <a:pPr marL="285750" indent="-285750"/>
            <a:endParaRPr lang="en-US" sz="1400" dirty="0">
              <a:latin typeface="Rockwell" pitchFamily="18" charset="0"/>
            </a:endParaRPr>
          </a:p>
          <a:p>
            <a:pPr marL="285750" indent="-285750">
              <a:buFont typeface="Arial" panose="020B0604020202020204" pitchFamily="34" charset="0"/>
              <a:buChar char="•"/>
            </a:pPr>
            <a:r>
              <a:rPr lang="en-US" sz="1400" dirty="0" smtClean="0">
                <a:latin typeface="Rockwell" pitchFamily="18" charset="0"/>
              </a:rPr>
              <a:t>Accident Severity Prediction: Predicting the severity of accidents by analyzing historical collision data and relevant contributing factors to enhance emergency response, improve road infrastructure, and develop targeted safety measures for reducing accident impact.</a:t>
            </a:r>
          </a:p>
          <a:p>
            <a:pPr marL="285750" indent="-285750">
              <a:buFont typeface="Arial" panose="020B0604020202020204" pitchFamily="34" charset="0"/>
              <a:buChar char="•"/>
            </a:pPr>
            <a:endParaRPr lang="en-US" sz="1400" dirty="0" smtClean="0">
              <a:latin typeface="Rockwell" pitchFamily="18" charset="0"/>
            </a:endParaRPr>
          </a:p>
          <a:p>
            <a:pPr marL="285750" indent="-285750">
              <a:buFont typeface="Arial" panose="020B0604020202020204" pitchFamily="34" charset="0"/>
              <a:buChar char="•"/>
            </a:pPr>
            <a:r>
              <a:rPr lang="en-US" sz="1400" dirty="0" smtClean="0">
                <a:latin typeface="Rockwell" pitchFamily="18" charset="0"/>
              </a:rPr>
              <a:t>Leveraging machine learning algorithms in accident severity prediction allows authorities and policymakers to harness historical data, uncover patterns, and generate accurate predictions. This enables the optimization of resource allocation, the formulation of effective safety interventions, and ultimately, the enhancement of overall road safety.</a:t>
            </a:r>
            <a:br>
              <a:rPr lang="en-US" sz="1400" dirty="0" smtClean="0">
                <a:latin typeface="Rockwell" pitchFamily="18" charset="0"/>
              </a:rPr>
            </a:br>
            <a:endParaRPr lang="en-GB" sz="1400" dirty="0" smtClean="0">
              <a:latin typeface="Rockwell" pitchFamily="18" charset="0"/>
            </a:endParaRPr>
          </a:p>
          <a:p>
            <a:pPr marL="285750" indent="-285750">
              <a:buFont typeface="Arial" panose="020B0604020202020204" pitchFamily="34" charset="0"/>
              <a:buChar char="•"/>
            </a:pPr>
            <a:endParaRPr lang="en-US" sz="1400" dirty="0">
              <a:latin typeface="Rockwell" pitchFamily="18" charset="0"/>
            </a:endParaRPr>
          </a:p>
        </p:txBody>
      </p:sp>
      <p:sp>
        <p:nvSpPr>
          <p:cNvPr id="10" name="TextBox 9">
            <a:extLst>
              <a:ext uri="{FF2B5EF4-FFF2-40B4-BE49-F238E27FC236}">
                <a16:creationId xmlns:a16="http://schemas.microsoft.com/office/drawing/2014/main" xmlns="" id="{D6BF165E-9F59-0CE2-F5F4-430879FFADCB}"/>
              </a:ext>
            </a:extLst>
          </p:cNvPr>
          <p:cNvSpPr txBox="1"/>
          <p:nvPr/>
        </p:nvSpPr>
        <p:spPr>
          <a:xfrm>
            <a:off x="770028" y="5347448"/>
            <a:ext cx="9305693" cy="523220"/>
          </a:xfrm>
          <a:prstGeom prst="rect">
            <a:avLst/>
          </a:prstGeom>
          <a:noFill/>
        </p:spPr>
        <p:txBody>
          <a:bodyPr wrap="square" rtlCol="0">
            <a:spAutoFit/>
          </a:bodyPr>
          <a:lstStyle/>
          <a:p>
            <a:r>
              <a:rPr lang="en-US" sz="1400" dirty="0">
                <a:latin typeface="Rockwell" panose="02060603020205020403" pitchFamily="18" charset="0"/>
              </a:rPr>
              <a:t>Through data-driven insights and predictive modeling, this presentation aims to showcase my Machine </a:t>
            </a:r>
            <a:r>
              <a:rPr lang="en-US" sz="1400" dirty="0" smtClean="0">
                <a:latin typeface="Rockwell" panose="02060603020205020403" pitchFamily="18" charset="0"/>
              </a:rPr>
              <a:t>Learning </a:t>
            </a:r>
            <a:r>
              <a:rPr lang="en-US" sz="1400" dirty="0">
                <a:latin typeface="Rockwell" panose="02060603020205020403" pitchFamily="18" charset="0"/>
              </a:rPr>
              <a:t>Project focused on predicting </a:t>
            </a:r>
            <a:r>
              <a:rPr lang="en-US" sz="1400" dirty="0" smtClean="0">
                <a:latin typeface="Rockwell" panose="02060603020205020403" pitchFamily="18" charset="0"/>
              </a:rPr>
              <a:t>severity of Accidents. </a:t>
            </a:r>
            <a:endParaRPr lang="en-US" sz="1400" dirty="0">
              <a:latin typeface="Rockwell" panose="02060603020205020403" pitchFamily="18" charset="0"/>
            </a:endParaRPr>
          </a:p>
        </p:txBody>
      </p:sp>
      <p:pic>
        <p:nvPicPr>
          <p:cNvPr id="11" name="Picture 10" descr="intro.png"/>
          <p:cNvPicPr>
            <a:picLocks noChangeAspect="1"/>
          </p:cNvPicPr>
          <p:nvPr/>
        </p:nvPicPr>
        <p:blipFill>
          <a:blip r:embed="rId3" cstate="print"/>
          <a:stretch>
            <a:fillRect/>
          </a:stretch>
        </p:blipFill>
        <p:spPr>
          <a:xfrm>
            <a:off x="8240505" y="2281187"/>
            <a:ext cx="3376710" cy="2339420"/>
          </a:xfrm>
          <a:prstGeom prst="rect">
            <a:avLst/>
          </a:prstGeom>
        </p:spPr>
      </p:pic>
    </p:spTree>
    <p:extLst>
      <p:ext uri="{BB962C8B-B14F-4D97-AF65-F5344CB8AC3E}">
        <p14:creationId xmlns:p14="http://schemas.microsoft.com/office/powerpoint/2010/main" xmlns="" val="3950062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7397" y="869386"/>
            <a:ext cx="10587790" cy="3754874"/>
          </a:xfrm>
          <a:prstGeom prst="rect">
            <a:avLst/>
          </a:prstGeom>
        </p:spPr>
        <p:txBody>
          <a:bodyPr wrap="square">
            <a:spAutoFit/>
          </a:bodyPr>
          <a:lstStyle/>
          <a:p>
            <a:pPr>
              <a:buFont typeface="Wingdings" pitchFamily="2" charset="2"/>
              <a:buChar char="§"/>
            </a:pPr>
            <a:r>
              <a:rPr lang="en-US" sz="1400" dirty="0" smtClean="0">
                <a:latin typeface="Rockwell" pitchFamily="18" charset="0"/>
              </a:rPr>
              <a:t> Step6 </a:t>
            </a:r>
            <a:r>
              <a:rPr lang="en-US" sz="1400" dirty="0" smtClean="0">
                <a:latin typeface="Rockwell" pitchFamily="18" charset="0"/>
              </a:rPr>
              <a:t>: Logistic Regression Model with </a:t>
            </a:r>
            <a:r>
              <a:rPr lang="en-US" sz="1400" dirty="0" err="1" smtClean="0">
                <a:latin typeface="Rockwell" pitchFamily="18" charset="0"/>
              </a:rPr>
              <a:t>GridSearchCV</a:t>
            </a:r>
            <a:endParaRPr lang="en-US" sz="1400" dirty="0" smtClean="0">
              <a:latin typeface="Rockwell" pitchFamily="18" charset="0"/>
            </a:endParaRPr>
          </a:p>
          <a:p>
            <a:pPr lvl="1">
              <a:buFont typeface="Wingdings" pitchFamily="2" charset="2"/>
              <a:buChar char="§"/>
            </a:pPr>
            <a:r>
              <a:rPr lang="en-US" sz="1400" dirty="0" smtClean="0">
                <a:latin typeface="Rockwell" pitchFamily="18" charset="0"/>
              </a:rPr>
              <a:t>Use </a:t>
            </a:r>
            <a:r>
              <a:rPr lang="en-US" sz="1400" dirty="0" err="1" smtClean="0">
                <a:latin typeface="Rockwell" pitchFamily="18" charset="0"/>
              </a:rPr>
              <a:t>GridSearchCV</a:t>
            </a:r>
            <a:r>
              <a:rPr lang="en-US" sz="1400" dirty="0" smtClean="0">
                <a:latin typeface="Rockwell" pitchFamily="18" charset="0"/>
              </a:rPr>
              <a:t> to find the best </a:t>
            </a:r>
            <a:r>
              <a:rPr lang="en-US" sz="1400" dirty="0" err="1" smtClean="0">
                <a:latin typeface="Rockwell" pitchFamily="18" charset="0"/>
              </a:rPr>
              <a:t>hyperparameters</a:t>
            </a:r>
            <a:r>
              <a:rPr lang="en-US" sz="1400" dirty="0" smtClean="0">
                <a:latin typeface="Rockwell" pitchFamily="18" charset="0"/>
              </a:rPr>
              <a:t> (C values) for the Logistic Regression model. The </a:t>
            </a:r>
            <a:r>
              <a:rPr lang="en-US" sz="1400" dirty="0" err="1" smtClean="0">
                <a:latin typeface="Rockwell" pitchFamily="18" charset="0"/>
              </a:rPr>
              <a:t>roc_auc</a:t>
            </a:r>
            <a:r>
              <a:rPr lang="en-US" sz="1400" dirty="0" smtClean="0">
                <a:latin typeface="Rockwell" pitchFamily="18" charset="0"/>
              </a:rPr>
              <a:t> scoring is used for evaluating the model during cross-validation.</a:t>
            </a:r>
          </a:p>
          <a:p>
            <a:pPr>
              <a:buFont typeface="Wingdings" pitchFamily="2" charset="2"/>
              <a:buChar char="§"/>
            </a:pPr>
            <a:endParaRPr lang="en-US" sz="1400" dirty="0" smtClean="0">
              <a:latin typeface="Rockwell" pitchFamily="18" charset="0"/>
            </a:endParaRPr>
          </a:p>
          <a:p>
            <a:pPr>
              <a:buFont typeface="Wingdings" pitchFamily="2" charset="2"/>
              <a:buChar char="§"/>
            </a:pPr>
            <a:r>
              <a:rPr lang="en-US" sz="1400" dirty="0" smtClean="0">
                <a:latin typeface="Rockwell" pitchFamily="18" charset="0"/>
              </a:rPr>
              <a:t> </a:t>
            </a:r>
            <a:r>
              <a:rPr lang="en-US" sz="1400" dirty="0" smtClean="0">
                <a:latin typeface="Rockwell" pitchFamily="18" charset="0"/>
              </a:rPr>
              <a:t>Step7</a:t>
            </a:r>
            <a:r>
              <a:rPr lang="en-US" sz="1400" dirty="0" smtClean="0">
                <a:latin typeface="Rockwell" pitchFamily="18" charset="0"/>
              </a:rPr>
              <a:t>. Decision Tree Model with </a:t>
            </a:r>
            <a:r>
              <a:rPr lang="en-US" sz="1400" dirty="0" err="1" smtClean="0">
                <a:latin typeface="Rockwell" pitchFamily="18" charset="0"/>
              </a:rPr>
              <a:t>GridSearchCV</a:t>
            </a:r>
            <a:endParaRPr lang="en-US" sz="1400" dirty="0" smtClean="0">
              <a:latin typeface="Rockwell" pitchFamily="18" charset="0"/>
            </a:endParaRPr>
          </a:p>
          <a:p>
            <a:pPr lvl="1">
              <a:buFont typeface="Wingdings" pitchFamily="2" charset="2"/>
              <a:buChar char="§"/>
            </a:pPr>
            <a:r>
              <a:rPr lang="en-US" sz="1400" dirty="0" smtClean="0">
                <a:latin typeface="Rockwell" pitchFamily="18" charset="0"/>
              </a:rPr>
              <a:t> </a:t>
            </a:r>
            <a:r>
              <a:rPr lang="en-US" sz="1400" dirty="0" smtClean="0">
                <a:latin typeface="Rockwell" pitchFamily="18" charset="0"/>
              </a:rPr>
              <a:t>Similarly, use </a:t>
            </a:r>
            <a:r>
              <a:rPr lang="en-US" sz="1400" dirty="0" err="1" smtClean="0">
                <a:latin typeface="Rockwell" pitchFamily="18" charset="0"/>
              </a:rPr>
              <a:t>GridSearchCV</a:t>
            </a:r>
            <a:r>
              <a:rPr lang="en-US" sz="1400" dirty="0" smtClean="0">
                <a:latin typeface="Rockwell" pitchFamily="18" charset="0"/>
              </a:rPr>
              <a:t> to find the best </a:t>
            </a:r>
            <a:r>
              <a:rPr lang="en-US" sz="1400" dirty="0" err="1" smtClean="0">
                <a:latin typeface="Rockwell" pitchFamily="18" charset="0"/>
              </a:rPr>
              <a:t>hyperparameters</a:t>
            </a:r>
            <a:r>
              <a:rPr lang="en-US" sz="1400" dirty="0" smtClean="0">
                <a:latin typeface="Rockwell" pitchFamily="18" charset="0"/>
              </a:rPr>
              <a:t> (</a:t>
            </a:r>
            <a:r>
              <a:rPr lang="en-US" sz="1400" dirty="0" err="1" smtClean="0">
                <a:latin typeface="Rockwell" pitchFamily="18" charset="0"/>
              </a:rPr>
              <a:t>max_depth</a:t>
            </a:r>
            <a:r>
              <a:rPr lang="en-US" sz="1400" dirty="0" smtClean="0">
                <a:latin typeface="Rockwell" pitchFamily="18" charset="0"/>
              </a:rPr>
              <a:t>, </a:t>
            </a:r>
            <a:r>
              <a:rPr lang="en-US" sz="1400" dirty="0" err="1" smtClean="0">
                <a:latin typeface="Rockwell" pitchFamily="18" charset="0"/>
              </a:rPr>
              <a:t>min_samples_split</a:t>
            </a:r>
            <a:r>
              <a:rPr lang="en-US" sz="1400" dirty="0" smtClean="0">
                <a:latin typeface="Rockwell" pitchFamily="18" charset="0"/>
              </a:rPr>
              <a:t>, </a:t>
            </a:r>
            <a:r>
              <a:rPr lang="en-US" sz="1400" dirty="0" err="1" smtClean="0">
                <a:latin typeface="Rockwell" pitchFamily="18" charset="0"/>
              </a:rPr>
              <a:t>min_samples_leaf</a:t>
            </a:r>
            <a:r>
              <a:rPr lang="en-US" sz="1400" dirty="0" smtClean="0">
                <a:latin typeface="Rockwell" pitchFamily="18" charset="0"/>
              </a:rPr>
              <a:t>) for the Decision Tree model.</a:t>
            </a:r>
          </a:p>
          <a:p>
            <a:pPr>
              <a:buFont typeface="Wingdings" pitchFamily="2" charset="2"/>
              <a:buChar char="§"/>
            </a:pPr>
            <a:endParaRPr lang="en-US" sz="1400" dirty="0" smtClean="0">
              <a:latin typeface="Rockwell" pitchFamily="18" charset="0"/>
            </a:endParaRPr>
          </a:p>
          <a:p>
            <a:pPr>
              <a:buFont typeface="Wingdings" pitchFamily="2" charset="2"/>
              <a:buChar char="§"/>
            </a:pPr>
            <a:r>
              <a:rPr lang="en-US" sz="1400" dirty="0" smtClean="0">
                <a:latin typeface="Rockwell" pitchFamily="18" charset="0"/>
              </a:rPr>
              <a:t> </a:t>
            </a:r>
            <a:r>
              <a:rPr lang="en-US" sz="1400" dirty="0" smtClean="0">
                <a:latin typeface="Rockwell" pitchFamily="18" charset="0"/>
              </a:rPr>
              <a:t>Step8 </a:t>
            </a:r>
            <a:r>
              <a:rPr lang="en-US" sz="1400" dirty="0" smtClean="0">
                <a:latin typeface="Rockwell" pitchFamily="18" charset="0"/>
              </a:rPr>
              <a:t>: Model Evaluation</a:t>
            </a:r>
          </a:p>
          <a:p>
            <a:pPr lvl="1">
              <a:buFont typeface="Wingdings" pitchFamily="2" charset="2"/>
              <a:buChar char="§"/>
            </a:pPr>
            <a:r>
              <a:rPr lang="en-US" sz="1400" dirty="0" smtClean="0">
                <a:latin typeface="Rockwell" pitchFamily="18" charset="0"/>
              </a:rPr>
              <a:t>Evaluate </a:t>
            </a:r>
            <a:r>
              <a:rPr lang="en-US" sz="1400" dirty="0" smtClean="0">
                <a:latin typeface="Rockwell" pitchFamily="18" charset="0"/>
              </a:rPr>
              <a:t>both models using metrics like accuracy, precision, recall, F1-score, and ROC-AUC. Print the best parameters found by </a:t>
            </a:r>
            <a:r>
              <a:rPr lang="en-US" sz="1400" dirty="0" err="1" smtClean="0">
                <a:latin typeface="Rockwell" pitchFamily="18" charset="0"/>
              </a:rPr>
              <a:t>GridSearchCV</a:t>
            </a:r>
            <a:r>
              <a:rPr lang="en-US" sz="1400" dirty="0" smtClean="0">
                <a:latin typeface="Rockwell" pitchFamily="18" charset="0"/>
              </a:rPr>
              <a:t> and the classification report.</a:t>
            </a:r>
          </a:p>
          <a:p>
            <a:pPr>
              <a:buFont typeface="Wingdings" pitchFamily="2" charset="2"/>
              <a:buChar char="§"/>
            </a:pPr>
            <a:endParaRPr lang="en-US" sz="1400" dirty="0" smtClean="0">
              <a:latin typeface="Rockwell" pitchFamily="18" charset="0"/>
            </a:endParaRPr>
          </a:p>
          <a:p>
            <a:pPr>
              <a:buFont typeface="Wingdings" pitchFamily="2" charset="2"/>
              <a:buChar char="§"/>
            </a:pPr>
            <a:r>
              <a:rPr lang="en-US" sz="1400" dirty="0" smtClean="0">
                <a:latin typeface="Rockwell" pitchFamily="18" charset="0"/>
              </a:rPr>
              <a:t> Step9 </a:t>
            </a:r>
            <a:r>
              <a:rPr lang="en-US" sz="1400" dirty="0" smtClean="0">
                <a:latin typeface="Rockwell" pitchFamily="18" charset="0"/>
              </a:rPr>
              <a:t>: Plotting ROC Curves</a:t>
            </a:r>
          </a:p>
          <a:p>
            <a:pPr lvl="1">
              <a:buFont typeface="Wingdings" pitchFamily="2" charset="2"/>
              <a:buChar char="§"/>
            </a:pPr>
            <a:r>
              <a:rPr lang="en-US" sz="1400" dirty="0" smtClean="0">
                <a:latin typeface="Rockwell" pitchFamily="18" charset="0"/>
              </a:rPr>
              <a:t>Plot </a:t>
            </a:r>
            <a:r>
              <a:rPr lang="en-US" sz="1400" dirty="0" smtClean="0">
                <a:latin typeface="Rockwell" pitchFamily="18" charset="0"/>
              </a:rPr>
              <a:t>ROC curves for both models to visualize their performance. The ROC curve plots the True Positive Rate (TPR) against the False Positive Rate (FPR) at various threshold settings. The Area Under the Curve (AUC) provides a single measure of the model's ability to discriminate between positive and negative classes</a:t>
            </a:r>
            <a:r>
              <a:rPr lang="en-US" sz="1400" dirty="0" smtClean="0">
                <a:latin typeface="Rockwell" pitchFamily="18" charset="0"/>
              </a:rPr>
              <a:t>.</a:t>
            </a:r>
          </a:p>
          <a:p>
            <a:pPr lvl="1"/>
            <a:endParaRPr lang="en-IN" sz="1400" dirty="0" smtClean="0">
              <a:latin typeface="Rockwell" pitchFamily="18" charset="0"/>
            </a:endParaRPr>
          </a:p>
        </p:txBody>
      </p:sp>
      <p:sp>
        <p:nvSpPr>
          <p:cNvPr id="3" name="TextBox 2"/>
          <p:cNvSpPr txBox="1"/>
          <p:nvPr/>
        </p:nvSpPr>
        <p:spPr>
          <a:xfrm>
            <a:off x="924026" y="4620127"/>
            <a:ext cx="10443410" cy="738664"/>
          </a:xfrm>
          <a:prstGeom prst="rect">
            <a:avLst/>
          </a:prstGeom>
          <a:noFill/>
        </p:spPr>
        <p:txBody>
          <a:bodyPr wrap="square" rtlCol="0">
            <a:spAutoFit/>
          </a:bodyPr>
          <a:lstStyle/>
          <a:p>
            <a:pPr>
              <a:buFont typeface="Wingdings" pitchFamily="2" charset="2"/>
              <a:buChar char="§"/>
            </a:pPr>
            <a:r>
              <a:rPr lang="en-US" sz="1400" dirty="0" smtClean="0">
                <a:latin typeface="Rockwell" pitchFamily="18" charset="0"/>
              </a:rPr>
              <a:t> Step10 :  L2 regularization </a:t>
            </a:r>
          </a:p>
          <a:p>
            <a:pPr lvl="1">
              <a:buFont typeface="Wingdings" pitchFamily="2" charset="2"/>
              <a:buChar char="§"/>
            </a:pPr>
            <a:r>
              <a:rPr lang="en-US" sz="1400" dirty="0" smtClean="0">
                <a:latin typeface="Rockwell" pitchFamily="18" charset="0"/>
              </a:rPr>
              <a:t>:  L2 </a:t>
            </a:r>
            <a:r>
              <a:rPr lang="en-US" sz="1400" dirty="0" err="1" smtClean="0">
                <a:latin typeface="Rockwell" pitchFamily="18" charset="0"/>
              </a:rPr>
              <a:t>regularizatio</a:t>
            </a:r>
            <a:r>
              <a:rPr lang="en-US" sz="1400" dirty="0" smtClean="0">
                <a:latin typeface="Rockwell" pitchFamily="18" charset="0"/>
              </a:rPr>
              <a:t> is </a:t>
            </a:r>
            <a:r>
              <a:rPr lang="en-US" sz="1400" dirty="0" smtClean="0">
                <a:latin typeface="Rockwell" pitchFamily="18" charset="0"/>
              </a:rPr>
              <a:t>applied by setting penalty='l2' in the </a:t>
            </a:r>
            <a:r>
              <a:rPr lang="en-US" sz="1400" dirty="0" err="1" smtClean="0">
                <a:latin typeface="Rockwell" pitchFamily="18" charset="0"/>
              </a:rPr>
              <a:t>LogisticRegression</a:t>
            </a:r>
            <a:r>
              <a:rPr lang="en-US" sz="1400" dirty="0" smtClean="0">
                <a:latin typeface="Rockwell" pitchFamily="18" charset="0"/>
              </a:rPr>
              <a:t> model, which can help to reduce </a:t>
            </a:r>
            <a:r>
              <a:rPr lang="en-US" sz="1400" dirty="0" err="1" smtClean="0">
                <a:latin typeface="Rockwell" pitchFamily="18" charset="0"/>
              </a:rPr>
              <a:t>overfitting</a:t>
            </a:r>
            <a:r>
              <a:rPr lang="en-US" sz="1400" dirty="0" smtClean="0">
                <a:latin typeface="Rockwell" pitchFamily="18" charset="0"/>
              </a:rPr>
              <a:t> by penalizing large coefficients.</a:t>
            </a:r>
            <a:endParaRPr lang="en-US" sz="1400" dirty="0">
              <a:latin typeface="Rockwell"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xmlns="" id="{BDB90223-5D15-41E3-9664-BD96C3BD25A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3" name="TextBox 2">
            <a:extLst>
              <a:ext uri="{FF2B5EF4-FFF2-40B4-BE49-F238E27FC236}">
                <a16:creationId xmlns:a16="http://schemas.microsoft.com/office/drawing/2014/main" xmlns="" id="{598C2C04-A959-C0B6-DF84-79F2FAA86E8C}"/>
              </a:ext>
            </a:extLst>
          </p:cNvPr>
          <p:cNvSpPr txBox="1"/>
          <p:nvPr/>
        </p:nvSpPr>
        <p:spPr>
          <a:xfrm>
            <a:off x="821789" y="638233"/>
            <a:ext cx="7234556" cy="1323439"/>
          </a:xfrm>
          <a:prstGeom prst="rect">
            <a:avLst/>
          </a:prstGeom>
          <a:noFill/>
        </p:spPr>
        <p:txBody>
          <a:bodyPr wrap="square" rtlCol="0">
            <a:spAutoFit/>
          </a:bodyPr>
          <a:lstStyle/>
          <a:p>
            <a:r>
              <a:rPr lang="en-GB" sz="4000" dirty="0">
                <a:solidFill>
                  <a:srgbClr val="1C1A55"/>
                </a:solidFill>
                <a:latin typeface="Rockwell" panose="02060603020205020403" pitchFamily="18" charset="0"/>
              </a:rPr>
              <a:t>Applying Machine </a:t>
            </a:r>
          </a:p>
          <a:p>
            <a:r>
              <a:rPr lang="en-GB" sz="4000" dirty="0">
                <a:solidFill>
                  <a:srgbClr val="1C1A55"/>
                </a:solidFill>
                <a:latin typeface="Rockwell" panose="02060603020205020403" pitchFamily="18" charset="0"/>
              </a:rPr>
              <a:t>Learning Algorithms</a:t>
            </a:r>
          </a:p>
        </p:txBody>
      </p:sp>
      <p:sp>
        <p:nvSpPr>
          <p:cNvPr id="8" name="TextBox 7">
            <a:extLst>
              <a:ext uri="{FF2B5EF4-FFF2-40B4-BE49-F238E27FC236}">
                <a16:creationId xmlns:a16="http://schemas.microsoft.com/office/drawing/2014/main" xmlns="" id="{46C75E4A-D585-9117-FFEA-E2CEC4EBA442}"/>
              </a:ext>
            </a:extLst>
          </p:cNvPr>
          <p:cNvSpPr txBox="1"/>
          <p:nvPr/>
        </p:nvSpPr>
        <p:spPr>
          <a:xfrm>
            <a:off x="1044902" y="2282239"/>
            <a:ext cx="10376472" cy="4185761"/>
          </a:xfrm>
          <a:prstGeom prst="rect">
            <a:avLst/>
          </a:prstGeom>
          <a:noFill/>
        </p:spPr>
        <p:txBody>
          <a:bodyPr wrap="square" rtlCol="0">
            <a:spAutoFit/>
          </a:bodyPr>
          <a:lstStyle/>
          <a:p>
            <a:r>
              <a:rPr lang="en-GB" sz="1400" dirty="0">
                <a:latin typeface="Rockwell" pitchFamily="18" charset="0"/>
              </a:rPr>
              <a:t>This </a:t>
            </a:r>
            <a:r>
              <a:rPr lang="en-GB" sz="1400" dirty="0" smtClean="0">
                <a:latin typeface="Rockwell" pitchFamily="18" charset="0"/>
              </a:rPr>
              <a:t>Accident Severity Prediction problem </a:t>
            </a:r>
            <a:r>
              <a:rPr lang="en-GB" sz="1400" dirty="0">
                <a:latin typeface="Rockwell" pitchFamily="18" charset="0"/>
              </a:rPr>
              <a:t>we have here is a </a:t>
            </a:r>
            <a:r>
              <a:rPr lang="en-GB" sz="1400" dirty="0" smtClean="0">
                <a:latin typeface="Rockwell" pitchFamily="18" charset="0"/>
              </a:rPr>
              <a:t>Classification </a:t>
            </a:r>
            <a:r>
              <a:rPr lang="en-GB" sz="1400" dirty="0">
                <a:latin typeface="Rockwell" pitchFamily="18" charset="0"/>
              </a:rPr>
              <a:t>problem. </a:t>
            </a:r>
          </a:p>
          <a:p>
            <a:endParaRPr lang="en-GB" sz="1400" dirty="0">
              <a:latin typeface="Rockwell" pitchFamily="18" charset="0"/>
            </a:endParaRPr>
          </a:p>
          <a:p>
            <a:r>
              <a:rPr lang="en-GB" sz="1400" dirty="0">
                <a:latin typeface="Rockwell" pitchFamily="18" charset="0"/>
              </a:rPr>
              <a:t>Models </a:t>
            </a:r>
            <a:r>
              <a:rPr lang="en-GB" sz="1400" dirty="0" smtClean="0">
                <a:latin typeface="Rockwell" pitchFamily="18" charset="0"/>
              </a:rPr>
              <a:t>used : </a:t>
            </a:r>
            <a:endParaRPr lang="en-GB" sz="1400" dirty="0">
              <a:latin typeface="Rockwell" pitchFamily="18" charset="0"/>
            </a:endParaRPr>
          </a:p>
          <a:p>
            <a:endParaRPr lang="en-GB" sz="1400" dirty="0">
              <a:latin typeface="Rockwell" pitchFamily="18" charset="0"/>
            </a:endParaRPr>
          </a:p>
          <a:p>
            <a:r>
              <a:rPr lang="en-US" sz="1400" b="1" dirty="0" smtClean="0">
                <a:latin typeface="Rockwell" pitchFamily="18" charset="0"/>
              </a:rPr>
              <a:t>Logistic Regression :</a:t>
            </a:r>
          </a:p>
          <a:p>
            <a:pPr lvl="1">
              <a:buFont typeface="Arial" pitchFamily="34" charset="0"/>
              <a:buChar char="•"/>
            </a:pPr>
            <a:r>
              <a:rPr lang="en-US" sz="1400" dirty="0" smtClean="0">
                <a:latin typeface="Rockwell" pitchFamily="18" charset="0"/>
              </a:rPr>
              <a:t> Logistic regression is a statistical model that uses a logistic function to model the probability of a binary outcome</a:t>
            </a:r>
            <a:r>
              <a:rPr lang="en-US" sz="1400" dirty="0" smtClean="0">
                <a:latin typeface="Rockwell" pitchFamily="18" charset="0"/>
              </a:rPr>
              <a:t>.</a:t>
            </a:r>
          </a:p>
          <a:p>
            <a:pPr lvl="1"/>
            <a:endParaRPr lang="en-US" sz="1400" dirty="0" smtClean="0">
              <a:latin typeface="Rockwell" pitchFamily="18" charset="0"/>
            </a:endParaRPr>
          </a:p>
          <a:p>
            <a:pPr lvl="1">
              <a:buFont typeface="Arial" pitchFamily="34" charset="0"/>
              <a:buChar char="•"/>
            </a:pPr>
            <a:r>
              <a:rPr lang="en-US" sz="1400" dirty="0" smtClean="0">
                <a:latin typeface="Rockwell" pitchFamily="18" charset="0"/>
              </a:rPr>
              <a:t> </a:t>
            </a:r>
            <a:r>
              <a:rPr lang="en-US" sz="1400" dirty="0" smtClean="0">
                <a:latin typeface="Rockwell" pitchFamily="18" charset="0"/>
              </a:rPr>
              <a:t>The </a:t>
            </a:r>
            <a:r>
              <a:rPr lang="en-US" sz="1400" dirty="0" smtClean="0">
                <a:latin typeface="Rockwell" pitchFamily="18" charset="0"/>
              </a:rPr>
              <a:t>coefficients in logistic regression indicate the strength and direction of the relationship between features (such as driver age, vehicle type, weather conditions) and accident severity, making it easier to understand which factors contribute most to severe accidents.</a:t>
            </a:r>
          </a:p>
          <a:p>
            <a:pPr marL="285750" indent="-285750">
              <a:buFont typeface="Arial" panose="020B0604020202020204" pitchFamily="34" charset="0"/>
              <a:buChar char="•"/>
            </a:pPr>
            <a:endParaRPr lang="en-GB" sz="1400" dirty="0">
              <a:latin typeface="Rockwell" pitchFamily="18" charset="0"/>
            </a:endParaRPr>
          </a:p>
          <a:p>
            <a:r>
              <a:rPr lang="en-US" sz="1400" b="1" dirty="0" smtClean="0">
                <a:latin typeface="Rockwell" pitchFamily="18" charset="0"/>
              </a:rPr>
              <a:t>Decision Tree Classifier : </a:t>
            </a:r>
          </a:p>
          <a:p>
            <a:pPr lvl="1">
              <a:buFont typeface="Arial" pitchFamily="34" charset="0"/>
              <a:buChar char="•"/>
            </a:pPr>
            <a:r>
              <a:rPr lang="en-US" sz="1400" dirty="0" smtClean="0">
                <a:latin typeface="Rockwell" pitchFamily="18" charset="0"/>
              </a:rPr>
              <a:t> A decision tree classifier uses a tree-like model of decisions and their possible consequences, including chance event outcomes, resource costs, and utility. The model splits the data into subsets based on the value of input features, forming a tree structure where each node represents a feature and each branch represents a decision rule</a:t>
            </a:r>
            <a:r>
              <a:rPr lang="en-US" sz="1400" dirty="0" smtClean="0">
                <a:latin typeface="Rockwell" pitchFamily="18" charset="0"/>
              </a:rPr>
              <a:t>.</a:t>
            </a:r>
          </a:p>
          <a:p>
            <a:pPr lvl="1"/>
            <a:endParaRPr lang="en-US" sz="1400" dirty="0" smtClean="0">
              <a:latin typeface="Rockwell" pitchFamily="18" charset="0"/>
            </a:endParaRPr>
          </a:p>
          <a:p>
            <a:pPr lvl="1">
              <a:buFont typeface="Arial" pitchFamily="34" charset="0"/>
              <a:buChar char="•"/>
            </a:pPr>
            <a:r>
              <a:rPr lang="en-US" sz="1400" dirty="0" smtClean="0">
                <a:latin typeface="Rockwell" pitchFamily="18" charset="0"/>
              </a:rPr>
              <a:t> Decision trees can model complex, non-linear relationships between features and accident severity. This ability is crucial when predicting accident severity, as the relationship between factors (e.g., road conditions, traffic density) and severity might not be linear.</a:t>
            </a:r>
          </a:p>
        </p:txBody>
      </p:sp>
    </p:spTree>
    <p:extLst>
      <p:ext uri="{BB962C8B-B14F-4D97-AF65-F5344CB8AC3E}">
        <p14:creationId xmlns:p14="http://schemas.microsoft.com/office/powerpoint/2010/main" xmlns="" val="4330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xmlns="" id="{BDB90223-5D15-41E3-9664-BD96C3BD25A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3" name="TextBox 2">
            <a:extLst>
              <a:ext uri="{FF2B5EF4-FFF2-40B4-BE49-F238E27FC236}">
                <a16:creationId xmlns:a16="http://schemas.microsoft.com/office/drawing/2014/main" xmlns="" id="{20793CFA-4C8E-106D-5A02-1FD80316119E}"/>
              </a:ext>
            </a:extLst>
          </p:cNvPr>
          <p:cNvSpPr txBox="1"/>
          <p:nvPr/>
        </p:nvSpPr>
        <p:spPr>
          <a:xfrm>
            <a:off x="750498" y="695409"/>
            <a:ext cx="5072332"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Evaluation Metrics</a:t>
            </a:r>
          </a:p>
        </p:txBody>
      </p:sp>
      <p:sp>
        <p:nvSpPr>
          <p:cNvPr id="4" name="TextBox 3">
            <a:extLst>
              <a:ext uri="{FF2B5EF4-FFF2-40B4-BE49-F238E27FC236}">
                <a16:creationId xmlns:a16="http://schemas.microsoft.com/office/drawing/2014/main" xmlns="" id="{ED92418E-568B-413B-3449-79D21909E8EA}"/>
              </a:ext>
            </a:extLst>
          </p:cNvPr>
          <p:cNvSpPr txBox="1"/>
          <p:nvPr/>
        </p:nvSpPr>
        <p:spPr>
          <a:xfrm>
            <a:off x="933931" y="1992703"/>
            <a:ext cx="4705465" cy="461665"/>
          </a:xfrm>
          <a:prstGeom prst="rect">
            <a:avLst/>
          </a:prstGeom>
          <a:noFill/>
        </p:spPr>
        <p:txBody>
          <a:bodyPr wrap="square" rtlCol="0">
            <a:spAutoFit/>
          </a:bodyPr>
          <a:lstStyle/>
          <a:p>
            <a:r>
              <a:rPr lang="en-GB" sz="2400" dirty="0" smtClean="0">
                <a:solidFill>
                  <a:srgbClr val="1C1A55"/>
                </a:solidFill>
                <a:latin typeface="Rockwell" panose="02060603020205020403" pitchFamily="18" charset="0"/>
              </a:rPr>
              <a:t>Classification Report</a:t>
            </a:r>
            <a:endParaRPr lang="en-GB" sz="2400" dirty="0">
              <a:solidFill>
                <a:srgbClr val="1C1A55"/>
              </a:solidFill>
              <a:latin typeface="Rockwell" panose="02060603020205020403" pitchFamily="18" charset="0"/>
            </a:endParaRPr>
          </a:p>
        </p:txBody>
      </p:sp>
      <p:sp>
        <p:nvSpPr>
          <p:cNvPr id="7" name="TextBox 6">
            <a:extLst>
              <a:ext uri="{FF2B5EF4-FFF2-40B4-BE49-F238E27FC236}">
                <a16:creationId xmlns:a16="http://schemas.microsoft.com/office/drawing/2014/main" xmlns="" id="{F2B41E8E-6A9A-B969-D7E7-586307CAA565}"/>
              </a:ext>
            </a:extLst>
          </p:cNvPr>
          <p:cNvSpPr txBox="1"/>
          <p:nvPr/>
        </p:nvSpPr>
        <p:spPr>
          <a:xfrm>
            <a:off x="6721962" y="1992702"/>
            <a:ext cx="4536107" cy="461665"/>
          </a:xfrm>
          <a:prstGeom prst="rect">
            <a:avLst/>
          </a:prstGeom>
          <a:noFill/>
        </p:spPr>
        <p:txBody>
          <a:bodyPr wrap="square" rtlCol="0">
            <a:spAutoFit/>
          </a:bodyPr>
          <a:lstStyle/>
          <a:p>
            <a:r>
              <a:rPr lang="en-GB" sz="2400" dirty="0" smtClean="0">
                <a:solidFill>
                  <a:srgbClr val="1C1A55"/>
                </a:solidFill>
                <a:latin typeface="Rockwell" panose="02060603020205020403" pitchFamily="18" charset="0"/>
              </a:rPr>
              <a:t>Models : LR and DTC</a:t>
            </a:r>
            <a:endParaRPr lang="en-GB" sz="2400" dirty="0">
              <a:solidFill>
                <a:srgbClr val="1C1A55"/>
              </a:solidFill>
              <a:latin typeface="Rockwell" panose="02060603020205020403" pitchFamily="18" charset="0"/>
            </a:endParaRPr>
          </a:p>
        </p:txBody>
      </p:sp>
      <p:graphicFrame>
        <p:nvGraphicFramePr>
          <p:cNvPr id="8" name="Table 7">
            <a:extLst>
              <a:ext uri="{FF2B5EF4-FFF2-40B4-BE49-F238E27FC236}">
                <a16:creationId xmlns:a16="http://schemas.microsoft.com/office/drawing/2014/main" xmlns="" id="{DCE1FD55-D734-0B9F-D7BF-1D976F11A6C8}"/>
              </a:ext>
            </a:extLst>
          </p:cNvPr>
          <p:cNvGraphicFramePr>
            <a:graphicFrameLocks noGrp="1"/>
          </p:cNvGraphicFramePr>
          <p:nvPr>
            <p:extLst>
              <p:ext uri="{D42A27DB-BD31-4B8C-83A1-F6EECF244321}">
                <p14:modId xmlns:p14="http://schemas.microsoft.com/office/powerpoint/2010/main" xmlns="" val="3744410198"/>
              </p:ext>
            </p:extLst>
          </p:nvPr>
        </p:nvGraphicFramePr>
        <p:xfrm>
          <a:off x="286956" y="3043776"/>
          <a:ext cx="5117800" cy="2127664"/>
        </p:xfrm>
        <a:graphic>
          <a:graphicData uri="http://schemas.openxmlformats.org/drawingml/2006/table">
            <a:tbl>
              <a:tblPr firstRow="1" bandRow="1">
                <a:tableStyleId>{5C22544A-7EE6-4342-B048-85BDC9FD1C3A}</a:tableStyleId>
              </a:tblPr>
              <a:tblGrid>
                <a:gridCol w="1023560">
                  <a:extLst>
                    <a:ext uri="{9D8B030D-6E8A-4147-A177-3AD203B41FA5}">
                      <a16:colId xmlns:a16="http://schemas.microsoft.com/office/drawing/2014/main" xmlns="" val="1316041839"/>
                    </a:ext>
                  </a:extLst>
                </a:gridCol>
                <a:gridCol w="1225607">
                  <a:extLst>
                    <a:ext uri="{9D8B030D-6E8A-4147-A177-3AD203B41FA5}">
                      <a16:colId xmlns:a16="http://schemas.microsoft.com/office/drawing/2014/main" xmlns="" val="3958496144"/>
                    </a:ext>
                  </a:extLst>
                </a:gridCol>
                <a:gridCol w="920808">
                  <a:extLst>
                    <a:ext uri="{9D8B030D-6E8A-4147-A177-3AD203B41FA5}">
                      <a16:colId xmlns:a16="http://schemas.microsoft.com/office/drawing/2014/main" xmlns="" val="2613615629"/>
                    </a:ext>
                  </a:extLst>
                </a:gridCol>
                <a:gridCol w="924265"/>
                <a:gridCol w="1023560"/>
              </a:tblGrid>
              <a:tr h="370840">
                <a:tc>
                  <a:txBody>
                    <a:bodyPr/>
                    <a:lstStyle/>
                    <a:p>
                      <a:pPr algn="ctr"/>
                      <a:r>
                        <a:rPr lang="en-GB" sz="1400" dirty="0">
                          <a:latin typeface="Rockwell" panose="02060603020205020403" pitchFamily="18" charset="0"/>
                        </a:rPr>
                        <a:t>Model</a:t>
                      </a:r>
                    </a:p>
                  </a:txBody>
                  <a:tcPr/>
                </a:tc>
                <a:tc>
                  <a:txBody>
                    <a:bodyPr/>
                    <a:lstStyle/>
                    <a:p>
                      <a:pPr algn="ctr"/>
                      <a:r>
                        <a:rPr lang="en-GB" sz="1400" dirty="0" smtClean="0">
                          <a:latin typeface="Rockwell" panose="02060603020205020403" pitchFamily="18" charset="0"/>
                        </a:rPr>
                        <a:t>Precision</a:t>
                      </a:r>
                      <a:endParaRPr lang="en-GB" sz="1400" dirty="0">
                        <a:latin typeface="Rockwell" panose="02060603020205020403" pitchFamily="18" charset="0"/>
                      </a:endParaRPr>
                    </a:p>
                  </a:txBody>
                  <a:tcPr/>
                </a:tc>
                <a:tc>
                  <a:txBody>
                    <a:bodyPr/>
                    <a:lstStyle/>
                    <a:p>
                      <a:pPr algn="ctr"/>
                      <a:r>
                        <a:rPr lang="en-GB" sz="1400" dirty="0" smtClean="0">
                          <a:latin typeface="Rockwell" panose="02060603020205020403" pitchFamily="18" charset="0"/>
                        </a:rPr>
                        <a:t>Recall</a:t>
                      </a:r>
                      <a:endParaRPr lang="en-GB" sz="1400" dirty="0">
                        <a:latin typeface="Rockwell" panose="02060603020205020403" pitchFamily="18" charset="0"/>
                      </a:endParaRPr>
                    </a:p>
                  </a:txBody>
                  <a:tcPr/>
                </a:tc>
                <a:tc>
                  <a:txBody>
                    <a:bodyPr/>
                    <a:lstStyle/>
                    <a:p>
                      <a:pPr algn="ctr"/>
                      <a:r>
                        <a:rPr lang="en-GB" sz="1400" dirty="0" smtClean="0">
                          <a:latin typeface="Rockwell" panose="02060603020205020403" pitchFamily="18" charset="0"/>
                        </a:rPr>
                        <a:t>F1</a:t>
                      </a:r>
                      <a:r>
                        <a:rPr lang="en-GB" sz="1400" baseline="0" dirty="0" smtClean="0">
                          <a:latin typeface="Rockwell" panose="02060603020205020403" pitchFamily="18" charset="0"/>
                        </a:rPr>
                        <a:t>-score</a:t>
                      </a:r>
                      <a:endParaRPr lang="en-GB" sz="1400" dirty="0">
                        <a:latin typeface="Rockwell" panose="02060603020205020403" pitchFamily="18" charset="0"/>
                      </a:endParaRPr>
                    </a:p>
                  </a:txBody>
                  <a:tcPr/>
                </a:tc>
                <a:tc>
                  <a:txBody>
                    <a:bodyPr/>
                    <a:lstStyle/>
                    <a:p>
                      <a:pPr algn="ctr"/>
                      <a:r>
                        <a:rPr lang="en-GB" sz="1400" dirty="0" smtClean="0">
                          <a:latin typeface="Rockwell" panose="02060603020205020403" pitchFamily="18" charset="0"/>
                        </a:rPr>
                        <a:t>support</a:t>
                      </a:r>
                      <a:endParaRPr lang="en-GB" sz="1400" dirty="0">
                        <a:latin typeface="Rockwell" panose="02060603020205020403" pitchFamily="18" charset="0"/>
                      </a:endParaRPr>
                    </a:p>
                  </a:txBody>
                  <a:tcPr/>
                </a:tc>
                <a:extLst>
                  <a:ext uri="{0D108BD9-81ED-4DB2-BD59-A6C34878D82A}">
                    <a16:rowId xmlns:a16="http://schemas.microsoft.com/office/drawing/2014/main" xmlns="" val="3353894938"/>
                  </a:ext>
                </a:extLst>
              </a:tr>
              <a:tr h="370840">
                <a:tc>
                  <a:txBody>
                    <a:bodyPr/>
                    <a:lstStyle/>
                    <a:p>
                      <a:pPr algn="ctr"/>
                      <a:r>
                        <a:rPr lang="en-GB" sz="1400" dirty="0" smtClean="0">
                          <a:latin typeface="Rockwell" panose="02060603020205020403" pitchFamily="18" charset="0"/>
                        </a:rPr>
                        <a:t>L(0)</a:t>
                      </a:r>
                      <a:endParaRPr lang="en-GB" sz="1400" dirty="0">
                        <a:latin typeface="Rockwell" panose="02060603020205020403" pitchFamily="18" charset="0"/>
                      </a:endParaRPr>
                    </a:p>
                  </a:txBody>
                  <a:tcPr/>
                </a:tc>
                <a:tc>
                  <a:txBody>
                    <a:bodyPr/>
                    <a:lstStyle/>
                    <a:p>
                      <a:r>
                        <a:rPr lang="en-IN" sz="1400" dirty="0" smtClean="0">
                          <a:latin typeface="Rockwell" pitchFamily="18" charset="0"/>
                        </a:rPr>
                        <a:t>1.00</a:t>
                      </a:r>
                      <a:endParaRPr lang="en-US" sz="1400" dirty="0">
                        <a:latin typeface="Rockwell" pitchFamily="18" charset="0"/>
                      </a:endParaRPr>
                    </a:p>
                  </a:txBody>
                  <a:tcPr/>
                </a:tc>
                <a:tc>
                  <a:txBody>
                    <a:bodyPr/>
                    <a:lstStyle/>
                    <a:p>
                      <a:r>
                        <a:rPr lang="en-IN" sz="1400" dirty="0" smtClean="0">
                          <a:latin typeface="Rockwell" pitchFamily="18" charset="0"/>
                        </a:rPr>
                        <a:t>1.00</a:t>
                      </a:r>
                      <a:endParaRPr lang="en-US" sz="1400" dirty="0">
                        <a:latin typeface="Rockwell" pitchFamily="18" charset="0"/>
                      </a:endParaRPr>
                    </a:p>
                  </a:txBody>
                  <a:tcPr/>
                </a:tc>
                <a:tc>
                  <a:txBody>
                    <a:bodyPr/>
                    <a:lstStyle/>
                    <a:p>
                      <a:r>
                        <a:rPr lang="en-IN" sz="1400" dirty="0" smtClean="0">
                          <a:latin typeface="Rockwell" pitchFamily="18" charset="0"/>
                        </a:rPr>
                        <a:t>1.00</a:t>
                      </a:r>
                      <a:endParaRPr lang="en-US" sz="1400" dirty="0">
                        <a:latin typeface="Rockwell" pitchFamily="18" charset="0"/>
                      </a:endParaRPr>
                    </a:p>
                  </a:txBody>
                  <a:tcPr/>
                </a:tc>
                <a:tc>
                  <a:txBody>
                    <a:bodyPr/>
                    <a:lstStyle/>
                    <a:p>
                      <a:r>
                        <a:rPr lang="en-IN" sz="1400" dirty="0" smtClean="0">
                          <a:latin typeface="Rockwell" pitchFamily="18" charset="0"/>
                        </a:rPr>
                        <a:t>13583</a:t>
                      </a:r>
                      <a:endParaRPr lang="en-US" sz="1400" dirty="0">
                        <a:latin typeface="Rockwell" pitchFamily="18" charset="0"/>
                      </a:endParaRPr>
                    </a:p>
                  </a:txBody>
                  <a:tcPr/>
                </a:tc>
                <a:extLst>
                  <a:ext uri="{0D108BD9-81ED-4DB2-BD59-A6C34878D82A}">
                    <a16:rowId xmlns:a16="http://schemas.microsoft.com/office/drawing/2014/main" xmlns="" val="1361183076"/>
                  </a:ext>
                </a:extLst>
              </a:tr>
              <a:tr h="370840">
                <a:tc>
                  <a:txBody>
                    <a:bodyPr/>
                    <a:lstStyle/>
                    <a:p>
                      <a:pPr algn="ctr"/>
                      <a:r>
                        <a:rPr lang="en-GB" sz="1400" dirty="0" smtClean="0">
                          <a:latin typeface="Rockwell" panose="02060603020205020403" pitchFamily="18" charset="0"/>
                        </a:rPr>
                        <a:t>L(1)</a:t>
                      </a:r>
                      <a:endParaRPr lang="en-GB" sz="1400" dirty="0">
                        <a:latin typeface="Rockwell" panose="02060603020205020403" pitchFamily="18" charset="0"/>
                      </a:endParaRPr>
                    </a:p>
                  </a:txBody>
                  <a:tcPr/>
                </a:tc>
                <a:tc>
                  <a:txBody>
                    <a:bodyPr/>
                    <a:lstStyle/>
                    <a:p>
                      <a:r>
                        <a:rPr lang="en-IN" sz="1400" dirty="0" smtClean="0">
                          <a:latin typeface="Rockwell" pitchFamily="18" charset="0"/>
                        </a:rPr>
                        <a:t>1.00</a:t>
                      </a:r>
                      <a:endParaRPr lang="en-US" sz="1400" dirty="0">
                        <a:latin typeface="Rockwell" pitchFamily="18" charset="0"/>
                      </a:endParaRPr>
                    </a:p>
                  </a:txBody>
                  <a:tcPr/>
                </a:tc>
                <a:tc>
                  <a:txBody>
                    <a:bodyPr/>
                    <a:lstStyle/>
                    <a:p>
                      <a:r>
                        <a:rPr lang="en-IN" sz="1400" dirty="0" smtClean="0">
                          <a:latin typeface="Rockwell" pitchFamily="18" charset="0"/>
                        </a:rPr>
                        <a:t>0.12</a:t>
                      </a:r>
                      <a:endParaRPr lang="en-US" sz="1400" dirty="0">
                        <a:latin typeface="Rockwell" pitchFamily="18" charset="0"/>
                      </a:endParaRPr>
                    </a:p>
                  </a:txBody>
                  <a:tcPr/>
                </a:tc>
                <a:tc>
                  <a:txBody>
                    <a:bodyPr/>
                    <a:lstStyle/>
                    <a:p>
                      <a:r>
                        <a:rPr lang="en-IN" sz="1400" dirty="0" smtClean="0">
                          <a:latin typeface="Rockwell" pitchFamily="18" charset="0"/>
                        </a:rPr>
                        <a:t>0.22</a:t>
                      </a:r>
                      <a:endParaRPr lang="en-US" sz="1400" dirty="0">
                        <a:latin typeface="Rockwell" pitchFamily="18" charset="0"/>
                      </a:endParaRPr>
                    </a:p>
                  </a:txBody>
                  <a:tcPr/>
                </a:tc>
                <a:tc>
                  <a:txBody>
                    <a:bodyPr/>
                    <a:lstStyle/>
                    <a:p>
                      <a:r>
                        <a:rPr lang="en-IN" sz="1400" dirty="0" smtClean="0">
                          <a:latin typeface="Rockwell" pitchFamily="18" charset="0"/>
                        </a:rPr>
                        <a:t>16</a:t>
                      </a:r>
                      <a:endParaRPr lang="en-US" sz="1400" dirty="0">
                        <a:latin typeface="Rockwell" pitchFamily="18" charset="0"/>
                      </a:endParaRPr>
                    </a:p>
                  </a:txBody>
                  <a:tcPr/>
                </a:tc>
                <a:extLst>
                  <a:ext uri="{0D108BD9-81ED-4DB2-BD59-A6C34878D82A}">
                    <a16:rowId xmlns:a16="http://schemas.microsoft.com/office/drawing/2014/main" xmlns="" val="3506250205"/>
                  </a:ext>
                </a:extLst>
              </a:tr>
              <a:tr h="496984">
                <a:tc>
                  <a:txBody>
                    <a:bodyPr/>
                    <a:lstStyle/>
                    <a:p>
                      <a:pPr algn="ctr"/>
                      <a:r>
                        <a:rPr lang="en-GB" sz="1400" dirty="0" smtClean="0">
                          <a:latin typeface="Rockwell" panose="02060603020205020403" pitchFamily="18" charset="0"/>
                        </a:rPr>
                        <a:t>D(0)</a:t>
                      </a:r>
                      <a:endParaRPr lang="en-GB" sz="1400" dirty="0">
                        <a:latin typeface="Rockwell" panose="02060603020205020403" pitchFamily="18" charset="0"/>
                      </a:endParaRPr>
                    </a:p>
                  </a:txBody>
                  <a:tcPr/>
                </a:tc>
                <a:tc>
                  <a:txBody>
                    <a:bodyPr/>
                    <a:lstStyle/>
                    <a:p>
                      <a:r>
                        <a:rPr lang="en-IN" sz="1400" dirty="0" smtClean="0">
                          <a:latin typeface="Rockwell" pitchFamily="18" charset="0"/>
                        </a:rPr>
                        <a:t>1.00</a:t>
                      </a:r>
                      <a:endParaRPr lang="en-US" sz="1400" dirty="0">
                        <a:latin typeface="Rockwell" pitchFamily="18" charset="0"/>
                      </a:endParaRPr>
                    </a:p>
                  </a:txBody>
                  <a:tcPr/>
                </a:tc>
                <a:tc>
                  <a:txBody>
                    <a:bodyPr/>
                    <a:lstStyle/>
                    <a:p>
                      <a:r>
                        <a:rPr lang="en-IN" sz="1400" dirty="0" smtClean="0">
                          <a:latin typeface="Rockwell" pitchFamily="18" charset="0"/>
                        </a:rPr>
                        <a:t>1.00</a:t>
                      </a:r>
                      <a:endParaRPr lang="en-US" sz="1400" dirty="0">
                        <a:latin typeface="Rockwell" pitchFamily="18" charset="0"/>
                      </a:endParaRPr>
                    </a:p>
                  </a:txBody>
                  <a:tcPr/>
                </a:tc>
                <a:tc>
                  <a:txBody>
                    <a:bodyPr/>
                    <a:lstStyle/>
                    <a:p>
                      <a:r>
                        <a:rPr lang="en-IN" sz="1400" dirty="0" smtClean="0">
                          <a:latin typeface="Rockwell" pitchFamily="18" charset="0"/>
                        </a:rPr>
                        <a:t>1.00</a:t>
                      </a:r>
                      <a:endParaRPr lang="en-US" sz="1400" dirty="0">
                        <a:latin typeface="Rockwell" pitchFamily="18" charset="0"/>
                      </a:endParaRPr>
                    </a:p>
                  </a:txBody>
                  <a:tcPr/>
                </a:tc>
                <a:tc>
                  <a:txBody>
                    <a:bodyPr/>
                    <a:lstStyle/>
                    <a:p>
                      <a:r>
                        <a:rPr lang="en-IN" sz="1400" dirty="0" smtClean="0">
                          <a:latin typeface="Rockwell" pitchFamily="18" charset="0"/>
                        </a:rPr>
                        <a:t>13583</a:t>
                      </a:r>
                      <a:endParaRPr lang="en-US" sz="1400" dirty="0">
                        <a:latin typeface="Rockwell" pitchFamily="18" charset="0"/>
                      </a:endParaRPr>
                    </a:p>
                  </a:txBody>
                  <a:tcPr/>
                </a:tc>
                <a:extLst>
                  <a:ext uri="{0D108BD9-81ED-4DB2-BD59-A6C34878D82A}">
                    <a16:rowId xmlns:a16="http://schemas.microsoft.com/office/drawing/2014/main" xmlns="" val="3479655580"/>
                  </a:ext>
                </a:extLst>
              </a:tr>
              <a:tr h="370840">
                <a:tc>
                  <a:txBody>
                    <a:bodyPr/>
                    <a:lstStyle/>
                    <a:p>
                      <a:pPr algn="ctr"/>
                      <a:r>
                        <a:rPr lang="en-GB" sz="1400" dirty="0" smtClean="0">
                          <a:latin typeface="Rockwell" panose="02060603020205020403" pitchFamily="18" charset="0"/>
                        </a:rPr>
                        <a:t>D(1)</a:t>
                      </a:r>
                      <a:endParaRPr lang="en-GB" sz="1400" dirty="0">
                        <a:latin typeface="Rockwell" panose="02060603020205020403" pitchFamily="18" charset="0"/>
                      </a:endParaRPr>
                    </a:p>
                  </a:txBody>
                  <a:tcPr/>
                </a:tc>
                <a:tc>
                  <a:txBody>
                    <a:bodyPr/>
                    <a:lstStyle/>
                    <a:p>
                      <a:r>
                        <a:rPr lang="en-IN" sz="1400" dirty="0" smtClean="0">
                          <a:latin typeface="Rockwell" pitchFamily="18" charset="0"/>
                        </a:rPr>
                        <a:t>0.87</a:t>
                      </a:r>
                      <a:endParaRPr lang="en-US" sz="1400" dirty="0">
                        <a:latin typeface="Rockwell" pitchFamily="18" charset="0"/>
                      </a:endParaRPr>
                    </a:p>
                  </a:txBody>
                  <a:tcPr/>
                </a:tc>
                <a:tc>
                  <a:txBody>
                    <a:bodyPr/>
                    <a:lstStyle/>
                    <a:p>
                      <a:r>
                        <a:rPr lang="en-IN" sz="1400" dirty="0" smtClean="0">
                          <a:latin typeface="Rockwell" pitchFamily="18" charset="0"/>
                        </a:rPr>
                        <a:t>0.81</a:t>
                      </a:r>
                      <a:endParaRPr lang="en-US" sz="1400" dirty="0">
                        <a:latin typeface="Rockwell" pitchFamily="18" charset="0"/>
                      </a:endParaRPr>
                    </a:p>
                  </a:txBody>
                  <a:tcPr/>
                </a:tc>
                <a:tc>
                  <a:txBody>
                    <a:bodyPr/>
                    <a:lstStyle/>
                    <a:p>
                      <a:r>
                        <a:rPr lang="en-IN" sz="1400" dirty="0" smtClean="0">
                          <a:latin typeface="Rockwell" pitchFamily="18" charset="0"/>
                        </a:rPr>
                        <a:t>0.84</a:t>
                      </a:r>
                      <a:endParaRPr lang="en-US" sz="1400" dirty="0">
                        <a:latin typeface="Rockwell" pitchFamily="18" charset="0"/>
                      </a:endParaRPr>
                    </a:p>
                  </a:txBody>
                  <a:tcPr/>
                </a:tc>
                <a:tc>
                  <a:txBody>
                    <a:bodyPr/>
                    <a:lstStyle/>
                    <a:p>
                      <a:r>
                        <a:rPr lang="en-IN" sz="1400" dirty="0" smtClean="0">
                          <a:latin typeface="Rockwell" pitchFamily="18" charset="0"/>
                        </a:rPr>
                        <a:t>16</a:t>
                      </a:r>
                      <a:endParaRPr lang="en-US" sz="1400" dirty="0">
                        <a:latin typeface="Rockwell" pitchFamily="18" charset="0"/>
                      </a:endParaRPr>
                    </a:p>
                  </a:txBody>
                  <a:tcPr/>
                </a:tc>
                <a:extLst>
                  <a:ext uri="{0D108BD9-81ED-4DB2-BD59-A6C34878D82A}">
                    <a16:rowId xmlns:a16="http://schemas.microsoft.com/office/drawing/2014/main" xmlns="" val="1974892310"/>
                  </a:ext>
                </a:extLst>
              </a:tr>
            </a:tbl>
          </a:graphicData>
        </a:graphic>
      </p:graphicFrame>
      <p:cxnSp>
        <p:nvCxnSpPr>
          <p:cNvPr id="10" name="Straight Connector 9">
            <a:extLst>
              <a:ext uri="{FF2B5EF4-FFF2-40B4-BE49-F238E27FC236}">
                <a16:creationId xmlns:a16="http://schemas.microsoft.com/office/drawing/2014/main" xmlns="" id="{F5EFC43D-40FB-B2C8-A566-2C61F7EED3B2}"/>
              </a:ext>
            </a:extLst>
          </p:cNvPr>
          <p:cNvCxnSpPr>
            <a:cxnSpLocks/>
          </p:cNvCxnSpPr>
          <p:nvPr/>
        </p:nvCxnSpPr>
        <p:spPr>
          <a:xfrm>
            <a:off x="6110377" y="1966823"/>
            <a:ext cx="0" cy="317452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12" name="Table 11">
            <a:extLst>
              <a:ext uri="{FF2B5EF4-FFF2-40B4-BE49-F238E27FC236}">
                <a16:creationId xmlns:a16="http://schemas.microsoft.com/office/drawing/2014/main" xmlns="" id="{BA993EEF-01C9-8914-A97B-2AB4E100C4E2}"/>
              </a:ext>
            </a:extLst>
          </p:cNvPr>
          <p:cNvGraphicFramePr>
            <a:graphicFrameLocks noGrp="1"/>
          </p:cNvGraphicFramePr>
          <p:nvPr>
            <p:extLst>
              <p:ext uri="{D42A27DB-BD31-4B8C-83A1-F6EECF244321}">
                <p14:modId xmlns:p14="http://schemas.microsoft.com/office/powerpoint/2010/main" xmlns="" val="1909567796"/>
              </p:ext>
            </p:extLst>
          </p:nvPr>
        </p:nvGraphicFramePr>
        <p:xfrm>
          <a:off x="6602930" y="3012708"/>
          <a:ext cx="5137314" cy="2065479"/>
        </p:xfrm>
        <a:graphic>
          <a:graphicData uri="http://schemas.openxmlformats.org/drawingml/2006/table">
            <a:tbl>
              <a:tblPr firstRow="1" bandRow="1">
                <a:tableStyleId>{5C22544A-7EE6-4342-B048-85BDC9FD1C3A}</a:tableStyleId>
              </a:tblPr>
              <a:tblGrid>
                <a:gridCol w="856219">
                  <a:extLst>
                    <a:ext uri="{9D8B030D-6E8A-4147-A177-3AD203B41FA5}">
                      <a16:colId xmlns:a16="http://schemas.microsoft.com/office/drawing/2014/main" xmlns="" val="1316041839"/>
                    </a:ext>
                  </a:extLst>
                </a:gridCol>
                <a:gridCol w="856219"/>
                <a:gridCol w="856219"/>
                <a:gridCol w="856219">
                  <a:extLst>
                    <a:ext uri="{9D8B030D-6E8A-4147-A177-3AD203B41FA5}">
                      <a16:colId xmlns:a16="http://schemas.microsoft.com/office/drawing/2014/main" xmlns="" val="3958496144"/>
                    </a:ext>
                  </a:extLst>
                </a:gridCol>
                <a:gridCol w="856219">
                  <a:extLst>
                    <a:ext uri="{9D8B030D-6E8A-4147-A177-3AD203B41FA5}">
                      <a16:colId xmlns:a16="http://schemas.microsoft.com/office/drawing/2014/main" xmlns="" val="2613615629"/>
                    </a:ext>
                  </a:extLst>
                </a:gridCol>
                <a:gridCol w="856219">
                  <a:extLst>
                    <a:ext uri="{9D8B030D-6E8A-4147-A177-3AD203B41FA5}">
                      <a16:colId xmlns:a16="http://schemas.microsoft.com/office/drawing/2014/main" xmlns="" val="2991481751"/>
                    </a:ext>
                  </a:extLst>
                </a:gridCol>
              </a:tblGrid>
              <a:tr h="849511">
                <a:tc>
                  <a:txBody>
                    <a:bodyPr/>
                    <a:lstStyle/>
                    <a:p>
                      <a:pPr algn="ctr"/>
                      <a:r>
                        <a:rPr lang="en-GB" sz="1400" dirty="0">
                          <a:latin typeface="Rockwell" panose="02060603020205020403" pitchFamily="18" charset="0"/>
                        </a:rPr>
                        <a:t>Model</a:t>
                      </a:r>
                    </a:p>
                  </a:txBody>
                  <a:tcPr/>
                </a:tc>
                <a:tc>
                  <a:txBody>
                    <a:bodyPr/>
                    <a:lstStyle/>
                    <a:p>
                      <a:pPr algn="ctr"/>
                      <a:r>
                        <a:rPr lang="en-GB" sz="1400" dirty="0" smtClean="0">
                          <a:latin typeface="Rockwell" panose="02060603020205020403" pitchFamily="18" charset="0"/>
                        </a:rPr>
                        <a:t>Accuracy</a:t>
                      </a:r>
                      <a:endParaRPr lang="en-GB" sz="1400" dirty="0">
                        <a:latin typeface="Rockwell" panose="02060603020205020403" pitchFamily="18" charset="0"/>
                      </a:endParaRPr>
                    </a:p>
                  </a:txBody>
                  <a:tcPr/>
                </a:tc>
                <a:tc>
                  <a:txBody>
                    <a:bodyPr/>
                    <a:lstStyle/>
                    <a:p>
                      <a:pPr algn="ctr"/>
                      <a:r>
                        <a:rPr lang="en-GB" sz="1400" dirty="0" smtClean="0">
                          <a:latin typeface="Rockwell" panose="02060603020205020403" pitchFamily="18" charset="0"/>
                        </a:rPr>
                        <a:t>ROC-AUC</a:t>
                      </a:r>
                      <a:endParaRPr lang="en-GB" sz="1400" dirty="0">
                        <a:latin typeface="Rockwell" panose="02060603020205020403" pitchFamily="18" charset="0"/>
                      </a:endParaRPr>
                    </a:p>
                  </a:txBody>
                  <a:tcPr/>
                </a:tc>
                <a:tc>
                  <a:txBody>
                    <a:bodyPr/>
                    <a:lstStyle/>
                    <a:p>
                      <a:pPr algn="ctr"/>
                      <a:r>
                        <a:rPr lang="en-GB" sz="1400" dirty="0" smtClean="0">
                          <a:latin typeface="Rockwell" panose="02060603020205020403" pitchFamily="18" charset="0"/>
                        </a:rPr>
                        <a:t>Precision</a:t>
                      </a:r>
                      <a:endParaRPr lang="en-GB" sz="1400" dirty="0">
                        <a:latin typeface="Rockwell" panose="02060603020205020403" pitchFamily="18" charset="0"/>
                      </a:endParaRPr>
                    </a:p>
                  </a:txBody>
                  <a:tcPr/>
                </a:tc>
                <a:tc>
                  <a:txBody>
                    <a:bodyPr/>
                    <a:lstStyle/>
                    <a:p>
                      <a:pPr algn="ctr"/>
                      <a:r>
                        <a:rPr lang="en-GB" sz="1400" dirty="0" smtClean="0">
                          <a:latin typeface="Rockwell" panose="02060603020205020403" pitchFamily="18" charset="0"/>
                        </a:rPr>
                        <a:t>Recall</a:t>
                      </a:r>
                      <a:endParaRPr lang="en-GB" sz="1400" dirty="0">
                        <a:latin typeface="Rockwell" panose="02060603020205020403" pitchFamily="18" charset="0"/>
                      </a:endParaRPr>
                    </a:p>
                  </a:txBody>
                  <a:tcPr/>
                </a:tc>
                <a:tc>
                  <a:txBody>
                    <a:bodyPr/>
                    <a:lstStyle/>
                    <a:p>
                      <a:pPr algn="ctr"/>
                      <a:r>
                        <a:rPr lang="en-GB" sz="1400" dirty="0" smtClean="0">
                          <a:latin typeface="Rockwell" panose="02060603020205020403" pitchFamily="18" charset="0"/>
                        </a:rPr>
                        <a:t>F1-score</a:t>
                      </a:r>
                      <a:endParaRPr lang="en-GB" sz="1400" dirty="0">
                        <a:latin typeface="Rockwell" panose="02060603020205020403" pitchFamily="18" charset="0"/>
                      </a:endParaRPr>
                    </a:p>
                  </a:txBody>
                  <a:tcPr/>
                </a:tc>
                <a:extLst>
                  <a:ext uri="{0D108BD9-81ED-4DB2-BD59-A6C34878D82A}">
                    <a16:rowId xmlns:a16="http://schemas.microsoft.com/office/drawing/2014/main" xmlns="" val="3353894938"/>
                  </a:ext>
                </a:extLst>
              </a:tr>
              <a:tr h="607984">
                <a:tc>
                  <a:txBody>
                    <a:bodyPr/>
                    <a:lstStyle/>
                    <a:p>
                      <a:pPr algn="ctr"/>
                      <a:r>
                        <a:rPr lang="en-GB" sz="1400" dirty="0" smtClean="0">
                          <a:latin typeface="Rockwell" panose="02060603020205020403" pitchFamily="18" charset="0"/>
                        </a:rPr>
                        <a:t>LR </a:t>
                      </a:r>
                      <a:endParaRPr lang="en-GB" sz="1400" dirty="0">
                        <a:latin typeface="Rockwell" panose="02060603020205020403" pitchFamily="18" charset="0"/>
                      </a:endParaRPr>
                    </a:p>
                  </a:txBody>
                  <a:tcPr/>
                </a:tc>
                <a:tc>
                  <a:txBody>
                    <a:bodyPr/>
                    <a:lstStyle/>
                    <a:p>
                      <a:pPr algn="ctr"/>
                      <a:r>
                        <a:rPr lang="en-GB" sz="1400" dirty="0" smtClean="0">
                          <a:latin typeface="Rockwell" pitchFamily="18" charset="0"/>
                        </a:rPr>
                        <a:t>0.998</a:t>
                      </a:r>
                      <a:endParaRPr lang="en-GB" sz="1400" dirty="0">
                        <a:latin typeface="Rockwell" pitchFamily="18" charset="0"/>
                      </a:endParaRPr>
                    </a:p>
                  </a:txBody>
                  <a:tcPr/>
                </a:tc>
                <a:tc>
                  <a:txBody>
                    <a:bodyPr/>
                    <a:lstStyle/>
                    <a:p>
                      <a:pPr algn="ctr"/>
                      <a:r>
                        <a:rPr lang="en-GB" sz="1400" dirty="0" smtClean="0">
                          <a:latin typeface="Rockwell" pitchFamily="18" charset="0"/>
                        </a:rPr>
                        <a:t>0.915</a:t>
                      </a:r>
                      <a:endParaRPr lang="en-GB" sz="1400" dirty="0">
                        <a:latin typeface="Rockwell" pitchFamily="18" charset="0"/>
                      </a:endParaRPr>
                    </a:p>
                  </a:txBody>
                  <a:tcPr/>
                </a:tc>
                <a:tc>
                  <a:txBody>
                    <a:bodyPr/>
                    <a:lstStyle/>
                    <a:p>
                      <a:r>
                        <a:rPr lang="en-IN" sz="1400" dirty="0" smtClean="0">
                          <a:latin typeface="Rockwell" pitchFamily="18" charset="0"/>
                        </a:rPr>
                        <a:t>0.998</a:t>
                      </a:r>
                      <a:endParaRPr lang="en-US" sz="1400" dirty="0">
                        <a:latin typeface="Rockwell" pitchFamily="18" charset="0"/>
                      </a:endParaRPr>
                    </a:p>
                  </a:txBody>
                  <a:tcPr/>
                </a:tc>
                <a:tc>
                  <a:txBody>
                    <a:bodyPr/>
                    <a:lstStyle/>
                    <a:p>
                      <a:r>
                        <a:rPr lang="en-IN" sz="1400" dirty="0" smtClean="0">
                          <a:latin typeface="Rockwell" pitchFamily="18" charset="0"/>
                        </a:rPr>
                        <a:t>0.998</a:t>
                      </a:r>
                      <a:endParaRPr lang="en-US" sz="1400" dirty="0">
                        <a:latin typeface="Rockwell" pitchFamily="18" charset="0"/>
                      </a:endParaRPr>
                    </a:p>
                  </a:txBody>
                  <a:tcPr/>
                </a:tc>
                <a:tc>
                  <a:txBody>
                    <a:bodyPr/>
                    <a:lstStyle/>
                    <a:p>
                      <a:r>
                        <a:rPr lang="en-IN" sz="1400" dirty="0" smtClean="0">
                          <a:latin typeface="Rockwell" pitchFamily="18" charset="0"/>
                        </a:rPr>
                        <a:t>0.998</a:t>
                      </a:r>
                      <a:endParaRPr lang="en-US" sz="1400" dirty="0">
                        <a:latin typeface="Rockwell" pitchFamily="18" charset="0"/>
                      </a:endParaRPr>
                    </a:p>
                  </a:txBody>
                  <a:tcPr/>
                </a:tc>
                <a:extLst>
                  <a:ext uri="{0D108BD9-81ED-4DB2-BD59-A6C34878D82A}">
                    <a16:rowId xmlns:a16="http://schemas.microsoft.com/office/drawing/2014/main" xmlns="" val="1361183076"/>
                  </a:ext>
                </a:extLst>
              </a:tr>
              <a:tr h="607984">
                <a:tc>
                  <a:txBody>
                    <a:bodyPr/>
                    <a:lstStyle/>
                    <a:p>
                      <a:pPr algn="ctr"/>
                      <a:r>
                        <a:rPr lang="en-GB" sz="1400" dirty="0" smtClean="0">
                          <a:latin typeface="Rockwell" panose="02060603020205020403" pitchFamily="18" charset="0"/>
                        </a:rPr>
                        <a:t>DTC</a:t>
                      </a:r>
                      <a:endParaRPr lang="en-GB" sz="1400" dirty="0">
                        <a:latin typeface="Rockwell" panose="02060603020205020403" pitchFamily="18" charset="0"/>
                      </a:endParaRPr>
                    </a:p>
                  </a:txBody>
                  <a:tcPr/>
                </a:tc>
                <a:tc>
                  <a:txBody>
                    <a:bodyPr/>
                    <a:lstStyle/>
                    <a:p>
                      <a:pPr algn="ctr"/>
                      <a:r>
                        <a:rPr lang="en-GB" sz="1400" dirty="0" smtClean="0">
                          <a:latin typeface="Rockwell" pitchFamily="18" charset="0"/>
                        </a:rPr>
                        <a:t>0.996</a:t>
                      </a:r>
                      <a:endParaRPr lang="en-GB" sz="1400" dirty="0">
                        <a:latin typeface="Rockwell" pitchFamily="18" charset="0"/>
                      </a:endParaRPr>
                    </a:p>
                  </a:txBody>
                  <a:tcPr/>
                </a:tc>
                <a:tc>
                  <a:txBody>
                    <a:bodyPr/>
                    <a:lstStyle/>
                    <a:p>
                      <a:pPr algn="ctr"/>
                      <a:r>
                        <a:rPr lang="en-GB" sz="1400" dirty="0" smtClean="0">
                          <a:latin typeface="Rockwell" pitchFamily="18" charset="0"/>
                        </a:rPr>
                        <a:t>0.955</a:t>
                      </a:r>
                      <a:endParaRPr lang="en-GB" sz="1400" dirty="0">
                        <a:latin typeface="Rockwell" pitchFamily="18" charset="0"/>
                      </a:endParaRPr>
                    </a:p>
                  </a:txBody>
                  <a:tcPr/>
                </a:tc>
                <a:tc>
                  <a:txBody>
                    <a:bodyPr/>
                    <a:lstStyle/>
                    <a:p>
                      <a:r>
                        <a:rPr lang="en-IN" sz="1400" dirty="0" smtClean="0">
                          <a:latin typeface="Rockwell" pitchFamily="18" charset="0"/>
                        </a:rPr>
                        <a:t>0.999</a:t>
                      </a:r>
                      <a:endParaRPr lang="en-US" sz="1400" dirty="0">
                        <a:latin typeface="Rockwell" pitchFamily="18" charset="0"/>
                      </a:endParaRPr>
                    </a:p>
                  </a:txBody>
                  <a:tcPr/>
                </a:tc>
                <a:tc>
                  <a:txBody>
                    <a:bodyPr/>
                    <a:lstStyle/>
                    <a:p>
                      <a:r>
                        <a:rPr lang="en-IN" sz="1400" dirty="0" smtClean="0">
                          <a:latin typeface="Rockwell" pitchFamily="18" charset="0"/>
                        </a:rPr>
                        <a:t>0.999</a:t>
                      </a:r>
                      <a:endParaRPr lang="en-US" sz="1400" dirty="0">
                        <a:latin typeface="Rockwell" pitchFamily="18" charset="0"/>
                      </a:endParaRPr>
                    </a:p>
                  </a:txBody>
                  <a:tcPr/>
                </a:tc>
                <a:tc>
                  <a:txBody>
                    <a:bodyPr/>
                    <a:lstStyle/>
                    <a:p>
                      <a:r>
                        <a:rPr lang="en-IN" sz="1400" dirty="0" smtClean="0">
                          <a:latin typeface="Rockwell" pitchFamily="18" charset="0"/>
                        </a:rPr>
                        <a:t>0.999</a:t>
                      </a:r>
                      <a:endParaRPr lang="en-US" sz="1400" dirty="0">
                        <a:latin typeface="Rockwell" pitchFamily="18" charset="0"/>
                      </a:endParaRPr>
                    </a:p>
                  </a:txBody>
                  <a:tcPr/>
                </a:tc>
                <a:extLst>
                  <a:ext uri="{0D108BD9-81ED-4DB2-BD59-A6C34878D82A}">
                    <a16:rowId xmlns:a16="http://schemas.microsoft.com/office/drawing/2014/main" xmlns="" val="3506250205"/>
                  </a:ext>
                </a:extLst>
              </a:tr>
            </a:tbl>
          </a:graphicData>
        </a:graphic>
      </p:graphicFrame>
      <p:sp>
        <p:nvSpPr>
          <p:cNvPr id="11" name="TextBox 10">
            <a:extLst>
              <a:ext uri="{FF2B5EF4-FFF2-40B4-BE49-F238E27FC236}">
                <a16:creationId xmlns:a16="http://schemas.microsoft.com/office/drawing/2014/main" xmlns="" id="{19FFE618-B86F-5C5F-0E94-C26EA66D62E0}"/>
              </a:ext>
            </a:extLst>
          </p:cNvPr>
          <p:cNvSpPr txBox="1"/>
          <p:nvPr/>
        </p:nvSpPr>
        <p:spPr>
          <a:xfrm>
            <a:off x="1832833" y="5606040"/>
            <a:ext cx="8507083"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Rockwell" pitchFamily="18" charset="0"/>
              </a:rPr>
              <a:t>Based on the evaluation metrics, I would say that the </a:t>
            </a:r>
            <a:r>
              <a:rPr lang="en-US" sz="1600" b="1" dirty="0" smtClean="0">
                <a:latin typeface="Rockwell" pitchFamily="18" charset="0"/>
              </a:rPr>
              <a:t>Decision Tree Model</a:t>
            </a:r>
            <a:r>
              <a:rPr lang="en-US" sz="1600" dirty="0" smtClean="0">
                <a:latin typeface="Rockwell" pitchFamily="18" charset="0"/>
              </a:rPr>
              <a:t> is better than the </a:t>
            </a:r>
            <a:r>
              <a:rPr lang="en-US" sz="1600" b="1" dirty="0" smtClean="0">
                <a:latin typeface="Rockwell" pitchFamily="18" charset="0"/>
              </a:rPr>
              <a:t>Logistic Regression Model </a:t>
            </a:r>
            <a:r>
              <a:rPr lang="en-US" sz="1600" dirty="0" smtClean="0">
                <a:latin typeface="Rockwell" pitchFamily="18" charset="0"/>
              </a:rPr>
              <a:t>.</a:t>
            </a:r>
            <a:endParaRPr lang="en-GB" sz="1600" dirty="0">
              <a:latin typeface="Rockwell" pitchFamily="18" charset="0"/>
            </a:endParaRPr>
          </a:p>
        </p:txBody>
      </p:sp>
    </p:spTree>
    <p:extLst>
      <p:ext uri="{BB962C8B-B14F-4D97-AF65-F5344CB8AC3E}">
        <p14:creationId xmlns:p14="http://schemas.microsoft.com/office/powerpoint/2010/main" xmlns="" val="3704913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xmlns="" id="{BDB90223-5D15-41E3-9664-BD96C3BD25A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3" name="TextBox 2">
            <a:extLst>
              <a:ext uri="{FF2B5EF4-FFF2-40B4-BE49-F238E27FC236}">
                <a16:creationId xmlns:a16="http://schemas.microsoft.com/office/drawing/2014/main" xmlns="" id="{5D9FAE64-2E85-916B-BC4E-DB2CF4B1353E}"/>
              </a:ext>
            </a:extLst>
          </p:cNvPr>
          <p:cNvSpPr txBox="1"/>
          <p:nvPr/>
        </p:nvSpPr>
        <p:spPr>
          <a:xfrm>
            <a:off x="595521" y="787176"/>
            <a:ext cx="8703088" cy="707886"/>
          </a:xfrm>
          <a:prstGeom prst="rect">
            <a:avLst/>
          </a:prstGeom>
          <a:noFill/>
        </p:spPr>
        <p:txBody>
          <a:bodyPr wrap="none" rtlCol="0">
            <a:spAutoFit/>
          </a:bodyPr>
          <a:lstStyle/>
          <a:p>
            <a:r>
              <a:rPr lang="en-GB" sz="4000" dirty="0">
                <a:solidFill>
                  <a:srgbClr val="1C1A55"/>
                </a:solidFill>
                <a:latin typeface="Rockwell" panose="02060603020205020403" pitchFamily="18" charset="0"/>
              </a:rPr>
              <a:t>Model Selection and Considerations</a:t>
            </a:r>
          </a:p>
        </p:txBody>
      </p:sp>
      <p:sp>
        <p:nvSpPr>
          <p:cNvPr id="4" name="TextBox 3">
            <a:extLst>
              <a:ext uri="{FF2B5EF4-FFF2-40B4-BE49-F238E27FC236}">
                <a16:creationId xmlns:a16="http://schemas.microsoft.com/office/drawing/2014/main" xmlns="" id="{6751AD7F-DBB4-C30B-3CE4-60C87BCEE27A}"/>
              </a:ext>
            </a:extLst>
          </p:cNvPr>
          <p:cNvSpPr txBox="1"/>
          <p:nvPr/>
        </p:nvSpPr>
        <p:spPr>
          <a:xfrm>
            <a:off x="862643" y="2282238"/>
            <a:ext cx="8824822"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latin typeface="Rockwell" panose="02060603020205020403" pitchFamily="18" charset="0"/>
              </a:rPr>
              <a:t>Decision Tree Classifier</a:t>
            </a:r>
            <a:r>
              <a:rPr lang="en-US" sz="1600" dirty="0" smtClean="0">
                <a:latin typeface="Rockwell" panose="02060603020205020403" pitchFamily="18" charset="0"/>
              </a:rPr>
              <a:t> </a:t>
            </a:r>
            <a:r>
              <a:rPr lang="en-US" sz="1600" dirty="0">
                <a:latin typeface="Rockwell" panose="02060603020205020403" pitchFamily="18" charset="0"/>
              </a:rPr>
              <a:t>outperforms </a:t>
            </a:r>
            <a:r>
              <a:rPr lang="en-US" sz="1600" dirty="0" smtClean="0">
                <a:latin typeface="Rockwell" panose="02060603020205020403" pitchFamily="18" charset="0"/>
              </a:rPr>
              <a:t>Logistic Regression </a:t>
            </a:r>
            <a:r>
              <a:rPr lang="en-US" sz="1600" dirty="0" err="1">
                <a:latin typeface="Rockwell" panose="02060603020205020403" pitchFamily="18" charset="0"/>
              </a:rPr>
              <a:t>Regression</a:t>
            </a:r>
            <a:r>
              <a:rPr lang="en-US" sz="1600" dirty="0" smtClean="0">
                <a:latin typeface="Rockwell" panose="02060603020205020403" pitchFamily="18" charset="0"/>
              </a:rPr>
              <a:t>, </a:t>
            </a:r>
            <a:r>
              <a:rPr lang="en-US" sz="1600" dirty="0">
                <a:latin typeface="Rockwell" panose="02060603020205020403" pitchFamily="18" charset="0"/>
              </a:rPr>
              <a:t>in all metrics, demonstrating </a:t>
            </a:r>
            <a:r>
              <a:rPr lang="en-US" sz="1600" dirty="0" smtClean="0">
                <a:latin typeface="Rockwell" panose="02060603020205020403" pitchFamily="18" charset="0"/>
              </a:rPr>
              <a:t>higher Precision , Recall , F1-Score , ROC-AUC </a:t>
            </a:r>
            <a:r>
              <a:rPr lang="en-US" sz="1600" dirty="0" smtClean="0">
                <a:latin typeface="Rockwell" panose="02060603020205020403" pitchFamily="18" charset="0"/>
              </a:rPr>
              <a:t>and Accuracy. </a:t>
            </a:r>
            <a:r>
              <a:rPr lang="en-US" sz="1600" dirty="0">
                <a:latin typeface="Rockwell" panose="02060603020205020403" pitchFamily="18" charset="0"/>
              </a:rPr>
              <a:t>It seems to be a promising model for our task.</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Based on the provided </a:t>
            </a:r>
            <a:r>
              <a:rPr lang="en-US" sz="1600" dirty="0" smtClean="0">
                <a:latin typeface="Rockwell" panose="02060603020205020403" pitchFamily="18" charset="0"/>
              </a:rPr>
              <a:t>metrics</a:t>
            </a:r>
            <a:r>
              <a:rPr lang="en-US" sz="1600" dirty="0" smtClean="0">
                <a:latin typeface="Rockwell" panose="02060603020205020403" pitchFamily="18" charset="0"/>
              </a:rPr>
              <a:t>, </a:t>
            </a:r>
            <a:r>
              <a:rPr lang="en-US" sz="1600" b="1" dirty="0" smtClean="0">
                <a:solidFill>
                  <a:srgbClr val="002060"/>
                </a:solidFill>
                <a:latin typeface="Rockwell" panose="02060603020205020403" pitchFamily="18" charset="0"/>
              </a:rPr>
              <a:t>Decision Tree Classifier</a:t>
            </a:r>
            <a:r>
              <a:rPr lang="en-US" sz="1600" b="1" dirty="0" smtClean="0">
                <a:solidFill>
                  <a:srgbClr val="002060"/>
                </a:solidFill>
                <a:latin typeface="Rockwell" panose="02060603020205020403" pitchFamily="18" charset="0"/>
              </a:rPr>
              <a:t> </a:t>
            </a:r>
            <a:r>
              <a:rPr lang="en-US" sz="1600" b="1" dirty="0" smtClean="0">
                <a:solidFill>
                  <a:srgbClr val="1C1A55"/>
                </a:solidFill>
                <a:latin typeface="Rockwell" panose="02060603020205020403" pitchFamily="18" charset="0"/>
              </a:rPr>
              <a:t>stands </a:t>
            </a:r>
            <a:r>
              <a:rPr lang="en-US" sz="1600" b="1" dirty="0">
                <a:solidFill>
                  <a:srgbClr val="1C1A55"/>
                </a:solidFill>
                <a:latin typeface="Rockwell" panose="02060603020205020403" pitchFamily="18" charset="0"/>
              </a:rPr>
              <a:t>out as the best-performing model overall</a:t>
            </a:r>
            <a:r>
              <a:rPr lang="en-US" sz="1600" dirty="0">
                <a:latin typeface="Rockwell" panose="02060603020205020403" pitchFamily="18" charset="0"/>
              </a:rPr>
              <a:t>. It achieves a good balance between </a:t>
            </a:r>
            <a:r>
              <a:rPr lang="en-US" sz="1600" dirty="0" smtClean="0">
                <a:latin typeface="Rockwell" panose="02060603020205020403" pitchFamily="18" charset="0"/>
              </a:rPr>
              <a:t>Precision , Recall , F1-Score , ROC-AUC making </a:t>
            </a:r>
            <a:r>
              <a:rPr lang="en-US" sz="1600" dirty="0">
                <a:latin typeface="Rockwell" panose="02060603020205020403" pitchFamily="18" charset="0"/>
              </a:rPr>
              <a:t>it suitable for </a:t>
            </a:r>
            <a:r>
              <a:rPr lang="en-US" sz="1600" dirty="0" smtClean="0">
                <a:latin typeface="Rockwell" panose="02060603020205020403" pitchFamily="18" charset="0"/>
              </a:rPr>
              <a:t>Accident Severity prediction </a:t>
            </a:r>
            <a:r>
              <a:rPr lang="en-US" sz="1600" dirty="0">
                <a:latin typeface="Rockwell" panose="02060603020205020403" pitchFamily="18" charset="0"/>
              </a:rPr>
              <a:t>task.</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While </a:t>
            </a:r>
            <a:r>
              <a:rPr lang="en-US" sz="1600" dirty="0" smtClean="0">
                <a:latin typeface="Rockwell" panose="02060603020205020403" pitchFamily="18" charset="0"/>
              </a:rPr>
              <a:t>metric like ROC-AUC, </a:t>
            </a:r>
            <a:r>
              <a:rPr lang="en-US" sz="1600" b="1" dirty="0" smtClean="0">
                <a:solidFill>
                  <a:srgbClr val="1C1A55"/>
                </a:solidFill>
                <a:latin typeface="Rockwell" panose="02060603020205020403" pitchFamily="18" charset="0"/>
              </a:rPr>
              <a:t>ROC-AUC</a:t>
            </a:r>
            <a:r>
              <a:rPr lang="en-US" sz="1600" b="1" dirty="0" smtClean="0">
                <a:solidFill>
                  <a:srgbClr val="1C1A55"/>
                </a:solidFill>
                <a:latin typeface="Rockwell" panose="02060603020205020403" pitchFamily="18" charset="0"/>
              </a:rPr>
              <a:t> </a:t>
            </a:r>
            <a:r>
              <a:rPr lang="en-US" sz="1600" b="1" dirty="0">
                <a:solidFill>
                  <a:srgbClr val="1C1A55"/>
                </a:solidFill>
                <a:latin typeface="Rockwell" panose="02060603020205020403" pitchFamily="18" charset="0"/>
              </a:rPr>
              <a:t>is particularly crucial in </a:t>
            </a:r>
            <a:r>
              <a:rPr lang="en-US" sz="1600" b="1" dirty="0" smtClean="0">
                <a:solidFill>
                  <a:srgbClr val="1C1A55"/>
                </a:solidFill>
                <a:latin typeface="Rockwell" panose="02060603020205020403" pitchFamily="18" charset="0"/>
              </a:rPr>
              <a:t>Severity </a:t>
            </a:r>
            <a:r>
              <a:rPr lang="en-US" sz="1600" b="1" dirty="0" smtClean="0">
                <a:solidFill>
                  <a:srgbClr val="1C1A55"/>
                </a:solidFill>
                <a:latin typeface="Rockwell" panose="02060603020205020403" pitchFamily="18" charset="0"/>
              </a:rPr>
              <a:t>Prediction</a:t>
            </a:r>
            <a:r>
              <a:rPr lang="en-US" sz="1600" dirty="0" smtClean="0">
                <a:latin typeface="Rockwell" panose="02060603020205020403" pitchFamily="18" charset="0"/>
              </a:rPr>
              <a:t>, </a:t>
            </a:r>
            <a:r>
              <a:rPr lang="en-US" sz="1600" dirty="0">
                <a:latin typeface="Rockwell" panose="02060603020205020403" pitchFamily="18" charset="0"/>
              </a:rPr>
              <a:t>as it </a:t>
            </a:r>
            <a:r>
              <a:rPr lang="en-US" sz="1600" dirty="0" smtClean="0">
                <a:latin typeface="Rockwell" pitchFamily="18" charset="0"/>
              </a:rPr>
              <a:t>provides a clear measure of accuracy relative to the scale of </a:t>
            </a:r>
            <a:r>
              <a:rPr lang="en-US" sz="1600" dirty="0" smtClean="0">
                <a:latin typeface="Rockwell" pitchFamily="18" charset="0"/>
              </a:rPr>
              <a:t>severity. </a:t>
            </a:r>
            <a:r>
              <a:rPr lang="en-US" sz="1600" dirty="0">
                <a:latin typeface="Rockwell" panose="02060603020205020403" pitchFamily="18" charset="0"/>
              </a:rPr>
              <a:t>And </a:t>
            </a:r>
            <a:r>
              <a:rPr lang="en-US" sz="1600" dirty="0" smtClean="0">
                <a:latin typeface="Rockwell" panose="02060603020205020403" pitchFamily="18" charset="0"/>
              </a:rPr>
              <a:t>Decision Tree Classifier </a:t>
            </a:r>
            <a:r>
              <a:rPr lang="en-US" sz="1600" dirty="0">
                <a:latin typeface="Rockwell" panose="02060603020205020403" pitchFamily="18" charset="0"/>
              </a:rPr>
              <a:t>provided us the best </a:t>
            </a:r>
            <a:r>
              <a:rPr lang="en-US" sz="1600" dirty="0" smtClean="0">
                <a:latin typeface="Rockwell" panose="02060603020205020403" pitchFamily="18" charset="0"/>
              </a:rPr>
              <a:t>ROC-AUC</a:t>
            </a:r>
            <a:r>
              <a:rPr lang="en-US" sz="1600" dirty="0" smtClean="0">
                <a:latin typeface="Rockwell" panose="02060603020205020403" pitchFamily="18" charset="0"/>
              </a:rPr>
              <a:t> </a:t>
            </a:r>
            <a:r>
              <a:rPr lang="en-US" sz="1600" dirty="0">
                <a:latin typeface="Rockwell" panose="02060603020205020403" pitchFamily="18" charset="0"/>
              </a:rPr>
              <a:t>value.</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Hence, </a:t>
            </a:r>
            <a:r>
              <a:rPr lang="en-US" sz="1600" b="1" dirty="0">
                <a:solidFill>
                  <a:srgbClr val="1C1A55"/>
                </a:solidFill>
                <a:latin typeface="Rockwell" panose="02060603020205020403" pitchFamily="18" charset="0"/>
              </a:rPr>
              <a:t>we will go with </a:t>
            </a:r>
            <a:r>
              <a:rPr lang="en-US" sz="1600" b="1" dirty="0" smtClean="0">
                <a:solidFill>
                  <a:srgbClr val="002060"/>
                </a:solidFill>
                <a:latin typeface="Rockwell" panose="02060603020205020403" pitchFamily="18" charset="0"/>
              </a:rPr>
              <a:t>Decision Tree Classifier </a:t>
            </a:r>
            <a:r>
              <a:rPr lang="en-US" sz="1600" b="1" dirty="0" smtClean="0">
                <a:solidFill>
                  <a:srgbClr val="1C1A55"/>
                </a:solidFill>
                <a:latin typeface="Rockwell" panose="02060603020205020403" pitchFamily="18" charset="0"/>
              </a:rPr>
              <a:t>as </a:t>
            </a:r>
            <a:r>
              <a:rPr lang="en-US" sz="1600" b="1" dirty="0">
                <a:solidFill>
                  <a:srgbClr val="1C1A55"/>
                </a:solidFill>
                <a:latin typeface="Rockwell" panose="02060603020205020403" pitchFamily="18" charset="0"/>
              </a:rPr>
              <a:t>our final model</a:t>
            </a:r>
            <a:r>
              <a:rPr lang="en-US" sz="1600" dirty="0">
                <a:solidFill>
                  <a:srgbClr val="1C1A55"/>
                </a:solidFill>
                <a:latin typeface="Rockwell" panose="02060603020205020403" pitchFamily="18" charset="0"/>
              </a:rPr>
              <a:t> </a:t>
            </a:r>
            <a:r>
              <a:rPr lang="en-US" sz="1600" dirty="0">
                <a:latin typeface="Rockwell" panose="02060603020205020403" pitchFamily="18" charset="0"/>
              </a:rPr>
              <a:t>as it is quite evident that it performs best for our </a:t>
            </a:r>
            <a:r>
              <a:rPr lang="en-US" sz="1600" dirty="0" smtClean="0">
                <a:latin typeface="Rockwell" panose="02060603020205020403" pitchFamily="18" charset="0"/>
              </a:rPr>
              <a:t>Accident Severity</a:t>
            </a:r>
            <a:r>
              <a:rPr lang="en-US" sz="1600" dirty="0" smtClean="0">
                <a:latin typeface="Rockwell" panose="02060603020205020403" pitchFamily="18" charset="0"/>
              </a:rPr>
              <a:t> </a:t>
            </a:r>
            <a:r>
              <a:rPr lang="en-US" sz="1600" dirty="0" smtClean="0">
                <a:latin typeface="Rockwell" panose="02060603020205020403" pitchFamily="18" charset="0"/>
              </a:rPr>
              <a:t>Prediction.</a:t>
            </a:r>
            <a:endParaRPr lang="en-US" sz="1600" dirty="0">
              <a:latin typeface="Rockwell" panose="02060603020205020403" pitchFamily="18" charset="0"/>
            </a:endParaRPr>
          </a:p>
        </p:txBody>
      </p:sp>
    </p:spTree>
    <p:extLst>
      <p:ext uri="{BB962C8B-B14F-4D97-AF65-F5344CB8AC3E}">
        <p14:creationId xmlns:p14="http://schemas.microsoft.com/office/powerpoint/2010/main" xmlns="" val="1493964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xmlns="" id="{BDB90223-5D15-41E3-9664-BD96C3BD25A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7" name="TextBox 6">
            <a:extLst>
              <a:ext uri="{FF2B5EF4-FFF2-40B4-BE49-F238E27FC236}">
                <a16:creationId xmlns:a16="http://schemas.microsoft.com/office/drawing/2014/main" xmlns="" id="{295C3087-37F7-20B3-885E-E96FDEDDFAF7}"/>
              </a:ext>
            </a:extLst>
          </p:cNvPr>
          <p:cNvSpPr txBox="1"/>
          <p:nvPr/>
        </p:nvSpPr>
        <p:spPr>
          <a:xfrm>
            <a:off x="816310" y="695409"/>
            <a:ext cx="5536364" cy="707886"/>
          </a:xfrm>
          <a:prstGeom prst="rect">
            <a:avLst/>
          </a:prstGeom>
          <a:noFill/>
        </p:spPr>
        <p:txBody>
          <a:bodyPr wrap="square" rtlCol="0">
            <a:spAutoFit/>
          </a:bodyPr>
          <a:lstStyle/>
          <a:p>
            <a:r>
              <a:rPr lang="en-GB" sz="4000" dirty="0" smtClean="0">
                <a:solidFill>
                  <a:srgbClr val="1C1A55"/>
                </a:solidFill>
                <a:latin typeface="Rockwell" panose="02060603020205020403" pitchFamily="18" charset="0"/>
              </a:rPr>
              <a:t>Recommendation</a:t>
            </a:r>
            <a:endParaRPr lang="en-GB" sz="4000" dirty="0">
              <a:solidFill>
                <a:srgbClr val="1C1A55"/>
              </a:solidFill>
              <a:latin typeface="Rockwell" panose="02060603020205020403" pitchFamily="18" charset="0"/>
            </a:endParaRPr>
          </a:p>
        </p:txBody>
      </p:sp>
      <p:sp>
        <p:nvSpPr>
          <p:cNvPr id="3" name="TextBox 2">
            <a:extLst>
              <a:ext uri="{FF2B5EF4-FFF2-40B4-BE49-F238E27FC236}">
                <a16:creationId xmlns:a16="http://schemas.microsoft.com/office/drawing/2014/main" xmlns="" id="{B16FFF55-6E0A-97E9-509F-35B52E2D480F}"/>
              </a:ext>
            </a:extLst>
          </p:cNvPr>
          <p:cNvSpPr txBox="1"/>
          <p:nvPr/>
        </p:nvSpPr>
        <p:spPr>
          <a:xfrm>
            <a:off x="1025545" y="1596104"/>
            <a:ext cx="9928337" cy="4801314"/>
          </a:xfrm>
          <a:prstGeom prst="rect">
            <a:avLst/>
          </a:prstGeom>
          <a:noFill/>
        </p:spPr>
        <p:txBody>
          <a:bodyPr wrap="square" rtlCol="0">
            <a:spAutoFit/>
          </a:bodyPr>
          <a:lstStyle/>
          <a:p>
            <a:pPr>
              <a:buFont typeface="Arial" pitchFamily="34" charset="0"/>
              <a:buChar char="•"/>
            </a:pPr>
            <a:r>
              <a:rPr lang="en-US" sz="1600" dirty="0" smtClean="0">
                <a:latin typeface="Rockwell" pitchFamily="18" charset="0"/>
              </a:rPr>
              <a:t>     In conclusion, our machine learning project on </a:t>
            </a:r>
            <a:r>
              <a:rPr lang="en-US" sz="1600" dirty="0" smtClean="0">
                <a:latin typeface="Rockwell" pitchFamily="18" charset="0"/>
              </a:rPr>
              <a:t>Accident Severity </a:t>
            </a:r>
            <a:r>
              <a:rPr lang="en-US" sz="1600" dirty="0" smtClean="0">
                <a:latin typeface="Rockwell" pitchFamily="18" charset="0"/>
              </a:rPr>
              <a:t>prediction has demonstrated significant value and potential for </a:t>
            </a:r>
            <a:r>
              <a:rPr lang="en-AU" sz="1600" dirty="0" smtClean="0">
                <a:latin typeface="Rockwell" pitchFamily="18" charset="0"/>
              </a:rPr>
              <a:t>emergency </a:t>
            </a:r>
            <a:r>
              <a:rPr lang="en-AU" sz="1600" dirty="0" smtClean="0">
                <a:latin typeface="Rockwell" pitchFamily="18" charset="0"/>
              </a:rPr>
              <a:t>responders to prioritize resources effectively, potentially saving lives</a:t>
            </a:r>
            <a:r>
              <a:rPr lang="en-AU" sz="1600" dirty="0" smtClean="0">
                <a:latin typeface="Rockwell" pitchFamily="18" charset="0"/>
              </a:rPr>
              <a:t>.</a:t>
            </a:r>
            <a:r>
              <a:rPr lang="en-US" sz="1600" dirty="0" smtClean="0">
                <a:latin typeface="Rockwell" pitchFamily="18" charset="0"/>
              </a:rPr>
              <a:t> </a:t>
            </a:r>
            <a:endParaRPr lang="en-GB" sz="1600" dirty="0" smtClean="0">
              <a:latin typeface="Rockwell" pitchFamily="18" charset="0"/>
            </a:endParaRPr>
          </a:p>
          <a:p>
            <a:pPr marL="285750" indent="-285750">
              <a:buFont typeface="Arial" panose="020B0604020202020204" pitchFamily="34" charset="0"/>
              <a:buChar char="•"/>
            </a:pPr>
            <a:r>
              <a:rPr lang="en-US" sz="1600" dirty="0" smtClean="0">
                <a:latin typeface="Rockwell" pitchFamily="18" charset="0"/>
              </a:rPr>
              <a:t>By </a:t>
            </a:r>
            <a:r>
              <a:rPr lang="en-US" sz="1600" dirty="0" smtClean="0">
                <a:latin typeface="Rockwell" pitchFamily="18" charset="0"/>
              </a:rPr>
              <a:t>leveraging advanced algorithms and data-driven insights, we have achieved several key </a:t>
            </a:r>
            <a:r>
              <a:rPr lang="en-US" sz="1600" dirty="0" smtClean="0">
                <a:latin typeface="Rockwell" pitchFamily="18" charset="0"/>
              </a:rPr>
              <a:t>recommendation</a:t>
            </a:r>
            <a:r>
              <a:rPr lang="en-US" sz="1600" dirty="0" smtClean="0">
                <a:latin typeface="Rockwell" pitchFamily="18" charset="0"/>
              </a:rPr>
              <a:t>:</a:t>
            </a:r>
            <a:endParaRPr lang="en-US" sz="1600" dirty="0" smtClean="0">
              <a:latin typeface="Rockwell" pitchFamily="18" charset="0"/>
            </a:endParaRPr>
          </a:p>
          <a:p>
            <a:pPr marL="285750" indent="-285750"/>
            <a:endParaRPr lang="en-GB" sz="1600" dirty="0">
              <a:latin typeface="Rockwell" pitchFamily="18" charset="0"/>
            </a:endParaRPr>
          </a:p>
          <a:p>
            <a:pPr marL="342900" indent="-342900"/>
            <a:r>
              <a:rPr lang="en-US" sz="1600" b="1" dirty="0" smtClean="0">
                <a:latin typeface="Rockwell" pitchFamily="18" charset="0"/>
              </a:rPr>
              <a:t>1. Collect </a:t>
            </a:r>
            <a:r>
              <a:rPr lang="en-US" sz="1600" b="1" dirty="0" smtClean="0">
                <a:latin typeface="Rockwell" pitchFamily="18" charset="0"/>
              </a:rPr>
              <a:t>more data</a:t>
            </a:r>
            <a:r>
              <a:rPr lang="en-US" sz="1600" dirty="0" smtClean="0">
                <a:latin typeface="Rockwell" pitchFamily="18" charset="0"/>
              </a:rPr>
              <a:t>: Get more data on weather, road surface, and lighting to improve model accuracy</a:t>
            </a:r>
            <a:r>
              <a:rPr lang="en-US" sz="1600" dirty="0" smtClean="0">
                <a:latin typeface="Rockwell" pitchFamily="18" charset="0"/>
              </a:rPr>
              <a:t>.</a:t>
            </a:r>
          </a:p>
          <a:p>
            <a:pPr marL="342900" indent="-342900"/>
            <a:endParaRPr lang="en-US" sz="1600" dirty="0" smtClean="0">
              <a:latin typeface="Rockwell" pitchFamily="18" charset="0"/>
            </a:endParaRPr>
          </a:p>
          <a:p>
            <a:r>
              <a:rPr lang="en-US" sz="1600" b="1" dirty="0" smtClean="0">
                <a:latin typeface="Rockwell" pitchFamily="18" charset="0"/>
              </a:rPr>
              <a:t>2. Handle class imbalance</a:t>
            </a:r>
            <a:r>
              <a:rPr lang="en-US" sz="1600" dirty="0" smtClean="0">
                <a:latin typeface="Rockwell" pitchFamily="18" charset="0"/>
              </a:rPr>
              <a:t>: Balance classes using oversampling, </a:t>
            </a:r>
            <a:r>
              <a:rPr lang="en-US" sz="1600" dirty="0" err="1" smtClean="0">
                <a:latin typeface="Rockwell" pitchFamily="18" charset="0"/>
              </a:rPr>
              <a:t>undersampling</a:t>
            </a:r>
            <a:r>
              <a:rPr lang="en-US" sz="1600" dirty="0" smtClean="0">
                <a:latin typeface="Rockwell" pitchFamily="18" charset="0"/>
              </a:rPr>
              <a:t>, or synthetic samples to improve model performance</a:t>
            </a:r>
            <a:r>
              <a:rPr lang="en-US" sz="1600" dirty="0" smtClean="0">
                <a:latin typeface="Rockwell" pitchFamily="18" charset="0"/>
              </a:rPr>
              <a:t>.</a:t>
            </a:r>
          </a:p>
          <a:p>
            <a:endParaRPr lang="en-US" sz="1600" dirty="0" smtClean="0">
              <a:latin typeface="Rockwell" pitchFamily="18" charset="0"/>
            </a:endParaRPr>
          </a:p>
          <a:p>
            <a:r>
              <a:rPr lang="en-US" sz="1600" b="1" dirty="0" smtClean="0">
                <a:latin typeface="Rockwell" pitchFamily="18" charset="0"/>
              </a:rPr>
              <a:t>3. Feature engineering and selection</a:t>
            </a:r>
            <a:r>
              <a:rPr lang="en-US" sz="1600" dirty="0" smtClean="0">
                <a:latin typeface="Rockwell" pitchFamily="18" charset="0"/>
              </a:rPr>
              <a:t>: Extract relevant features from existing data and select the most important features using techniques like recursive feature elimination</a:t>
            </a:r>
            <a:r>
              <a:rPr lang="en-US" sz="1600" dirty="0" smtClean="0">
                <a:latin typeface="Rockwell" pitchFamily="18" charset="0"/>
              </a:rPr>
              <a:t>.</a:t>
            </a:r>
          </a:p>
          <a:p>
            <a:endParaRPr lang="en-US" sz="1600" dirty="0" smtClean="0">
              <a:latin typeface="Rockwell" pitchFamily="18" charset="0"/>
            </a:endParaRPr>
          </a:p>
          <a:p>
            <a:r>
              <a:rPr lang="en-US" sz="1600" b="1" dirty="0" smtClean="0">
                <a:latin typeface="Rockwell" pitchFamily="18" charset="0"/>
              </a:rPr>
              <a:t>4. Incorporate domain knowledge</a:t>
            </a:r>
            <a:r>
              <a:rPr lang="en-US" sz="1600" dirty="0" smtClean="0">
                <a:latin typeface="Rockwell" pitchFamily="18" charset="0"/>
              </a:rPr>
              <a:t>: Consult with domain experts to understand accident severity factors and incorporate domain knowledge into the model using domain-specific features or constraints</a:t>
            </a:r>
            <a:r>
              <a:rPr lang="en-US" sz="1600" dirty="0" smtClean="0">
                <a:latin typeface="Rockwell" pitchFamily="18" charset="0"/>
              </a:rPr>
              <a:t>.</a:t>
            </a:r>
          </a:p>
          <a:p>
            <a:endParaRPr lang="en-US" sz="1600" dirty="0" smtClean="0">
              <a:latin typeface="Rockwell" pitchFamily="18" charset="0"/>
            </a:endParaRPr>
          </a:p>
          <a:p>
            <a:r>
              <a:rPr lang="en-US" sz="1600" b="1" dirty="0" smtClean="0">
                <a:latin typeface="Rockwell" pitchFamily="18" charset="0"/>
              </a:rPr>
              <a:t>5. Monitor and update the model</a:t>
            </a:r>
            <a:r>
              <a:rPr lang="en-US" sz="1600" dirty="0" smtClean="0">
                <a:latin typeface="Rockwell" pitchFamily="18" charset="0"/>
              </a:rPr>
              <a:t>: Continuously monitor model performance on new data and update the model regularly to incorporate new data and adapt to changing patterns.</a:t>
            </a:r>
            <a:endParaRPr lang="en-US" sz="1600" dirty="0">
              <a:latin typeface="Rockwell" pitchFamily="18" charset="0"/>
            </a:endParaRPr>
          </a:p>
        </p:txBody>
      </p:sp>
    </p:spTree>
    <p:extLst>
      <p:ext uri="{BB962C8B-B14F-4D97-AF65-F5344CB8AC3E}">
        <p14:creationId xmlns:p14="http://schemas.microsoft.com/office/powerpoint/2010/main" xmlns="" val="2120006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xmlns="" id="{BDB90223-5D15-41E3-9664-BD96C3BD25A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3" name="TextBox 2">
            <a:extLst>
              <a:ext uri="{FF2B5EF4-FFF2-40B4-BE49-F238E27FC236}">
                <a16:creationId xmlns:a16="http://schemas.microsoft.com/office/drawing/2014/main" xmlns="" id="{359EF9A1-7E64-DDD5-78C6-2F6A9030DBD9}"/>
              </a:ext>
            </a:extLst>
          </p:cNvPr>
          <p:cNvSpPr txBox="1"/>
          <p:nvPr/>
        </p:nvSpPr>
        <p:spPr>
          <a:xfrm>
            <a:off x="407143" y="2644165"/>
            <a:ext cx="7384212" cy="1569660"/>
          </a:xfrm>
          <a:prstGeom prst="rect">
            <a:avLst/>
          </a:prstGeom>
          <a:noFill/>
        </p:spPr>
        <p:txBody>
          <a:bodyPr wrap="square" rtlCol="0">
            <a:spAutoFit/>
          </a:bodyPr>
          <a:lstStyle/>
          <a:p>
            <a:r>
              <a:rPr lang="en-GB" sz="9600" dirty="0">
                <a:solidFill>
                  <a:srgbClr val="1C1A55"/>
                </a:solidFill>
                <a:latin typeface="Rockwell" panose="02060603020205020403" pitchFamily="18" charset="0"/>
              </a:rPr>
              <a:t>Thank You !</a:t>
            </a:r>
          </a:p>
        </p:txBody>
      </p:sp>
      <p:pic>
        <p:nvPicPr>
          <p:cNvPr id="7" name="Picture 6" descr="Handshake with icons around each other&#10;&#10;Description automatically generated">
            <a:extLst>
              <a:ext uri="{FF2B5EF4-FFF2-40B4-BE49-F238E27FC236}">
                <a16:creationId xmlns:a16="http://schemas.microsoft.com/office/drawing/2014/main" xmlns="" id="{4A859533-D8B4-6769-0403-D251225F731F}"/>
              </a:ext>
            </a:extLst>
          </p:cNvPr>
          <p:cNvPicPr>
            <a:picLocks noChangeAspect="1"/>
          </p:cNvPicPr>
          <p:nvPr/>
        </p:nvPicPr>
        <p:blipFill>
          <a:blip r:embed="rId3" cstate="print"/>
          <a:stretch>
            <a:fillRect/>
          </a:stretch>
        </p:blipFill>
        <p:spPr>
          <a:xfrm>
            <a:off x="7992448" y="2150759"/>
            <a:ext cx="3438525" cy="3438525"/>
          </a:xfrm>
          <a:prstGeom prst="rect">
            <a:avLst/>
          </a:prstGeom>
        </p:spPr>
      </p:pic>
    </p:spTree>
    <p:extLst>
      <p:ext uri="{BB962C8B-B14F-4D97-AF65-F5344CB8AC3E}">
        <p14:creationId xmlns:p14="http://schemas.microsoft.com/office/powerpoint/2010/main" xmlns="" val="251662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xmlns="" id="{BDB90223-5D15-41E3-9664-BD96C3BD25A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8821" r="28864"/>
          <a:stretch/>
        </p:blipFill>
        <p:spPr>
          <a:xfrm>
            <a:off x="7023294" y="9625"/>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xmlns=""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7" name="TextBox 6">
            <a:extLst>
              <a:ext uri="{FF2B5EF4-FFF2-40B4-BE49-F238E27FC236}">
                <a16:creationId xmlns:a16="http://schemas.microsoft.com/office/drawing/2014/main" xmlns="" id="{0BDE9AB0-3F8B-AF3D-0113-1F6B5070CBAA}"/>
              </a:ext>
            </a:extLst>
          </p:cNvPr>
          <p:cNvSpPr txBox="1"/>
          <p:nvPr/>
        </p:nvSpPr>
        <p:spPr>
          <a:xfrm>
            <a:off x="692235" y="479399"/>
            <a:ext cx="6892506" cy="1323439"/>
          </a:xfrm>
          <a:prstGeom prst="rect">
            <a:avLst/>
          </a:prstGeom>
          <a:noFill/>
        </p:spPr>
        <p:txBody>
          <a:bodyPr wrap="square" rtlCol="0">
            <a:spAutoFit/>
          </a:bodyPr>
          <a:lstStyle/>
          <a:p>
            <a:r>
              <a:rPr lang="en-GB" sz="4000" dirty="0">
                <a:solidFill>
                  <a:srgbClr val="1C1A55"/>
                </a:solidFill>
                <a:latin typeface="Rockwell" panose="02060603020205020403" pitchFamily="18" charset="0"/>
              </a:rPr>
              <a:t>Project’s Significance and </a:t>
            </a:r>
          </a:p>
          <a:p>
            <a:r>
              <a:rPr lang="en-GB" sz="4000" dirty="0">
                <a:solidFill>
                  <a:srgbClr val="1C1A55"/>
                </a:solidFill>
                <a:latin typeface="Rockwell" panose="02060603020205020403" pitchFamily="18" charset="0"/>
              </a:rPr>
              <a:t>its Benefits </a:t>
            </a:r>
          </a:p>
        </p:txBody>
      </p:sp>
      <p:sp>
        <p:nvSpPr>
          <p:cNvPr id="8" name="TextBox 7">
            <a:extLst>
              <a:ext uri="{FF2B5EF4-FFF2-40B4-BE49-F238E27FC236}">
                <a16:creationId xmlns:a16="http://schemas.microsoft.com/office/drawing/2014/main" xmlns="" id="{4F8C5A67-CA31-E3AC-2C15-3F77CAD5CF8F}"/>
              </a:ext>
            </a:extLst>
          </p:cNvPr>
          <p:cNvSpPr txBox="1"/>
          <p:nvPr/>
        </p:nvSpPr>
        <p:spPr>
          <a:xfrm>
            <a:off x="920989" y="2282237"/>
            <a:ext cx="8531525" cy="3754874"/>
          </a:xfrm>
          <a:prstGeom prst="rect">
            <a:avLst/>
          </a:prstGeom>
          <a:noFill/>
        </p:spPr>
        <p:txBody>
          <a:bodyPr wrap="square" rtlCol="0">
            <a:spAutoFit/>
          </a:bodyPr>
          <a:lstStyle/>
          <a:p>
            <a:pPr marL="285750" indent="-285750">
              <a:buFont typeface="Arial" panose="020B0604020202020204" pitchFamily="34" charset="0"/>
              <a:buChar char="•"/>
            </a:pPr>
            <a:r>
              <a:rPr lang="en-US" sz="1400" b="1" dirty="0" smtClean="0">
                <a:latin typeface="Rockwell" pitchFamily="18" charset="0"/>
              </a:rPr>
              <a:t>Enhanced Emergency Response</a:t>
            </a:r>
            <a:r>
              <a:rPr lang="en-US" sz="1400" dirty="0" smtClean="0">
                <a:latin typeface="Rockwell" pitchFamily="18" charset="0"/>
              </a:rPr>
              <a:t>: Accurately predicting accident severity enables emergency responders to allocate resources effectively, potentially saving lives.</a:t>
            </a:r>
          </a:p>
          <a:p>
            <a:pPr marL="285750" indent="-285750"/>
            <a:endParaRPr lang="en-US" sz="1400" dirty="0" smtClean="0">
              <a:latin typeface="Rockwell" pitchFamily="18" charset="0"/>
            </a:endParaRPr>
          </a:p>
          <a:p>
            <a:pPr marL="285750" indent="-285750">
              <a:buFont typeface="Arial" panose="020B0604020202020204" pitchFamily="34" charset="0"/>
              <a:buChar char="•"/>
            </a:pPr>
            <a:r>
              <a:rPr lang="en-US" sz="1400" b="1" dirty="0" smtClean="0">
                <a:latin typeface="Rockwell" pitchFamily="18" charset="0"/>
              </a:rPr>
              <a:t>Insightful Safety Recommendations</a:t>
            </a:r>
            <a:r>
              <a:rPr lang="en-US" sz="1400" dirty="0" smtClean="0">
                <a:latin typeface="Rockwell" pitchFamily="18" charset="0"/>
              </a:rPr>
              <a:t>: The model identifies critical factors contributing to severe accidents, guiding targeted safety initiatives and informing product development decisions.</a:t>
            </a:r>
          </a:p>
          <a:p>
            <a:pPr marL="285750" indent="-285750"/>
            <a:endParaRPr lang="en-US" sz="1400" b="1" dirty="0" smtClean="0">
              <a:latin typeface="Rockwell" pitchFamily="18" charset="0"/>
            </a:endParaRPr>
          </a:p>
          <a:p>
            <a:pPr marL="285750" indent="-285750">
              <a:buFont typeface="Arial" panose="020B0604020202020204" pitchFamily="34" charset="0"/>
              <a:buChar char="•"/>
            </a:pPr>
            <a:r>
              <a:rPr lang="en-US" sz="1400" b="1" dirty="0" smtClean="0">
                <a:latin typeface="Rockwell" pitchFamily="18" charset="0"/>
              </a:rPr>
              <a:t> Optimized Resource Management</a:t>
            </a:r>
            <a:r>
              <a:rPr lang="en-US" sz="1400" dirty="0" smtClean="0">
                <a:latin typeface="Rockwell" pitchFamily="18" charset="0"/>
              </a:rPr>
              <a:t>: Predicting accident severity enhances the efficiency of emergency response teams and resource allocation, improving overall operational effectiveness.</a:t>
            </a:r>
          </a:p>
          <a:p>
            <a:pPr marL="285750" indent="-285750"/>
            <a:endParaRPr lang="en-US" sz="1400" dirty="0" smtClean="0">
              <a:latin typeface="Rockwell" pitchFamily="18" charset="0"/>
            </a:endParaRPr>
          </a:p>
          <a:p>
            <a:pPr marL="285750" indent="-285750">
              <a:buFont typeface="Arial" panose="020B0604020202020204" pitchFamily="34" charset="0"/>
              <a:buChar char="•"/>
            </a:pPr>
            <a:r>
              <a:rPr lang="en-US" sz="1400" b="1" dirty="0" smtClean="0">
                <a:latin typeface="Rockwell" pitchFamily="18" charset="0"/>
              </a:rPr>
              <a:t> Improved Traffic Flow</a:t>
            </a:r>
            <a:r>
              <a:rPr lang="en-US" sz="1400" dirty="0" smtClean="0">
                <a:latin typeface="Rockwell" pitchFamily="18" charset="0"/>
              </a:rPr>
              <a:t>: Accurate prediction helps in managing traffic more efficiently by identifying high-risk areas and implementing timely measures, thereby reducing congestion.</a:t>
            </a:r>
          </a:p>
          <a:p>
            <a:pPr marL="285750" indent="-285750"/>
            <a:endParaRPr lang="en-US" sz="1400" b="1" dirty="0" smtClean="0">
              <a:latin typeface="Rockwell" pitchFamily="18" charset="0"/>
            </a:endParaRPr>
          </a:p>
          <a:p>
            <a:pPr marL="285750" indent="-285750">
              <a:buFont typeface="Arial" panose="020B0604020202020204" pitchFamily="34" charset="0"/>
              <a:buChar char="•"/>
            </a:pPr>
            <a:r>
              <a:rPr lang="en-US" sz="1400" b="1" dirty="0" smtClean="0">
                <a:latin typeface="Rockwell" pitchFamily="18" charset="0"/>
              </a:rPr>
              <a:t>Cost Reduction</a:t>
            </a:r>
            <a:r>
              <a:rPr lang="en-US" sz="1400" dirty="0" smtClean="0">
                <a:latin typeface="Rockwell" pitchFamily="18" charset="0"/>
              </a:rPr>
              <a:t>: Proactive measures based on predictive models can lead to significant cost savings in healthcare, vehicle repairs, and insurance claims, benefiting individuals and the economy alike.</a:t>
            </a:r>
          </a:p>
          <a:p>
            <a:pPr marL="285750" indent="-285750">
              <a:buFont typeface="Arial" panose="020B0604020202020204" pitchFamily="34" charset="0"/>
              <a:buChar char="•"/>
            </a:pPr>
            <a:endParaRPr lang="en-US" sz="1400" b="1" dirty="0" smtClean="0">
              <a:latin typeface="Rockwell" pitchFamily="18" charset="0"/>
            </a:endParaRPr>
          </a:p>
          <a:p>
            <a:endParaRPr lang="en-GB" sz="1400" dirty="0">
              <a:latin typeface="Rockwell" pitchFamily="18" charset="0"/>
            </a:endParaRPr>
          </a:p>
        </p:txBody>
      </p:sp>
    </p:spTree>
    <p:extLst>
      <p:ext uri="{BB962C8B-B14F-4D97-AF65-F5344CB8AC3E}">
        <p14:creationId xmlns:p14="http://schemas.microsoft.com/office/powerpoint/2010/main" xmlns="" val="3467992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xmlns="" id="{BDB90223-5D15-41E3-9664-BD96C3BD25A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8821" r="28864"/>
          <a:stretch/>
        </p:blipFill>
        <p:spPr>
          <a:xfrm>
            <a:off x="7032919"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xmlns=""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7" name="TextBox 6">
            <a:extLst>
              <a:ext uri="{FF2B5EF4-FFF2-40B4-BE49-F238E27FC236}">
                <a16:creationId xmlns:a16="http://schemas.microsoft.com/office/drawing/2014/main" xmlns="" id="{04A0A2C1-5D8C-33FD-C7E2-565778BA0FF1}"/>
              </a:ext>
            </a:extLst>
          </p:cNvPr>
          <p:cNvSpPr txBox="1"/>
          <p:nvPr/>
        </p:nvSpPr>
        <p:spPr>
          <a:xfrm>
            <a:off x="743394" y="695409"/>
            <a:ext cx="4942525"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Dataset Information</a:t>
            </a:r>
          </a:p>
        </p:txBody>
      </p:sp>
      <p:sp>
        <p:nvSpPr>
          <p:cNvPr id="8" name="TextBox 7">
            <a:extLst>
              <a:ext uri="{FF2B5EF4-FFF2-40B4-BE49-F238E27FC236}">
                <a16:creationId xmlns:a16="http://schemas.microsoft.com/office/drawing/2014/main" xmlns="" id="{8B0B88E2-125C-C592-AA1F-7B03F98C2D25}"/>
              </a:ext>
            </a:extLst>
          </p:cNvPr>
          <p:cNvSpPr txBox="1"/>
          <p:nvPr/>
        </p:nvSpPr>
        <p:spPr>
          <a:xfrm>
            <a:off x="845390" y="2003658"/>
            <a:ext cx="7504570" cy="3323987"/>
          </a:xfrm>
          <a:prstGeom prst="rect">
            <a:avLst/>
          </a:prstGeom>
          <a:noFill/>
        </p:spPr>
        <p:txBody>
          <a:bodyPr wrap="square" rtlCol="0">
            <a:spAutoFit/>
          </a:bodyPr>
          <a:lstStyle/>
          <a:p>
            <a:r>
              <a:rPr lang="en-US" sz="1400" dirty="0">
                <a:latin typeface="Rockwell" panose="02060603020205020403" pitchFamily="18" charset="0"/>
              </a:rPr>
              <a:t>Here are the key details about the dataset used in this project:</a:t>
            </a:r>
          </a:p>
          <a:p>
            <a:endParaRPr lang="en-US" sz="1400" dirty="0">
              <a:latin typeface="Rockwell" panose="02060603020205020403" pitchFamily="18" charset="0"/>
            </a:endParaRPr>
          </a:p>
          <a:p>
            <a:endParaRPr lang="en-GB" sz="1400" dirty="0">
              <a:latin typeface="Rockwell" panose="02060603020205020403" pitchFamily="18" charset="0"/>
            </a:endParaRPr>
          </a:p>
          <a:p>
            <a:pPr marL="742950" lvl="1" indent="-285750">
              <a:buFont typeface="Arial" panose="020B0604020202020204" pitchFamily="34" charset="0"/>
              <a:buChar char="•"/>
            </a:pPr>
            <a:r>
              <a:rPr lang="en-GB" sz="1400" b="1" dirty="0">
                <a:latin typeface="Rockwell" panose="02060603020205020403" pitchFamily="18" charset="0"/>
              </a:rPr>
              <a:t>Number of records:  </a:t>
            </a:r>
            <a:r>
              <a:rPr lang="en-US" sz="1400" dirty="0">
                <a:latin typeface="Rockwell" panose="02060603020205020403" pitchFamily="18" charset="0"/>
              </a:rPr>
              <a:t>Our dataset comprises a robust collection of data, consisting of </a:t>
            </a:r>
            <a:r>
              <a:rPr lang="en-US" sz="1400" dirty="0" smtClean="0">
                <a:latin typeface="Rockwell" panose="02060603020205020403" pitchFamily="18" charset="0"/>
              </a:rPr>
              <a:t>230661 </a:t>
            </a:r>
            <a:r>
              <a:rPr lang="en-US" sz="1400" dirty="0">
                <a:latin typeface="Rockwell" panose="02060603020205020403" pitchFamily="18" charset="0"/>
              </a:rPr>
              <a:t>records. </a:t>
            </a:r>
          </a:p>
          <a:p>
            <a:pPr marL="742950" lvl="1" indent="-285750">
              <a:buFont typeface="Arial" panose="020B0604020202020204" pitchFamily="34" charset="0"/>
              <a:buChar char="•"/>
            </a:pPr>
            <a:endParaRPr lang="en-US" sz="1400" dirty="0">
              <a:latin typeface="Rockwell" panose="02060603020205020403" pitchFamily="18" charset="0"/>
            </a:endParaRPr>
          </a:p>
          <a:p>
            <a:pPr marL="742950" lvl="1" indent="-285750">
              <a:buFont typeface="Arial" panose="020B0604020202020204" pitchFamily="34" charset="0"/>
              <a:buChar char="•"/>
            </a:pPr>
            <a:r>
              <a:rPr lang="en-US" sz="1400" b="1" dirty="0" smtClean="0">
                <a:latin typeface="Rockwell" panose="02060603020205020403" pitchFamily="18" charset="0"/>
              </a:rPr>
              <a:t>Features/Columns:</a:t>
            </a:r>
            <a:r>
              <a:rPr lang="en-US" sz="1400" dirty="0" smtClean="0">
                <a:latin typeface="Rockwell" panose="02060603020205020403" pitchFamily="18" charset="0"/>
              </a:rPr>
              <a:t> The dataset includes a diverse range of features, each offering essential insights into accident characteristics and causal factors. In total, there are 21 key features/columns that form the foundation of our predictive modeling, enabling a thorough examination of accident severity.</a:t>
            </a:r>
            <a:endParaRPr lang="en-US" sz="1400" dirty="0">
              <a:latin typeface="Rockwell" panose="02060603020205020403" pitchFamily="18" charset="0"/>
            </a:endParaRPr>
          </a:p>
          <a:p>
            <a:pPr marL="742950" lvl="1" indent="-285750">
              <a:buFont typeface="Arial" panose="020B0604020202020204" pitchFamily="34" charset="0"/>
              <a:buChar char="•"/>
            </a:pPr>
            <a:endParaRPr lang="en-US" sz="1400" dirty="0">
              <a:latin typeface="Rockwell" panose="02060603020205020403" pitchFamily="18" charset="0"/>
            </a:endParaRPr>
          </a:p>
          <a:p>
            <a:pPr marL="742950" lvl="1" indent="-285750">
              <a:buFont typeface="Arial" panose="020B0604020202020204" pitchFamily="34" charset="0"/>
              <a:buChar char="•"/>
            </a:pPr>
            <a:r>
              <a:rPr lang="en-US" sz="1400" b="1" dirty="0">
                <a:latin typeface="Rockwell" panose="02060603020205020403" pitchFamily="18" charset="0"/>
              </a:rPr>
              <a:t>Source of the Data:  </a:t>
            </a:r>
            <a:r>
              <a:rPr lang="en-US" sz="1400" dirty="0">
                <a:latin typeface="Rockwell" panose="02060603020205020403" pitchFamily="18" charset="0"/>
              </a:rPr>
              <a:t>The dataset is sourced from </a:t>
            </a:r>
            <a:r>
              <a:rPr lang="en-US" sz="1400" dirty="0" smtClean="0">
                <a:latin typeface="Rockwell" panose="02060603020205020403" pitchFamily="18" charset="0"/>
              </a:rPr>
              <a:t>First Quadrant Labs, </a:t>
            </a:r>
            <a:r>
              <a:rPr lang="en-US" sz="1400" dirty="0">
                <a:latin typeface="Rockwell" panose="02060603020205020403" pitchFamily="18" charset="0"/>
              </a:rPr>
              <a:t>ensuring reliability and relevance. The data's origin plays a crucial role in shaping the context and ensuring that our analysis is grounded in real-world scenarios and industry dynamics.</a:t>
            </a:r>
            <a:endParaRPr lang="en-GB" sz="1400" dirty="0">
              <a:latin typeface="Rockwell" panose="02060603020205020403" pitchFamily="18" charset="0"/>
            </a:endParaRPr>
          </a:p>
        </p:txBody>
      </p:sp>
      <p:graphicFrame>
        <p:nvGraphicFramePr>
          <p:cNvPr id="10" name="Table 9">
            <a:extLst>
              <a:ext uri="{FF2B5EF4-FFF2-40B4-BE49-F238E27FC236}">
                <a16:creationId xmlns:a16="http://schemas.microsoft.com/office/drawing/2014/main" xmlns="" id="{B67BA99F-6A63-3916-CE34-9D850A5AB5FE}"/>
              </a:ext>
            </a:extLst>
          </p:cNvPr>
          <p:cNvGraphicFramePr>
            <a:graphicFrameLocks noGrp="1"/>
          </p:cNvGraphicFramePr>
          <p:nvPr>
            <p:extLst>
              <p:ext uri="{D42A27DB-BD31-4B8C-83A1-F6EECF244321}">
                <p14:modId xmlns:p14="http://schemas.microsoft.com/office/powerpoint/2010/main" xmlns="" val="788906955"/>
              </p:ext>
            </p:extLst>
          </p:nvPr>
        </p:nvGraphicFramePr>
        <p:xfrm>
          <a:off x="8653112" y="760393"/>
          <a:ext cx="3031958" cy="5808358"/>
        </p:xfrm>
        <a:graphic>
          <a:graphicData uri="http://schemas.openxmlformats.org/drawingml/2006/table">
            <a:tbl>
              <a:tblPr firstRow="1" bandRow="1">
                <a:tableStyleId>{5C22544A-7EE6-4342-B048-85BDC9FD1C3A}</a:tableStyleId>
              </a:tblPr>
              <a:tblGrid>
                <a:gridCol w="3031958">
                  <a:extLst>
                    <a:ext uri="{9D8B030D-6E8A-4147-A177-3AD203B41FA5}">
                      <a16:colId xmlns:a16="http://schemas.microsoft.com/office/drawing/2014/main" xmlns="" val="388799607"/>
                    </a:ext>
                  </a:extLst>
                </a:gridCol>
              </a:tblGrid>
              <a:tr h="305847">
                <a:tc>
                  <a:txBody>
                    <a:bodyPr/>
                    <a:lstStyle/>
                    <a:p>
                      <a:r>
                        <a:rPr lang="en-GB" sz="1600" b="1" dirty="0">
                          <a:solidFill>
                            <a:schemeClr val="bg1"/>
                          </a:solidFill>
                          <a:latin typeface="Rockwell" panose="02060603020205020403" pitchFamily="18" charset="0"/>
                        </a:rPr>
                        <a:t>Column </a:t>
                      </a:r>
                      <a:r>
                        <a:rPr lang="en-GB" sz="1600" b="1" dirty="0" smtClean="0">
                          <a:solidFill>
                            <a:schemeClr val="bg1"/>
                          </a:solidFill>
                          <a:latin typeface="Rockwell" panose="02060603020205020403" pitchFamily="18" charset="0"/>
                        </a:rPr>
                        <a:t>Names</a:t>
                      </a:r>
                    </a:p>
                  </a:txBody>
                  <a:tcPr/>
                </a:tc>
                <a:extLst>
                  <a:ext uri="{0D108BD9-81ED-4DB2-BD59-A6C34878D82A}">
                    <a16:rowId xmlns:a16="http://schemas.microsoft.com/office/drawing/2014/main" xmlns="" val="1607828835"/>
                  </a:ext>
                </a:extLst>
              </a:tr>
              <a:tr h="173776">
                <a:tc>
                  <a:txBody>
                    <a:bodyPr/>
                    <a:lstStyle/>
                    <a:p>
                      <a:pPr algn="l" fontAlgn="b">
                        <a:buFont typeface="Arial" pitchFamily="34" charset="0"/>
                        <a:buNone/>
                      </a:pPr>
                      <a:endParaRPr lang="en-IN" sz="1200" b="0" i="0" u="none" strike="noStrike" dirty="0" smtClean="0">
                        <a:solidFill>
                          <a:srgbClr val="000000"/>
                        </a:solidFill>
                        <a:latin typeface="Rockwell" pitchFamily="18" charset="0"/>
                      </a:endParaRPr>
                    </a:p>
                  </a:txBody>
                  <a:tcPr marL="7620" marR="7620" marT="7620" marB="0" anchor="b"/>
                </a:tc>
                <a:extLst>
                  <a:ext uri="{0D108BD9-81ED-4DB2-BD59-A6C34878D82A}">
                    <a16:rowId xmlns:a16="http://schemas.microsoft.com/office/drawing/2014/main" xmlns="" val="2565367899"/>
                  </a:ext>
                </a:extLst>
              </a:tr>
              <a:tr h="250238">
                <a:tc>
                  <a:txBody>
                    <a:bodyPr/>
                    <a:lstStyle/>
                    <a:p>
                      <a:pPr marL="171450" indent="-171450">
                        <a:buFont typeface="Arial" panose="020B0604020202020204" pitchFamily="34" charset="0"/>
                        <a:buChar char="•"/>
                      </a:pPr>
                      <a:r>
                        <a:rPr lang="en-GB" sz="1200" dirty="0" smtClean="0">
                          <a:latin typeface="Rockwell" panose="02060603020205020403" pitchFamily="18" charset="0"/>
                        </a:rPr>
                        <a:t>UNIQUE_ID</a:t>
                      </a:r>
                      <a:endParaRPr lang="en-GB" sz="1200" dirty="0">
                        <a:latin typeface="Rockwell" panose="02060603020205020403" pitchFamily="18" charset="0"/>
                      </a:endParaRPr>
                    </a:p>
                  </a:txBody>
                  <a:tcPr/>
                </a:tc>
                <a:extLst>
                  <a:ext uri="{0D108BD9-81ED-4DB2-BD59-A6C34878D82A}">
                    <a16:rowId xmlns:a16="http://schemas.microsoft.com/office/drawing/2014/main" xmlns="" val="3225601730"/>
                  </a:ext>
                </a:extLst>
              </a:tr>
              <a:tr h="250238">
                <a:tc>
                  <a:txBody>
                    <a:bodyPr/>
                    <a:lstStyle/>
                    <a:p>
                      <a:pPr marL="171450" indent="-171450">
                        <a:buFont typeface="Arial" panose="020B0604020202020204" pitchFamily="34" charset="0"/>
                        <a:buChar char="•"/>
                      </a:pPr>
                      <a:r>
                        <a:rPr lang="en-GB" sz="1200" dirty="0" smtClean="0">
                          <a:latin typeface="Rockwell" panose="02060603020205020403" pitchFamily="18" charset="0"/>
                        </a:rPr>
                        <a:t>COLLISION_ID</a:t>
                      </a:r>
                      <a:endParaRPr lang="en-GB" sz="1200" dirty="0">
                        <a:latin typeface="Rockwell" panose="02060603020205020403" pitchFamily="18" charset="0"/>
                      </a:endParaRPr>
                    </a:p>
                  </a:txBody>
                  <a:tcPr/>
                </a:tc>
                <a:extLst>
                  <a:ext uri="{0D108BD9-81ED-4DB2-BD59-A6C34878D82A}">
                    <a16:rowId xmlns:a16="http://schemas.microsoft.com/office/drawing/2014/main" xmlns="" val="1594862080"/>
                  </a:ext>
                </a:extLst>
              </a:tr>
              <a:tr h="250238">
                <a:tc>
                  <a:txBody>
                    <a:bodyPr/>
                    <a:lstStyle/>
                    <a:p>
                      <a:pPr marL="171450" indent="-171450">
                        <a:buFont typeface="Arial" panose="020B0604020202020204" pitchFamily="34" charset="0"/>
                        <a:buChar char="•"/>
                      </a:pPr>
                      <a:r>
                        <a:rPr lang="en-GB" sz="1200" dirty="0" smtClean="0">
                          <a:latin typeface="Rockwell" panose="02060603020205020403" pitchFamily="18" charset="0"/>
                        </a:rPr>
                        <a:t>CRASH_DATE</a:t>
                      </a:r>
                      <a:endParaRPr lang="en-GB" sz="1200" dirty="0">
                        <a:latin typeface="Rockwell" panose="02060603020205020403" pitchFamily="18" charset="0"/>
                      </a:endParaRPr>
                    </a:p>
                  </a:txBody>
                  <a:tcPr/>
                </a:tc>
                <a:extLst>
                  <a:ext uri="{0D108BD9-81ED-4DB2-BD59-A6C34878D82A}">
                    <a16:rowId xmlns:a16="http://schemas.microsoft.com/office/drawing/2014/main" xmlns="" val="4040539898"/>
                  </a:ext>
                </a:extLst>
              </a:tr>
              <a:tr h="250238">
                <a:tc>
                  <a:txBody>
                    <a:bodyPr/>
                    <a:lstStyle/>
                    <a:p>
                      <a:pPr marL="171450" indent="-171450">
                        <a:buFont typeface="Arial" panose="020B0604020202020204" pitchFamily="34" charset="0"/>
                        <a:buChar char="•"/>
                      </a:pPr>
                      <a:r>
                        <a:rPr lang="en-GB" sz="1200" dirty="0" smtClean="0">
                          <a:latin typeface="Rockwell" panose="02060603020205020403" pitchFamily="18" charset="0"/>
                        </a:rPr>
                        <a:t>CRASH_TIME</a:t>
                      </a:r>
                      <a:endParaRPr lang="en-GB" sz="1200" dirty="0">
                        <a:latin typeface="Rockwell" panose="02060603020205020403" pitchFamily="18" charset="0"/>
                      </a:endParaRPr>
                    </a:p>
                  </a:txBody>
                  <a:tcPr/>
                </a:tc>
                <a:extLst>
                  <a:ext uri="{0D108BD9-81ED-4DB2-BD59-A6C34878D82A}">
                    <a16:rowId xmlns:a16="http://schemas.microsoft.com/office/drawing/2014/main" xmlns="" val="3661419692"/>
                  </a:ext>
                </a:extLst>
              </a:tr>
              <a:tr h="250238">
                <a:tc>
                  <a:txBody>
                    <a:bodyPr/>
                    <a:lstStyle/>
                    <a:p>
                      <a:pPr marL="171450" indent="-171450">
                        <a:buFont typeface="Arial" panose="020B0604020202020204" pitchFamily="34" charset="0"/>
                        <a:buChar char="•"/>
                      </a:pPr>
                      <a:r>
                        <a:rPr lang="en-GB" sz="1200" dirty="0" smtClean="0">
                          <a:latin typeface="Rockwell" panose="02060603020205020403" pitchFamily="18" charset="0"/>
                        </a:rPr>
                        <a:t>PERSON_ID</a:t>
                      </a:r>
                      <a:endParaRPr lang="en-GB" sz="1200" dirty="0">
                        <a:latin typeface="Rockwell" panose="02060603020205020403" pitchFamily="18" charset="0"/>
                      </a:endParaRPr>
                    </a:p>
                  </a:txBody>
                  <a:tcPr/>
                </a:tc>
                <a:extLst>
                  <a:ext uri="{0D108BD9-81ED-4DB2-BD59-A6C34878D82A}">
                    <a16:rowId xmlns:a16="http://schemas.microsoft.com/office/drawing/2014/main" xmlns="" val="1306398039"/>
                  </a:ext>
                </a:extLst>
              </a:tr>
              <a:tr h="417064">
                <a:tc>
                  <a:txBody>
                    <a:bodyPr/>
                    <a:lstStyle/>
                    <a:p>
                      <a:pPr marL="171450" indent="-171450">
                        <a:buFont typeface="Arial" panose="020B0604020202020204" pitchFamily="34" charset="0"/>
                        <a:buChar char="•"/>
                      </a:pPr>
                      <a:r>
                        <a:rPr lang="en-GB" sz="1200" dirty="0" smtClean="0">
                          <a:latin typeface="Rockwell" panose="02060603020205020403" pitchFamily="18" charset="0"/>
                        </a:rPr>
                        <a:t>PERSON_TYPE</a:t>
                      </a:r>
                    </a:p>
                    <a:p>
                      <a:pPr marL="171450" indent="-171450">
                        <a:buFont typeface="Arial" panose="020B0604020202020204" pitchFamily="34" charset="0"/>
                        <a:buChar char="•"/>
                      </a:pPr>
                      <a:r>
                        <a:rPr lang="en-GB" sz="1200" dirty="0" smtClean="0">
                          <a:latin typeface="Rockwell" panose="02060603020205020403" pitchFamily="18" charset="0"/>
                        </a:rPr>
                        <a:t>PERSON_SEX</a:t>
                      </a:r>
                      <a:endParaRPr lang="en-GB" sz="1200" dirty="0">
                        <a:latin typeface="Rockwell" panose="02060603020205020403" pitchFamily="18" charset="0"/>
                      </a:endParaRPr>
                    </a:p>
                  </a:txBody>
                  <a:tcPr/>
                </a:tc>
                <a:extLst>
                  <a:ext uri="{0D108BD9-81ED-4DB2-BD59-A6C34878D82A}">
                    <a16:rowId xmlns:a16="http://schemas.microsoft.com/office/drawing/2014/main" xmlns="" val="430720529"/>
                  </a:ext>
                </a:extLst>
              </a:tr>
              <a:tr h="583889">
                <a:tc>
                  <a:txBody>
                    <a:bodyPr/>
                    <a:lstStyle/>
                    <a:p>
                      <a:pPr marL="171450" indent="-171450">
                        <a:buFont typeface="Arial" panose="020B0604020202020204" pitchFamily="34" charset="0"/>
                        <a:buChar char="•"/>
                      </a:pPr>
                      <a:r>
                        <a:rPr lang="en-GB" sz="1200" dirty="0" smtClean="0">
                          <a:latin typeface="Rockwell" panose="02060603020205020403" pitchFamily="18" charset="0"/>
                        </a:rPr>
                        <a:t>PERSON_INJURY</a:t>
                      </a:r>
                    </a:p>
                    <a:p>
                      <a:pPr marL="171450" indent="-171450">
                        <a:buFont typeface="Arial" panose="020B0604020202020204" pitchFamily="34" charset="0"/>
                        <a:buChar char="•"/>
                      </a:pPr>
                      <a:r>
                        <a:rPr lang="en-GB" sz="1200" dirty="0" smtClean="0">
                          <a:latin typeface="Rockwell" panose="02060603020205020403" pitchFamily="18" charset="0"/>
                        </a:rPr>
                        <a:t>CONTRIBUTING_FACTOR_2</a:t>
                      </a:r>
                      <a:endParaRPr lang="en-GB" sz="1200" dirty="0">
                        <a:latin typeface="Rockwell" panose="02060603020205020403" pitchFamily="18" charset="0"/>
                      </a:endParaRPr>
                    </a:p>
                  </a:txBody>
                  <a:tcPr/>
                </a:tc>
                <a:extLst>
                  <a:ext uri="{0D108BD9-81ED-4DB2-BD59-A6C34878D82A}">
                    <a16:rowId xmlns:a16="http://schemas.microsoft.com/office/drawing/2014/main" xmlns="" val="213984390"/>
                  </a:ext>
                </a:extLst>
              </a:tr>
              <a:tr h="583889">
                <a:tc>
                  <a:txBody>
                    <a:bodyPr/>
                    <a:lstStyle/>
                    <a:p>
                      <a:pPr marL="171450" indent="-171450">
                        <a:buFont typeface="Arial" panose="020B0604020202020204" pitchFamily="34" charset="0"/>
                        <a:buChar char="•"/>
                      </a:pPr>
                      <a:r>
                        <a:rPr lang="en-GB" sz="1200" dirty="0" smtClean="0">
                          <a:latin typeface="Rockwell" panose="02060603020205020403" pitchFamily="18" charset="0"/>
                        </a:rPr>
                        <a:t>VEHICLE_ID</a:t>
                      </a:r>
                    </a:p>
                    <a:p>
                      <a:pPr marL="171450" indent="-171450">
                        <a:buFont typeface="Arial" panose="020B0604020202020204" pitchFamily="34" charset="0"/>
                        <a:buChar char="•"/>
                      </a:pPr>
                      <a:r>
                        <a:rPr lang="en-GB" sz="1200" dirty="0" smtClean="0">
                          <a:latin typeface="Rockwell" panose="02060603020205020403" pitchFamily="18" charset="0"/>
                        </a:rPr>
                        <a:t>CONTRIBUTING_FACTOR_1</a:t>
                      </a:r>
                      <a:endParaRPr lang="en-GB" sz="1200" dirty="0">
                        <a:latin typeface="Rockwell" panose="02060603020205020403" pitchFamily="18" charset="0"/>
                      </a:endParaRPr>
                    </a:p>
                  </a:txBody>
                  <a:tcPr/>
                </a:tc>
                <a:extLst>
                  <a:ext uri="{0D108BD9-81ED-4DB2-BD59-A6C34878D82A}">
                    <a16:rowId xmlns:a16="http://schemas.microsoft.com/office/drawing/2014/main" xmlns="" val="2875546734"/>
                  </a:ext>
                </a:extLst>
              </a:tr>
              <a:tr h="417064">
                <a:tc>
                  <a:txBody>
                    <a:bodyPr/>
                    <a:lstStyle/>
                    <a:p>
                      <a:pPr marL="171450" indent="-171450">
                        <a:buFont typeface="Arial" panose="020B0604020202020204" pitchFamily="34" charset="0"/>
                        <a:buChar char="•"/>
                      </a:pPr>
                      <a:r>
                        <a:rPr lang="en-GB" sz="1200" dirty="0" smtClean="0">
                          <a:latin typeface="Rockwell" panose="02060603020205020403" pitchFamily="18" charset="0"/>
                        </a:rPr>
                        <a:t>PERSON_AGE</a:t>
                      </a:r>
                    </a:p>
                    <a:p>
                      <a:pPr marL="171450" indent="-171450">
                        <a:buFont typeface="Arial" panose="020B0604020202020204" pitchFamily="34" charset="0"/>
                        <a:buChar char="•"/>
                      </a:pPr>
                      <a:r>
                        <a:rPr lang="en-GB" sz="1200" dirty="0" smtClean="0">
                          <a:latin typeface="Rockwell" panose="02060603020205020403" pitchFamily="18" charset="0"/>
                        </a:rPr>
                        <a:t>PED_ROLE</a:t>
                      </a:r>
                      <a:endParaRPr lang="en-GB" sz="1200" dirty="0">
                        <a:latin typeface="Rockwell" panose="02060603020205020403" pitchFamily="18" charset="0"/>
                      </a:endParaRPr>
                    </a:p>
                  </a:txBody>
                  <a:tcPr/>
                </a:tc>
                <a:extLst>
                  <a:ext uri="{0D108BD9-81ED-4DB2-BD59-A6C34878D82A}">
                    <a16:rowId xmlns:a16="http://schemas.microsoft.com/office/drawing/2014/main" xmlns="" val="2837148794"/>
                  </a:ext>
                </a:extLst>
              </a:tr>
              <a:tr h="417064">
                <a:tc>
                  <a:txBody>
                    <a:bodyPr/>
                    <a:lstStyle/>
                    <a:p>
                      <a:pPr marL="171450" indent="-171450">
                        <a:buFont typeface="Arial" panose="020B0604020202020204" pitchFamily="34" charset="0"/>
                        <a:buChar char="•"/>
                      </a:pPr>
                      <a:r>
                        <a:rPr lang="en-GB" sz="1200" dirty="0" smtClean="0">
                          <a:latin typeface="Rockwell" panose="02060603020205020403" pitchFamily="18" charset="0"/>
                        </a:rPr>
                        <a:t>EJECTION</a:t>
                      </a:r>
                    </a:p>
                    <a:p>
                      <a:pPr marL="171450" indent="-171450">
                        <a:buFont typeface="Arial" panose="020B0604020202020204" pitchFamily="34" charset="0"/>
                        <a:buChar char="•"/>
                      </a:pPr>
                      <a:r>
                        <a:rPr lang="en-GB" sz="1200" dirty="0" smtClean="0">
                          <a:latin typeface="Rockwell" panose="02060603020205020403" pitchFamily="18" charset="0"/>
                        </a:rPr>
                        <a:t>COMPLAINT</a:t>
                      </a:r>
                      <a:endParaRPr lang="en-GB" sz="1200" dirty="0">
                        <a:latin typeface="Rockwell" panose="02060603020205020403" pitchFamily="18" charset="0"/>
                      </a:endParaRPr>
                    </a:p>
                  </a:txBody>
                  <a:tcPr/>
                </a:tc>
                <a:extLst>
                  <a:ext uri="{0D108BD9-81ED-4DB2-BD59-A6C34878D82A}">
                    <a16:rowId xmlns:a16="http://schemas.microsoft.com/office/drawing/2014/main" xmlns="" val="380374547"/>
                  </a:ext>
                </a:extLst>
              </a:tr>
              <a:tr h="417064">
                <a:tc>
                  <a:txBody>
                    <a:bodyPr/>
                    <a:lstStyle/>
                    <a:p>
                      <a:pPr marL="171450" indent="-171450">
                        <a:buFont typeface="Arial" panose="020B0604020202020204" pitchFamily="34" charset="0"/>
                        <a:buChar char="•"/>
                      </a:pPr>
                      <a:r>
                        <a:rPr lang="en-GB" sz="1200" dirty="0" smtClean="0">
                          <a:latin typeface="Rockwell" panose="02060603020205020403" pitchFamily="18" charset="0"/>
                        </a:rPr>
                        <a:t>EMOTIONAL_STATUS</a:t>
                      </a:r>
                    </a:p>
                    <a:p>
                      <a:pPr marL="171450" indent="-171450">
                        <a:buFont typeface="Arial" panose="020B0604020202020204" pitchFamily="34" charset="0"/>
                        <a:buChar char="•"/>
                      </a:pPr>
                      <a:r>
                        <a:rPr lang="en-GB" sz="1200" dirty="0" smtClean="0">
                          <a:latin typeface="Rockwell" panose="02060603020205020403" pitchFamily="18" charset="0"/>
                        </a:rPr>
                        <a:t>PED_ACTION</a:t>
                      </a:r>
                      <a:endParaRPr lang="en-GB" sz="1200" dirty="0">
                        <a:latin typeface="Rockwell" panose="02060603020205020403" pitchFamily="18" charset="0"/>
                      </a:endParaRPr>
                    </a:p>
                  </a:txBody>
                  <a:tcPr/>
                </a:tc>
                <a:extLst>
                  <a:ext uri="{0D108BD9-81ED-4DB2-BD59-A6C34878D82A}">
                    <a16:rowId xmlns:a16="http://schemas.microsoft.com/office/drawing/2014/main" xmlns="" val="3436290449"/>
                  </a:ext>
                </a:extLst>
              </a:tr>
              <a:tr h="417064">
                <a:tc>
                  <a:txBody>
                    <a:bodyPr/>
                    <a:lstStyle/>
                    <a:p>
                      <a:pPr marL="171450" indent="-171450">
                        <a:buFont typeface="Arial" panose="020B0604020202020204" pitchFamily="34" charset="0"/>
                        <a:buChar char="•"/>
                      </a:pPr>
                      <a:r>
                        <a:rPr lang="en-GB" sz="1200" dirty="0" smtClean="0">
                          <a:latin typeface="Rockwell" panose="02060603020205020403" pitchFamily="18" charset="0"/>
                        </a:rPr>
                        <a:t>BODILY_INJURY</a:t>
                      </a:r>
                    </a:p>
                    <a:p>
                      <a:pPr marL="171450" indent="-171450">
                        <a:buFont typeface="Arial" panose="020B0604020202020204" pitchFamily="34" charset="0"/>
                        <a:buChar char="•"/>
                      </a:pPr>
                      <a:r>
                        <a:rPr lang="en-GB" sz="1200" dirty="0" smtClean="0">
                          <a:latin typeface="Rockwell" panose="02060603020205020403" pitchFamily="18" charset="0"/>
                        </a:rPr>
                        <a:t>PED_LOCATION</a:t>
                      </a:r>
                    </a:p>
                  </a:txBody>
                  <a:tcPr/>
                </a:tc>
                <a:extLst>
                  <a:ext uri="{0D108BD9-81ED-4DB2-BD59-A6C34878D82A}">
                    <a16:rowId xmlns:a16="http://schemas.microsoft.com/office/drawing/2014/main" xmlns="" val="1713125567"/>
                  </a:ext>
                </a:extLst>
              </a:tr>
              <a:tr h="417064">
                <a:tc>
                  <a:txBody>
                    <a:bodyPr/>
                    <a:lstStyle/>
                    <a:p>
                      <a:pPr marL="171450" indent="-171450">
                        <a:buFont typeface="Arial" pitchFamily="34" charset="0"/>
                        <a:buChar char="•"/>
                      </a:pPr>
                      <a:r>
                        <a:rPr lang="en-GB" sz="1200" dirty="0" smtClean="0">
                          <a:latin typeface="Rockwell" panose="02060603020205020403" pitchFamily="18" charset="0"/>
                        </a:rPr>
                        <a:t>POSITION_IN_VEHICLE</a:t>
                      </a:r>
                    </a:p>
                    <a:p>
                      <a:pPr marL="171450" indent="-171450">
                        <a:buFont typeface="Arial" pitchFamily="34" charset="0"/>
                        <a:buChar char="•"/>
                      </a:pPr>
                      <a:r>
                        <a:rPr lang="en-GB" sz="1200" dirty="0" smtClean="0">
                          <a:latin typeface="Rockwell" panose="02060603020205020403" pitchFamily="18" charset="0"/>
                        </a:rPr>
                        <a:t>SAFETY_EQUIPMENT</a:t>
                      </a:r>
                    </a:p>
                  </a:txBody>
                  <a:tcPr/>
                </a:tc>
                <a:extLst>
                  <a:ext uri="{0D108BD9-81ED-4DB2-BD59-A6C34878D82A}">
                    <a16:rowId xmlns:a16="http://schemas.microsoft.com/office/drawing/2014/main" xmlns="" val="1161660249"/>
                  </a:ext>
                </a:extLst>
              </a:tr>
            </a:tbl>
          </a:graphicData>
        </a:graphic>
      </p:graphicFrame>
    </p:spTree>
    <p:extLst>
      <p:ext uri="{BB962C8B-B14F-4D97-AF65-F5344CB8AC3E}">
        <p14:creationId xmlns:p14="http://schemas.microsoft.com/office/powerpoint/2010/main" xmlns="" val="893097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device&#10;&#10;Description automatically generated">
            <a:extLst>
              <a:ext uri="{FF2B5EF4-FFF2-40B4-BE49-F238E27FC236}">
                <a16:creationId xmlns:a16="http://schemas.microsoft.com/office/drawing/2014/main" xmlns="" id="{BDB90223-5D15-41E3-9664-BD96C3BD25A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aphicFrame>
        <p:nvGraphicFramePr>
          <p:cNvPr id="3" name="Table 2">
            <a:extLst>
              <a:ext uri="{FF2B5EF4-FFF2-40B4-BE49-F238E27FC236}">
                <a16:creationId xmlns:a16="http://schemas.microsoft.com/office/drawing/2014/main" xmlns="" id="{B67BA99F-6A63-3916-CE34-9D850A5AB5FE}"/>
              </a:ext>
            </a:extLst>
          </p:cNvPr>
          <p:cNvGraphicFramePr>
            <a:graphicFrameLocks noGrp="1"/>
          </p:cNvGraphicFramePr>
          <p:nvPr>
            <p:extLst>
              <p:ext uri="{D42A27DB-BD31-4B8C-83A1-F6EECF244321}">
                <p14:modId xmlns:p14="http://schemas.microsoft.com/office/powerpoint/2010/main" xmlns="" val="788906955"/>
              </p:ext>
            </p:extLst>
          </p:nvPr>
        </p:nvGraphicFramePr>
        <p:xfrm>
          <a:off x="607021" y="1665499"/>
          <a:ext cx="9201122" cy="4913998"/>
        </p:xfrm>
        <a:graphic>
          <a:graphicData uri="http://schemas.openxmlformats.org/drawingml/2006/table">
            <a:tbl>
              <a:tblPr firstRow="1" bandRow="1">
                <a:tableStyleId>{5C22544A-7EE6-4342-B048-85BDC9FD1C3A}</a:tableStyleId>
              </a:tblPr>
              <a:tblGrid>
                <a:gridCol w="9201122">
                  <a:extLst>
                    <a:ext uri="{9D8B030D-6E8A-4147-A177-3AD203B41FA5}">
                      <a16:colId xmlns:a16="http://schemas.microsoft.com/office/drawing/2014/main" xmlns="" val="388799607"/>
                    </a:ext>
                  </a:extLst>
                </a:gridCol>
              </a:tblGrid>
              <a:tr h="227338">
                <a:tc>
                  <a:txBody>
                    <a:bodyPr/>
                    <a:lstStyle/>
                    <a:p>
                      <a:r>
                        <a:rPr lang="en-GB" sz="1600" b="1" dirty="0">
                          <a:solidFill>
                            <a:schemeClr val="bg1"/>
                          </a:solidFill>
                          <a:latin typeface="Rockwell" panose="02060603020205020403" pitchFamily="18" charset="0"/>
                        </a:rPr>
                        <a:t>Column Names</a:t>
                      </a:r>
                    </a:p>
                  </a:txBody>
                  <a:tcPr/>
                </a:tc>
                <a:extLst>
                  <a:ext uri="{0D108BD9-81ED-4DB2-BD59-A6C34878D82A}">
                    <a16:rowId xmlns:a16="http://schemas.microsoft.com/office/drawing/2014/main" xmlns="" val="1607828835"/>
                  </a:ext>
                </a:extLst>
              </a:tr>
              <a:tr h="186004">
                <a:tc>
                  <a:txBody>
                    <a:bodyPr/>
                    <a:lstStyle/>
                    <a:p>
                      <a:pPr marL="171450" indent="-171450">
                        <a:buFont typeface="Arial" panose="020B0604020202020204" pitchFamily="34" charset="0"/>
                        <a:buNone/>
                      </a:pPr>
                      <a:endParaRPr lang="en-GB" sz="1200" dirty="0">
                        <a:latin typeface="Rockwell" panose="02060603020205020403" pitchFamily="18" charset="0"/>
                      </a:endParaRPr>
                    </a:p>
                  </a:txBody>
                  <a:tcPr/>
                </a:tc>
                <a:extLst>
                  <a:ext uri="{0D108BD9-81ED-4DB2-BD59-A6C34878D82A}">
                    <a16:rowId xmlns:a16="http://schemas.microsoft.com/office/drawing/2014/main" xmlns="" val="2565367899"/>
                  </a:ext>
                </a:extLst>
              </a:tr>
              <a:tr h="4030078">
                <a:tc>
                  <a:txBody>
                    <a:bodyPr/>
                    <a:lstStyle/>
                    <a:p>
                      <a:pPr marL="171450" indent="-171450">
                        <a:buFont typeface="Arial" panose="020B0604020202020204" pitchFamily="34" charset="0"/>
                        <a:buChar char="•"/>
                      </a:pPr>
                      <a:r>
                        <a:rPr lang="en-US" sz="1200" dirty="0" smtClean="0">
                          <a:latin typeface="Rockwell" panose="02060603020205020403" pitchFamily="18" charset="0"/>
                        </a:rPr>
                        <a:t>UNIQUE_ID Description: Unique record code generated by system. Primary Key for Person table.</a:t>
                      </a:r>
                    </a:p>
                    <a:p>
                      <a:pPr marL="171450" indent="-171450">
                        <a:buFont typeface="Arial" panose="020B0604020202020204" pitchFamily="34" charset="0"/>
                        <a:buChar char="•"/>
                      </a:pPr>
                      <a:r>
                        <a:rPr lang="en-US" sz="1200" dirty="0" smtClean="0">
                          <a:latin typeface="Rockwell" panose="02060603020205020403" pitchFamily="18" charset="0"/>
                        </a:rPr>
                        <a:t>COLLISION_ID Description: Crash identification code. Foreign Key, matches </a:t>
                      </a:r>
                      <a:r>
                        <a:rPr lang="en-US" sz="1200" dirty="0" err="1" smtClean="0">
                          <a:latin typeface="Rockwell" panose="02060603020205020403" pitchFamily="18" charset="0"/>
                        </a:rPr>
                        <a:t>unique_id</a:t>
                      </a:r>
                      <a:r>
                        <a:rPr lang="en-US" sz="1200" dirty="0" smtClean="0">
                          <a:latin typeface="Rockwell" panose="02060603020205020403" pitchFamily="18" charset="0"/>
                        </a:rPr>
                        <a:t> from the Crash table.</a:t>
                      </a:r>
                    </a:p>
                    <a:p>
                      <a:pPr marL="171450" indent="-171450">
                        <a:buFont typeface="Arial" panose="020B0604020202020204" pitchFamily="34" charset="0"/>
                        <a:buChar char="•"/>
                      </a:pPr>
                      <a:r>
                        <a:rPr lang="en-US" sz="1200" dirty="0" smtClean="0">
                          <a:latin typeface="Rockwell" panose="02060603020205020403" pitchFamily="18" charset="0"/>
                        </a:rPr>
                        <a:t>CRASH_DATE Description: Occurrence date of collision</a:t>
                      </a:r>
                    </a:p>
                    <a:p>
                      <a:pPr marL="171450" indent="-171450">
                        <a:buFont typeface="Arial" panose="020B0604020202020204" pitchFamily="34" charset="0"/>
                        <a:buChar char="•"/>
                      </a:pPr>
                      <a:r>
                        <a:rPr lang="en-US" sz="1200" dirty="0" smtClean="0">
                          <a:latin typeface="Rockwell" panose="02060603020205020403" pitchFamily="18" charset="0"/>
                        </a:rPr>
                        <a:t>CRASH_TIME Description: Occurrence time of collision</a:t>
                      </a:r>
                    </a:p>
                    <a:p>
                      <a:pPr marL="171450" indent="-171450">
                        <a:buFont typeface="Arial" panose="020B0604020202020204" pitchFamily="34" charset="0"/>
                        <a:buChar char="•"/>
                      </a:pPr>
                      <a:r>
                        <a:rPr lang="en-US" sz="1200" dirty="0" smtClean="0">
                          <a:latin typeface="Rockwell" panose="02060603020205020403" pitchFamily="18" charset="0"/>
                        </a:rPr>
                        <a:t>PERSON_ID Description: Person identification code assigned by system</a:t>
                      </a:r>
                    </a:p>
                    <a:p>
                      <a:pPr marL="171450" indent="-171450">
                        <a:buFont typeface="Arial" panose="020B0604020202020204" pitchFamily="34" charset="0"/>
                        <a:buChar char="•"/>
                      </a:pPr>
                      <a:r>
                        <a:rPr lang="en-US" sz="1200" dirty="0" smtClean="0">
                          <a:latin typeface="Rockwell" panose="02060603020205020403" pitchFamily="18" charset="0"/>
                        </a:rPr>
                        <a:t>PERSON_TYPE Description: Bicyclist, Motor Vehicle Occupant, Pedestrian,</a:t>
                      </a:r>
                    </a:p>
                    <a:p>
                      <a:pPr marL="171450" indent="-171450">
                        <a:buFont typeface="Arial" panose="020B0604020202020204" pitchFamily="34" charset="0"/>
                        <a:buChar char="•"/>
                      </a:pPr>
                      <a:r>
                        <a:rPr lang="en-US" sz="1200" dirty="0" smtClean="0">
                          <a:latin typeface="Rockwell" panose="02060603020205020403" pitchFamily="18" charset="0"/>
                        </a:rPr>
                        <a:t>PERSON_INJURY Description: Injured, killed</a:t>
                      </a:r>
                    </a:p>
                    <a:p>
                      <a:pPr marL="171450" indent="-171450">
                        <a:buFont typeface="Arial" panose="020B0604020202020204" pitchFamily="34" charset="0"/>
                        <a:buChar char="•"/>
                      </a:pPr>
                      <a:r>
                        <a:rPr lang="en-US" sz="1200" dirty="0" smtClean="0">
                          <a:latin typeface="Rockwell" panose="02060603020205020403" pitchFamily="18" charset="0"/>
                        </a:rPr>
                        <a:t>VEHICLE_ID Description: Unique vehicle record associated with person. Foreign Key to the vehicle table</a:t>
                      </a:r>
                    </a:p>
                    <a:p>
                      <a:pPr marL="171450" indent="-171450">
                        <a:buFont typeface="Arial" panose="020B0604020202020204" pitchFamily="34" charset="0"/>
                        <a:buChar char="•"/>
                      </a:pPr>
                      <a:r>
                        <a:rPr lang="en-US" sz="1200" dirty="0" smtClean="0">
                          <a:latin typeface="Rockwell" panose="02060603020205020403" pitchFamily="18" charset="0"/>
                        </a:rPr>
                        <a:t>PERSON_AGE Description: Automatically calculated based on date of birth</a:t>
                      </a:r>
                    </a:p>
                    <a:p>
                      <a:pPr marL="171450" indent="-171450">
                        <a:buFont typeface="Arial" panose="020B0604020202020204" pitchFamily="34" charset="0"/>
                        <a:buChar char="•"/>
                      </a:pPr>
                      <a:r>
                        <a:rPr lang="en-US" sz="1200" dirty="0" smtClean="0">
                          <a:latin typeface="Rockwell" panose="02060603020205020403" pitchFamily="18" charset="0"/>
                        </a:rPr>
                        <a:t>EJECTION Description: Indicates the following: Not ejected, partially ejected, or ejected from the vehicle</a:t>
                      </a:r>
                    </a:p>
                    <a:p>
                      <a:pPr marL="171450" indent="-171450">
                        <a:buFont typeface="Arial" panose="020B0604020202020204" pitchFamily="34" charset="0"/>
                        <a:buChar char="•"/>
                      </a:pPr>
                      <a:r>
                        <a:rPr lang="en-US" sz="1200" dirty="0" smtClean="0">
                          <a:latin typeface="Rockwell" panose="02060603020205020403" pitchFamily="18" charset="0"/>
                        </a:rPr>
                        <a:t>EMOTIONAL_STATUS Description: Apparent death, unconscious, semiconscious, etc.</a:t>
                      </a:r>
                    </a:p>
                    <a:p>
                      <a:pPr marL="171450" indent="-171450">
                        <a:buFont typeface="Arial" panose="020B0604020202020204" pitchFamily="34" charset="0"/>
                        <a:buChar char="•"/>
                      </a:pPr>
                      <a:r>
                        <a:rPr lang="en-US" sz="1200" dirty="0" smtClean="0">
                          <a:latin typeface="Rockwell" panose="02060603020205020403" pitchFamily="18" charset="0"/>
                        </a:rPr>
                        <a:t>BODILY_INJURY Description: Injured body area (i.e. head, face, neck, etc.)</a:t>
                      </a:r>
                    </a:p>
                    <a:p>
                      <a:pPr marL="171450" indent="-171450">
                        <a:buFont typeface="Arial" panose="020B0604020202020204" pitchFamily="34" charset="0"/>
                        <a:buChar char="•"/>
                      </a:pPr>
                      <a:r>
                        <a:rPr lang="en-US" sz="1200" dirty="0" smtClean="0">
                          <a:latin typeface="Rockwell" panose="02060603020205020403" pitchFamily="18" charset="0"/>
                        </a:rPr>
                        <a:t>POSITION_IN_VEHICLE Description: Seating position #1-#8 (i.e. driver, front passenger, etc.)</a:t>
                      </a:r>
                    </a:p>
                    <a:p>
                      <a:pPr marL="171450" indent="-171450">
                        <a:buFont typeface="Arial" panose="020B0604020202020204" pitchFamily="34" charset="0"/>
                        <a:buChar char="•"/>
                      </a:pPr>
                      <a:r>
                        <a:rPr lang="en-US" sz="1200" dirty="0" smtClean="0">
                          <a:latin typeface="Rockwell" panose="02060603020205020403" pitchFamily="18" charset="0"/>
                        </a:rPr>
                        <a:t>SAFETY_EQUIPMENT Description: Safety equipment being used (i.e. lap belt, harness, child restraint, air bag, etc.)</a:t>
                      </a:r>
                    </a:p>
                    <a:p>
                      <a:pPr marL="171450" indent="-171450">
                        <a:buFont typeface="Arial" panose="020B0604020202020204" pitchFamily="34" charset="0"/>
                        <a:buChar char="•"/>
                      </a:pPr>
                      <a:r>
                        <a:rPr lang="en-US" sz="1200" dirty="0" smtClean="0">
                          <a:latin typeface="Rockwell" panose="02060603020205020403" pitchFamily="18" charset="0"/>
                        </a:rPr>
                        <a:t>PED_LOCATION Description: Location of the pedestrian (i.e. at intersection, not at intersection)</a:t>
                      </a:r>
                    </a:p>
                    <a:p>
                      <a:pPr marL="171450" indent="-171450">
                        <a:buFont typeface="Arial" panose="020B0604020202020204" pitchFamily="34" charset="0"/>
                        <a:buChar char="•"/>
                      </a:pPr>
                      <a:r>
                        <a:rPr lang="en-US" sz="1200" dirty="0" smtClean="0">
                          <a:latin typeface="Rockwell" panose="02060603020205020403" pitchFamily="18" charset="0"/>
                        </a:rPr>
                        <a:t>PED_ACTION Description: What the pedestrian was doing at time of crash (i.e., walking with the signal, against the signal, etc.)</a:t>
                      </a:r>
                    </a:p>
                    <a:p>
                      <a:pPr marL="171450" indent="-171450">
                        <a:buFont typeface="Arial" panose="020B0604020202020204" pitchFamily="34" charset="0"/>
                        <a:buChar char="•"/>
                      </a:pPr>
                      <a:r>
                        <a:rPr lang="en-US" sz="1200" dirty="0" smtClean="0">
                          <a:latin typeface="Rockwell" panose="02060603020205020403" pitchFamily="18" charset="0"/>
                        </a:rPr>
                        <a:t>COMPLAINT Description: Type of physical complaint (ex. Concussion, severe burn, severe bleeding, etc.)</a:t>
                      </a:r>
                    </a:p>
                    <a:p>
                      <a:pPr marL="171450" indent="-171450">
                        <a:buFont typeface="Arial" panose="020B0604020202020204" pitchFamily="34" charset="0"/>
                        <a:buChar char="•"/>
                      </a:pPr>
                      <a:r>
                        <a:rPr lang="en-US" sz="1200" dirty="0" smtClean="0">
                          <a:latin typeface="Rockwell" panose="02060603020205020403" pitchFamily="18" charset="0"/>
                        </a:rPr>
                        <a:t>PED_ROLE Description: Pedestrian, witness, in-line skater, other, etc.</a:t>
                      </a:r>
                    </a:p>
                    <a:p>
                      <a:pPr marL="171450" indent="-171450">
                        <a:buFont typeface="Arial" panose="020B0604020202020204" pitchFamily="34" charset="0"/>
                        <a:buChar char="•"/>
                      </a:pPr>
                      <a:r>
                        <a:rPr lang="en-US" sz="1200" dirty="0" smtClean="0">
                          <a:latin typeface="Rockwell" panose="02060603020205020403" pitchFamily="18" charset="0"/>
                        </a:rPr>
                        <a:t>CONTRIBUTING_FACTOR_1 Description: Factors contributing to the collision for designated vehicle</a:t>
                      </a:r>
                    </a:p>
                    <a:p>
                      <a:pPr marL="171450" indent="-171450">
                        <a:buFont typeface="Arial" panose="020B0604020202020204" pitchFamily="34" charset="0"/>
                        <a:buChar char="•"/>
                      </a:pPr>
                      <a:r>
                        <a:rPr lang="en-US" sz="1200" dirty="0" smtClean="0">
                          <a:latin typeface="Rockwell" panose="02060603020205020403" pitchFamily="18" charset="0"/>
                        </a:rPr>
                        <a:t>CONTRIBUTING_FACTOR_2 Description: Factors contributing to the collision for designated vehicle</a:t>
                      </a:r>
                    </a:p>
                    <a:p>
                      <a:pPr marL="171450" indent="-171450">
                        <a:buFont typeface="Arial" panose="020B0604020202020204" pitchFamily="34" charset="0"/>
                        <a:buChar char="•"/>
                      </a:pPr>
                      <a:r>
                        <a:rPr lang="en-US" sz="1200" dirty="0" smtClean="0">
                          <a:latin typeface="Rockwell" panose="02060603020205020403" pitchFamily="18" charset="0"/>
                        </a:rPr>
                        <a:t>PERSON_SEX Description: Gender of person</a:t>
                      </a:r>
                    </a:p>
                  </a:txBody>
                  <a:tcPr/>
                </a:tc>
                <a:extLst>
                  <a:ext uri="{0D108BD9-81ED-4DB2-BD59-A6C34878D82A}">
                    <a16:rowId xmlns:a16="http://schemas.microsoft.com/office/drawing/2014/main" xmlns="" val="3225601730"/>
                  </a:ext>
                </a:extLst>
              </a:tr>
              <a:tr h="186004">
                <a:tc>
                  <a:txBody>
                    <a:bodyPr/>
                    <a:lstStyle/>
                    <a:p>
                      <a:pPr marL="171450" indent="-171450">
                        <a:buFont typeface="Arial" panose="020B0604020202020204" pitchFamily="34" charset="0"/>
                        <a:buNone/>
                      </a:pPr>
                      <a:endParaRPr lang="en-GB" sz="1200" dirty="0">
                        <a:latin typeface="Rockwell" panose="02060603020205020403" pitchFamily="18" charset="0"/>
                      </a:endParaRPr>
                    </a:p>
                  </a:txBody>
                  <a:tcPr/>
                </a:tc>
                <a:extLst>
                  <a:ext uri="{0D108BD9-81ED-4DB2-BD59-A6C34878D82A}">
                    <a16:rowId xmlns:a16="http://schemas.microsoft.com/office/drawing/2014/main" xmlns="" val="1161660249"/>
                  </a:ext>
                </a:extLst>
              </a:tr>
            </a:tbl>
          </a:graphicData>
        </a:graphic>
      </p:graphicFrame>
      <p:sp>
        <p:nvSpPr>
          <p:cNvPr id="4" name="Rectangle 3"/>
          <p:cNvSpPr/>
          <p:nvPr/>
        </p:nvSpPr>
        <p:spPr>
          <a:xfrm>
            <a:off x="739526" y="578137"/>
            <a:ext cx="5056577" cy="707886"/>
          </a:xfrm>
          <a:prstGeom prst="rect">
            <a:avLst/>
          </a:prstGeom>
        </p:spPr>
        <p:txBody>
          <a:bodyPr wrap="none">
            <a:spAutoFit/>
          </a:bodyPr>
          <a:lstStyle/>
          <a:p>
            <a:r>
              <a:rPr lang="en-GB" sz="4000" dirty="0" smtClean="0">
                <a:solidFill>
                  <a:srgbClr val="1C1A55"/>
                </a:solidFill>
                <a:latin typeface="Rockwell" panose="02060603020205020403" pitchFamily="18" charset="0"/>
              </a:rPr>
              <a:t>Variable Description</a:t>
            </a:r>
            <a:endParaRPr lang="en-GB" sz="4000" dirty="0">
              <a:solidFill>
                <a:srgbClr val="1C1A55"/>
              </a:solidFill>
              <a:latin typeface="Rockwell" panose="02060603020205020403" pitchFamily="18" charset="0"/>
            </a:endParaRPr>
          </a:p>
        </p:txBody>
      </p:sp>
      <p:pic>
        <p:nvPicPr>
          <p:cNvPr id="6" name="Picture 5" descr="vd.png"/>
          <p:cNvPicPr>
            <a:picLocks noChangeAspect="1"/>
          </p:cNvPicPr>
          <p:nvPr/>
        </p:nvPicPr>
        <p:blipFill>
          <a:blip r:embed="rId3" cstate="print"/>
          <a:stretch>
            <a:fillRect/>
          </a:stretch>
        </p:blipFill>
        <p:spPr>
          <a:xfrm flipH="1">
            <a:off x="9248762" y="0"/>
            <a:ext cx="2943238" cy="134036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xmlns="" id="{BDB90223-5D15-41E3-9664-BD96C3BD25A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7" name="TextBox 6">
            <a:extLst>
              <a:ext uri="{FF2B5EF4-FFF2-40B4-BE49-F238E27FC236}">
                <a16:creationId xmlns:a16="http://schemas.microsoft.com/office/drawing/2014/main" xmlns="" id="{015AB477-1C1A-5406-10CA-29A80DD16BB8}"/>
              </a:ext>
            </a:extLst>
          </p:cNvPr>
          <p:cNvSpPr txBox="1"/>
          <p:nvPr/>
        </p:nvSpPr>
        <p:spPr>
          <a:xfrm>
            <a:off x="679414" y="689972"/>
            <a:ext cx="8048445"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Exploratory Data Analysis (EDA)</a:t>
            </a:r>
          </a:p>
        </p:txBody>
      </p:sp>
      <p:sp>
        <p:nvSpPr>
          <p:cNvPr id="8" name="TextBox 7">
            <a:extLst>
              <a:ext uri="{FF2B5EF4-FFF2-40B4-BE49-F238E27FC236}">
                <a16:creationId xmlns:a16="http://schemas.microsoft.com/office/drawing/2014/main" xmlns="" id="{09E50C54-9C2B-9F36-2013-7CC6433FB174}"/>
              </a:ext>
            </a:extLst>
          </p:cNvPr>
          <p:cNvSpPr txBox="1"/>
          <p:nvPr/>
        </p:nvSpPr>
        <p:spPr>
          <a:xfrm>
            <a:off x="787610" y="2420753"/>
            <a:ext cx="6137114" cy="289310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Rockwell" pitchFamily="18" charset="0"/>
              </a:rPr>
              <a:t>Exploring the data provided us with a holistic understanding of its structure, revealing potential patterns, highlighting key trends, and extracting crucial insights from the dataset.</a:t>
            </a:r>
          </a:p>
          <a:p>
            <a:pPr marL="285750" indent="-285750">
              <a:buFont typeface="Arial" panose="020B0604020202020204" pitchFamily="34" charset="0"/>
              <a:buChar char="•"/>
            </a:pPr>
            <a:endParaRPr lang="en-US" sz="1400" dirty="0" smtClean="0">
              <a:latin typeface="Rockwell" pitchFamily="18" charset="0"/>
            </a:endParaRPr>
          </a:p>
          <a:p>
            <a:pPr marL="285750" indent="-285750">
              <a:buFont typeface="Arial" panose="020B0604020202020204" pitchFamily="34" charset="0"/>
              <a:buChar char="•"/>
            </a:pPr>
            <a:r>
              <a:rPr lang="en-US" sz="1400" dirty="0" smtClean="0">
                <a:latin typeface="Rockwell" pitchFamily="18" charset="0"/>
              </a:rPr>
              <a:t>During the EDA process, we delved into the distribution of individual features, examined correlations, and investigated intrinsic relationships between variables.</a:t>
            </a:r>
          </a:p>
          <a:p>
            <a:pPr marL="285750" indent="-285750"/>
            <a:endParaRPr lang="en-US" sz="1400" dirty="0" smtClean="0">
              <a:latin typeface="Rockwell" pitchFamily="18" charset="0"/>
            </a:endParaRPr>
          </a:p>
          <a:p>
            <a:pPr marL="285750" indent="-285750">
              <a:buFont typeface="Arial" panose="020B0604020202020204" pitchFamily="34" charset="0"/>
              <a:buChar char="•"/>
            </a:pPr>
            <a:r>
              <a:rPr lang="en-US" sz="1400" dirty="0" smtClean="0">
                <a:latin typeface="Rockwell" pitchFamily="18" charset="0"/>
              </a:rPr>
              <a:t>Visualizations were instrumental in offering a concise depiction of the data, shedding light on customer behavior, and pinpointing factors influencing sales prediction.</a:t>
            </a:r>
          </a:p>
          <a:p>
            <a:r>
              <a:rPr lang="en-US" sz="1400" dirty="0" smtClean="0"/>
              <a:t/>
            </a:r>
            <a:br>
              <a:rPr lang="en-US" sz="1400" dirty="0" smtClean="0"/>
            </a:br>
            <a:endParaRPr lang="en-US" sz="1400" dirty="0">
              <a:latin typeface="Rockwell" panose="02060603020205020403" pitchFamily="18" charset="0"/>
            </a:endParaRPr>
          </a:p>
        </p:txBody>
      </p:sp>
      <p:pic>
        <p:nvPicPr>
          <p:cNvPr id="9" name="Picture 8" descr="A close-up of a calculator and papers&#10;&#10;Description automatically generated">
            <a:extLst>
              <a:ext uri="{FF2B5EF4-FFF2-40B4-BE49-F238E27FC236}">
                <a16:creationId xmlns:a16="http://schemas.microsoft.com/office/drawing/2014/main" xmlns="" id="{A84A8F30-6BFD-A1CA-1671-A655201F09A9}"/>
              </a:ext>
            </a:extLst>
          </p:cNvPr>
          <p:cNvPicPr>
            <a:picLocks noChangeAspect="1"/>
          </p:cNvPicPr>
          <p:nvPr/>
        </p:nvPicPr>
        <p:blipFill>
          <a:blip r:embed="rId3" cstate="print"/>
          <a:stretch>
            <a:fillRect/>
          </a:stretch>
        </p:blipFill>
        <p:spPr>
          <a:xfrm>
            <a:off x="7270537" y="2387065"/>
            <a:ext cx="4656795" cy="2444817"/>
          </a:xfrm>
          <a:prstGeom prst="rect">
            <a:avLst/>
          </a:prstGeom>
        </p:spPr>
      </p:pic>
    </p:spTree>
    <p:extLst>
      <p:ext uri="{BB962C8B-B14F-4D97-AF65-F5344CB8AC3E}">
        <p14:creationId xmlns:p14="http://schemas.microsoft.com/office/powerpoint/2010/main" xmlns="" val="1758789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DC982CA-3725-A91D-005B-9E6267FC2C48}"/>
              </a:ext>
            </a:extLst>
          </p:cNvPr>
          <p:cNvSpPr txBox="1"/>
          <p:nvPr/>
        </p:nvSpPr>
        <p:spPr>
          <a:xfrm>
            <a:off x="2004061" y="2872899"/>
            <a:ext cx="3182691" cy="33206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3600" b="1" dirty="0">
              <a:ea typeface="Calibri"/>
              <a:cs typeface="Calibri"/>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pic>
        <p:nvPicPr>
          <p:cNvPr id="2" name="Picture 1" descr="A close up of a device&#10;&#10;Description automatically generated">
            <a:extLst>
              <a:ext uri="{FF2B5EF4-FFF2-40B4-BE49-F238E27FC236}">
                <a16:creationId xmlns:a16="http://schemas.microsoft.com/office/drawing/2014/main" xmlns="" id="{BDB90223-5D15-41E3-9664-BD96C3BD25A2}"/>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xmlns=""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7" name="TextBox 6">
            <a:extLst>
              <a:ext uri="{FF2B5EF4-FFF2-40B4-BE49-F238E27FC236}">
                <a16:creationId xmlns:a16="http://schemas.microsoft.com/office/drawing/2014/main" xmlns="" id="{02983257-E9B3-0088-46B2-D0C01DE05136}"/>
              </a:ext>
            </a:extLst>
          </p:cNvPr>
          <p:cNvSpPr txBox="1"/>
          <p:nvPr/>
        </p:nvSpPr>
        <p:spPr>
          <a:xfrm>
            <a:off x="940279" y="2034082"/>
            <a:ext cx="7962181" cy="3539430"/>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latin typeface="Rockwell" pitchFamily="18" charset="0"/>
              </a:rPr>
              <a:t>During the initial phase of Exploratory Data Analysis (EDA), our first step was to import the dataset into our data analysis environment, which in this case, was Python using libraries like Pandas. This allowed us to start exploring the data and gain a foundational understanding of its structure and contents.</a:t>
            </a:r>
            <a:endParaRPr lang="en-GB" sz="1400" dirty="0">
              <a:latin typeface="Rockwell" pitchFamily="18" charset="0"/>
            </a:endParaRPr>
          </a:p>
          <a:p>
            <a:pPr marL="285750" indent="-285750">
              <a:buFont typeface="Arial" panose="020B0604020202020204" pitchFamily="34" charset="0"/>
              <a:buChar char="•"/>
            </a:pPr>
            <a:endParaRPr lang="en-GB" sz="1400" dirty="0">
              <a:latin typeface="Rockwell" pitchFamily="18" charset="0"/>
            </a:endParaRPr>
          </a:p>
          <a:p>
            <a:pPr marL="285750" indent="-285750">
              <a:buFont typeface="Arial" panose="020B0604020202020204" pitchFamily="34" charset="0"/>
              <a:buChar char="•"/>
            </a:pPr>
            <a:r>
              <a:rPr lang="en-US" sz="1400" dirty="0" smtClean="0">
                <a:latin typeface="Rockwell" pitchFamily="18" charset="0"/>
              </a:rPr>
              <a:t>The first thing we did after importing the dataset was to examine the first few rows of the data. This provided us with a glimpse of what the dataset contains, the type of information available, and how it is organized. </a:t>
            </a:r>
          </a:p>
          <a:p>
            <a:pPr marL="285750" indent="-285750"/>
            <a:endParaRPr lang="en-GB" sz="1400" dirty="0">
              <a:latin typeface="Rockwell" pitchFamily="18" charset="0"/>
            </a:endParaRPr>
          </a:p>
          <a:p>
            <a:pPr marL="285750" indent="-285750">
              <a:buFont typeface="Arial" panose="020B0604020202020204" pitchFamily="34" charset="0"/>
              <a:buChar char="•"/>
            </a:pPr>
            <a:r>
              <a:rPr lang="en-US" sz="1400" dirty="0" smtClean="0">
                <a:latin typeface="Rockwell" pitchFamily="18" charset="0"/>
              </a:rPr>
              <a:t>Next, we checked for missing values and duplicate values within the dataset. Missing values and duplicate values can significantly impact our analysis, so it's crucial to identify and address them early on. We used techniques such as Pandas' .</a:t>
            </a:r>
            <a:r>
              <a:rPr lang="en-US" sz="1400" dirty="0" err="1" smtClean="0">
                <a:latin typeface="Rockwell" pitchFamily="18" charset="0"/>
              </a:rPr>
              <a:t>isnull</a:t>
            </a:r>
            <a:r>
              <a:rPr lang="en-US" sz="1400" dirty="0" smtClean="0">
                <a:latin typeface="Rockwell" pitchFamily="18" charset="0"/>
              </a:rPr>
              <a:t>() and .duplicated() function respectively. And</a:t>
            </a:r>
            <a:r>
              <a:rPr lang="en-GB" sz="1400" dirty="0" smtClean="0">
                <a:latin typeface="Rockwell" panose="02060603020205020403" pitchFamily="18" charset="0"/>
              </a:rPr>
              <a:t> found some missing values. Then cleaned the dataset.</a:t>
            </a:r>
            <a:endParaRPr lang="en-US" sz="1400" dirty="0" smtClean="0">
              <a:latin typeface="Rockwell" pitchFamily="18" charset="0"/>
            </a:endParaRPr>
          </a:p>
          <a:p>
            <a:pPr marL="285750" indent="-285750">
              <a:buFont typeface="Arial" panose="020B0604020202020204" pitchFamily="34" charset="0"/>
              <a:buChar char="•"/>
            </a:pPr>
            <a:endParaRPr lang="en-IN" sz="1400" dirty="0" smtClean="0">
              <a:latin typeface="Rockwell" pitchFamily="18" charset="0"/>
            </a:endParaRPr>
          </a:p>
          <a:p>
            <a:pPr marL="285750" indent="-285750">
              <a:buFont typeface="Arial" panose="020B0604020202020204" pitchFamily="34" charset="0"/>
              <a:buChar char="•"/>
            </a:pPr>
            <a:r>
              <a:rPr lang="en-IN" sz="1400" dirty="0" smtClean="0">
                <a:latin typeface="Rockwell" pitchFamily="18" charset="0"/>
              </a:rPr>
              <a:t>Few columns are dropped due to high missing values such as </a:t>
            </a:r>
            <a:r>
              <a:rPr lang="en-US" sz="1400" dirty="0" smtClean="0">
                <a:latin typeface="Rockwell" pitchFamily="18" charset="0"/>
              </a:rPr>
              <a:t>PED_LOCATION, PED_ACTION  ,CONTRIBUTING_FACTOR_1, CONTRIBUTING_FACTOR_2 .</a:t>
            </a:r>
            <a:endParaRPr lang="en-GB" sz="1400" dirty="0" smtClean="0">
              <a:latin typeface="Rockwell" pitchFamily="18" charset="0"/>
            </a:endParaRPr>
          </a:p>
        </p:txBody>
      </p:sp>
      <p:sp>
        <p:nvSpPr>
          <p:cNvPr id="8" name="TextBox 7">
            <a:extLst>
              <a:ext uri="{FF2B5EF4-FFF2-40B4-BE49-F238E27FC236}">
                <a16:creationId xmlns:a16="http://schemas.microsoft.com/office/drawing/2014/main" xmlns="" id="{0F44125E-8D92-CD1D-5D2D-5610A66897EF}"/>
              </a:ext>
            </a:extLst>
          </p:cNvPr>
          <p:cNvSpPr txBox="1"/>
          <p:nvPr/>
        </p:nvSpPr>
        <p:spPr>
          <a:xfrm>
            <a:off x="679414" y="689972"/>
            <a:ext cx="8048445"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Exploratory Data Analysis (EDA)</a:t>
            </a:r>
          </a:p>
        </p:txBody>
      </p:sp>
    </p:spTree>
    <p:extLst>
      <p:ext uri="{BB962C8B-B14F-4D97-AF65-F5344CB8AC3E}">
        <p14:creationId xmlns:p14="http://schemas.microsoft.com/office/powerpoint/2010/main" xmlns="" val="3334219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7" name="TextBox 6">
            <a:extLst>
              <a:ext uri="{FF2B5EF4-FFF2-40B4-BE49-F238E27FC236}">
                <a16:creationId xmlns:a16="http://schemas.microsoft.com/office/drawing/2014/main" xmlns="" id="{CB965B88-EC23-6178-68C0-78E5A9E98892}"/>
              </a:ext>
            </a:extLst>
          </p:cNvPr>
          <p:cNvSpPr txBox="1"/>
          <p:nvPr/>
        </p:nvSpPr>
        <p:spPr>
          <a:xfrm>
            <a:off x="718112" y="472010"/>
            <a:ext cx="4518031"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Visualizations</a:t>
            </a:r>
          </a:p>
        </p:txBody>
      </p:sp>
      <p:sp>
        <p:nvSpPr>
          <p:cNvPr id="18" name="TextBox 17">
            <a:extLst>
              <a:ext uri="{FF2B5EF4-FFF2-40B4-BE49-F238E27FC236}">
                <a16:creationId xmlns:a16="http://schemas.microsoft.com/office/drawing/2014/main" xmlns="" id="{74132FC9-95A7-185B-4F50-60DE7EC82398}"/>
              </a:ext>
            </a:extLst>
          </p:cNvPr>
          <p:cNvSpPr txBox="1"/>
          <p:nvPr/>
        </p:nvSpPr>
        <p:spPr>
          <a:xfrm>
            <a:off x="551691" y="5234231"/>
            <a:ext cx="5063706" cy="1169551"/>
          </a:xfrm>
          <a:prstGeom prst="rect">
            <a:avLst/>
          </a:prstGeom>
          <a:noFill/>
        </p:spPr>
        <p:txBody>
          <a:bodyPr wrap="square" rtlCol="0">
            <a:spAutoFit/>
          </a:bodyPr>
          <a:lstStyle/>
          <a:p>
            <a:r>
              <a:rPr lang="en-US" sz="1400" dirty="0" smtClean="0">
                <a:latin typeface="Rockwell" pitchFamily="18" charset="0"/>
              </a:rPr>
              <a:t>The majority of accidents involve individuals between 19-30 (28%) and 31-45 (25.8%) years old, suggesting that this age range is most prone to accidents. The remaining age groups have significantly lower accident rates, indicating a lower risk of accidents.. </a:t>
            </a:r>
            <a:endParaRPr lang="en-GB" sz="1400" dirty="0">
              <a:latin typeface="Rockwell" pitchFamily="18" charset="0"/>
            </a:endParaRPr>
          </a:p>
        </p:txBody>
      </p:sp>
      <p:pic>
        <p:nvPicPr>
          <p:cNvPr id="26" name="Picture 25" descr="A graph with a number of customers&#10;&#10;Description automatically generated">
            <a:extLst>
              <a:ext uri="{FF2B5EF4-FFF2-40B4-BE49-F238E27FC236}">
                <a16:creationId xmlns:a16="http://schemas.microsoft.com/office/drawing/2014/main" xmlns="" id="{5B89B37C-BD1A-8A15-DBB1-53585142C6A0}"/>
              </a:ext>
            </a:extLst>
          </p:cNvPr>
          <p:cNvPicPr>
            <a:picLocks noChangeAspect="1"/>
          </p:cNvPicPr>
          <p:nvPr/>
        </p:nvPicPr>
        <p:blipFill>
          <a:blip r:embed="rId2" cstate="print"/>
          <a:stretch>
            <a:fillRect/>
          </a:stretch>
        </p:blipFill>
        <p:spPr>
          <a:xfrm>
            <a:off x="616017" y="1232033"/>
            <a:ext cx="4778410" cy="3570973"/>
          </a:xfrm>
          <a:prstGeom prst="rect">
            <a:avLst/>
          </a:prstGeom>
        </p:spPr>
      </p:pic>
      <p:pic>
        <p:nvPicPr>
          <p:cNvPr id="28" name="Picture 27" descr="A graph of different colored bars&#10;&#10;Description automatically generated">
            <a:extLst>
              <a:ext uri="{FF2B5EF4-FFF2-40B4-BE49-F238E27FC236}">
                <a16:creationId xmlns:a16="http://schemas.microsoft.com/office/drawing/2014/main" xmlns="" id="{5E03A2F2-9022-C95B-3046-301E3DF202FD}"/>
              </a:ext>
            </a:extLst>
          </p:cNvPr>
          <p:cNvPicPr>
            <a:picLocks noChangeAspect="1"/>
          </p:cNvPicPr>
          <p:nvPr/>
        </p:nvPicPr>
        <p:blipFill>
          <a:blip r:embed="rId3" cstate="print"/>
          <a:stretch>
            <a:fillRect/>
          </a:stretch>
        </p:blipFill>
        <p:spPr>
          <a:xfrm>
            <a:off x="6526388" y="1020277"/>
            <a:ext cx="4691735" cy="3721973"/>
          </a:xfrm>
          <a:prstGeom prst="rect">
            <a:avLst/>
          </a:prstGeom>
        </p:spPr>
      </p:pic>
      <p:sp>
        <p:nvSpPr>
          <p:cNvPr id="29" name="TextBox 28">
            <a:extLst>
              <a:ext uri="{FF2B5EF4-FFF2-40B4-BE49-F238E27FC236}">
                <a16:creationId xmlns:a16="http://schemas.microsoft.com/office/drawing/2014/main" xmlns="" id="{450DF469-8D73-DCE0-02C8-039E8824C7CE}"/>
              </a:ext>
            </a:extLst>
          </p:cNvPr>
          <p:cNvSpPr txBox="1"/>
          <p:nvPr/>
        </p:nvSpPr>
        <p:spPr>
          <a:xfrm>
            <a:off x="6063916" y="5205810"/>
            <a:ext cx="5823284" cy="1169551"/>
          </a:xfrm>
          <a:prstGeom prst="rect">
            <a:avLst/>
          </a:prstGeom>
          <a:noFill/>
        </p:spPr>
        <p:txBody>
          <a:bodyPr wrap="square" rtlCol="0">
            <a:spAutoFit/>
          </a:bodyPr>
          <a:lstStyle/>
          <a:p>
            <a:r>
              <a:rPr lang="en-US" sz="1400" dirty="0" smtClean="0">
                <a:latin typeface="Rockwell" pitchFamily="18" charset="0"/>
              </a:rPr>
              <a:t>The majority of accidents involve occupants (71.2%) and pedestrians (20.9%), suggesting that road accidents are a significant concern. Bicyclists are also represented, making up 7.8% of the dataset, while other motorized vehicles are nearly absent, implying a focus on passenger vehicle and pedestrian-related accidents.</a:t>
            </a:r>
            <a:endParaRPr lang="en-US" sz="1400" dirty="0">
              <a:latin typeface="Rockwell" pitchFamily="18" charset="0"/>
            </a:endParaRPr>
          </a:p>
        </p:txBody>
      </p:sp>
    </p:spTree>
    <p:extLst>
      <p:ext uri="{BB962C8B-B14F-4D97-AF65-F5344CB8AC3E}">
        <p14:creationId xmlns:p14="http://schemas.microsoft.com/office/powerpoint/2010/main" xmlns="" val="722177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8" name="Picture 7" descr="A screenshot of a graph&#10;&#10;Description automatically generated">
            <a:extLst>
              <a:ext uri="{FF2B5EF4-FFF2-40B4-BE49-F238E27FC236}">
                <a16:creationId xmlns:a16="http://schemas.microsoft.com/office/drawing/2014/main" xmlns="" id="{4186C10B-ADBD-F436-29D2-F475E4944D23}"/>
              </a:ext>
            </a:extLst>
          </p:cNvPr>
          <p:cNvPicPr>
            <a:picLocks noChangeAspect="1"/>
          </p:cNvPicPr>
          <p:nvPr/>
        </p:nvPicPr>
        <p:blipFill>
          <a:blip r:embed="rId2" cstate="print"/>
          <a:stretch>
            <a:fillRect/>
          </a:stretch>
        </p:blipFill>
        <p:spPr>
          <a:xfrm>
            <a:off x="495008" y="750771"/>
            <a:ext cx="4511290" cy="3811604"/>
          </a:xfrm>
          <a:prstGeom prst="rect">
            <a:avLst/>
          </a:prstGeom>
        </p:spPr>
      </p:pic>
      <p:pic>
        <p:nvPicPr>
          <p:cNvPr id="10" name="Picture 9" descr="A screenshot of a graph&#10;&#10;Description automatically generated">
            <a:extLst>
              <a:ext uri="{FF2B5EF4-FFF2-40B4-BE49-F238E27FC236}">
                <a16:creationId xmlns:a16="http://schemas.microsoft.com/office/drawing/2014/main" xmlns="" id="{E96EF080-5855-74F8-79EA-1ACEC611AD10}"/>
              </a:ext>
            </a:extLst>
          </p:cNvPr>
          <p:cNvPicPr>
            <a:picLocks noChangeAspect="1"/>
          </p:cNvPicPr>
          <p:nvPr/>
        </p:nvPicPr>
        <p:blipFill>
          <a:blip r:embed="rId3" cstate="print"/>
          <a:stretch>
            <a:fillRect/>
          </a:stretch>
        </p:blipFill>
        <p:spPr>
          <a:xfrm>
            <a:off x="6705443" y="650743"/>
            <a:ext cx="4758245" cy="3950133"/>
          </a:xfrm>
          <a:prstGeom prst="rect">
            <a:avLst/>
          </a:prstGeom>
        </p:spPr>
      </p:pic>
      <p:sp>
        <p:nvSpPr>
          <p:cNvPr id="9" name="Rectangle 8"/>
          <p:cNvSpPr/>
          <p:nvPr/>
        </p:nvSpPr>
        <p:spPr>
          <a:xfrm>
            <a:off x="333676" y="4981149"/>
            <a:ext cx="4498206" cy="954107"/>
          </a:xfrm>
          <a:prstGeom prst="rect">
            <a:avLst/>
          </a:prstGeom>
        </p:spPr>
        <p:txBody>
          <a:bodyPr wrap="square">
            <a:spAutoFit/>
          </a:bodyPr>
          <a:lstStyle/>
          <a:p>
            <a:r>
              <a:rPr lang="en-US" sz="1400" dirty="0" smtClean="0">
                <a:latin typeface="Rockwell" pitchFamily="18" charset="0"/>
              </a:rPr>
              <a:t>The graph shows the distribution of PERSON_INJURY. It shows that the majority of the people (99.6%) were injured while 0.4% were killed. This indicates that the majority of the incidents were not fatal.</a:t>
            </a:r>
            <a:endParaRPr lang="en-US" sz="1400" dirty="0">
              <a:latin typeface="Rockwell" pitchFamily="18" charset="0"/>
            </a:endParaRPr>
          </a:p>
        </p:txBody>
      </p:sp>
      <p:sp>
        <p:nvSpPr>
          <p:cNvPr id="11" name="Rectangle 10"/>
          <p:cNvSpPr/>
          <p:nvPr/>
        </p:nvSpPr>
        <p:spPr>
          <a:xfrm>
            <a:off x="6699184" y="4677877"/>
            <a:ext cx="5043638" cy="1815882"/>
          </a:xfrm>
          <a:prstGeom prst="rect">
            <a:avLst/>
          </a:prstGeom>
        </p:spPr>
        <p:txBody>
          <a:bodyPr wrap="square">
            <a:spAutoFit/>
          </a:bodyPr>
          <a:lstStyle/>
          <a:p>
            <a:r>
              <a:rPr lang="en-US" sz="1400" dirty="0" smtClean="0">
                <a:latin typeface="Rockwell" pitchFamily="18" charset="0"/>
              </a:rPr>
              <a:t>The majority of the data points in the EJECTION feature, approximately 41.1%, belong to the "Not Ejected" category, indicating that most individuals were not ejected from the vehicle during the accident. The small number of data points in the other categories, such as "Ejected" (2.1%), "Trapped" (0.7%), and others, suggests that ejection events are relatively rare and may not be highly influential in analyzing the data.</a:t>
            </a:r>
            <a:endParaRPr lang="en-US" sz="1400" dirty="0">
              <a:latin typeface="Rockwell" pitchFamily="18" charset="0"/>
            </a:endParaRPr>
          </a:p>
        </p:txBody>
      </p:sp>
    </p:spTree>
    <p:extLst>
      <p:ext uri="{BB962C8B-B14F-4D97-AF65-F5344CB8AC3E}">
        <p14:creationId xmlns:p14="http://schemas.microsoft.com/office/powerpoint/2010/main" xmlns="" val="41274923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2191</TotalTime>
  <Words>3196</Words>
  <Application>Microsoft Office PowerPoint</Application>
  <PresentationFormat>Custom</PresentationFormat>
  <Paragraphs>300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Accident Severity Prediction</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Preprocessing </vt:lpstr>
      <vt:lpstr>Slide 16</vt:lpstr>
      <vt:lpstr>Slide 17</vt:lpstr>
      <vt:lpstr>Slide 18</vt:lpstr>
      <vt:lpstr>Slide 19</vt:lpstr>
      <vt:lpstr>Slide 20</vt:lpstr>
      <vt:lpstr>Slide 21</vt:lpstr>
      <vt:lpstr>Slide 22</vt:lpstr>
      <vt:lpstr>Slide 23</vt:lpstr>
      <vt:lpstr>Slide 24</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HP</cp:lastModifiedBy>
  <cp:revision>153</cp:revision>
  <dcterms:created xsi:type="dcterms:W3CDTF">2020-12-23T13:36:53Z</dcterms:created>
  <dcterms:modified xsi:type="dcterms:W3CDTF">2024-07-06T18:17:59Z</dcterms:modified>
</cp:coreProperties>
</file>