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99" r:id="rId2"/>
    <p:sldId id="400" r:id="rId3"/>
    <p:sldId id="401" r:id="rId4"/>
    <p:sldId id="402" r:id="rId5"/>
    <p:sldId id="403" r:id="rId6"/>
    <p:sldId id="418" r:id="rId7"/>
    <p:sldId id="404" r:id="rId8"/>
    <p:sldId id="405" r:id="rId9"/>
    <p:sldId id="406" r:id="rId10"/>
    <p:sldId id="407" r:id="rId11"/>
    <p:sldId id="408" r:id="rId12"/>
    <p:sldId id="419" r:id="rId13"/>
    <p:sldId id="421" r:id="rId14"/>
    <p:sldId id="420" r:id="rId15"/>
    <p:sldId id="409" r:id="rId16"/>
    <p:sldId id="410" r:id="rId17"/>
    <p:sldId id="411" r:id="rId18"/>
    <p:sldId id="412" r:id="rId19"/>
    <p:sldId id="422" r:id="rId20"/>
    <p:sldId id="413" r:id="rId21"/>
    <p:sldId id="414" r:id="rId22"/>
    <p:sldId id="415" r:id="rId23"/>
    <p:sldId id="416" r:id="rId24"/>
    <p:sldId id="4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C1A55"/>
    <a:srgbClr val="810C85"/>
    <a:srgbClr val="5252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87"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1d6a69044f57f4c643a70c668809c060233706aa7abf4301dc3cbb37044801::" providerId="AD" clId="Web-{70247F20-3788-6973-F9DD-8753543A5BDC}"/>
    <pc:docChg chg="modSld">
      <pc:chgData name="Guest User" userId="S::urn:spo:anon#d41d6a69044f57f4c643a70c668809c060233706aa7abf4301dc3cbb37044801::" providerId="AD" clId="Web-{70247F20-3788-6973-F9DD-8753543A5BDC}" dt="2023-06-20T14:13:12.366" v="163" actId="20577"/>
      <pc:docMkLst>
        <pc:docMk/>
      </pc:docMkLst>
      <pc:sldChg chg="modSp">
        <pc:chgData name="Guest User" userId="S::urn:spo:anon#d41d6a69044f57f4c643a70c668809c060233706aa7abf4301dc3cbb37044801::" providerId="AD" clId="Web-{70247F20-3788-6973-F9DD-8753543A5BDC}" dt="2023-06-20T14:07:11.901" v="133" actId="20577"/>
        <pc:sldMkLst>
          <pc:docMk/>
          <pc:sldMk cId="2214311409" sldId="318"/>
        </pc:sldMkLst>
        <pc:spChg chg="mod">
          <ac:chgData name="Guest User" userId="S::urn:spo:anon#d41d6a69044f57f4c643a70c668809c060233706aa7abf4301dc3cbb37044801::" providerId="AD" clId="Web-{70247F20-3788-6973-F9DD-8753543A5BDC}" dt="2023-06-20T14:07:11.901" v="133" actId="20577"/>
          <ac:spMkLst>
            <pc:docMk/>
            <pc:sldMk cId="2214311409" sldId="318"/>
            <ac:spMk id="6" creationId="{2FCBF0B7-94AB-BD25-B9D7-E5A88529D971}"/>
          </ac:spMkLst>
        </pc:spChg>
      </pc:sldChg>
      <pc:sldChg chg="modSp">
        <pc:chgData name="Guest User" userId="S::urn:spo:anon#d41d6a69044f57f4c643a70c668809c060233706aa7abf4301dc3cbb37044801::" providerId="AD" clId="Web-{70247F20-3788-6973-F9DD-8753543A5BDC}" dt="2023-06-20T14:09:55.500" v="141" actId="20577"/>
        <pc:sldMkLst>
          <pc:docMk/>
          <pc:sldMk cId="1732964745" sldId="319"/>
        </pc:sldMkLst>
        <pc:spChg chg="mod">
          <ac:chgData name="Guest User" userId="S::urn:spo:anon#d41d6a69044f57f4c643a70c668809c060233706aa7abf4301dc3cbb37044801::" providerId="AD" clId="Web-{70247F20-3788-6973-F9DD-8753543A5BDC}" dt="2023-06-20T14:09:55.500" v="141" actId="20577"/>
          <ac:spMkLst>
            <pc:docMk/>
            <pc:sldMk cId="1732964745" sldId="319"/>
            <ac:spMk id="4" creationId="{D8BB6F84-0EBA-1549-F2EB-7497A63E3EB1}"/>
          </ac:spMkLst>
        </pc:spChg>
      </pc:sldChg>
      <pc:sldChg chg="modSp">
        <pc:chgData name="Guest User" userId="S::urn:spo:anon#d41d6a69044f57f4c643a70c668809c060233706aa7abf4301dc3cbb37044801::" providerId="AD" clId="Web-{70247F20-3788-6973-F9DD-8753543A5BDC}" dt="2023-06-20T14:04:45.458" v="120" actId="20577"/>
        <pc:sldMkLst>
          <pc:docMk/>
          <pc:sldMk cId="2191786966" sldId="320"/>
        </pc:sldMkLst>
        <pc:spChg chg="mod">
          <ac:chgData name="Guest User" userId="S::urn:spo:anon#d41d6a69044f57f4c643a70c668809c060233706aa7abf4301dc3cbb37044801::" providerId="AD" clId="Web-{70247F20-3788-6973-F9DD-8753543A5BDC}" dt="2023-06-20T14:04:45.458" v="120" actId="20577"/>
          <ac:spMkLst>
            <pc:docMk/>
            <pc:sldMk cId="2191786966" sldId="320"/>
            <ac:spMk id="6" creationId="{2FCBF0B7-94AB-BD25-B9D7-E5A88529D971}"/>
          </ac:spMkLst>
        </pc:spChg>
        <pc:spChg chg="mod">
          <ac:chgData name="Guest User" userId="S::urn:spo:anon#d41d6a69044f57f4c643a70c668809c060233706aa7abf4301dc3cbb37044801::" providerId="AD" clId="Web-{70247F20-3788-6973-F9DD-8753543A5BDC}" dt="2023-06-20T14:02:03.734" v="102" actId="1076"/>
          <ac:spMkLst>
            <pc:docMk/>
            <pc:sldMk cId="2191786966" sldId="320"/>
            <ac:spMk id="8" creationId="{E35BD990-E826-3680-13E0-410C1E9DDC10}"/>
          </ac:spMkLst>
        </pc:spChg>
      </pc:sldChg>
      <pc:sldChg chg="modSp">
        <pc:chgData name="Guest User" userId="S::urn:spo:anon#d41d6a69044f57f4c643a70c668809c060233706aa7abf4301dc3cbb37044801::" providerId="AD" clId="Web-{70247F20-3788-6973-F9DD-8753543A5BDC}" dt="2023-06-20T14:06:11.274" v="129" actId="20577"/>
        <pc:sldMkLst>
          <pc:docMk/>
          <pc:sldMk cId="855327567" sldId="321"/>
        </pc:sldMkLst>
        <pc:spChg chg="mod">
          <ac:chgData name="Guest User" userId="S::urn:spo:anon#d41d6a69044f57f4c643a70c668809c060233706aa7abf4301dc3cbb37044801::" providerId="AD" clId="Web-{70247F20-3788-6973-F9DD-8753543A5BDC}" dt="2023-06-20T14:06:11.274" v="12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70247F20-3788-6973-F9DD-8753543A5BDC}" dt="2023-06-20T14:03:18.408" v="112" actId="20577"/>
        <pc:sldMkLst>
          <pc:docMk/>
          <pc:sldMk cId="450545381" sldId="323"/>
        </pc:sldMkLst>
        <pc:spChg chg="mod">
          <ac:chgData name="Guest User" userId="S::urn:spo:anon#d41d6a69044f57f4c643a70c668809c060233706aa7abf4301dc3cbb37044801::" providerId="AD" clId="Web-{70247F20-3788-6973-F9DD-8753543A5BDC}" dt="2023-06-20T14:03:18.408" v="112" actId="20577"/>
          <ac:spMkLst>
            <pc:docMk/>
            <pc:sldMk cId="450545381" sldId="323"/>
            <ac:spMk id="4" creationId="{B56E3493-F35C-66B7-19CB-C3B8BB301380}"/>
          </ac:spMkLst>
        </pc:spChg>
        <pc:spChg chg="mod">
          <ac:chgData name="Guest User" userId="S::urn:spo:anon#d41d6a69044f57f4c643a70c668809c060233706aa7abf4301dc3cbb37044801::" providerId="AD" clId="Web-{70247F20-3788-6973-F9DD-8753543A5BDC}" dt="2023-06-20T14:03:03.642" v="111" actId="20577"/>
          <ac:spMkLst>
            <pc:docMk/>
            <pc:sldMk cId="450545381" sldId="323"/>
            <ac:spMk id="8" creationId="{E35BD990-E826-3680-13E0-410C1E9DDC10}"/>
          </ac:spMkLst>
        </pc:spChg>
      </pc:sldChg>
      <pc:sldChg chg="modSp">
        <pc:chgData name="Guest User" userId="S::urn:spo:anon#d41d6a69044f57f4c643a70c668809c060233706aa7abf4301dc3cbb37044801::" providerId="AD" clId="Web-{70247F20-3788-6973-F9DD-8753543A5BDC}" dt="2023-06-20T14:13:12.366" v="163" actId="20577"/>
        <pc:sldMkLst>
          <pc:docMk/>
          <pc:sldMk cId="1560736688" sldId="324"/>
        </pc:sldMkLst>
        <pc:spChg chg="mod">
          <ac:chgData name="Guest User" userId="S::urn:spo:anon#d41d6a69044f57f4c643a70c668809c060233706aa7abf4301dc3cbb37044801::" providerId="AD" clId="Web-{70247F20-3788-6973-F9DD-8753543A5BDC}" dt="2023-06-20T14:04:08.738" v="116" actId="20577"/>
          <ac:spMkLst>
            <pc:docMk/>
            <pc:sldMk cId="1560736688" sldId="324"/>
            <ac:spMk id="3" creationId="{10C152EA-9336-F129-9AC2-17C67A0A6B96}"/>
          </ac:spMkLst>
        </pc:spChg>
        <pc:spChg chg="mod">
          <ac:chgData name="Guest User" userId="S::urn:spo:anon#d41d6a69044f57f4c643a70c668809c060233706aa7abf4301dc3cbb37044801::" providerId="AD" clId="Web-{70247F20-3788-6973-F9DD-8753543A5BDC}" dt="2023-06-20T14:13:12.366" v="163" actId="20577"/>
          <ac:spMkLst>
            <pc:docMk/>
            <pc:sldMk cId="1560736688" sldId="324"/>
            <ac:spMk id="9" creationId="{5668EF27-44EB-6FBF-5B48-711B97EE9677}"/>
          </ac:spMkLst>
        </pc:spChg>
      </pc:sldChg>
      <pc:sldChg chg="addSp delSp modSp">
        <pc:chgData name="Guest User" userId="S::urn:spo:anon#d41d6a69044f57f4c643a70c668809c060233706aa7abf4301dc3cbb37044801::" providerId="AD" clId="Web-{70247F20-3788-6973-F9DD-8753543A5BDC}" dt="2023-06-20T14:12:54.897" v="162" actId="20577"/>
        <pc:sldMkLst>
          <pc:docMk/>
          <pc:sldMk cId="2250602425" sldId="325"/>
        </pc:sldMkLst>
        <pc:spChg chg="mod">
          <ac:chgData name="Guest User" userId="S::urn:spo:anon#d41d6a69044f57f4c643a70c668809c060233706aa7abf4301dc3cbb37044801::" providerId="AD" clId="Web-{70247F20-3788-6973-F9DD-8753543A5BDC}" dt="2023-06-20T14:12:54.897" v="162" actId="20577"/>
          <ac:spMkLst>
            <pc:docMk/>
            <pc:sldMk cId="2250602425" sldId="325"/>
            <ac:spMk id="3" creationId="{29B8C2F9-F4A8-371D-D303-58C892D846B5}"/>
          </ac:spMkLst>
        </pc:spChg>
        <pc:spChg chg="mod">
          <ac:chgData name="Guest User" userId="S::urn:spo:anon#d41d6a69044f57f4c643a70c668809c060233706aa7abf4301dc3cbb37044801::" providerId="AD" clId="Web-{70247F20-3788-6973-F9DD-8753543A5BDC}" dt="2023-06-20T14:04:28.973" v="118"/>
          <ac:spMkLst>
            <pc:docMk/>
            <pc:sldMk cId="2250602425" sldId="325"/>
            <ac:spMk id="8" creationId="{E35BD990-E826-3680-13E0-410C1E9DDC10}"/>
          </ac:spMkLst>
        </pc:spChg>
        <pc:inkChg chg="add del">
          <ac:chgData name="Guest User" userId="S::urn:spo:anon#d41d6a69044f57f4c643a70c668809c060233706aa7abf4301dc3cbb37044801::" providerId="AD" clId="Web-{70247F20-3788-6973-F9DD-8753543A5BDC}" dt="2023-06-20T13:52:33.059" v="13"/>
          <ac:inkMkLst>
            <pc:docMk/>
            <pc:sldMk cId="2250602425" sldId="325"/>
            <ac:inkMk id="4" creationId="{0A014D0F-B13C-6981-CC1B-1113E5FBB2A6}"/>
          </ac:inkMkLst>
        </pc:inkChg>
        <pc:inkChg chg="add del">
          <ac:chgData name="Guest User" userId="S::urn:spo:anon#d41d6a69044f57f4c643a70c668809c060233706aa7abf4301dc3cbb37044801::" providerId="AD" clId="Web-{70247F20-3788-6973-F9DD-8753543A5BDC}" dt="2023-06-20T13:52:40.481" v="15"/>
          <ac:inkMkLst>
            <pc:docMk/>
            <pc:sldMk cId="2250602425" sldId="325"/>
            <ac:inkMk id="5" creationId="{87C9EEF2-4811-70B3-0D96-A7C395D4B4DC}"/>
          </ac:inkMkLst>
        </pc:inkChg>
        <pc:inkChg chg="add del">
          <ac:chgData name="Guest User" userId="S::urn:spo:anon#d41d6a69044f57f4c643a70c668809c060233706aa7abf4301dc3cbb37044801::" providerId="AD" clId="Web-{70247F20-3788-6973-F9DD-8753543A5BDC}" dt="2023-06-20T13:53:00.513" v="17"/>
          <ac:inkMkLst>
            <pc:docMk/>
            <pc:sldMk cId="2250602425" sldId="325"/>
            <ac:inkMk id="9" creationId="{6B4956B8-D708-03E0-4978-5FA7D274A4CE}"/>
          </ac:inkMkLst>
        </pc:inkChg>
      </pc:sldChg>
      <pc:sldChg chg="addSp delSp modSp addAnim delAnim">
        <pc:chgData name="Guest User" userId="S::urn:spo:anon#d41d6a69044f57f4c643a70c668809c060233706aa7abf4301dc3cbb37044801::" providerId="AD" clId="Web-{70247F20-3788-6973-F9DD-8753543A5BDC}" dt="2023-06-20T13:52:08.995" v="11" actId="20577"/>
        <pc:sldMkLst>
          <pc:docMk/>
          <pc:sldMk cId="1460273554" sldId="327"/>
        </pc:sldMkLst>
        <pc:spChg chg="mod">
          <ac:chgData name="Guest User" userId="S::urn:spo:anon#d41d6a69044f57f4c643a70c668809c060233706aa7abf4301dc3cbb37044801::" providerId="AD" clId="Web-{70247F20-3788-6973-F9DD-8753543A5BDC}" dt="2023-06-20T13:52:08.995" v="11" actId="20577"/>
          <ac:spMkLst>
            <pc:docMk/>
            <pc:sldMk cId="1460273554" sldId="327"/>
            <ac:spMk id="4" creationId="{B56E3493-F35C-66B7-19CB-C3B8BB301380}"/>
          </ac:spMkLst>
        </pc:spChg>
        <pc:inkChg chg="add del">
          <ac:chgData name="Guest User" userId="S::urn:spo:anon#d41d6a69044f57f4c643a70c668809c060233706aa7abf4301dc3cbb37044801::" providerId="AD" clId="Web-{70247F20-3788-6973-F9DD-8753543A5BDC}" dt="2023-06-20T13:51:27.791" v="4"/>
          <ac:inkMkLst>
            <pc:docMk/>
            <pc:sldMk cId="1460273554" sldId="327"/>
            <ac:inkMk id="3" creationId="{EEE88204-396E-E785-1BC1-2D0B57E5309C}"/>
          </ac:inkMkLst>
        </pc:inkChg>
        <pc:inkChg chg="add del">
          <ac:chgData name="Guest User" userId="S::urn:spo:anon#d41d6a69044f57f4c643a70c668809c060233706aa7abf4301dc3cbb37044801::" providerId="AD" clId="Web-{70247F20-3788-6973-F9DD-8753543A5BDC}" dt="2023-06-20T13:51:32.572" v="6"/>
          <ac:inkMkLst>
            <pc:docMk/>
            <pc:sldMk cId="1460273554" sldId="327"/>
            <ac:inkMk id="5" creationId="{7C3EF7DE-F9DC-AA88-CA0F-D51D3E1A1BC2}"/>
          </ac:inkMkLst>
        </pc:inkChg>
        <pc:inkChg chg="add del">
          <ac:chgData name="Guest User" userId="S::urn:spo:anon#d41d6a69044f57f4c643a70c668809c060233706aa7abf4301dc3cbb37044801::" providerId="AD" clId="Web-{70247F20-3788-6973-F9DD-8753543A5BDC}" dt="2023-06-20T13:51:42.995" v="8"/>
          <ac:inkMkLst>
            <pc:docMk/>
            <pc:sldMk cId="1460273554" sldId="327"/>
            <ac:inkMk id="9" creationId="{65E34B26-1915-A317-687D-281174B4E56A}"/>
          </ac:inkMkLst>
        </pc:inkChg>
      </pc:sldChg>
    </pc:docChg>
  </pc:docChgLst>
  <pc:docChgLst>
    <pc:chgData name="aryanvaishnav300@gmail.com" userId="S::aryanvaishnav300_gmail.com#ext#@bostoninstituteofanalyti399.onmicrosoft.com::b3eda448-30c5-4cdf-a1ed-6a4cdb3c21f3" providerId="AD" clId="Web-{E3DFE46F-2DD3-6007-A1AD-2413EF44EB54}"/>
    <pc:docChg chg="modSld">
      <pc:chgData name="aryanvaishnav300@gmail.com" userId="S::aryanvaishnav300_gmail.com#ext#@bostoninstituteofanalyti399.onmicrosoft.com::b3eda448-30c5-4cdf-a1ed-6a4cdb3c21f3" providerId="AD" clId="Web-{E3DFE46F-2DD3-6007-A1AD-2413EF44EB54}" dt="2023-09-07T08:12:36.453" v="1" actId="1076"/>
      <pc:docMkLst>
        <pc:docMk/>
      </pc:docMkLst>
      <pc:sldChg chg="modSp">
        <pc:chgData name="aryanvaishnav300@gmail.com" userId="S::aryanvaishnav300_gmail.com#ext#@bostoninstituteofanalyti399.onmicrosoft.com::b3eda448-30c5-4cdf-a1ed-6a4cdb3c21f3" providerId="AD" clId="Web-{E3DFE46F-2DD3-6007-A1AD-2413EF44EB54}" dt="2023-09-07T08:12:36.453" v="1" actId="1076"/>
        <pc:sldMkLst>
          <pc:docMk/>
          <pc:sldMk cId="4099306829" sldId="356"/>
        </pc:sldMkLst>
        <pc:picChg chg="mod">
          <ac:chgData name="aryanvaishnav300@gmail.com" userId="S::aryanvaishnav300_gmail.com#ext#@bostoninstituteofanalyti399.onmicrosoft.com::b3eda448-30c5-4cdf-a1ed-6a4cdb3c21f3" providerId="AD" clId="Web-{E3DFE46F-2DD3-6007-A1AD-2413EF44EB54}" dt="2023-09-07T08:12:36.453" v="1" actId="1076"/>
          <ac:picMkLst>
            <pc:docMk/>
            <pc:sldMk cId="4099306829" sldId="356"/>
            <ac:picMk id="2" creationId="{BDB90223-5D15-41E3-9664-BD96C3BD25A2}"/>
          </ac:picMkLst>
        </pc:picChg>
      </pc:sldChg>
    </pc:docChg>
  </pc:docChgLst>
  <pc:docChgLst>
    <pc:chgData name="bkarbhari10@gmail.com" userId="S::bkarbhari10_gmail.com#ext#@bostoninstituteofanalyti399.onmicrosoft.com::d40a9093-7b34-4357-b014-3e4d7ea245a8" providerId="AD" clId="Web-{78A7FCA5-26A6-F166-3BD4-30A8A04ABC2F}"/>
    <pc:docChg chg="modSld">
      <pc:chgData name="bkarbhari10@gmail.com" userId="S::bkarbhari10_gmail.com#ext#@bostoninstituteofanalyti399.onmicrosoft.com::d40a9093-7b34-4357-b014-3e4d7ea245a8" providerId="AD" clId="Web-{78A7FCA5-26A6-F166-3BD4-30A8A04ABC2F}" dt="2023-07-06T05:49:46.082" v="4" actId="20577"/>
      <pc:docMkLst>
        <pc:docMk/>
      </pc:docMkLst>
      <pc:sldChg chg="modSp">
        <pc:chgData name="bkarbhari10@gmail.com" userId="S::bkarbhari10_gmail.com#ext#@bostoninstituteofanalyti399.onmicrosoft.com::d40a9093-7b34-4357-b014-3e4d7ea245a8" providerId="AD" clId="Web-{78A7FCA5-26A6-F166-3BD4-30A8A04ABC2F}" dt="2023-07-06T05:49:46.082" v="4" actId="20577"/>
        <pc:sldMkLst>
          <pc:docMk/>
          <pc:sldMk cId="2348246817" sldId="337"/>
        </pc:sldMkLst>
        <pc:spChg chg="mod">
          <ac:chgData name="bkarbhari10@gmail.com" userId="S::bkarbhari10_gmail.com#ext#@bostoninstituteofanalyti399.onmicrosoft.com::d40a9093-7b34-4357-b014-3e4d7ea245a8" providerId="AD" clId="Web-{78A7FCA5-26A6-F166-3BD4-30A8A04ABC2F}" dt="2023-07-06T05:49:46.082" v="4"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3DBDF0A7-A304-4E8B-92F6-BDBC1787FA1D}"/>
    <pc:docChg chg="modSld">
      <pc:chgData name="Guest User" userId="S::urn:spo:anon#d41d6a69044f57f4c643a70c668809c060233706aa7abf4301dc3cbb37044801::" providerId="AD" clId="Web-{3DBDF0A7-A304-4E8B-92F6-BDBC1787FA1D}" dt="2023-08-23T13:20:46.597" v="12"/>
      <pc:docMkLst>
        <pc:docMk/>
      </pc:docMkLst>
      <pc:sldChg chg="modTransition addAnim modAnim">
        <pc:chgData name="Guest User" userId="S::urn:spo:anon#d41d6a69044f57f4c643a70c668809c060233706aa7abf4301dc3cbb37044801::" providerId="AD" clId="Web-{3DBDF0A7-A304-4E8B-92F6-BDBC1787FA1D}" dt="2023-08-23T13:20:46.597" v="12"/>
        <pc:sldMkLst>
          <pc:docMk/>
          <pc:sldMk cId="2191786966" sldId="320"/>
        </pc:sldMkLst>
      </pc:sldChg>
    </pc:docChg>
  </pc:docChgLst>
  <pc:docChgLst>
    <pc:chgData name="Guest User" userId="S::urn:spo:anon#d41d6a69044f57f4c643a70c668809c060233706aa7abf4301dc3cbb37044801::" providerId="AD" clId="Web-{F7B46B38-CAE5-5B47-2B6A-87517AA87439}"/>
    <pc:docChg chg="modSld">
      <pc:chgData name="Guest User" userId="S::urn:spo:anon#d41d6a69044f57f4c643a70c668809c060233706aa7abf4301dc3cbb37044801::" providerId="AD" clId="Web-{F7B46B38-CAE5-5B47-2B6A-87517AA87439}" dt="2023-04-07T20:23:37.401" v="5" actId="1076"/>
      <pc:docMkLst>
        <pc:docMk/>
      </pc:docMkLst>
      <pc:sldChg chg="modSp">
        <pc:chgData name="Guest User" userId="S::urn:spo:anon#d41d6a69044f57f4c643a70c668809c060233706aa7abf4301dc3cbb37044801::" providerId="AD" clId="Web-{F7B46B38-CAE5-5B47-2B6A-87517AA87439}" dt="2023-04-07T20:22:29.290" v="4" actId="20577"/>
        <pc:sldMkLst>
          <pc:docMk/>
          <pc:sldMk cId="1756244935" sldId="281"/>
        </pc:sldMkLst>
        <pc:spChg chg="mod">
          <ac:chgData name="Guest User" userId="S::urn:spo:anon#d41d6a69044f57f4c643a70c668809c060233706aa7abf4301dc3cbb37044801::" providerId="AD" clId="Web-{F7B46B38-CAE5-5B47-2B6A-87517AA87439}" dt="2023-04-07T20:22:29.290" v="4" actId="20577"/>
          <ac:spMkLst>
            <pc:docMk/>
            <pc:sldMk cId="1756244935" sldId="281"/>
            <ac:spMk id="6" creationId="{2FCBF0B7-94AB-BD25-B9D7-E5A88529D971}"/>
          </ac:spMkLst>
        </pc:spChg>
      </pc:sldChg>
      <pc:sldChg chg="modSp">
        <pc:chgData name="Guest User" userId="S::urn:spo:anon#d41d6a69044f57f4c643a70c668809c060233706aa7abf4301dc3cbb37044801::" providerId="AD" clId="Web-{F7B46B38-CAE5-5B47-2B6A-87517AA87439}" dt="2023-04-07T20:23:37.401" v="5" actId="1076"/>
        <pc:sldMkLst>
          <pc:docMk/>
          <pc:sldMk cId="845138166" sldId="282"/>
        </pc:sldMkLst>
        <pc:picChg chg="mod">
          <ac:chgData name="Guest User" userId="S::urn:spo:anon#d41d6a69044f57f4c643a70c668809c060233706aa7abf4301dc3cbb37044801::" providerId="AD" clId="Web-{F7B46B38-CAE5-5B47-2B6A-87517AA87439}" dt="2023-04-07T20:23:37.401" v="5" actId="1076"/>
          <ac:picMkLst>
            <pc:docMk/>
            <pc:sldMk cId="845138166" sldId="282"/>
            <ac:picMk id="5" creationId="{C912492E-0728-9DDC-7030-2F4EF905F70C}"/>
          </ac:picMkLst>
        </pc:picChg>
      </pc:sldChg>
    </pc:docChg>
  </pc:docChgLst>
  <pc:docChgLst>
    <pc:chgData name="jaygaudse6069@gmail.com" userId="S::jaygaudse6069_gmail.com#ext#@bostoninstituteofanalyti399.onmicrosoft.com::772e6284-ad1d-4d8f-ba1e-15f2cefab82f" providerId="AD" clId="Web-{12E438C0-4350-5F33-F82B-9CEB83269C5E}"/>
    <pc:docChg chg="addSld delSld modSld sldOrd">
      <pc:chgData name="jaygaudse6069@gmail.com" userId="S::jaygaudse6069_gmail.com#ext#@bostoninstituteofanalyti399.onmicrosoft.com::772e6284-ad1d-4d8f-ba1e-15f2cefab82f" providerId="AD" clId="Web-{12E438C0-4350-5F33-F82B-9CEB83269C5E}" dt="2023-08-22T20:30:49.892" v="977"/>
      <pc:docMkLst>
        <pc:docMk/>
      </pc:docMkLst>
      <pc:sldChg chg="addSp delSp modSp">
        <pc:chgData name="jaygaudse6069@gmail.com" userId="S::jaygaudse6069_gmail.com#ext#@bostoninstituteofanalyti399.onmicrosoft.com::772e6284-ad1d-4d8f-ba1e-15f2cefab82f" providerId="AD" clId="Web-{12E438C0-4350-5F33-F82B-9CEB83269C5E}" dt="2023-08-22T14:51:12.277" v="204" actId="1076"/>
        <pc:sldMkLst>
          <pc:docMk/>
          <pc:sldMk cId="2191786966" sldId="320"/>
        </pc:sldMkLst>
        <pc:spChg chg="add mod">
          <ac:chgData name="jaygaudse6069@gmail.com" userId="S::jaygaudse6069_gmail.com#ext#@bostoninstituteofanalyti399.onmicrosoft.com::772e6284-ad1d-4d8f-ba1e-15f2cefab82f" providerId="AD" clId="Web-{12E438C0-4350-5F33-F82B-9CEB83269C5E}" dt="2023-08-22T14:46:00.147" v="95" actId="1076"/>
          <ac:spMkLst>
            <pc:docMk/>
            <pc:sldMk cId="2191786966" sldId="320"/>
            <ac:spMk id="3" creationId="{613D6AFA-F8E5-F03C-B5AD-1BE1D9945A9B}"/>
          </ac:spMkLst>
        </pc:spChg>
        <pc:spChg chg="add mod">
          <ac:chgData name="jaygaudse6069@gmail.com" userId="S::jaygaudse6069_gmail.com#ext#@bostoninstituteofanalyti399.onmicrosoft.com::772e6284-ad1d-4d8f-ba1e-15f2cefab82f" providerId="AD" clId="Web-{12E438C0-4350-5F33-F82B-9CEB83269C5E}" dt="2023-08-22T14:46:56.851" v="105" actId="14100"/>
          <ac:spMkLst>
            <pc:docMk/>
            <pc:sldMk cId="2191786966" sldId="320"/>
            <ac:spMk id="4" creationId="{D91D3866-A991-5190-3E86-D52134806DB7}"/>
          </ac:spMkLst>
        </pc:spChg>
        <pc:spChg chg="add mod">
          <ac:chgData name="jaygaudse6069@gmail.com" userId="S::jaygaudse6069_gmail.com#ext#@bostoninstituteofanalyti399.onmicrosoft.com::772e6284-ad1d-4d8f-ba1e-15f2cefab82f" providerId="AD" clId="Web-{12E438C0-4350-5F33-F82B-9CEB83269C5E}" dt="2023-08-22T14:48:30.383" v="120" actId="1076"/>
          <ac:spMkLst>
            <pc:docMk/>
            <pc:sldMk cId="2191786966" sldId="320"/>
            <ac:spMk id="5" creationId="{7F9A995D-8ABE-71AF-F92B-D476F00A07D5}"/>
          </ac:spMkLst>
        </pc:spChg>
        <pc:spChg chg="add mod">
          <ac:chgData name="jaygaudse6069@gmail.com" userId="S::jaygaudse6069_gmail.com#ext#@bostoninstituteofanalyti399.onmicrosoft.com::772e6284-ad1d-4d8f-ba1e-15f2cefab82f" providerId="AD" clId="Web-{12E438C0-4350-5F33-F82B-9CEB83269C5E}" dt="2023-08-22T14:48:39.102" v="121" actId="1076"/>
          <ac:spMkLst>
            <pc:docMk/>
            <pc:sldMk cId="2191786966" sldId="320"/>
            <ac:spMk id="6" creationId="{9275DA9D-AF18-804D-CB26-DFF073D33735}"/>
          </ac:spMkLst>
        </pc:spChg>
        <pc:spChg chg="add mod">
          <ac:chgData name="jaygaudse6069@gmail.com" userId="S::jaygaudse6069_gmail.com#ext#@bostoninstituteofanalyti399.onmicrosoft.com::772e6284-ad1d-4d8f-ba1e-15f2cefab82f" providerId="AD" clId="Web-{12E438C0-4350-5F33-F82B-9CEB83269C5E}" dt="2023-08-22T14:48:19.930" v="119" actId="1076"/>
          <ac:spMkLst>
            <pc:docMk/>
            <pc:sldMk cId="2191786966" sldId="320"/>
            <ac:spMk id="8" creationId="{F3A6760F-6AE9-D6EC-C80D-574E5DF65241}"/>
          </ac:spMkLst>
        </pc:spChg>
        <pc:spChg chg="add mod">
          <ac:chgData name="jaygaudse6069@gmail.com" userId="S::jaygaudse6069_gmail.com#ext#@bostoninstituteofanalyti399.onmicrosoft.com::772e6284-ad1d-4d8f-ba1e-15f2cefab82f" providerId="AD" clId="Web-{12E438C0-4350-5F33-F82B-9CEB83269C5E}" dt="2023-08-22T14:49:16.978" v="128" actId="20577"/>
          <ac:spMkLst>
            <pc:docMk/>
            <pc:sldMk cId="2191786966" sldId="320"/>
            <ac:spMk id="9" creationId="{E10454B0-6288-E5AA-18A7-B5B25F7EC7EC}"/>
          </ac:spMkLst>
        </pc:spChg>
        <pc:spChg chg="add mod">
          <ac:chgData name="jaygaudse6069@gmail.com" userId="S::jaygaudse6069_gmail.com#ext#@bostoninstituteofanalyti399.onmicrosoft.com::772e6284-ad1d-4d8f-ba1e-15f2cefab82f" providerId="AD" clId="Web-{12E438C0-4350-5F33-F82B-9CEB83269C5E}" dt="2023-08-22T14:51:12.277" v="204" actId="1076"/>
          <ac:spMkLst>
            <pc:docMk/>
            <pc:sldMk cId="2191786966" sldId="320"/>
            <ac:spMk id="10" creationId="{65B30405-B6CE-881F-873D-49ED1BAA314E}"/>
          </ac:spMkLst>
        </pc:spChg>
        <pc:picChg chg="del">
          <ac:chgData name="jaygaudse6069@gmail.com" userId="S::jaygaudse6069_gmail.com#ext#@bostoninstituteofanalyti399.onmicrosoft.com::772e6284-ad1d-4d8f-ba1e-15f2cefab82f" providerId="AD" clId="Web-{12E438C0-4350-5F33-F82B-9CEB83269C5E}" dt="2023-08-22T14:06:33.940" v="10"/>
          <ac:picMkLst>
            <pc:docMk/>
            <pc:sldMk cId="2191786966" sldId="320"/>
            <ac:picMk id="3" creationId="{51669DBF-0263-C541-B966-309804D127C2}"/>
          </ac:picMkLst>
        </pc:picChg>
      </pc:sldChg>
      <pc:sldChg chg="addSp delSp del">
        <pc:chgData name="jaygaudse6069@gmail.com" userId="S::jaygaudse6069_gmail.com#ext#@bostoninstituteofanalyti399.onmicrosoft.com::772e6284-ad1d-4d8f-ba1e-15f2cefab82f" providerId="AD" clId="Web-{12E438C0-4350-5F33-F82B-9CEB83269C5E}" dt="2023-08-22T14:08:17.910" v="29"/>
        <pc:sldMkLst>
          <pc:docMk/>
          <pc:sldMk cId="1694005764" sldId="334"/>
        </pc:sldMkLst>
        <pc:spChg chg="add del">
          <ac:chgData name="jaygaudse6069@gmail.com" userId="S::jaygaudse6069_gmail.com#ext#@bostoninstituteofanalyti399.onmicrosoft.com::772e6284-ad1d-4d8f-ba1e-15f2cefab82f" providerId="AD" clId="Web-{12E438C0-4350-5F33-F82B-9CEB83269C5E}" dt="2023-08-22T14:08:17.316" v="28"/>
          <ac:spMkLst>
            <pc:docMk/>
            <pc:sldMk cId="1694005764" sldId="334"/>
            <ac:spMk id="5" creationId="{FB975308-2F75-CE13-FFF7-9F3E5B0D18C0}"/>
          </ac:spMkLst>
        </pc:spChg>
      </pc:sldChg>
      <pc:sldChg chg="addSp delSp modSp">
        <pc:chgData name="jaygaudse6069@gmail.com" userId="S::jaygaudse6069_gmail.com#ext#@bostoninstituteofanalyti399.onmicrosoft.com::772e6284-ad1d-4d8f-ba1e-15f2cefab82f" providerId="AD" clId="Web-{12E438C0-4350-5F33-F82B-9CEB83269C5E}" dt="2023-08-22T19:47:30.331" v="831" actId="20577"/>
        <pc:sldMkLst>
          <pc:docMk/>
          <pc:sldMk cId="3107974713" sldId="335"/>
        </pc:sldMkLst>
        <pc:spChg chg="add mod">
          <ac:chgData name="jaygaudse6069@gmail.com" userId="S::jaygaudse6069_gmail.com#ext#@bostoninstituteofanalyti399.onmicrosoft.com::772e6284-ad1d-4d8f-ba1e-15f2cefab82f" providerId="AD" clId="Web-{12E438C0-4350-5F33-F82B-9CEB83269C5E}" dt="2023-08-22T19:47:30.331" v="831" actId="20577"/>
          <ac:spMkLst>
            <pc:docMk/>
            <pc:sldMk cId="3107974713" sldId="335"/>
            <ac:spMk id="2" creationId="{12847465-082B-0146-0B2C-8BD739D1B963}"/>
          </ac:spMkLst>
        </pc:spChg>
        <pc:spChg chg="del mod">
          <ac:chgData name="jaygaudse6069@gmail.com" userId="S::jaygaudse6069_gmail.com#ext#@bostoninstituteofanalyti399.onmicrosoft.com::772e6284-ad1d-4d8f-ba1e-15f2cefab82f" providerId="AD" clId="Web-{12E438C0-4350-5F33-F82B-9CEB83269C5E}" dt="2023-08-22T14:08:43.536" v="32"/>
          <ac:spMkLst>
            <pc:docMk/>
            <pc:sldMk cId="3107974713" sldId="335"/>
            <ac:spMk id="7" creationId="{2465B94D-DAB3-9D79-1B01-2B0B6E9C9296}"/>
          </ac:spMkLst>
        </pc:spChg>
        <pc:picChg chg="del mod">
          <ac:chgData name="jaygaudse6069@gmail.com" userId="S::jaygaudse6069_gmail.com#ext#@bostoninstituteofanalyti399.onmicrosoft.com::772e6284-ad1d-4d8f-ba1e-15f2cefab82f" providerId="AD" clId="Web-{12E438C0-4350-5F33-F82B-9CEB83269C5E}" dt="2023-08-22T19:46:47.799" v="828"/>
          <ac:picMkLst>
            <pc:docMk/>
            <pc:sldMk cId="3107974713" sldId="335"/>
            <ac:picMk id="5" creationId="{1169795A-A6DC-E9F1-45AC-EA9864292E81}"/>
          </ac:picMkLst>
        </pc:picChg>
      </pc:sldChg>
      <pc:sldChg chg="addSp delSp modSp">
        <pc:chgData name="jaygaudse6069@gmail.com" userId="S::jaygaudse6069_gmail.com#ext#@bostoninstituteofanalyti399.onmicrosoft.com::772e6284-ad1d-4d8f-ba1e-15f2cefab82f" providerId="AD" clId="Web-{12E438C0-4350-5F33-F82B-9CEB83269C5E}" dt="2023-08-22T19:50:59.708" v="843" actId="14100"/>
        <pc:sldMkLst>
          <pc:docMk/>
          <pc:sldMk cId="982597672" sldId="336"/>
        </pc:sldMkLst>
        <pc:spChg chg="del">
          <ac:chgData name="jaygaudse6069@gmail.com" userId="S::jaygaudse6069_gmail.com#ext#@bostoninstituteofanalyti399.onmicrosoft.com::772e6284-ad1d-4d8f-ba1e-15f2cefab82f" providerId="AD" clId="Web-{12E438C0-4350-5F33-F82B-9CEB83269C5E}" dt="2023-08-22T14:05:54.159" v="6"/>
          <ac:spMkLst>
            <pc:docMk/>
            <pc:sldMk cId="982597672" sldId="336"/>
            <ac:spMk id="8" creationId="{9E69B702-E34D-F5BD-0833-366F7985412B}"/>
          </ac:spMkLst>
        </pc:spChg>
        <pc:spChg chg="del mod">
          <ac:chgData name="jaygaudse6069@gmail.com" userId="S::jaygaudse6069_gmail.com#ext#@bostoninstituteofanalyti399.onmicrosoft.com::772e6284-ad1d-4d8f-ba1e-15f2cefab82f" providerId="AD" clId="Web-{12E438C0-4350-5F33-F82B-9CEB83269C5E}" dt="2023-08-22T14:05:43.752" v="5"/>
          <ac:spMkLst>
            <pc:docMk/>
            <pc:sldMk cId="982597672" sldId="336"/>
            <ac:spMk id="9" creationId="{E0EDB10E-9EC7-EEDC-D553-AED01BADDE37}"/>
          </ac:spMkLst>
        </pc:spChg>
        <pc:picChg chg="add mod">
          <ac:chgData name="jaygaudse6069@gmail.com" userId="S::jaygaudse6069_gmail.com#ext#@bostoninstituteofanalyti399.onmicrosoft.com::772e6284-ad1d-4d8f-ba1e-15f2cefab82f" providerId="AD" clId="Web-{12E438C0-4350-5F33-F82B-9CEB83269C5E}" dt="2023-08-22T19:50:07.067" v="839" actId="1076"/>
          <ac:picMkLst>
            <pc:docMk/>
            <pc:sldMk cId="982597672" sldId="336"/>
            <ac:picMk id="2" creationId="{E1F261DC-2C3E-9A77-776D-E1614636E5A7}"/>
          </ac:picMkLst>
        </pc:picChg>
        <pc:picChg chg="add mod">
          <ac:chgData name="jaygaudse6069@gmail.com" userId="S::jaygaudse6069_gmail.com#ext#@bostoninstituteofanalyti399.onmicrosoft.com::772e6284-ad1d-4d8f-ba1e-15f2cefab82f" providerId="AD" clId="Web-{12E438C0-4350-5F33-F82B-9CEB83269C5E}" dt="2023-08-22T19:50:59.708" v="843" actId="14100"/>
          <ac:picMkLst>
            <pc:docMk/>
            <pc:sldMk cId="982597672" sldId="336"/>
            <ac:picMk id="4" creationId="{E09D6C83-B734-123A-186E-D42AB76E76FA}"/>
          </ac:picMkLst>
        </pc:picChg>
      </pc:sldChg>
      <pc:sldChg chg="new del">
        <pc:chgData name="jaygaudse6069@gmail.com" userId="S::jaygaudse6069_gmail.com#ext#@bostoninstituteofanalyti399.onmicrosoft.com::772e6284-ad1d-4d8f-ba1e-15f2cefab82f" providerId="AD" clId="Web-{12E438C0-4350-5F33-F82B-9CEB83269C5E}" dt="2023-08-22T14:08:51.145" v="33"/>
        <pc:sldMkLst>
          <pc:docMk/>
          <pc:sldMk cId="2388264" sldId="337"/>
        </pc:sldMkLst>
      </pc:sldChg>
      <pc:sldChg chg="addSp modSp add ord replId">
        <pc:chgData name="jaygaudse6069@gmail.com" userId="S::jaygaudse6069_gmail.com#ext#@bostoninstituteofanalyti399.onmicrosoft.com::772e6284-ad1d-4d8f-ba1e-15f2cefab82f" providerId="AD" clId="Web-{12E438C0-4350-5F33-F82B-9CEB83269C5E}" dt="2023-08-22T20:30:49.892" v="977"/>
        <pc:sldMkLst>
          <pc:docMk/>
          <pc:sldMk cId="1771634388" sldId="338"/>
        </pc:sldMkLst>
        <pc:spChg chg="add mod">
          <ac:chgData name="jaygaudse6069@gmail.com" userId="S::jaygaudse6069_gmail.com#ext#@bostoninstituteofanalyti399.onmicrosoft.com::772e6284-ad1d-4d8f-ba1e-15f2cefab82f" providerId="AD" clId="Web-{12E438C0-4350-5F33-F82B-9CEB83269C5E}" dt="2023-08-22T20:13:53.865" v="916" actId="1076"/>
          <ac:spMkLst>
            <pc:docMk/>
            <pc:sldMk cId="1771634388" sldId="338"/>
            <ac:spMk id="2" creationId="{BC4327B6-9419-7891-BF6C-71CFED6E22C8}"/>
          </ac:spMkLst>
        </pc:spChg>
        <pc:spChg chg="add mod">
          <ac:chgData name="jaygaudse6069@gmail.com" userId="S::jaygaudse6069_gmail.com#ext#@bostoninstituteofanalyti399.onmicrosoft.com::772e6284-ad1d-4d8f-ba1e-15f2cefab82f" providerId="AD" clId="Web-{12E438C0-4350-5F33-F82B-9CEB83269C5E}" dt="2023-08-22T20:16:53.117" v="923" actId="20577"/>
          <ac:spMkLst>
            <pc:docMk/>
            <pc:sldMk cId="1771634388" sldId="338"/>
            <ac:spMk id="6" creationId="{80F2F520-C88D-A050-E7F3-5A2DDA8E1F4B}"/>
          </ac:spMkLst>
        </pc:spChg>
        <pc:picChg chg="add mod">
          <ac:chgData name="jaygaudse6069@gmail.com" userId="S::jaygaudse6069_gmail.com#ext#@bostoninstituteofanalyti399.onmicrosoft.com::772e6284-ad1d-4d8f-ba1e-15f2cefab82f" providerId="AD" clId="Web-{12E438C0-4350-5F33-F82B-9CEB83269C5E}" dt="2023-08-22T20:13:42.756" v="915" actId="1076"/>
          <ac:picMkLst>
            <pc:docMk/>
            <pc:sldMk cId="1771634388" sldId="338"/>
            <ac:picMk id="4" creationId="{AF2AA11D-01ED-B507-3D72-D97CD0B48161}"/>
          </ac:picMkLst>
        </pc:picChg>
      </pc:sldChg>
      <pc:sldChg chg="add del replId">
        <pc:chgData name="jaygaudse6069@gmail.com" userId="S::jaygaudse6069_gmail.com#ext#@bostoninstituteofanalyti399.onmicrosoft.com::772e6284-ad1d-4d8f-ba1e-15f2cefab82f" providerId="AD" clId="Web-{12E438C0-4350-5F33-F82B-9CEB83269C5E}" dt="2023-08-22T20:29:08.250" v="973"/>
        <pc:sldMkLst>
          <pc:docMk/>
          <pc:sldMk cId="391465798" sldId="339"/>
        </pc:sldMkLst>
      </pc:sldChg>
      <pc:sldChg chg="addSp delSp modSp add mod replId setBg">
        <pc:chgData name="jaygaudse6069@gmail.com" userId="S::jaygaudse6069_gmail.com#ext#@bostoninstituteofanalyti399.onmicrosoft.com::772e6284-ad1d-4d8f-ba1e-15f2cefab82f" providerId="AD" clId="Web-{12E438C0-4350-5F33-F82B-9CEB83269C5E}" dt="2023-08-22T16:15:08.465" v="372"/>
        <pc:sldMkLst>
          <pc:docMk/>
          <pc:sldMk cId="187224236" sldId="340"/>
        </pc:sldMkLst>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 creationId="{EC57A978-07D4-EE2F-3CEF-A71312AFF6BC}"/>
          </ac:spMkLst>
        </pc:spChg>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 creationId="{068B4077-CC43-3C01-51D5-2B61264332AB}"/>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2"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4"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7" creationId="{8FC9BE17-9A7B-462D-AE50-3D8777387304}"/>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9"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0" creationId="{C13237C8-E62C-4F0D-A318-BD6FB6C2D138}"/>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1" creationId="{04812C46-200A-4DEB-A05E-3ED6C68C2387}"/>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2" creationId="{D1EA859B-E555-4109-94F3-6700E046E008}"/>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4" creationId="{201CC55D-ED54-4C5C-95E6-10947BD1103B}"/>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7" creationId="{3873B707-463F-40B0-8227-E8CC6C67EB2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8" creationId="{19C9EAEA-39D0-4B0E-A0EB-51E7B26740B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3" creationId="{09588DA8-065E-4F6F-8EFD-43104AB2E0CF}"/>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5" creationId="{C4285719-470E-454C-AF62-8323075F1F5B}"/>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7" creationId="{CD9FE4EF-C4D8-49A0-B2FF-81D8DB7D8A24}"/>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9" creationId="{4300840D-0A0B-4512-BACA-B439D5B9C57C}"/>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1" creationId="{D2B78728-A580-49A7-84F9-6EF6F583ADE0}"/>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3" creationId="{38FAA1A1-D861-433F-88FA-1E9D6FD31D1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5" creationId="{8D71EDA1-87BF-4D5D-AB79-F346FD19278A}"/>
          </ac:spMkLst>
        </pc:spChg>
        <pc:grpChg chg="add del">
          <ac:chgData name="jaygaudse6069@gmail.com" userId="S::jaygaudse6069_gmail.com#ext#@bostoninstituteofanalyti399.onmicrosoft.com::772e6284-ad1d-4d8f-ba1e-15f2cefab82f" providerId="AD" clId="Web-{12E438C0-4350-5F33-F82B-9CEB83269C5E}" dt="2023-08-22T16:15:08.465" v="372"/>
          <ac:grpSpMkLst>
            <pc:docMk/>
            <pc:sldMk cId="187224236" sldId="340"/>
            <ac:grpSpMk id="25" creationId="{1DE889C7-FAD6-4397-98E2-05D503484459}"/>
          </ac:grpSpMkLst>
        </pc:grpChg>
        <pc:picChg chg="del mod ord">
          <ac:chgData name="jaygaudse6069@gmail.com" userId="S::jaygaudse6069_gmail.com#ext#@bostoninstituteofanalyti399.onmicrosoft.com::772e6284-ad1d-4d8f-ba1e-15f2cefab82f" providerId="AD" clId="Web-{12E438C0-4350-5F33-F82B-9CEB83269C5E}" dt="2023-08-22T16:15:02.622" v="371"/>
          <ac:picMkLst>
            <pc:docMk/>
            <pc:sldMk cId="187224236" sldId="340"/>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4:59:17.472" v="221"/>
          <ac:picMkLst>
            <pc:docMk/>
            <pc:sldMk cId="187224236" sldId="340"/>
            <ac:picMk id="7" creationId="{4019A7C7-4F37-4807-89DC-50EF4BBEB556}"/>
          </ac:picMkLst>
        </pc:picChg>
      </pc:sldChg>
      <pc:sldChg chg="addSp delSp modSp add replId">
        <pc:chgData name="jaygaudse6069@gmail.com" userId="S::jaygaudse6069_gmail.com#ext#@bostoninstituteofanalyti399.onmicrosoft.com::772e6284-ad1d-4d8f-ba1e-15f2cefab82f" providerId="AD" clId="Web-{12E438C0-4350-5F33-F82B-9CEB83269C5E}" dt="2023-08-22T19:44:21.991" v="809" actId="1076"/>
        <pc:sldMkLst>
          <pc:docMk/>
          <pc:sldMk cId="234221601" sldId="341"/>
        </pc:sldMkLst>
        <pc:spChg chg="add del mod">
          <ac:chgData name="jaygaudse6069@gmail.com" userId="S::jaygaudse6069_gmail.com#ext#@bostoninstituteofanalyti399.onmicrosoft.com::772e6284-ad1d-4d8f-ba1e-15f2cefab82f" providerId="AD" clId="Web-{12E438C0-4350-5F33-F82B-9CEB83269C5E}" dt="2023-08-22T19:44:04.960" v="806"/>
          <ac:spMkLst>
            <pc:docMk/>
            <pc:sldMk cId="234221601" sldId="341"/>
            <ac:spMk id="4" creationId="{480A3589-D120-782D-72D0-2F0FC63172EE}"/>
          </ac:spMkLst>
        </pc:spChg>
        <pc:picChg chg="add mod">
          <ac:chgData name="jaygaudse6069@gmail.com" userId="S::jaygaudse6069_gmail.com#ext#@bostoninstituteofanalyti399.onmicrosoft.com::772e6284-ad1d-4d8f-ba1e-15f2cefab82f" providerId="AD" clId="Web-{12E438C0-4350-5F33-F82B-9CEB83269C5E}" dt="2023-08-22T19:44:21.991" v="809" actId="1076"/>
          <ac:picMkLst>
            <pc:docMk/>
            <pc:sldMk cId="234221601" sldId="341"/>
            <ac:picMk id="3" creationId="{1779A0FE-D326-B568-7703-DD42A8E25788}"/>
          </ac:picMkLst>
        </pc:picChg>
      </pc:sldChg>
      <pc:sldChg chg="addSp modSp add replId">
        <pc:chgData name="jaygaudse6069@gmail.com" userId="S::jaygaudse6069_gmail.com#ext#@bostoninstituteofanalyti399.onmicrosoft.com::772e6284-ad1d-4d8f-ba1e-15f2cefab82f" providerId="AD" clId="Web-{12E438C0-4350-5F33-F82B-9CEB83269C5E}" dt="2023-08-22T19:24:44.384" v="787" actId="14100"/>
        <pc:sldMkLst>
          <pc:docMk/>
          <pc:sldMk cId="2441735713" sldId="342"/>
        </pc:sldMkLst>
        <pc:spChg chg="add mod">
          <ac:chgData name="jaygaudse6069@gmail.com" userId="S::jaygaudse6069_gmail.com#ext#@bostoninstituteofanalyti399.onmicrosoft.com::772e6284-ad1d-4d8f-ba1e-15f2cefab82f" providerId="AD" clId="Web-{12E438C0-4350-5F33-F82B-9CEB83269C5E}" dt="2023-08-22T19:20:15.475" v="771" actId="20577"/>
          <ac:spMkLst>
            <pc:docMk/>
            <pc:sldMk cId="2441735713" sldId="342"/>
            <ac:spMk id="4" creationId="{E7619D55-A215-07D7-9BC1-B8CF92807AB7}"/>
          </ac:spMkLst>
        </pc:spChg>
        <pc:spChg chg="add mod">
          <ac:chgData name="jaygaudse6069@gmail.com" userId="S::jaygaudse6069_gmail.com#ext#@bostoninstituteofanalyti399.onmicrosoft.com::772e6284-ad1d-4d8f-ba1e-15f2cefab82f" providerId="AD" clId="Web-{12E438C0-4350-5F33-F82B-9CEB83269C5E}" dt="2023-08-22T19:22:56.289" v="779" actId="20577"/>
          <ac:spMkLst>
            <pc:docMk/>
            <pc:sldMk cId="2441735713" sldId="342"/>
            <ac:spMk id="5" creationId="{633D6100-8AF0-05B7-887C-F41F3B3AEDDD}"/>
          </ac:spMkLst>
        </pc:spChg>
        <pc:picChg chg="add mod">
          <ac:chgData name="jaygaudse6069@gmail.com" userId="S::jaygaudse6069_gmail.com#ext#@bostoninstituteofanalyti399.onmicrosoft.com::772e6284-ad1d-4d8f-ba1e-15f2cefab82f" providerId="AD" clId="Web-{12E438C0-4350-5F33-F82B-9CEB83269C5E}" dt="2023-08-22T19:23:18.930" v="781" actId="1076"/>
          <ac:picMkLst>
            <pc:docMk/>
            <pc:sldMk cId="2441735713" sldId="342"/>
            <ac:picMk id="3" creationId="{03661339-83DB-A0E4-C44B-4052C5B6CF86}"/>
          </ac:picMkLst>
        </pc:picChg>
        <pc:picChg chg="add mod">
          <ac:chgData name="jaygaudse6069@gmail.com" userId="S::jaygaudse6069_gmail.com#ext#@bostoninstituteofanalyti399.onmicrosoft.com::772e6284-ad1d-4d8f-ba1e-15f2cefab82f" providerId="AD" clId="Web-{12E438C0-4350-5F33-F82B-9CEB83269C5E}" dt="2023-08-22T19:24:44.384" v="787" actId="14100"/>
          <ac:picMkLst>
            <pc:docMk/>
            <pc:sldMk cId="2441735713" sldId="342"/>
            <ac:picMk id="6" creationId="{C929C21D-1F3E-CB19-251F-EB04C0638714}"/>
          </ac:picMkLst>
        </pc:picChg>
      </pc:sldChg>
      <pc:sldChg chg="addSp modSp add replId">
        <pc:chgData name="jaygaudse6069@gmail.com" userId="S::jaygaudse6069_gmail.com#ext#@bostoninstituteofanalyti399.onmicrosoft.com::772e6284-ad1d-4d8f-ba1e-15f2cefab82f" providerId="AD" clId="Web-{12E438C0-4350-5F33-F82B-9CEB83269C5E}" dt="2023-08-22T19:15:20.503" v="749" actId="20577"/>
        <pc:sldMkLst>
          <pc:docMk/>
          <pc:sldMk cId="2827243129" sldId="343"/>
        </pc:sldMkLst>
        <pc:spChg chg="add mod">
          <ac:chgData name="jaygaudse6069@gmail.com" userId="S::jaygaudse6069_gmail.com#ext#@bostoninstituteofanalyti399.onmicrosoft.com::772e6284-ad1d-4d8f-ba1e-15f2cefab82f" providerId="AD" clId="Web-{12E438C0-4350-5F33-F82B-9CEB83269C5E}" dt="2023-08-22T19:15:20.503" v="749" actId="20577"/>
          <ac:spMkLst>
            <pc:docMk/>
            <pc:sldMk cId="2827243129" sldId="343"/>
            <ac:spMk id="5" creationId="{0D2F2CA4-CE81-8DA6-BB59-4173895F47E6}"/>
          </ac:spMkLst>
        </pc:spChg>
        <pc:picChg chg="add mod">
          <ac:chgData name="jaygaudse6069@gmail.com" userId="S::jaygaudse6069_gmail.com#ext#@bostoninstituteofanalyti399.onmicrosoft.com::772e6284-ad1d-4d8f-ba1e-15f2cefab82f" providerId="AD" clId="Web-{12E438C0-4350-5F33-F82B-9CEB83269C5E}" dt="2023-08-22T19:11:14.813" v="734" actId="1076"/>
          <ac:picMkLst>
            <pc:docMk/>
            <pc:sldMk cId="2827243129" sldId="343"/>
            <ac:picMk id="3" creationId="{D37D0AF5-F76E-5697-D496-4FF30894F35D}"/>
          </ac:picMkLst>
        </pc:picChg>
        <pc:picChg chg="add mod">
          <ac:chgData name="jaygaudse6069@gmail.com" userId="S::jaygaudse6069_gmail.com#ext#@bostoninstituteofanalyti399.onmicrosoft.com::772e6284-ad1d-4d8f-ba1e-15f2cefab82f" providerId="AD" clId="Web-{12E438C0-4350-5F33-F82B-9CEB83269C5E}" dt="2023-08-22T19:12:19.423" v="740" actId="1076"/>
          <ac:picMkLst>
            <pc:docMk/>
            <pc:sldMk cId="2827243129" sldId="343"/>
            <ac:picMk id="4" creationId="{D2BF2EAB-5D8C-FFC6-FBE5-8162CA930291}"/>
          </ac:picMkLst>
        </pc:picChg>
      </pc:sldChg>
      <pc:sldChg chg="addSp modSp add replId">
        <pc:chgData name="jaygaudse6069@gmail.com" userId="S::jaygaudse6069_gmail.com#ext#@bostoninstituteofanalyti399.onmicrosoft.com::772e6284-ad1d-4d8f-ba1e-15f2cefab82f" providerId="AD" clId="Web-{12E438C0-4350-5F33-F82B-9CEB83269C5E}" dt="2023-08-22T19:09:41.734" v="726" actId="1076"/>
        <pc:sldMkLst>
          <pc:docMk/>
          <pc:sldMk cId="626648397" sldId="344"/>
        </pc:sldMkLst>
        <pc:spChg chg="add mod">
          <ac:chgData name="jaygaudse6069@gmail.com" userId="S::jaygaudse6069_gmail.com#ext#@bostoninstituteofanalyti399.onmicrosoft.com::772e6284-ad1d-4d8f-ba1e-15f2cefab82f" providerId="AD" clId="Web-{12E438C0-4350-5F33-F82B-9CEB83269C5E}" dt="2023-08-22T19:09:41.734" v="726" actId="1076"/>
          <ac:spMkLst>
            <pc:docMk/>
            <pc:sldMk cId="626648397" sldId="344"/>
            <ac:spMk id="3" creationId="{DDBBBB6E-B6C5-976A-E177-49550B975C45}"/>
          </ac:spMkLst>
        </pc:spChg>
        <pc:picChg chg="mod">
          <ac:chgData name="jaygaudse6069@gmail.com" userId="S::jaygaudse6069_gmail.com#ext#@bostoninstituteofanalyti399.onmicrosoft.com::772e6284-ad1d-4d8f-ba1e-15f2cefab82f" providerId="AD" clId="Web-{12E438C0-4350-5F33-F82B-9CEB83269C5E}" dt="2023-08-22T19:08:22.623" v="720" actId="1076"/>
          <ac:picMkLst>
            <pc:docMk/>
            <pc:sldMk cId="626648397" sldId="344"/>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9:19:52.647" v="766" actId="20577"/>
        <pc:sldMkLst>
          <pc:docMk/>
          <pc:sldMk cId="1722386049" sldId="345"/>
        </pc:sldMkLst>
        <pc:spChg chg="add mod">
          <ac:chgData name="jaygaudse6069@gmail.com" userId="S::jaygaudse6069_gmail.com#ext#@bostoninstituteofanalyti399.onmicrosoft.com::772e6284-ad1d-4d8f-ba1e-15f2cefab82f" providerId="AD" clId="Web-{12E438C0-4350-5F33-F82B-9CEB83269C5E}" dt="2023-08-22T19:19:52.647" v="766" actId="20577"/>
          <ac:spMkLst>
            <pc:docMk/>
            <pc:sldMk cId="1722386049" sldId="345"/>
            <ac:spMk id="3" creationId="{A5F6F7D9-AC46-1113-A052-4A63ACDB7AC5}"/>
          </ac:spMkLst>
        </pc:spChg>
        <pc:spChg chg="add mod">
          <ac:chgData name="jaygaudse6069@gmail.com" userId="S::jaygaudse6069_gmail.com#ext#@bostoninstituteofanalyti399.onmicrosoft.com::772e6284-ad1d-4d8f-ba1e-15f2cefab82f" providerId="AD" clId="Web-{12E438C0-4350-5F33-F82B-9CEB83269C5E}" dt="2023-08-22T19:02:03.307" v="686" actId="1076"/>
          <ac:spMkLst>
            <pc:docMk/>
            <pc:sldMk cId="1722386049" sldId="345"/>
            <ac:spMk id="4" creationId="{7423E348-3370-D1B8-4675-EBB7DE4CE4B0}"/>
          </ac:spMkLst>
        </pc:spChg>
        <pc:picChg chg="add mod">
          <ac:chgData name="jaygaudse6069@gmail.com" userId="S::jaygaudse6069_gmail.com#ext#@bostoninstituteofanalyti399.onmicrosoft.com::772e6284-ad1d-4d8f-ba1e-15f2cefab82f" providerId="AD" clId="Web-{12E438C0-4350-5F33-F82B-9CEB83269C5E}" dt="2023-08-22T19:03:10.042" v="691" actId="1076"/>
          <ac:picMkLst>
            <pc:docMk/>
            <pc:sldMk cId="1722386049" sldId="345"/>
            <ac:picMk id="5" creationId="{96164151-DC6E-3827-009C-E5400ADA919B}"/>
          </ac:picMkLst>
        </pc:picChg>
        <pc:picChg chg="add mod">
          <ac:chgData name="jaygaudse6069@gmail.com" userId="S::jaygaudse6069_gmail.com#ext#@bostoninstituteofanalyti399.onmicrosoft.com::772e6284-ad1d-4d8f-ba1e-15f2cefab82f" providerId="AD" clId="Web-{12E438C0-4350-5F33-F82B-9CEB83269C5E}" dt="2023-08-22T19:04:53.762" v="698" actId="14100"/>
          <ac:picMkLst>
            <pc:docMk/>
            <pc:sldMk cId="1722386049" sldId="345"/>
            <ac:picMk id="6" creationId="{A6B4B7AD-5DCC-9489-0363-70A3BFA8D5C3}"/>
          </ac:picMkLst>
        </pc:picChg>
        <pc:picChg chg="add mod">
          <ac:chgData name="jaygaudse6069@gmail.com" userId="S::jaygaudse6069_gmail.com#ext#@bostoninstituteofanalyti399.onmicrosoft.com::772e6284-ad1d-4d8f-ba1e-15f2cefab82f" providerId="AD" clId="Web-{12E438C0-4350-5F33-F82B-9CEB83269C5E}" dt="2023-08-22T19:06:09.169" v="703" actId="1076"/>
          <ac:picMkLst>
            <pc:docMk/>
            <pc:sldMk cId="1722386049" sldId="345"/>
            <ac:picMk id="8" creationId="{F5F1E5C8-2727-E39D-6BCD-DE70476F487E}"/>
          </ac:picMkLst>
        </pc:picChg>
      </pc:sldChg>
      <pc:sldChg chg="addSp delSp modSp add replId">
        <pc:chgData name="jaygaudse6069@gmail.com" userId="S::jaygaudse6069_gmail.com#ext#@bostoninstituteofanalyti399.onmicrosoft.com::772e6284-ad1d-4d8f-ba1e-15f2cefab82f" providerId="AD" clId="Web-{12E438C0-4350-5F33-F82B-9CEB83269C5E}" dt="2023-08-22T18:58:36.617" v="673" actId="1076"/>
        <pc:sldMkLst>
          <pc:docMk/>
          <pc:sldMk cId="1321977132" sldId="346"/>
        </pc:sldMkLst>
        <pc:spChg chg="add mod">
          <ac:chgData name="jaygaudse6069@gmail.com" userId="S::jaygaudse6069_gmail.com#ext#@bostoninstituteofanalyti399.onmicrosoft.com::772e6284-ad1d-4d8f-ba1e-15f2cefab82f" providerId="AD" clId="Web-{12E438C0-4350-5F33-F82B-9CEB83269C5E}" dt="2023-08-22T18:56:23.021" v="650" actId="1076"/>
          <ac:spMkLst>
            <pc:docMk/>
            <pc:sldMk cId="1321977132" sldId="346"/>
            <ac:spMk id="3" creationId="{ECAEBAF9-D989-1622-8823-F73E895FDBB1}"/>
          </ac:spMkLst>
        </pc:spChg>
        <pc:spChg chg="add mod">
          <ac:chgData name="jaygaudse6069@gmail.com" userId="S::jaygaudse6069_gmail.com#ext#@bostoninstituteofanalyti399.onmicrosoft.com::772e6284-ad1d-4d8f-ba1e-15f2cefab82f" providerId="AD" clId="Web-{12E438C0-4350-5F33-F82B-9CEB83269C5E}" dt="2023-08-22T18:58:31.664" v="672" actId="1076"/>
          <ac:spMkLst>
            <pc:docMk/>
            <pc:sldMk cId="1321977132" sldId="346"/>
            <ac:spMk id="4" creationId="{B40C9AAB-E205-C830-EDA9-DE9F1032D1CF}"/>
          </ac:spMkLst>
        </pc:spChg>
        <pc:spChg chg="add del mod">
          <ac:chgData name="jaygaudse6069@gmail.com" userId="S::jaygaudse6069_gmail.com#ext#@bostoninstituteofanalyti399.onmicrosoft.com::772e6284-ad1d-4d8f-ba1e-15f2cefab82f" providerId="AD" clId="Web-{12E438C0-4350-5F33-F82B-9CEB83269C5E}" dt="2023-08-22T18:50:51.393" v="638"/>
          <ac:spMkLst>
            <pc:docMk/>
            <pc:sldMk cId="1321977132" sldId="346"/>
            <ac:spMk id="5" creationId="{67287FDF-0143-506F-45A7-2ABEC2E2544F}"/>
          </ac:spMkLst>
        </pc:spChg>
        <pc:spChg chg="add mod">
          <ac:chgData name="jaygaudse6069@gmail.com" userId="S::jaygaudse6069_gmail.com#ext#@bostoninstituteofanalyti399.onmicrosoft.com::772e6284-ad1d-4d8f-ba1e-15f2cefab82f" providerId="AD" clId="Web-{12E438C0-4350-5F33-F82B-9CEB83269C5E}" dt="2023-08-22T18:58:22.304" v="671" actId="20577"/>
          <ac:spMkLst>
            <pc:docMk/>
            <pc:sldMk cId="1321977132" sldId="346"/>
            <ac:spMk id="6" creationId="{BE57CFD5-F33D-39F7-BD16-2E9FAE3F25DC}"/>
          </ac:spMkLst>
        </pc:spChg>
        <pc:spChg chg="add mod">
          <ac:chgData name="jaygaudse6069@gmail.com" userId="S::jaygaudse6069_gmail.com#ext#@bostoninstituteofanalyti399.onmicrosoft.com::772e6284-ad1d-4d8f-ba1e-15f2cefab82f" providerId="AD" clId="Web-{12E438C0-4350-5F33-F82B-9CEB83269C5E}" dt="2023-08-22T18:58:36.617" v="673" actId="1076"/>
          <ac:spMkLst>
            <pc:docMk/>
            <pc:sldMk cId="1321977132" sldId="346"/>
            <ac:spMk id="8" creationId="{31486FC2-98EE-7300-1B62-FB80CE218FB4}"/>
          </ac:spMkLst>
        </pc:spChg>
      </pc:sldChg>
      <pc:sldChg chg="addSp modSp add replId">
        <pc:chgData name="jaygaudse6069@gmail.com" userId="S::jaygaudse6069_gmail.com#ext#@bostoninstituteofanalyti399.onmicrosoft.com::772e6284-ad1d-4d8f-ba1e-15f2cefab82f" providerId="AD" clId="Web-{12E438C0-4350-5F33-F82B-9CEB83269C5E}" dt="2023-08-22T18:34:34.503" v="569" actId="14100"/>
        <pc:sldMkLst>
          <pc:docMk/>
          <pc:sldMk cId="2839540484" sldId="347"/>
        </pc:sldMkLst>
        <pc:picChg chg="add mod">
          <ac:chgData name="jaygaudse6069@gmail.com" userId="S::jaygaudse6069_gmail.com#ext#@bostoninstituteofanalyti399.onmicrosoft.com::772e6284-ad1d-4d8f-ba1e-15f2cefab82f" providerId="AD" clId="Web-{12E438C0-4350-5F33-F82B-9CEB83269C5E}" dt="2023-08-22T18:31:27.392" v="552" actId="1076"/>
          <ac:picMkLst>
            <pc:docMk/>
            <pc:sldMk cId="2839540484" sldId="347"/>
            <ac:picMk id="3" creationId="{3C715F27-684E-40F7-8F40-7EE7E9AB199D}"/>
          </ac:picMkLst>
        </pc:picChg>
        <pc:picChg chg="add mod">
          <ac:chgData name="jaygaudse6069@gmail.com" userId="S::jaygaudse6069_gmail.com#ext#@bostoninstituteofanalyti399.onmicrosoft.com::772e6284-ad1d-4d8f-ba1e-15f2cefab82f" providerId="AD" clId="Web-{12E438C0-4350-5F33-F82B-9CEB83269C5E}" dt="2023-08-22T18:30:27.844" v="549" actId="14100"/>
          <ac:picMkLst>
            <pc:docMk/>
            <pc:sldMk cId="2839540484" sldId="347"/>
            <ac:picMk id="4" creationId="{94FB0E16-09AB-D7D0-38E9-6D8848B753B4}"/>
          </ac:picMkLst>
        </pc:picChg>
        <pc:picChg chg="add mod">
          <ac:chgData name="jaygaudse6069@gmail.com" userId="S::jaygaudse6069_gmail.com#ext#@bostoninstituteofanalyti399.onmicrosoft.com::772e6284-ad1d-4d8f-ba1e-15f2cefab82f" providerId="AD" clId="Web-{12E438C0-4350-5F33-F82B-9CEB83269C5E}" dt="2023-08-22T18:31:43.329" v="554" actId="14100"/>
          <ac:picMkLst>
            <pc:docMk/>
            <pc:sldMk cId="2839540484" sldId="347"/>
            <ac:picMk id="5" creationId="{F19562EB-6A3F-2D5C-4EF4-6186AEB303CE}"/>
          </ac:picMkLst>
        </pc:picChg>
        <pc:picChg chg="add mod">
          <ac:chgData name="jaygaudse6069@gmail.com" userId="S::jaygaudse6069_gmail.com#ext#@bostoninstituteofanalyti399.onmicrosoft.com::772e6284-ad1d-4d8f-ba1e-15f2cefab82f" providerId="AD" clId="Web-{12E438C0-4350-5F33-F82B-9CEB83269C5E}" dt="2023-08-22T18:33:41.862" v="563" actId="14100"/>
          <ac:picMkLst>
            <pc:docMk/>
            <pc:sldMk cId="2839540484" sldId="347"/>
            <ac:picMk id="6" creationId="{ACFB1710-EB36-0F9C-C5AE-E8FD373BEE9A}"/>
          </ac:picMkLst>
        </pc:picChg>
        <pc:picChg chg="add mod">
          <ac:chgData name="jaygaudse6069@gmail.com" userId="S::jaygaudse6069_gmail.com#ext#@bostoninstituteofanalyti399.onmicrosoft.com::772e6284-ad1d-4d8f-ba1e-15f2cefab82f" providerId="AD" clId="Web-{12E438C0-4350-5F33-F82B-9CEB83269C5E}" dt="2023-08-22T18:33:25.080" v="562" actId="14100"/>
          <ac:picMkLst>
            <pc:docMk/>
            <pc:sldMk cId="2839540484" sldId="347"/>
            <ac:picMk id="8" creationId="{FD1CE7CF-521E-AE00-37C5-65FDD1D498AB}"/>
          </ac:picMkLst>
        </pc:picChg>
        <pc:picChg chg="add mod">
          <ac:chgData name="jaygaudse6069@gmail.com" userId="S::jaygaudse6069_gmail.com#ext#@bostoninstituteofanalyti399.onmicrosoft.com::772e6284-ad1d-4d8f-ba1e-15f2cefab82f" providerId="AD" clId="Web-{12E438C0-4350-5F33-F82B-9CEB83269C5E}" dt="2023-08-22T18:34:34.503" v="569" actId="14100"/>
          <ac:picMkLst>
            <pc:docMk/>
            <pc:sldMk cId="2839540484" sldId="347"/>
            <ac:picMk id="9" creationId="{B0049275-3683-4F5E-4285-A3577303BC1D}"/>
          </ac:picMkLst>
        </pc:picChg>
      </pc:sldChg>
      <pc:sldChg chg="addSp modSp add replId">
        <pc:chgData name="jaygaudse6069@gmail.com" userId="S::jaygaudse6069_gmail.com#ext#@bostoninstituteofanalyti399.onmicrosoft.com::772e6284-ad1d-4d8f-ba1e-15f2cefab82f" providerId="AD" clId="Web-{12E438C0-4350-5F33-F82B-9CEB83269C5E}" dt="2023-08-22T18:26:30.199" v="536" actId="1076"/>
        <pc:sldMkLst>
          <pc:docMk/>
          <pc:sldMk cId="1298299928" sldId="348"/>
        </pc:sldMkLst>
        <pc:picChg chg="add mod">
          <ac:chgData name="jaygaudse6069@gmail.com" userId="S::jaygaudse6069_gmail.com#ext#@bostoninstituteofanalyti399.onmicrosoft.com::772e6284-ad1d-4d8f-ba1e-15f2cefab82f" providerId="AD" clId="Web-{12E438C0-4350-5F33-F82B-9CEB83269C5E}" dt="2023-08-22T18:26:26.667" v="535" actId="1076"/>
          <ac:picMkLst>
            <pc:docMk/>
            <pc:sldMk cId="1298299928" sldId="348"/>
            <ac:picMk id="3" creationId="{CF6F9AEC-29C7-B4F2-CDAA-DB9A6E376FB0}"/>
          </ac:picMkLst>
        </pc:picChg>
        <pc:picChg chg="add mod">
          <ac:chgData name="jaygaudse6069@gmail.com" userId="S::jaygaudse6069_gmail.com#ext#@bostoninstituteofanalyti399.onmicrosoft.com::772e6284-ad1d-4d8f-ba1e-15f2cefab82f" providerId="AD" clId="Web-{12E438C0-4350-5F33-F82B-9CEB83269C5E}" dt="2023-08-22T18:26:30.199" v="536" actId="1076"/>
          <ac:picMkLst>
            <pc:docMk/>
            <pc:sldMk cId="1298299928" sldId="348"/>
            <ac:picMk id="4" creationId="{1A23543B-01A4-308A-677D-6EC4F339AC54}"/>
          </ac:picMkLst>
        </pc:picChg>
      </pc:sldChg>
      <pc:sldChg chg="addSp modSp add replId">
        <pc:chgData name="jaygaudse6069@gmail.com" userId="S::jaygaudse6069_gmail.com#ext#@bostoninstituteofanalyti399.onmicrosoft.com::772e6284-ad1d-4d8f-ba1e-15f2cefab82f" providerId="AD" clId="Web-{12E438C0-4350-5F33-F82B-9CEB83269C5E}" dt="2023-08-22T18:23:33.369" v="525" actId="14100"/>
        <pc:sldMkLst>
          <pc:docMk/>
          <pc:sldMk cId="716676660" sldId="349"/>
        </pc:sldMkLst>
        <pc:spChg chg="add mod">
          <ac:chgData name="jaygaudse6069@gmail.com" userId="S::jaygaudse6069_gmail.com#ext#@bostoninstituteofanalyti399.onmicrosoft.com::772e6284-ad1d-4d8f-ba1e-15f2cefab82f" providerId="AD" clId="Web-{12E438C0-4350-5F33-F82B-9CEB83269C5E}" dt="2023-08-22T18:19:33.786" v="507" actId="1076"/>
          <ac:spMkLst>
            <pc:docMk/>
            <pc:sldMk cId="716676660" sldId="349"/>
            <ac:spMk id="3" creationId="{DA868B80-24C2-E7FB-EE88-6E998F0698AF}"/>
          </ac:spMkLst>
        </pc:spChg>
        <pc:spChg chg="add mod">
          <ac:chgData name="jaygaudse6069@gmail.com" userId="S::jaygaudse6069_gmail.com#ext#@bostoninstituteofanalyti399.onmicrosoft.com::772e6284-ad1d-4d8f-ba1e-15f2cefab82f" providerId="AD" clId="Web-{12E438C0-4350-5F33-F82B-9CEB83269C5E}" dt="2023-08-22T18:20:16.583" v="512" actId="1076"/>
          <ac:spMkLst>
            <pc:docMk/>
            <pc:sldMk cId="716676660" sldId="349"/>
            <ac:spMk id="4" creationId="{2604B690-A963-0117-27FF-B24D209F2F22}"/>
          </ac:spMkLst>
        </pc:spChg>
        <pc:picChg chg="add mod">
          <ac:chgData name="jaygaudse6069@gmail.com" userId="S::jaygaudse6069_gmail.com#ext#@bostoninstituteofanalyti399.onmicrosoft.com::772e6284-ad1d-4d8f-ba1e-15f2cefab82f" providerId="AD" clId="Web-{12E438C0-4350-5F33-F82B-9CEB83269C5E}" dt="2023-08-22T18:21:56.915" v="517" actId="1076"/>
          <ac:picMkLst>
            <pc:docMk/>
            <pc:sldMk cId="716676660" sldId="349"/>
            <ac:picMk id="5" creationId="{FE7B02C6-492F-4C18-3C0D-BB852B7371D6}"/>
          </ac:picMkLst>
        </pc:picChg>
        <pc:picChg chg="add mod">
          <ac:chgData name="jaygaudse6069@gmail.com" userId="S::jaygaudse6069_gmail.com#ext#@bostoninstituteofanalyti399.onmicrosoft.com::772e6284-ad1d-4d8f-ba1e-15f2cefab82f" providerId="AD" clId="Web-{12E438C0-4350-5F33-F82B-9CEB83269C5E}" dt="2023-08-22T18:23:33.369" v="525" actId="14100"/>
          <ac:picMkLst>
            <pc:docMk/>
            <pc:sldMk cId="716676660" sldId="349"/>
            <ac:picMk id="6" creationId="{7B1BCF33-F552-B1C1-4BDF-8CEAC3A67162}"/>
          </ac:picMkLst>
        </pc:picChg>
      </pc:sldChg>
      <pc:sldChg chg="addSp modSp add replId">
        <pc:chgData name="jaygaudse6069@gmail.com" userId="S::jaygaudse6069_gmail.com#ext#@bostoninstituteofanalyti399.onmicrosoft.com::772e6284-ad1d-4d8f-ba1e-15f2cefab82f" providerId="AD" clId="Web-{12E438C0-4350-5F33-F82B-9CEB83269C5E}" dt="2023-08-22T18:18:10.503" v="486" actId="1076"/>
        <pc:sldMkLst>
          <pc:docMk/>
          <pc:sldMk cId="407178015" sldId="350"/>
        </pc:sldMkLst>
        <pc:spChg chg="add mod">
          <ac:chgData name="jaygaudse6069@gmail.com" userId="S::jaygaudse6069_gmail.com#ext#@bostoninstituteofanalyti399.onmicrosoft.com::772e6284-ad1d-4d8f-ba1e-15f2cefab82f" providerId="AD" clId="Web-{12E438C0-4350-5F33-F82B-9CEB83269C5E}" dt="2023-08-22T18:18:10.503" v="486" actId="1076"/>
          <ac:spMkLst>
            <pc:docMk/>
            <pc:sldMk cId="407178015" sldId="350"/>
            <ac:spMk id="3" creationId="{7477FAD4-DC9D-73BC-BB55-164714688100}"/>
          </ac:spMkLst>
        </pc:spChg>
        <pc:picChg chg="add mod">
          <ac:chgData name="jaygaudse6069@gmail.com" userId="S::jaygaudse6069_gmail.com#ext#@bostoninstituteofanalyti399.onmicrosoft.com::772e6284-ad1d-4d8f-ba1e-15f2cefab82f" providerId="AD" clId="Web-{12E438C0-4350-5F33-F82B-9CEB83269C5E}" dt="2023-08-22T18:17:50.222" v="485" actId="14100"/>
          <ac:picMkLst>
            <pc:docMk/>
            <pc:sldMk cId="407178015" sldId="350"/>
            <ac:picMk id="4" creationId="{461581E5-10BB-3967-383D-7098000AAEE6}"/>
          </ac:picMkLst>
        </pc:picChg>
        <pc:picChg chg="add mod">
          <ac:chgData name="jaygaudse6069@gmail.com" userId="S::jaygaudse6069_gmail.com#ext#@bostoninstituteofanalyti399.onmicrosoft.com::772e6284-ad1d-4d8f-ba1e-15f2cefab82f" providerId="AD" clId="Web-{12E438C0-4350-5F33-F82B-9CEB83269C5E}" dt="2023-08-22T18:17:29.894" v="483" actId="14100"/>
          <ac:picMkLst>
            <pc:docMk/>
            <pc:sldMk cId="407178015" sldId="350"/>
            <ac:picMk id="5" creationId="{5768C183-7B73-1C80-50DB-359632E7C61E}"/>
          </ac:picMkLst>
        </pc:picChg>
        <pc:picChg chg="add mod">
          <ac:chgData name="jaygaudse6069@gmail.com" userId="S::jaygaudse6069_gmail.com#ext#@bostoninstituteofanalyti399.onmicrosoft.com::772e6284-ad1d-4d8f-ba1e-15f2cefab82f" providerId="AD" clId="Web-{12E438C0-4350-5F33-F82B-9CEB83269C5E}" dt="2023-08-22T18:17:14.518" v="479" actId="14100"/>
          <ac:picMkLst>
            <pc:docMk/>
            <pc:sldMk cId="407178015" sldId="350"/>
            <ac:picMk id="6" creationId="{4931A611-5536-44CE-8D1F-671A86437464}"/>
          </ac:picMkLst>
        </pc:picChg>
      </pc:sldChg>
      <pc:sldChg chg="addSp modSp add replId">
        <pc:chgData name="jaygaudse6069@gmail.com" userId="S::jaygaudse6069_gmail.com#ext#@bostoninstituteofanalyti399.onmicrosoft.com::772e6284-ad1d-4d8f-ba1e-15f2cefab82f" providerId="AD" clId="Web-{12E438C0-4350-5F33-F82B-9CEB83269C5E}" dt="2023-08-22T20:21:16.417" v="964" actId="1076"/>
        <pc:sldMkLst>
          <pc:docMk/>
          <pc:sldMk cId="238382522" sldId="351"/>
        </pc:sldMkLst>
        <pc:spChg chg="add mod">
          <ac:chgData name="jaygaudse6069@gmail.com" userId="S::jaygaudse6069_gmail.com#ext#@bostoninstituteofanalyti399.onmicrosoft.com::772e6284-ad1d-4d8f-ba1e-15f2cefab82f" providerId="AD" clId="Web-{12E438C0-4350-5F33-F82B-9CEB83269C5E}" dt="2023-08-22T20:21:11.120" v="963" actId="1076"/>
          <ac:spMkLst>
            <pc:docMk/>
            <pc:sldMk cId="238382522" sldId="351"/>
            <ac:spMk id="3" creationId="{06283B4E-F94E-2E95-D423-2055EBDBA847}"/>
          </ac:spMkLst>
        </pc:spChg>
        <pc:picChg chg="add mod">
          <ac:chgData name="jaygaudse6069@gmail.com" userId="S::jaygaudse6069_gmail.com#ext#@bostoninstituteofanalyti399.onmicrosoft.com::772e6284-ad1d-4d8f-ba1e-15f2cefab82f" providerId="AD" clId="Web-{12E438C0-4350-5F33-F82B-9CEB83269C5E}" dt="2023-08-22T20:21:16.417" v="964" actId="1076"/>
          <ac:picMkLst>
            <pc:docMk/>
            <pc:sldMk cId="238382522" sldId="351"/>
            <ac:picMk id="4" creationId="{9788DD45-CEA2-16D2-4843-4F062D6E56BC}"/>
          </ac:picMkLst>
        </pc:picChg>
        <pc:picChg chg="add mod">
          <ac:chgData name="jaygaudse6069@gmail.com" userId="S::jaygaudse6069_gmail.com#ext#@bostoninstituteofanalyti399.onmicrosoft.com::772e6284-ad1d-4d8f-ba1e-15f2cefab82f" providerId="AD" clId="Web-{12E438C0-4350-5F33-F82B-9CEB83269C5E}" dt="2023-08-22T17:58:38.412" v="414" actId="14100"/>
          <ac:picMkLst>
            <pc:docMk/>
            <pc:sldMk cId="238382522" sldId="351"/>
            <ac:picMk id="5" creationId="{061A501D-6096-40C3-5973-CA0F05A3FD95}"/>
          </ac:picMkLst>
        </pc:picChg>
      </pc:sldChg>
      <pc:sldChg chg="addSp delSp modSp add replId">
        <pc:chgData name="jaygaudse6069@gmail.com" userId="S::jaygaudse6069_gmail.com#ext#@bostoninstituteofanalyti399.onmicrosoft.com::772e6284-ad1d-4d8f-ba1e-15f2cefab82f" providerId="AD" clId="Web-{12E438C0-4350-5F33-F82B-9CEB83269C5E}" dt="2023-08-22T20:25:17.264" v="972" actId="14100"/>
        <pc:sldMkLst>
          <pc:docMk/>
          <pc:sldMk cId="658793775" sldId="352"/>
        </pc:sldMkLst>
        <pc:spChg chg="add mod">
          <ac:chgData name="jaygaudse6069@gmail.com" userId="S::jaygaudse6069_gmail.com#ext#@bostoninstituteofanalyti399.onmicrosoft.com::772e6284-ad1d-4d8f-ba1e-15f2cefab82f" providerId="AD" clId="Web-{12E438C0-4350-5F33-F82B-9CEB83269C5E}" dt="2023-08-22T15:06:08.759" v="289" actId="1076"/>
          <ac:spMkLst>
            <pc:docMk/>
            <pc:sldMk cId="658793775" sldId="352"/>
            <ac:spMk id="3" creationId="{B2F2DD13-AC0F-511A-E306-E648F6DEB870}"/>
          </ac:spMkLst>
        </pc:spChg>
        <pc:spChg chg="add del mod">
          <ac:chgData name="jaygaudse6069@gmail.com" userId="S::jaygaudse6069_gmail.com#ext#@bostoninstituteofanalyti399.onmicrosoft.com::772e6284-ad1d-4d8f-ba1e-15f2cefab82f" providerId="AD" clId="Web-{12E438C0-4350-5F33-F82B-9CEB83269C5E}" dt="2023-08-22T15:07:03.370" v="292"/>
          <ac:spMkLst>
            <pc:docMk/>
            <pc:sldMk cId="658793775" sldId="352"/>
            <ac:spMk id="4" creationId="{90FA58EB-3F06-FDCB-2A70-508BE177A922}"/>
          </ac:spMkLst>
        </pc:spChg>
        <pc:spChg chg="add mod">
          <ac:chgData name="jaygaudse6069@gmail.com" userId="S::jaygaudse6069_gmail.com#ext#@bostoninstituteofanalyti399.onmicrosoft.com::772e6284-ad1d-4d8f-ba1e-15f2cefab82f" providerId="AD" clId="Web-{12E438C0-4350-5F33-F82B-9CEB83269C5E}" dt="2023-08-22T15:09:38.263" v="299" actId="14100"/>
          <ac:spMkLst>
            <pc:docMk/>
            <pc:sldMk cId="658793775" sldId="352"/>
            <ac:spMk id="5" creationId="{C85DBA26-60EA-9767-A927-57C7E2B80CD4}"/>
          </ac:spMkLst>
        </pc:spChg>
        <pc:spChg chg="add mod">
          <ac:chgData name="jaygaudse6069@gmail.com" userId="S::jaygaudse6069_gmail.com#ext#@bostoninstituteofanalyti399.onmicrosoft.com::772e6284-ad1d-4d8f-ba1e-15f2cefab82f" providerId="AD" clId="Web-{12E438C0-4350-5F33-F82B-9CEB83269C5E}" dt="2023-08-22T15:11:21.233" v="304" actId="1076"/>
          <ac:spMkLst>
            <pc:docMk/>
            <pc:sldMk cId="658793775" sldId="352"/>
            <ac:spMk id="6" creationId="{DDA5CC9C-0F86-C18B-FEA0-9A141E6C0E90}"/>
          </ac:spMkLst>
        </pc:spChg>
        <pc:picChg chg="add mod">
          <ac:chgData name="jaygaudse6069@gmail.com" userId="S::jaygaudse6069_gmail.com#ext#@bostoninstituteofanalyti399.onmicrosoft.com::772e6284-ad1d-4d8f-ba1e-15f2cefab82f" providerId="AD" clId="Web-{12E438C0-4350-5F33-F82B-9CEB83269C5E}" dt="2023-08-22T20:25:17.264" v="972" actId="14100"/>
          <ac:picMkLst>
            <pc:docMk/>
            <pc:sldMk cId="658793775" sldId="352"/>
            <ac:picMk id="4" creationId="{D5BBAB57-D3E0-D02A-44EC-ED90A150DA89}"/>
          </ac:picMkLst>
        </pc:picChg>
        <pc:picChg chg="mod">
          <ac:chgData name="jaygaudse6069@gmail.com" userId="S::jaygaudse6069_gmail.com#ext#@bostoninstituteofanalyti399.onmicrosoft.com::772e6284-ad1d-4d8f-ba1e-15f2cefab82f" providerId="AD" clId="Web-{12E438C0-4350-5F33-F82B-9CEB83269C5E}" dt="2023-08-22T15:06:03.291" v="288" actId="1076"/>
          <ac:picMkLst>
            <pc:docMk/>
            <pc:sldMk cId="658793775" sldId="352"/>
            <ac:picMk id="7" creationId="{4019A7C7-4F37-4807-89DC-50EF4BBEB556}"/>
          </ac:picMkLst>
        </pc:picChg>
        <pc:picChg chg="add del">
          <ac:chgData name="jaygaudse6069@gmail.com" userId="S::jaygaudse6069_gmail.com#ext#@bostoninstituteofanalyti399.onmicrosoft.com::772e6284-ad1d-4d8f-ba1e-15f2cefab82f" providerId="AD" clId="Web-{12E438C0-4350-5F33-F82B-9CEB83269C5E}" dt="2023-08-22T15:18:38.693" v="306"/>
          <ac:picMkLst>
            <pc:docMk/>
            <pc:sldMk cId="658793775" sldId="352"/>
            <ac:picMk id="8" creationId="{A48275F8-BAEE-C869-5ED9-9746C433784B}"/>
          </ac:picMkLst>
        </pc:picChg>
        <pc:picChg chg="add del mod">
          <ac:chgData name="jaygaudse6069@gmail.com" userId="S::jaygaudse6069_gmail.com#ext#@bostoninstituteofanalyti399.onmicrosoft.com::772e6284-ad1d-4d8f-ba1e-15f2cefab82f" providerId="AD" clId="Web-{12E438C0-4350-5F33-F82B-9CEB83269C5E}" dt="2023-08-22T15:19:45.257" v="315"/>
          <ac:picMkLst>
            <pc:docMk/>
            <pc:sldMk cId="658793775" sldId="352"/>
            <ac:picMk id="9" creationId="{A97F30C2-A2E5-AC3E-9498-E076164BA6BD}"/>
          </ac:picMkLst>
        </pc:picChg>
        <pc:picChg chg="add mod">
          <ac:chgData name="jaygaudse6069@gmail.com" userId="S::jaygaudse6069_gmail.com#ext#@bostoninstituteofanalyti399.onmicrosoft.com::772e6284-ad1d-4d8f-ba1e-15f2cefab82f" providerId="AD" clId="Web-{12E438C0-4350-5F33-F82B-9CEB83269C5E}" dt="2023-08-22T15:21:27.383" v="321" actId="14100"/>
          <ac:picMkLst>
            <pc:docMk/>
            <pc:sldMk cId="658793775" sldId="352"/>
            <ac:picMk id="10" creationId="{0A389A39-BA38-06E8-5CD8-9A0DE0A286DF}"/>
          </ac:picMkLst>
        </pc:picChg>
        <pc:picChg chg="add mod">
          <ac:chgData name="jaygaudse6069@gmail.com" userId="S::jaygaudse6069_gmail.com#ext#@bostoninstituteofanalyti399.onmicrosoft.com::772e6284-ad1d-4d8f-ba1e-15f2cefab82f" providerId="AD" clId="Web-{12E438C0-4350-5F33-F82B-9CEB83269C5E}" dt="2023-08-22T20:24:59.138" v="968" actId="14100"/>
          <ac:picMkLst>
            <pc:docMk/>
            <pc:sldMk cId="658793775" sldId="352"/>
            <ac:picMk id="11" creationId="{81FE8D9D-3591-787B-B4CF-8AD2C0775A28}"/>
          </ac:picMkLst>
        </pc:picChg>
      </pc:sldChg>
      <pc:sldChg chg="addSp delSp modSp add del mod replId setBg setClrOvrMap">
        <pc:chgData name="jaygaudse6069@gmail.com" userId="S::jaygaudse6069_gmail.com#ext#@bostoninstituteofanalyti399.onmicrosoft.com::772e6284-ad1d-4d8f-ba1e-15f2cefab82f" providerId="AD" clId="Web-{12E438C0-4350-5F33-F82B-9CEB83269C5E}" dt="2023-08-22T15:05:24.602" v="279"/>
        <pc:sldMkLst>
          <pc:docMk/>
          <pc:sldMk cId="2991125012" sldId="353"/>
        </pc:sldMkLst>
        <pc:spChg chg="add mod or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3" creationId="{02D4C03A-92E1-F15F-2224-3E78DB1F1548}"/>
          </ac:spMkLst>
        </pc:spChg>
        <pc:spChg chg="add del">
          <ac:chgData name="jaygaudse6069@gmail.com" userId="S::jaygaudse6069_gmail.com#ext#@bostoninstituteofanalyti399.onmicrosoft.com::772e6284-ad1d-4d8f-ba1e-15f2cefab82f" providerId="AD" clId="Web-{12E438C0-4350-5F33-F82B-9CEB83269C5E}" dt="2023-08-22T15:05:11.071" v="277"/>
          <ac:spMkLst>
            <pc:docMk/>
            <pc:sldMk cId="2991125012" sldId="353"/>
            <ac:spMk id="9" creationId="{9228552E-C8B1-4A80-8448-0787CE0FC7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1"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2" creationId="{8FC9BE17-9A7B-462D-AE50-3D87773873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3"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4"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5:05:06.071" v="273"/>
          <ac:spMkLst>
            <pc:docMk/>
            <pc:sldMk cId="2991125012" sldId="353"/>
            <ac:spMk id="20" creationId="{FFD44BAB-2F3A-4B95-B9D3-E5B819787FF3}"/>
          </ac:spMkLst>
        </pc:spChg>
        <pc:grpChg chg="add del">
          <ac:chgData name="jaygaudse6069@gmail.com" userId="S::jaygaudse6069_gmail.com#ext#@bostoninstituteofanalyti399.onmicrosoft.com::772e6284-ad1d-4d8f-ba1e-15f2cefab82f" providerId="AD" clId="Web-{12E438C0-4350-5F33-F82B-9CEB83269C5E}" dt="2023-08-22T15:05:06.071" v="273"/>
          <ac:grpSpMkLst>
            <pc:docMk/>
            <pc:sldMk cId="2991125012" sldId="353"/>
            <ac:grpSpMk id="21" creationId="{5C6AE2F4-5A2E-4357-A1D8-6142F9BDC8E3}"/>
          </ac:grpSpMkLst>
        </pc:grpChg>
        <pc:picChg chg="mod">
          <ac:chgData name="jaygaudse6069@gmail.com" userId="S::jaygaudse6069_gmail.com#ext#@bostoninstituteofanalyti399.onmicrosoft.com::772e6284-ad1d-4d8f-ba1e-15f2cefab82f" providerId="AD" clId="Web-{12E438C0-4350-5F33-F82B-9CEB83269C5E}" dt="2023-08-22T15:05:11.071" v="278"/>
          <ac:picMkLst>
            <pc:docMk/>
            <pc:sldMk cId="2991125012" sldId="353"/>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5:05:11.071" v="277"/>
          <ac:picMkLst>
            <pc:docMk/>
            <pc:sldMk cId="2991125012" sldId="353"/>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5:03:47.398" v="263" actId="14100"/>
        <pc:sldMkLst>
          <pc:docMk/>
          <pc:sldMk cId="213141613" sldId="354"/>
        </pc:sldMkLst>
        <pc:spChg chg="add mod">
          <ac:chgData name="jaygaudse6069@gmail.com" userId="S::jaygaudse6069_gmail.com#ext#@bostoninstituteofanalyti399.onmicrosoft.com::772e6284-ad1d-4d8f-ba1e-15f2cefab82f" providerId="AD" clId="Web-{12E438C0-4350-5F33-F82B-9CEB83269C5E}" dt="2023-08-22T15:03:47.398" v="263" actId="14100"/>
          <ac:spMkLst>
            <pc:docMk/>
            <pc:sldMk cId="213141613" sldId="354"/>
            <ac:spMk id="3" creationId="{660A5DA8-29C0-9E8F-9A87-DEC3606B4F55}"/>
          </ac:spMkLst>
        </pc:spChg>
      </pc:sldChg>
      <pc:sldChg chg="add del replId">
        <pc:chgData name="jaygaudse6069@gmail.com" userId="S::jaygaudse6069_gmail.com#ext#@bostoninstituteofanalyti399.onmicrosoft.com::772e6284-ad1d-4d8f-ba1e-15f2cefab82f" providerId="AD" clId="Web-{12E438C0-4350-5F33-F82B-9CEB83269C5E}" dt="2023-08-22T20:17:08.492" v="924"/>
        <pc:sldMkLst>
          <pc:docMk/>
          <pc:sldMk cId="3684277311" sldId="355"/>
        </pc:sldMkLst>
      </pc:sldChg>
      <pc:sldChg chg="addSp modSp add replId">
        <pc:chgData name="jaygaudse6069@gmail.com" userId="S::jaygaudse6069_gmail.com#ext#@bostoninstituteofanalyti399.onmicrosoft.com::772e6284-ad1d-4d8f-ba1e-15f2cefab82f" providerId="AD" clId="Web-{12E438C0-4350-5F33-F82B-9CEB83269C5E}" dt="2023-08-22T20:20:38.495" v="960" actId="20577"/>
        <pc:sldMkLst>
          <pc:docMk/>
          <pc:sldMk cId="4099306829" sldId="356"/>
        </pc:sldMkLst>
        <pc:spChg chg="add mod">
          <ac:chgData name="jaygaudse6069@gmail.com" userId="S::jaygaudse6069_gmail.com#ext#@bostoninstituteofanalyti399.onmicrosoft.com::772e6284-ad1d-4d8f-ba1e-15f2cefab82f" providerId="AD" clId="Web-{12E438C0-4350-5F33-F82B-9CEB83269C5E}" dt="2023-08-22T20:20:38.495" v="960" actId="20577"/>
          <ac:spMkLst>
            <pc:docMk/>
            <pc:sldMk cId="4099306829" sldId="356"/>
            <ac:spMk id="3" creationId="{A604DD21-44AF-A726-AC55-7325A2C77CF9}"/>
          </ac:spMkLst>
        </pc:spChg>
        <pc:picChg chg="add mod">
          <ac:chgData name="jaygaudse6069@gmail.com" userId="S::jaygaudse6069_gmail.com#ext#@bostoninstituteofanalyti399.onmicrosoft.com::772e6284-ad1d-4d8f-ba1e-15f2cefab82f" providerId="AD" clId="Web-{12E438C0-4350-5F33-F82B-9CEB83269C5E}" dt="2023-08-22T17:57:21.081" v="407" actId="14100"/>
          <ac:picMkLst>
            <pc:docMk/>
            <pc:sldMk cId="4099306829" sldId="356"/>
            <ac:picMk id="4" creationId="{F16A4A15-D422-BF26-7D2A-E64B5E8CF2F7}"/>
          </ac:picMkLst>
        </pc:picChg>
        <pc:picChg chg="add mod">
          <ac:chgData name="jaygaudse6069@gmail.com" userId="S::jaygaudse6069_gmail.com#ext#@bostoninstituteofanalyti399.onmicrosoft.com::772e6284-ad1d-4d8f-ba1e-15f2cefab82f" providerId="AD" clId="Web-{12E438C0-4350-5F33-F82B-9CEB83269C5E}" dt="2023-08-22T17:58:15.568" v="412" actId="1076"/>
          <ac:picMkLst>
            <pc:docMk/>
            <pc:sldMk cId="4099306829" sldId="356"/>
            <ac:picMk id="5" creationId="{4FEC6839-FCC2-CE5A-AC32-C40B41194240}"/>
          </ac:picMkLst>
        </pc:picChg>
      </pc:sldChg>
      <pc:sldChg chg="addSp delSp modSp add mod replId setBg">
        <pc:chgData name="jaygaudse6069@gmail.com" userId="S::jaygaudse6069_gmail.com#ext#@bostoninstituteofanalyti399.onmicrosoft.com::772e6284-ad1d-4d8f-ba1e-15f2cefab82f" providerId="AD" clId="Web-{12E438C0-4350-5F33-F82B-9CEB83269C5E}" dt="2023-08-22T20:19:58.182" v="959" actId="14100"/>
        <pc:sldMkLst>
          <pc:docMk/>
          <pc:sldMk cId="1077493335" sldId="357"/>
        </pc:sldMkLst>
        <pc:spChg chg="add mod">
          <ac:chgData name="jaygaudse6069@gmail.com" userId="S::jaygaudse6069_gmail.com#ext#@bostoninstituteofanalyti399.onmicrosoft.com::772e6284-ad1d-4d8f-ba1e-15f2cefab82f" providerId="AD" clId="Web-{12E438C0-4350-5F33-F82B-9CEB83269C5E}" dt="2023-08-22T20:19:07.197" v="948" actId="20577"/>
          <ac:spMkLst>
            <pc:docMk/>
            <pc:sldMk cId="1077493335" sldId="357"/>
            <ac:spMk id="3" creationId="{DC54FDFB-69A2-A9C2-B29C-4E0DD7E8BC0F}"/>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2" creationId="{61293230-B0F6-45B1-96D1-13D18E242995}"/>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4" creationId="{DB74BAD7-F0FC-4719-A31F-1ABDB62116DA}"/>
          </ac:spMkLst>
        </pc:spChg>
        <pc:picChg chg="del mod">
          <ac:chgData name="jaygaudse6069@gmail.com" userId="S::jaygaudse6069_gmail.com#ext#@bostoninstituteofanalyti399.onmicrosoft.com::772e6284-ad1d-4d8f-ba1e-15f2cefab82f" providerId="AD" clId="Web-{12E438C0-4350-5F33-F82B-9CEB83269C5E}" dt="2023-08-22T16:13:36.667" v="370"/>
          <ac:picMkLst>
            <pc:docMk/>
            <pc:sldMk cId="1077493335" sldId="357"/>
            <ac:picMk id="2" creationId="{BDB90223-5D15-41E3-9664-BD96C3BD25A2}"/>
          </ac:picMkLst>
        </pc:picChg>
        <pc:picChg chg="add mod">
          <ac:chgData name="jaygaudse6069@gmail.com" userId="S::jaygaudse6069_gmail.com#ext#@bostoninstituteofanalyti399.onmicrosoft.com::772e6284-ad1d-4d8f-ba1e-15f2cefab82f" providerId="AD" clId="Web-{12E438C0-4350-5F33-F82B-9CEB83269C5E}" dt="2023-08-22T20:19:21.510" v="952" actId="1076"/>
          <ac:picMkLst>
            <pc:docMk/>
            <pc:sldMk cId="1077493335" sldId="357"/>
            <ac:picMk id="4" creationId="{642B3450-F8E6-25B1-F71D-2B0C14437B6B}"/>
          </ac:picMkLst>
        </pc:picChg>
        <pc:picChg chg="add mod ord">
          <ac:chgData name="jaygaudse6069@gmail.com" userId="S::jaygaudse6069_gmail.com#ext#@bostoninstituteofanalyti399.onmicrosoft.com::772e6284-ad1d-4d8f-ba1e-15f2cefab82f" providerId="AD" clId="Web-{12E438C0-4350-5F33-F82B-9CEB83269C5E}" dt="2023-08-22T20:19:58.182" v="959" actId="14100"/>
          <ac:picMkLst>
            <pc:docMk/>
            <pc:sldMk cId="1077493335" sldId="357"/>
            <ac:picMk id="5" creationId="{E9D919C9-CA98-AEB9-59FF-AB2928634F12}"/>
          </ac:picMkLst>
        </pc:picChg>
        <pc:picChg chg="add mod">
          <ac:chgData name="jaygaudse6069@gmail.com" userId="S::jaygaudse6069_gmail.com#ext#@bostoninstituteofanalyti399.onmicrosoft.com::772e6284-ad1d-4d8f-ba1e-15f2cefab82f" providerId="AD" clId="Web-{12E438C0-4350-5F33-F82B-9CEB83269C5E}" dt="2023-08-22T20:19:38.416" v="955" actId="14100"/>
          <ac:picMkLst>
            <pc:docMk/>
            <pc:sldMk cId="1077493335" sldId="357"/>
            <ac:picMk id="6" creationId="{E46DDDF9-E511-4487-6890-7C85C2EA80FC}"/>
          </ac:picMkLst>
        </pc:picChg>
        <pc:picChg chg="ord">
          <ac:chgData name="jaygaudse6069@gmail.com" userId="S::jaygaudse6069_gmail.com#ext#@bostoninstituteofanalyti399.onmicrosoft.com::772e6284-ad1d-4d8f-ba1e-15f2cefab82f" providerId="AD" clId="Web-{12E438C0-4350-5F33-F82B-9CEB83269C5E}" dt="2023-08-22T16:13:20.557" v="369"/>
          <ac:picMkLst>
            <pc:docMk/>
            <pc:sldMk cId="1077493335" sldId="357"/>
            <ac:picMk id="7" creationId="{4019A7C7-4F37-4807-89DC-50EF4BBEB556}"/>
          </ac:picMkLst>
        </pc:picChg>
      </pc:sldChg>
      <pc:sldChg chg="addSp modSp add ord replId">
        <pc:chgData name="jaygaudse6069@gmail.com" userId="S::jaygaudse6069_gmail.com#ext#@bostoninstituteofanalyti399.onmicrosoft.com::772e6284-ad1d-4d8f-ba1e-15f2cefab82f" providerId="AD" clId="Web-{12E438C0-4350-5F33-F82B-9CEB83269C5E}" dt="2023-08-22T20:30:13.532" v="976"/>
        <pc:sldMkLst>
          <pc:docMk/>
          <pc:sldMk cId="803200291" sldId="358"/>
        </pc:sldMkLst>
        <pc:spChg chg="add mod">
          <ac:chgData name="jaygaudse6069@gmail.com" userId="S::jaygaudse6069_gmail.com#ext#@bostoninstituteofanalyti399.onmicrosoft.com::772e6284-ad1d-4d8f-ba1e-15f2cefab82f" providerId="AD" clId="Web-{12E438C0-4350-5F33-F82B-9CEB83269C5E}" dt="2023-08-22T20:07:55.127" v="884" actId="20577"/>
          <ac:spMkLst>
            <pc:docMk/>
            <pc:sldMk cId="803200291" sldId="358"/>
            <ac:spMk id="4" creationId="{D7ABC0D9-4473-0B45-805C-0C892EAFE933}"/>
          </ac:spMkLst>
        </pc:spChg>
        <pc:spChg chg="add mod">
          <ac:chgData name="jaygaudse6069@gmail.com" userId="S::jaygaudse6069_gmail.com#ext#@bostoninstituteofanalyti399.onmicrosoft.com::772e6284-ad1d-4d8f-ba1e-15f2cefab82f" providerId="AD" clId="Web-{12E438C0-4350-5F33-F82B-9CEB83269C5E}" dt="2023-08-22T20:11:21.692" v="897" actId="20577"/>
          <ac:spMkLst>
            <pc:docMk/>
            <pc:sldMk cId="803200291" sldId="358"/>
            <ac:spMk id="6" creationId="{4DF28FD1-9ADD-5133-5951-46509250156C}"/>
          </ac:spMkLst>
        </pc:spChg>
        <pc:picChg chg="add mod">
          <ac:chgData name="jaygaudse6069@gmail.com" userId="S::jaygaudse6069_gmail.com#ext#@bostoninstituteofanalyti399.onmicrosoft.com::772e6284-ad1d-4d8f-ba1e-15f2cefab82f" providerId="AD" clId="Web-{12E438C0-4350-5F33-F82B-9CEB83269C5E}" dt="2023-08-22T20:08:19.065" v="888" actId="14100"/>
          <ac:picMkLst>
            <pc:docMk/>
            <pc:sldMk cId="803200291" sldId="358"/>
            <ac:picMk id="2" creationId="{DB40FCFD-4E8C-C2D3-6AAE-0B8FFD5E73AB}"/>
          </ac:picMkLst>
        </pc:picChg>
      </pc:sldChg>
      <pc:sldChg chg="addSp modSp add ord replId">
        <pc:chgData name="jaygaudse6069@gmail.com" userId="S::jaygaudse6069_gmail.com#ext#@bostoninstituteofanalyti399.onmicrosoft.com::772e6284-ad1d-4d8f-ba1e-15f2cefab82f" providerId="AD" clId="Web-{12E438C0-4350-5F33-F82B-9CEB83269C5E}" dt="2023-08-22T20:29:55.407" v="975"/>
        <pc:sldMkLst>
          <pc:docMk/>
          <pc:sldMk cId="3359007292" sldId="359"/>
        </pc:sldMkLst>
        <pc:spChg chg="add mod">
          <ac:chgData name="jaygaudse6069@gmail.com" userId="S::jaygaudse6069_gmail.com#ext#@bostoninstituteofanalyti399.onmicrosoft.com::772e6284-ad1d-4d8f-ba1e-15f2cefab82f" providerId="AD" clId="Web-{12E438C0-4350-5F33-F82B-9CEB83269C5E}" dt="2023-08-22T19:58:14.527" v="860" actId="20577"/>
          <ac:spMkLst>
            <pc:docMk/>
            <pc:sldMk cId="3359007292" sldId="359"/>
            <ac:spMk id="4" creationId="{7169E5E5-570D-87AA-421B-599E2D1883B7}"/>
          </ac:spMkLst>
        </pc:spChg>
        <pc:spChg chg="add mod">
          <ac:chgData name="jaygaudse6069@gmail.com" userId="S::jaygaudse6069_gmail.com#ext#@bostoninstituteofanalyti399.onmicrosoft.com::772e6284-ad1d-4d8f-ba1e-15f2cefab82f" providerId="AD" clId="Web-{12E438C0-4350-5F33-F82B-9CEB83269C5E}" dt="2023-08-22T20:02:50.014" v="870" actId="20577"/>
          <ac:spMkLst>
            <pc:docMk/>
            <pc:sldMk cId="3359007292" sldId="359"/>
            <ac:spMk id="6" creationId="{14C07FD6-EB93-C193-588C-5DC059436F76}"/>
          </ac:spMkLst>
        </pc:spChg>
        <pc:picChg chg="add mod">
          <ac:chgData name="jaygaudse6069@gmail.com" userId="S::jaygaudse6069_gmail.com#ext#@bostoninstituteofanalyti399.onmicrosoft.com::772e6284-ad1d-4d8f-ba1e-15f2cefab82f" providerId="AD" clId="Web-{12E438C0-4350-5F33-F82B-9CEB83269C5E}" dt="2023-08-22T20:02:12.998" v="867" actId="1076"/>
          <ac:picMkLst>
            <pc:docMk/>
            <pc:sldMk cId="3359007292" sldId="359"/>
            <ac:picMk id="2" creationId="{F426104D-4D6E-50D7-EE6C-74E0C633BC10}"/>
          </ac:picMkLst>
        </pc:picChg>
      </pc:sldChg>
    </pc:docChg>
  </pc:docChgLst>
  <pc:docChgLst>
    <pc:chgData name="pratiksikdar.8@gmail.com" userId="S::pratiksikdar.8_gmail.com#ext#@bostoninstituteofanalyti399.onmicrosoft.com::b097946a-4f7b-4374-8ad2-d04b41103981" providerId="AD" clId="Web-{5046E6F3-8FA2-49EB-9A40-A842EF692600}"/>
    <pc:docChg chg="sldOrd">
      <pc:chgData name="pratiksikdar.8@gmail.com" userId="S::pratiksikdar.8_gmail.com#ext#@bostoninstituteofanalyti399.onmicrosoft.com::b097946a-4f7b-4374-8ad2-d04b41103981" providerId="AD" clId="Web-{5046E6F3-8FA2-49EB-9A40-A842EF692600}" dt="2023-10-03T15:46:49.902" v="0"/>
      <pc:docMkLst>
        <pc:docMk/>
      </pc:docMkLst>
      <pc:sldChg chg="ord">
        <pc:chgData name="pratiksikdar.8@gmail.com" userId="S::pratiksikdar.8_gmail.com#ext#@bostoninstituteofanalyti399.onmicrosoft.com::b097946a-4f7b-4374-8ad2-d04b41103981" providerId="AD" clId="Web-{5046E6F3-8FA2-49EB-9A40-A842EF692600}" dt="2023-10-03T15:46:49.902" v="0"/>
        <pc:sldMkLst>
          <pc:docMk/>
          <pc:sldMk cId="818892514" sldId="381"/>
        </pc:sldMkLst>
      </pc:sldChg>
    </pc:docChg>
  </pc:docChgLst>
  <pc:docChgLst>
    <pc:chgData name="pednekarabhishek30@gmail.com" userId="S::pednekarabhishek30_gmail.com#ext#@bostoninstituteofanalyti399.onmicrosoft.com::64a937d9-fb35-4703-8a94-98809bc56a04" providerId="AD" clId="Web-{52E11AA3-A2F0-986A-19FE-10F6097FD45A}"/>
    <pc:docChg chg="addSld delSld modSld">
      <pc:chgData name="pednekarabhishek30@gmail.com" userId="S::pednekarabhishek30_gmail.com#ext#@bostoninstituteofanalyti399.onmicrosoft.com::64a937d9-fb35-4703-8a94-98809bc56a04" providerId="AD" clId="Web-{52E11AA3-A2F0-986A-19FE-10F6097FD45A}" dt="2023-07-15T14:53:05.893" v="3"/>
      <pc:docMkLst>
        <pc:docMk/>
      </pc:docMkLst>
      <pc:sldChg chg="delSp add del replId">
        <pc:chgData name="pednekarabhishek30@gmail.com" userId="S::pednekarabhishek30_gmail.com#ext#@bostoninstituteofanalyti399.onmicrosoft.com::64a937d9-fb35-4703-8a94-98809bc56a04" providerId="AD" clId="Web-{52E11AA3-A2F0-986A-19FE-10F6097FD45A}" dt="2023-07-15T14:53:05.893" v="3"/>
        <pc:sldMkLst>
          <pc:docMk/>
          <pc:sldMk cId="1046233536" sldId="341"/>
        </pc:sldMkLst>
        <pc:picChg chg="del">
          <ac:chgData name="pednekarabhishek30@gmail.com" userId="S::pednekarabhishek30_gmail.com#ext#@bostoninstituteofanalyti399.onmicrosoft.com::64a937d9-fb35-4703-8a94-98809bc56a04" providerId="AD" clId="Web-{52E11AA3-A2F0-986A-19FE-10F6097FD45A}" dt="2023-07-15T14:51:58.563" v="2"/>
          <ac:picMkLst>
            <pc:docMk/>
            <pc:sldMk cId="1046233536" sldId="341"/>
            <ac:picMk id="3" creationId="{341E3851-44D4-35FB-4562-24C1615879C4}"/>
          </ac:picMkLst>
        </pc:picChg>
      </pc:sldChg>
      <pc:sldChg chg="del">
        <pc:chgData name="pednekarabhishek30@gmail.com" userId="S::pednekarabhishek30_gmail.com#ext#@bostoninstituteofanalyti399.onmicrosoft.com::64a937d9-fb35-4703-8a94-98809bc56a04" providerId="AD" clId="Web-{52E11AA3-A2F0-986A-19FE-10F6097FD45A}" dt="2023-07-15T14:51:44.234" v="0"/>
        <pc:sldMkLst>
          <pc:docMk/>
          <pc:sldMk cId="2441250412" sldId="341"/>
        </pc:sldMkLst>
      </pc:sldChg>
    </pc:docChg>
  </pc:docChgLst>
  <pc:docChgLst>
    <pc:chgData name="Guest User" userId="S::urn:spo:anon#d41d6a69044f57f4c643a70c668809c060233706aa7abf4301dc3cbb37044801::" providerId="AD" clId="Web-{A23C558A-7F71-14D2-D8D3-6427317A9BAC}"/>
    <pc:docChg chg="addSld delSld modSld">
      <pc:chgData name="Guest User" userId="S::urn:spo:anon#d41d6a69044f57f4c643a70c668809c060233706aa7abf4301dc3cbb37044801::" providerId="AD" clId="Web-{A23C558A-7F71-14D2-D8D3-6427317A9BAC}" dt="2023-09-03T12:28:25.582" v="16" actId="20577"/>
      <pc:docMkLst>
        <pc:docMk/>
      </pc:docMkLst>
      <pc:sldChg chg="addSp modSp">
        <pc:chgData name="Guest User" userId="S::urn:spo:anon#d41d6a69044f57f4c643a70c668809c060233706aa7abf4301dc3cbb37044801::" providerId="AD" clId="Web-{A23C558A-7F71-14D2-D8D3-6427317A9BAC}" dt="2023-09-03T12:28:25.582" v="16" actId="20577"/>
        <pc:sldMkLst>
          <pc:docMk/>
          <pc:sldMk cId="2341085596" sldId="257"/>
        </pc:sldMkLst>
        <pc:spChg chg="add mod">
          <ac:chgData name="Guest User" userId="S::urn:spo:anon#d41d6a69044f57f4c643a70c668809c060233706aa7abf4301dc3cbb37044801::" providerId="AD" clId="Web-{A23C558A-7F71-14D2-D8D3-6427317A9BAC}" dt="2023-09-03T12:28:25.582" v="16" actId="20577"/>
          <ac:spMkLst>
            <pc:docMk/>
            <pc:sldMk cId="2341085596" sldId="257"/>
            <ac:spMk id="2" creationId="{C85AB3DA-940A-D577-FA37-54817ADD156C}"/>
          </ac:spMkLst>
        </pc:spChg>
        <pc:picChg chg="mod">
          <ac:chgData name="Guest User" userId="S::urn:spo:anon#d41d6a69044f57f4c643a70c668809c060233706aa7abf4301dc3cbb37044801::" providerId="AD" clId="Web-{A23C558A-7F71-14D2-D8D3-6427317A9BAC}" dt="2023-09-03T12:27:36.784" v="7" actId="14100"/>
          <ac:picMkLst>
            <pc:docMk/>
            <pc:sldMk cId="2341085596" sldId="257"/>
            <ac:picMk id="5" creationId="{9DF61CB4-EFD8-4FB2-AC1D-5731103B6470}"/>
          </ac:picMkLst>
        </pc:picChg>
      </pc:sldChg>
      <pc:sldChg chg="new del">
        <pc:chgData name="Guest User" userId="S::urn:spo:anon#d41d6a69044f57f4c643a70c668809c060233706aa7abf4301dc3cbb37044801::" providerId="AD" clId="Web-{A23C558A-7F71-14D2-D8D3-6427317A9BAC}" dt="2023-09-03T12:28:13.098" v="9"/>
        <pc:sldMkLst>
          <pc:docMk/>
          <pc:sldMk cId="1044611492" sldId="384"/>
        </pc:sldMkLst>
      </pc:sldChg>
    </pc:docChg>
  </pc:docChgLst>
  <pc:docChgLst>
    <pc:chgData name="Guest User" userId="S::urn:spo:anon#12bb9c270c8a06e2adebb12a476771c11d5d4ef54da76a286c505b46425cd796::" providerId="AD" clId="Web-{A8A0F294-9714-CCF6-B801-B6F31E2BD8CD}"/>
    <pc:docChg chg="modSld sldOrd">
      <pc:chgData name="Guest User" userId="S::urn:spo:anon#12bb9c270c8a06e2adebb12a476771c11d5d4ef54da76a286c505b46425cd796::" providerId="AD" clId="Web-{A8A0F294-9714-CCF6-B801-B6F31E2BD8CD}" dt="2023-10-27T15:50:04.119" v="1293" actId="20577"/>
      <pc:docMkLst>
        <pc:docMk/>
      </pc:docMkLst>
      <pc:sldChg chg="modSp ord">
        <pc:chgData name="Guest User" userId="S::urn:spo:anon#12bb9c270c8a06e2adebb12a476771c11d5d4ef54da76a286c505b46425cd796::" providerId="AD" clId="Web-{A8A0F294-9714-CCF6-B801-B6F31E2BD8CD}" dt="2023-10-27T14:20:03.655" v="546"/>
        <pc:sldMkLst>
          <pc:docMk/>
          <pc:sldMk cId="2341085596" sldId="257"/>
        </pc:sldMkLst>
        <pc:picChg chg="mod modCrop">
          <ac:chgData name="Guest User" userId="S::urn:spo:anon#12bb9c270c8a06e2adebb12a476771c11d5d4ef54da76a286c505b46425cd796::" providerId="AD" clId="Web-{A8A0F294-9714-CCF6-B801-B6F31E2BD8CD}" dt="2023-10-27T14:20:03.655" v="546"/>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A8A0F294-9714-CCF6-B801-B6F31E2BD8CD}" dt="2023-10-27T14:30:29.834" v="790" actId="20577"/>
        <pc:sldMkLst>
          <pc:docMk/>
          <pc:sldMk cId="818892514" sldId="381"/>
        </pc:sldMkLst>
        <pc:spChg chg="mod">
          <ac:chgData name="Guest User" userId="S::urn:spo:anon#12bb9c270c8a06e2adebb12a476771c11d5d4ef54da76a286c505b46425cd796::" providerId="AD" clId="Web-{A8A0F294-9714-CCF6-B801-B6F31E2BD8CD}" dt="2023-10-27T14:29:39.629" v="785" actId="14100"/>
          <ac:spMkLst>
            <pc:docMk/>
            <pc:sldMk cId="818892514" sldId="381"/>
            <ac:spMk id="3" creationId="{CB264D64-EA01-BE54-3519-A3CFFAEE7C28}"/>
          </ac:spMkLst>
        </pc:spChg>
        <pc:spChg chg="mod">
          <ac:chgData name="Guest User" userId="S::urn:spo:anon#12bb9c270c8a06e2adebb12a476771c11d5d4ef54da76a286c505b46425cd796::" providerId="AD" clId="Web-{A8A0F294-9714-CCF6-B801-B6F31E2BD8CD}" dt="2023-10-27T14:30:29.834" v="790" actId="20577"/>
          <ac:spMkLst>
            <pc:docMk/>
            <pc:sldMk cId="818892514" sldId="381"/>
            <ac:spMk id="4" creationId="{C9618C9A-4D3D-A961-607C-3E18B44634A3}"/>
          </ac:spMkLst>
        </pc:spChg>
        <pc:spChg chg="mod">
          <ac:chgData name="Guest User" userId="S::urn:spo:anon#12bb9c270c8a06e2adebb12a476771c11d5d4ef54da76a286c505b46425cd796::" providerId="AD" clId="Web-{A8A0F294-9714-CCF6-B801-B6F31E2BD8CD}" dt="2023-10-27T14:22:35.145" v="650" actId="20577"/>
          <ac:spMkLst>
            <pc:docMk/>
            <pc:sldMk cId="818892514" sldId="381"/>
            <ac:spMk id="76" creationId="{D1D34770-47A8-402C-AF23-2B653F2D88C1}"/>
          </ac:spMkLst>
        </pc:spChg>
      </pc:sldChg>
      <pc:sldChg chg="modSp">
        <pc:chgData name="Guest User" userId="S::urn:spo:anon#12bb9c270c8a06e2adebb12a476771c11d5d4ef54da76a286c505b46425cd796::" providerId="AD" clId="Web-{A8A0F294-9714-CCF6-B801-B6F31E2BD8CD}" dt="2023-10-27T14:03:10.493" v="400" actId="20577"/>
        <pc:sldMkLst>
          <pc:docMk/>
          <pc:sldMk cId="3084368489" sldId="382"/>
        </pc:sldMkLst>
        <pc:spChg chg="mod">
          <ac:chgData name="Guest User" userId="S::urn:spo:anon#12bb9c270c8a06e2adebb12a476771c11d5d4ef54da76a286c505b46425cd796::" providerId="AD" clId="Web-{A8A0F294-9714-CCF6-B801-B6F31E2BD8CD}" dt="2023-10-27T14:03:10.493" v="400" actId="20577"/>
          <ac:spMkLst>
            <pc:docMk/>
            <pc:sldMk cId="3084368489" sldId="382"/>
            <ac:spMk id="3" creationId="{0498D189-494B-ED80-4684-4448F52E2D98}"/>
          </ac:spMkLst>
        </pc:spChg>
        <pc:spChg chg="mod">
          <ac:chgData name="Guest User" userId="S::urn:spo:anon#12bb9c270c8a06e2adebb12a476771c11d5d4ef54da76a286c505b46425cd796::" providerId="AD" clId="Web-{A8A0F294-9714-CCF6-B801-B6F31E2BD8CD}" dt="2023-10-27T14:02:24.413" v="396" actId="1076"/>
          <ac:spMkLst>
            <pc:docMk/>
            <pc:sldMk cId="3084368489" sldId="382"/>
            <ac:spMk id="4" creationId="{F321500F-BE94-4C09-E625-D01403CE72F2}"/>
          </ac:spMkLst>
        </pc:spChg>
      </pc:sldChg>
      <pc:sldChg chg="addSp modSp">
        <pc:chgData name="Guest User" userId="S::urn:spo:anon#12bb9c270c8a06e2adebb12a476771c11d5d4ef54da76a286c505b46425cd796::" providerId="AD" clId="Web-{A8A0F294-9714-CCF6-B801-B6F31E2BD8CD}" dt="2023-10-27T14:37:08.177" v="801" actId="14100"/>
        <pc:sldMkLst>
          <pc:docMk/>
          <pc:sldMk cId="1147586658" sldId="384"/>
        </pc:sldMkLst>
        <pc:picChg chg="add mod">
          <ac:chgData name="Guest User" userId="S::urn:spo:anon#12bb9c270c8a06e2adebb12a476771c11d5d4ef54da76a286c505b46425cd796::" providerId="AD" clId="Web-{A8A0F294-9714-CCF6-B801-B6F31E2BD8CD}" dt="2023-10-27T14:36:57.005" v="798" actId="1076"/>
          <ac:picMkLst>
            <pc:docMk/>
            <pc:sldMk cId="1147586658" sldId="384"/>
            <ac:picMk id="4" creationId="{1E893A09-19E0-A24C-1539-B55C3AD06B6D}"/>
          </ac:picMkLst>
        </pc:picChg>
        <pc:picChg chg="add mod">
          <ac:chgData name="Guest User" userId="S::urn:spo:anon#12bb9c270c8a06e2adebb12a476771c11d5d4ef54da76a286c505b46425cd796::" providerId="AD" clId="Web-{A8A0F294-9714-CCF6-B801-B6F31E2BD8CD}" dt="2023-10-27T14:37:08.177" v="801" actId="14100"/>
          <ac:picMkLst>
            <pc:docMk/>
            <pc:sldMk cId="1147586658" sldId="384"/>
            <ac:picMk id="9" creationId="{1A094A2B-EBE0-A7F7-1CEB-2E1FFE5EAC39}"/>
          </ac:picMkLst>
        </pc:picChg>
      </pc:sldChg>
      <pc:sldChg chg="addSp modSp">
        <pc:chgData name="Guest User" userId="S::urn:spo:anon#12bb9c270c8a06e2adebb12a476771c11d5d4ef54da76a286c505b46425cd796::" providerId="AD" clId="Web-{A8A0F294-9714-CCF6-B801-B6F31E2BD8CD}" dt="2023-10-27T14:48:29.233" v="843" actId="1076"/>
        <pc:sldMkLst>
          <pc:docMk/>
          <pc:sldMk cId="1374087656" sldId="385"/>
        </pc:sldMkLst>
        <pc:picChg chg="add mod">
          <ac:chgData name="Guest User" userId="S::urn:spo:anon#12bb9c270c8a06e2adebb12a476771c11d5d4ef54da76a286c505b46425cd796::" providerId="AD" clId="Web-{A8A0F294-9714-CCF6-B801-B6F31E2BD8CD}" dt="2023-10-27T14:48:24.014" v="841" actId="1076"/>
          <ac:picMkLst>
            <pc:docMk/>
            <pc:sldMk cId="1374087656" sldId="385"/>
            <ac:picMk id="8" creationId="{7A767D1F-3E9E-5A11-7A0C-5C821FF69AAA}"/>
          </ac:picMkLst>
        </pc:picChg>
        <pc:picChg chg="add mod">
          <ac:chgData name="Guest User" userId="S::urn:spo:anon#12bb9c270c8a06e2adebb12a476771c11d5d4ef54da76a286c505b46425cd796::" providerId="AD" clId="Web-{A8A0F294-9714-CCF6-B801-B6F31E2BD8CD}" dt="2023-10-27T14:48:27.030" v="842" actId="1076"/>
          <ac:picMkLst>
            <pc:docMk/>
            <pc:sldMk cId="1374087656" sldId="385"/>
            <ac:picMk id="9" creationId="{DB285755-F3E2-245D-6083-704ECAEF8324}"/>
          </ac:picMkLst>
        </pc:picChg>
        <pc:picChg chg="add mod">
          <ac:chgData name="Guest User" userId="S::urn:spo:anon#12bb9c270c8a06e2adebb12a476771c11d5d4ef54da76a286c505b46425cd796::" providerId="AD" clId="Web-{A8A0F294-9714-CCF6-B801-B6F31E2BD8CD}" dt="2023-10-27T14:48:29.233" v="843" actId="1076"/>
          <ac:picMkLst>
            <pc:docMk/>
            <pc:sldMk cId="1374087656" sldId="385"/>
            <ac:picMk id="10" creationId="{D151B51C-7C61-0A91-4A01-D1E8B1220DDE}"/>
          </ac:picMkLst>
        </pc:picChg>
      </pc:sldChg>
      <pc:sldChg chg="addSp modSp">
        <pc:chgData name="Guest User" userId="S::urn:spo:anon#12bb9c270c8a06e2adebb12a476771c11d5d4ef54da76a286c505b46425cd796::" providerId="AD" clId="Web-{A8A0F294-9714-CCF6-B801-B6F31E2BD8CD}" dt="2023-10-27T15:37:28.826" v="1220" actId="14100"/>
        <pc:sldMkLst>
          <pc:docMk/>
          <pc:sldMk cId="1602440175" sldId="386"/>
        </pc:sldMkLst>
        <pc:picChg chg="add mod">
          <ac:chgData name="Guest User" userId="S::urn:spo:anon#12bb9c270c8a06e2adebb12a476771c11d5d4ef54da76a286c505b46425cd796::" providerId="AD" clId="Web-{A8A0F294-9714-CCF6-B801-B6F31E2BD8CD}" dt="2023-10-27T15:37:28.826" v="1220" actId="14100"/>
          <ac:picMkLst>
            <pc:docMk/>
            <pc:sldMk cId="1602440175" sldId="386"/>
            <ac:picMk id="4" creationId="{E4983BF5-9C60-3C37-B85A-FCA8C67C35C3}"/>
          </ac:picMkLst>
        </pc:picChg>
        <pc:picChg chg="add mod">
          <ac:chgData name="Guest User" userId="S::urn:spo:anon#12bb9c270c8a06e2adebb12a476771c11d5d4ef54da76a286c505b46425cd796::" providerId="AD" clId="Web-{A8A0F294-9714-CCF6-B801-B6F31E2BD8CD}" dt="2023-10-27T14:53:26.353" v="862" actId="14100"/>
          <ac:picMkLst>
            <pc:docMk/>
            <pc:sldMk cId="1602440175" sldId="386"/>
            <ac:picMk id="9" creationId="{7BD83DE9-D43F-0A2A-7EB4-CC305C8C40CE}"/>
          </ac:picMkLst>
        </pc:picChg>
        <pc:picChg chg="add mod">
          <ac:chgData name="Guest User" userId="S::urn:spo:anon#12bb9c270c8a06e2adebb12a476771c11d5d4ef54da76a286c505b46425cd796::" providerId="AD" clId="Web-{A8A0F294-9714-CCF6-B801-B6F31E2BD8CD}" dt="2023-10-27T14:53:07.915" v="858" actId="1076"/>
          <ac:picMkLst>
            <pc:docMk/>
            <pc:sldMk cId="1602440175" sldId="386"/>
            <ac:picMk id="10" creationId="{87D979DF-7143-9064-6AA0-ED7B5C3328A3}"/>
          </ac:picMkLst>
        </pc:picChg>
      </pc:sldChg>
      <pc:sldChg chg="addSp modSp">
        <pc:chgData name="Guest User" userId="S::urn:spo:anon#12bb9c270c8a06e2adebb12a476771c11d5d4ef54da76a286c505b46425cd796::" providerId="AD" clId="Web-{A8A0F294-9714-CCF6-B801-B6F31E2BD8CD}" dt="2023-10-27T14:57:30.362" v="892" actId="14100"/>
        <pc:sldMkLst>
          <pc:docMk/>
          <pc:sldMk cId="4225680352" sldId="387"/>
        </pc:sldMkLst>
        <pc:picChg chg="add mod">
          <ac:chgData name="Guest User" userId="S::urn:spo:anon#12bb9c270c8a06e2adebb12a476771c11d5d4ef54da76a286c505b46425cd796::" providerId="AD" clId="Web-{A8A0F294-9714-CCF6-B801-B6F31E2BD8CD}" dt="2023-10-27T14:57:21.690" v="890" actId="14100"/>
          <ac:picMkLst>
            <pc:docMk/>
            <pc:sldMk cId="4225680352" sldId="387"/>
            <ac:picMk id="5" creationId="{8203E1C7-2339-98D2-36B8-66B5979A2001}"/>
          </ac:picMkLst>
        </pc:picChg>
        <pc:picChg chg="add mod">
          <ac:chgData name="Guest User" userId="S::urn:spo:anon#12bb9c270c8a06e2adebb12a476771c11d5d4ef54da76a286c505b46425cd796::" providerId="AD" clId="Web-{A8A0F294-9714-CCF6-B801-B6F31E2BD8CD}" dt="2023-10-27T14:57:26.221" v="891" actId="14100"/>
          <ac:picMkLst>
            <pc:docMk/>
            <pc:sldMk cId="4225680352" sldId="387"/>
            <ac:picMk id="6" creationId="{E03C27AC-DD1F-6F23-D354-D50209E1963F}"/>
          </ac:picMkLst>
        </pc:picChg>
        <pc:picChg chg="add mod">
          <ac:chgData name="Guest User" userId="S::urn:spo:anon#12bb9c270c8a06e2adebb12a476771c11d5d4ef54da76a286c505b46425cd796::" providerId="AD" clId="Web-{A8A0F294-9714-CCF6-B801-B6F31E2BD8CD}" dt="2023-10-27T14:57:30.362" v="892" actId="14100"/>
          <ac:picMkLst>
            <pc:docMk/>
            <pc:sldMk cId="4225680352" sldId="387"/>
            <ac:picMk id="8" creationId="{5033947B-4338-9B84-5EA7-6DA181047EB0}"/>
          </ac:picMkLst>
        </pc:picChg>
      </pc:sldChg>
      <pc:sldChg chg="addSp delSp modSp">
        <pc:chgData name="Guest User" userId="S::urn:spo:anon#12bb9c270c8a06e2adebb12a476771c11d5d4ef54da76a286c505b46425cd796::" providerId="AD" clId="Web-{A8A0F294-9714-CCF6-B801-B6F31E2BD8CD}" dt="2023-10-27T15:05:22.583" v="922" actId="14100"/>
        <pc:sldMkLst>
          <pc:docMk/>
          <pc:sldMk cId="844918343" sldId="388"/>
        </pc:sldMkLst>
        <pc:picChg chg="add mod">
          <ac:chgData name="Guest User" userId="S::urn:spo:anon#12bb9c270c8a06e2adebb12a476771c11d5d4ef54da76a286c505b46425cd796::" providerId="AD" clId="Web-{A8A0F294-9714-CCF6-B801-B6F31E2BD8CD}" dt="2023-10-27T15:03:48.907" v="918" actId="14100"/>
          <ac:picMkLst>
            <pc:docMk/>
            <pc:sldMk cId="844918343" sldId="388"/>
            <ac:picMk id="8" creationId="{C57A4ADB-EFA8-6B87-8EB6-6D19ADEB1864}"/>
          </ac:picMkLst>
        </pc:picChg>
        <pc:picChg chg="add del mod">
          <ac:chgData name="Guest User" userId="S::urn:spo:anon#12bb9c270c8a06e2adebb12a476771c11d5d4ef54da76a286c505b46425cd796::" providerId="AD" clId="Web-{A8A0F294-9714-CCF6-B801-B6F31E2BD8CD}" dt="2023-10-27T15:02:52.390" v="909"/>
          <ac:picMkLst>
            <pc:docMk/>
            <pc:sldMk cId="844918343" sldId="388"/>
            <ac:picMk id="9" creationId="{84141B51-D360-A634-AF5B-02B28E6A4368}"/>
          </ac:picMkLst>
        </pc:picChg>
        <pc:picChg chg="add mod">
          <ac:chgData name="Guest User" userId="S::urn:spo:anon#12bb9c270c8a06e2adebb12a476771c11d5d4ef54da76a286c505b46425cd796::" providerId="AD" clId="Web-{A8A0F294-9714-CCF6-B801-B6F31E2BD8CD}" dt="2023-10-27T15:03:43.407" v="916" actId="14100"/>
          <ac:picMkLst>
            <pc:docMk/>
            <pc:sldMk cId="844918343" sldId="388"/>
            <ac:picMk id="10" creationId="{AEB9C99C-FF90-8AC2-C3C5-861327ADC4AB}"/>
          </ac:picMkLst>
        </pc:picChg>
        <pc:picChg chg="add mod">
          <ac:chgData name="Guest User" userId="S::urn:spo:anon#12bb9c270c8a06e2adebb12a476771c11d5d4ef54da76a286c505b46425cd796::" providerId="AD" clId="Web-{A8A0F294-9714-CCF6-B801-B6F31E2BD8CD}" dt="2023-10-27T15:05:22.583" v="922" actId="14100"/>
          <ac:picMkLst>
            <pc:docMk/>
            <pc:sldMk cId="844918343" sldId="388"/>
            <ac:picMk id="11" creationId="{9050241F-B713-A9B4-7A96-09C9D7816328}"/>
          </ac:picMkLst>
        </pc:picChg>
      </pc:sldChg>
      <pc:sldChg chg="addSp modSp">
        <pc:chgData name="Guest User" userId="S::urn:spo:anon#12bb9c270c8a06e2adebb12a476771c11d5d4ef54da76a286c505b46425cd796::" providerId="AD" clId="Web-{A8A0F294-9714-CCF6-B801-B6F31E2BD8CD}" dt="2023-10-27T15:08:16.401" v="933" actId="14100"/>
        <pc:sldMkLst>
          <pc:docMk/>
          <pc:sldMk cId="1398918669" sldId="389"/>
        </pc:sldMkLst>
        <pc:picChg chg="add mod">
          <ac:chgData name="Guest User" userId="S::urn:spo:anon#12bb9c270c8a06e2adebb12a476771c11d5d4ef54da76a286c505b46425cd796::" providerId="AD" clId="Web-{A8A0F294-9714-CCF6-B801-B6F31E2BD8CD}" dt="2023-10-27T15:06:59.039" v="927" actId="14100"/>
          <ac:picMkLst>
            <pc:docMk/>
            <pc:sldMk cId="1398918669" sldId="389"/>
            <ac:picMk id="2" creationId="{0AFF5A6D-1472-59A4-BEC3-FD12BA15F268}"/>
          </ac:picMkLst>
        </pc:picChg>
        <pc:picChg chg="add mod">
          <ac:chgData name="Guest User" userId="S::urn:spo:anon#12bb9c270c8a06e2adebb12a476771c11d5d4ef54da76a286c505b46425cd796::" providerId="AD" clId="Web-{A8A0F294-9714-CCF6-B801-B6F31E2BD8CD}" dt="2023-10-27T15:08:16.401" v="933" actId="14100"/>
          <ac:picMkLst>
            <pc:docMk/>
            <pc:sldMk cId="1398918669" sldId="389"/>
            <ac:picMk id="5" creationId="{E2887F47-65E7-8E01-7A9F-EF2938CDE2ED}"/>
          </ac:picMkLst>
        </pc:picChg>
      </pc:sldChg>
      <pc:sldChg chg="addSp modSp">
        <pc:chgData name="Guest User" userId="S::urn:spo:anon#12bb9c270c8a06e2adebb12a476771c11d5d4ef54da76a286c505b46425cd796::" providerId="AD" clId="Web-{A8A0F294-9714-CCF6-B801-B6F31E2BD8CD}" dt="2023-10-27T15:16:26.529" v="973" actId="14100"/>
        <pc:sldMkLst>
          <pc:docMk/>
          <pc:sldMk cId="3596696669" sldId="391"/>
        </pc:sldMkLst>
        <pc:spChg chg="mod">
          <ac:chgData name="Guest User" userId="S::urn:spo:anon#12bb9c270c8a06e2adebb12a476771c11d5d4ef54da76a286c505b46425cd796::" providerId="AD" clId="Web-{A8A0F294-9714-CCF6-B801-B6F31E2BD8CD}" dt="2023-10-27T15:08:38.668" v="959" actId="20577"/>
          <ac:spMkLst>
            <pc:docMk/>
            <pc:sldMk cId="3596696669" sldId="391"/>
            <ac:spMk id="6" creationId="{3195D042-9F7D-77DB-90ED-54F101B4C530}"/>
          </ac:spMkLst>
        </pc:spChg>
        <pc:picChg chg="add mod">
          <ac:chgData name="Guest User" userId="S::urn:spo:anon#12bb9c270c8a06e2adebb12a476771c11d5d4ef54da76a286c505b46425cd796::" providerId="AD" clId="Web-{A8A0F294-9714-CCF6-B801-B6F31E2BD8CD}" dt="2023-10-27T15:10:11.828" v="966" actId="14100"/>
          <ac:picMkLst>
            <pc:docMk/>
            <pc:sldMk cId="3596696669" sldId="391"/>
            <ac:picMk id="8" creationId="{96F74773-1020-13D6-8DCA-CE0D74B625C2}"/>
          </ac:picMkLst>
        </pc:picChg>
        <pc:picChg chg="add mod">
          <ac:chgData name="Guest User" userId="S::urn:spo:anon#12bb9c270c8a06e2adebb12a476771c11d5d4ef54da76a286c505b46425cd796::" providerId="AD" clId="Web-{A8A0F294-9714-CCF6-B801-B6F31E2BD8CD}" dt="2023-10-27T15:11:39.831" v="969" actId="14100"/>
          <ac:picMkLst>
            <pc:docMk/>
            <pc:sldMk cId="3596696669" sldId="391"/>
            <ac:picMk id="9" creationId="{AC567E41-8923-8FB9-12DD-7F62D5C279B6}"/>
          </ac:picMkLst>
        </pc:picChg>
        <pc:picChg chg="add mod">
          <ac:chgData name="Guest User" userId="S::urn:spo:anon#12bb9c270c8a06e2adebb12a476771c11d5d4ef54da76a286c505b46425cd796::" providerId="AD" clId="Web-{A8A0F294-9714-CCF6-B801-B6F31E2BD8CD}" dt="2023-10-27T15:16:26.529" v="973" actId="14100"/>
          <ac:picMkLst>
            <pc:docMk/>
            <pc:sldMk cId="3596696669" sldId="391"/>
            <ac:picMk id="10" creationId="{F37A669B-C02F-B877-EADD-D899DB55E1D6}"/>
          </ac:picMkLst>
        </pc:picChg>
      </pc:sldChg>
      <pc:sldChg chg="addSp modSp">
        <pc:chgData name="Guest User" userId="S::urn:spo:anon#12bb9c270c8a06e2adebb12a476771c11d5d4ef54da76a286c505b46425cd796::" providerId="AD" clId="Web-{A8A0F294-9714-CCF6-B801-B6F31E2BD8CD}" dt="2023-10-27T15:19:59.552" v="977" actId="1076"/>
        <pc:sldMkLst>
          <pc:docMk/>
          <pc:sldMk cId="468704614" sldId="392"/>
        </pc:sldMkLst>
        <pc:picChg chg="add mod">
          <ac:chgData name="Guest User" userId="S::urn:spo:anon#12bb9c270c8a06e2adebb12a476771c11d5d4ef54da76a286c505b46425cd796::" providerId="AD" clId="Web-{A8A0F294-9714-CCF6-B801-B6F31E2BD8CD}" dt="2023-10-27T15:18:43.174" v="975" actId="1076"/>
          <ac:picMkLst>
            <pc:docMk/>
            <pc:sldMk cId="468704614" sldId="392"/>
            <ac:picMk id="3" creationId="{28FC7C0A-7E2A-583B-B77E-007CCB15CE14}"/>
          </ac:picMkLst>
        </pc:picChg>
        <pc:picChg chg="add mod">
          <ac:chgData name="Guest User" userId="S::urn:spo:anon#12bb9c270c8a06e2adebb12a476771c11d5d4ef54da76a286c505b46425cd796::" providerId="AD" clId="Web-{A8A0F294-9714-CCF6-B801-B6F31E2BD8CD}" dt="2023-10-27T15:19:59.552" v="977" actId="1076"/>
          <ac:picMkLst>
            <pc:docMk/>
            <pc:sldMk cId="468704614" sldId="392"/>
            <ac:picMk id="7" creationId="{3D6DB302-A5B5-77B5-E045-F94BE6B58A37}"/>
          </ac:picMkLst>
        </pc:picChg>
      </pc:sldChg>
      <pc:sldChg chg="addSp modSp">
        <pc:chgData name="Guest User" userId="S::urn:spo:anon#12bb9c270c8a06e2adebb12a476771c11d5d4ef54da76a286c505b46425cd796::" providerId="AD" clId="Web-{A8A0F294-9714-CCF6-B801-B6F31E2BD8CD}" dt="2023-10-27T15:26:12.753" v="1015" actId="14100"/>
        <pc:sldMkLst>
          <pc:docMk/>
          <pc:sldMk cId="1801442327" sldId="393"/>
        </pc:sldMkLst>
        <pc:spChg chg="mod">
          <ac:chgData name="Guest User" userId="S::urn:spo:anon#12bb9c270c8a06e2adebb12a476771c11d5d4ef54da76a286c505b46425cd796::" providerId="AD" clId="Web-{A8A0F294-9714-CCF6-B801-B6F31E2BD8CD}" dt="2023-10-27T15:22:17.870" v="1003" actId="20577"/>
          <ac:spMkLst>
            <pc:docMk/>
            <pc:sldMk cId="1801442327" sldId="393"/>
            <ac:spMk id="3" creationId="{5111A378-1712-EA0C-BD86-CF2C47D4C3E8}"/>
          </ac:spMkLst>
        </pc:spChg>
        <pc:picChg chg="add mod">
          <ac:chgData name="Guest User" userId="S::urn:spo:anon#12bb9c270c8a06e2adebb12a476771c11d5d4ef54da76a286c505b46425cd796::" providerId="AD" clId="Web-{A8A0F294-9714-CCF6-B801-B6F31E2BD8CD}" dt="2023-10-27T15:23:36.029" v="1005" actId="1076"/>
          <ac:picMkLst>
            <pc:docMk/>
            <pc:sldMk cId="1801442327" sldId="393"/>
            <ac:picMk id="7" creationId="{C816036A-0D38-E1E8-25CC-313A47A58DD3}"/>
          </ac:picMkLst>
        </pc:picChg>
        <pc:picChg chg="add mod">
          <ac:chgData name="Guest User" userId="S::urn:spo:anon#12bb9c270c8a06e2adebb12a476771c11d5d4ef54da76a286c505b46425cd796::" providerId="AD" clId="Web-{A8A0F294-9714-CCF6-B801-B6F31E2BD8CD}" dt="2023-10-27T15:26:05.628" v="1012" actId="14100"/>
          <ac:picMkLst>
            <pc:docMk/>
            <pc:sldMk cId="1801442327" sldId="393"/>
            <ac:picMk id="8" creationId="{33EBB1C0-57E6-6D82-3F2B-F9BE27900D6C}"/>
          </ac:picMkLst>
        </pc:picChg>
        <pc:picChg chg="add mod">
          <ac:chgData name="Guest User" userId="S::urn:spo:anon#12bb9c270c8a06e2adebb12a476771c11d5d4ef54da76a286c505b46425cd796::" providerId="AD" clId="Web-{A8A0F294-9714-CCF6-B801-B6F31E2BD8CD}" dt="2023-10-27T15:26:12.753" v="1015" actId="14100"/>
          <ac:picMkLst>
            <pc:docMk/>
            <pc:sldMk cId="1801442327" sldId="393"/>
            <ac:picMk id="9" creationId="{79243EBE-DF9F-F980-EDA9-AE53FD8377C0}"/>
          </ac:picMkLst>
        </pc:picChg>
      </pc:sldChg>
      <pc:sldChg chg="addSp modSp">
        <pc:chgData name="Guest User" userId="S::urn:spo:anon#12bb9c270c8a06e2adebb12a476771c11d5d4ef54da76a286c505b46425cd796::" providerId="AD" clId="Web-{A8A0F294-9714-CCF6-B801-B6F31E2BD8CD}" dt="2023-10-27T15:29:45.091" v="1056" actId="14100"/>
        <pc:sldMkLst>
          <pc:docMk/>
          <pc:sldMk cId="1276318955" sldId="394"/>
        </pc:sldMkLst>
        <pc:spChg chg="mod">
          <ac:chgData name="Guest User" userId="S::urn:spo:anon#12bb9c270c8a06e2adebb12a476771c11d5d4ef54da76a286c505b46425cd796::" providerId="AD" clId="Web-{A8A0F294-9714-CCF6-B801-B6F31E2BD8CD}" dt="2023-10-27T15:27:14.755" v="1045" actId="20577"/>
          <ac:spMkLst>
            <pc:docMk/>
            <pc:sldMk cId="1276318955" sldId="394"/>
            <ac:spMk id="5" creationId="{48879C66-C50A-1BA1-93F9-EAA1FFC6423E}"/>
          </ac:spMkLst>
        </pc:spChg>
        <pc:picChg chg="add mod">
          <ac:chgData name="Guest User" userId="S::urn:spo:anon#12bb9c270c8a06e2adebb12a476771c11d5d4ef54da76a286c505b46425cd796::" providerId="AD" clId="Web-{A8A0F294-9714-CCF6-B801-B6F31E2BD8CD}" dt="2023-10-27T15:28:18.336" v="1053" actId="14100"/>
          <ac:picMkLst>
            <pc:docMk/>
            <pc:sldMk cId="1276318955" sldId="394"/>
            <ac:picMk id="6" creationId="{9DEFBB6B-1BF5-0BE0-8B2B-323A8EDF0410}"/>
          </ac:picMkLst>
        </pc:picChg>
        <pc:picChg chg="add mod">
          <ac:chgData name="Guest User" userId="S::urn:spo:anon#12bb9c270c8a06e2adebb12a476771c11d5d4ef54da76a286c505b46425cd796::" providerId="AD" clId="Web-{A8A0F294-9714-CCF6-B801-B6F31E2BD8CD}" dt="2023-10-27T15:29:45.091" v="1056" actId="14100"/>
          <ac:picMkLst>
            <pc:docMk/>
            <pc:sldMk cId="1276318955" sldId="394"/>
            <ac:picMk id="7" creationId="{CA476F8E-94D5-DEEA-36D5-E15C31B3B6CB}"/>
          </ac:picMkLst>
        </pc:picChg>
      </pc:sldChg>
      <pc:sldChg chg="addSp modSp">
        <pc:chgData name="Guest User" userId="S::urn:spo:anon#12bb9c270c8a06e2adebb12a476771c11d5d4ef54da76a286c505b46425cd796::" providerId="AD" clId="Web-{A8A0F294-9714-CCF6-B801-B6F31E2BD8CD}" dt="2023-10-27T15:36:44.543" v="1215" actId="14100"/>
        <pc:sldMkLst>
          <pc:docMk/>
          <pc:sldMk cId="3597956979" sldId="395"/>
        </pc:sldMkLst>
        <pc:spChg chg="mod">
          <ac:chgData name="Guest User" userId="S::urn:spo:anon#12bb9c270c8a06e2adebb12a476771c11d5d4ef54da76a286c505b46425cd796::" providerId="AD" clId="Web-{A8A0F294-9714-CCF6-B801-B6F31E2BD8CD}" dt="2023-10-27T15:36:44.543" v="1215" actId="14100"/>
          <ac:spMkLst>
            <pc:docMk/>
            <pc:sldMk cId="3597956979" sldId="395"/>
            <ac:spMk id="3" creationId="{3F8E6134-AE8E-3288-9A04-545D3BD2F22E}"/>
          </ac:spMkLst>
        </pc:spChg>
        <pc:spChg chg="mod">
          <ac:chgData name="Guest User" userId="S::urn:spo:anon#12bb9c270c8a06e2adebb12a476771c11d5d4ef54da76a286c505b46425cd796::" providerId="AD" clId="Web-{A8A0F294-9714-CCF6-B801-B6F31E2BD8CD}" dt="2023-10-27T15:36:30.402" v="1196" actId="20577"/>
          <ac:spMkLst>
            <pc:docMk/>
            <pc:sldMk cId="3597956979" sldId="395"/>
            <ac:spMk id="10" creationId="{345F2719-3900-C2D5-6537-44371050D866}"/>
          </ac:spMkLst>
        </pc:spChg>
        <pc:picChg chg="add mod">
          <ac:chgData name="Guest User" userId="S::urn:spo:anon#12bb9c270c8a06e2adebb12a476771c11d5d4ef54da76a286c505b46425cd796::" providerId="AD" clId="Web-{A8A0F294-9714-CCF6-B801-B6F31E2BD8CD}" dt="2023-10-27T15:31:27.313" v="1075" actId="1076"/>
          <ac:picMkLst>
            <pc:docMk/>
            <pc:sldMk cId="3597956979" sldId="395"/>
            <ac:picMk id="4" creationId="{6F402916-74FA-949D-EBE6-FAF0ACF3E664}"/>
          </ac:picMkLst>
        </pc:picChg>
        <pc:picChg chg="add mod">
          <ac:chgData name="Guest User" userId="S::urn:spo:anon#12bb9c270c8a06e2adebb12a476771c11d5d4ef54da76a286c505b46425cd796::" providerId="AD" clId="Web-{A8A0F294-9714-CCF6-B801-B6F31E2BD8CD}" dt="2023-10-27T15:31:30.016" v="1076" actId="1076"/>
          <ac:picMkLst>
            <pc:docMk/>
            <pc:sldMk cId="3597956979" sldId="395"/>
            <ac:picMk id="7" creationId="{3FA5ED72-B217-4B6A-01BB-A77863EDB5D0}"/>
          </ac:picMkLst>
        </pc:picChg>
        <pc:picChg chg="add mod">
          <ac:chgData name="Guest User" userId="S::urn:spo:anon#12bb9c270c8a06e2adebb12a476771c11d5d4ef54da76a286c505b46425cd796::" providerId="AD" clId="Web-{A8A0F294-9714-CCF6-B801-B6F31E2BD8CD}" dt="2023-10-27T15:31:49.705" v="1079" actId="14100"/>
          <ac:picMkLst>
            <pc:docMk/>
            <pc:sldMk cId="3597956979" sldId="395"/>
            <ac:picMk id="11" creationId="{A63EE7DF-1B7D-B50F-7878-A5E99664991A}"/>
          </ac:picMkLst>
        </pc:picChg>
        <pc:picChg chg="add mod">
          <ac:chgData name="Guest User" userId="S::urn:spo:anon#12bb9c270c8a06e2adebb12a476771c11d5d4ef54da76a286c505b46425cd796::" providerId="AD" clId="Web-{A8A0F294-9714-CCF6-B801-B6F31E2BD8CD}" dt="2023-10-27T15:33:20.802" v="1086" actId="14100"/>
          <ac:picMkLst>
            <pc:docMk/>
            <pc:sldMk cId="3597956979" sldId="395"/>
            <ac:picMk id="12" creationId="{3F10EF9F-707E-8EF9-88B0-C2B49845916A}"/>
          </ac:picMkLst>
        </pc:picChg>
      </pc:sldChg>
      <pc:sldChg chg="modSp">
        <pc:chgData name="Guest User" userId="S::urn:spo:anon#12bb9c270c8a06e2adebb12a476771c11d5d4ef54da76a286c505b46425cd796::" providerId="AD" clId="Web-{A8A0F294-9714-CCF6-B801-B6F31E2BD8CD}" dt="2023-10-27T15:36:12.324" v="1192" actId="20577"/>
        <pc:sldMkLst>
          <pc:docMk/>
          <pc:sldMk cId="3749563960" sldId="396"/>
        </pc:sldMkLst>
        <pc:spChg chg="mod">
          <ac:chgData name="Guest User" userId="S::urn:spo:anon#12bb9c270c8a06e2adebb12a476771c11d5d4ef54da76a286c505b46425cd796::" providerId="AD" clId="Web-{A8A0F294-9714-CCF6-B801-B6F31E2BD8CD}" dt="2023-10-27T15:36:12.324" v="1192" actId="20577"/>
          <ac:spMkLst>
            <pc:docMk/>
            <pc:sldMk cId="3749563960" sldId="396"/>
            <ac:spMk id="4" creationId="{42DFC0E6-6D31-9C9A-9A3A-0D817001A977}"/>
          </ac:spMkLst>
        </pc:spChg>
      </pc:sldChg>
      <pc:sldChg chg="modSp">
        <pc:chgData name="Guest User" userId="S::urn:spo:anon#12bb9c270c8a06e2adebb12a476771c11d5d4ef54da76a286c505b46425cd796::" providerId="AD" clId="Web-{A8A0F294-9714-CCF6-B801-B6F31E2BD8CD}" dt="2023-10-27T15:50:04.119" v="1293" actId="20577"/>
        <pc:sldMkLst>
          <pc:docMk/>
          <pc:sldMk cId="1156615313" sldId="397"/>
        </pc:sldMkLst>
        <pc:spChg chg="mod">
          <ac:chgData name="Guest User" userId="S::urn:spo:anon#12bb9c270c8a06e2adebb12a476771c11d5d4ef54da76a286c505b46425cd796::" providerId="AD" clId="Web-{A8A0F294-9714-CCF6-B801-B6F31E2BD8CD}" dt="2023-10-27T15:50:04.119" v="1293" actId="20577"/>
          <ac:spMkLst>
            <pc:docMk/>
            <pc:sldMk cId="1156615313" sldId="397"/>
            <ac:spMk id="3" creationId="{CDC982CA-3725-A91D-005B-9E6267FC2C48}"/>
          </ac:spMkLst>
        </pc:spChg>
      </pc:sldChg>
      <pc:sldChg chg="addSp delSp modSp mod modClrScheme delDesignElem chgLayout">
        <pc:chgData name="Guest User" userId="S::urn:spo:anon#12bb9c270c8a06e2adebb12a476771c11d5d4ef54da76a286c505b46425cd796::" providerId="AD" clId="Web-{A8A0F294-9714-CCF6-B801-B6F31E2BD8CD}" dt="2023-10-27T14:19:33.060" v="544" actId="14100"/>
        <pc:sldMkLst>
          <pc:docMk/>
          <pc:sldMk cId="177204989" sldId="398"/>
        </pc:sldMkLst>
        <pc:spChg chg="mod">
          <ac:chgData name="Guest User" userId="S::urn:spo:anon#12bb9c270c8a06e2adebb12a476771c11d5d4ef54da76a286c505b46425cd796::" providerId="AD" clId="Web-{A8A0F294-9714-CCF6-B801-B6F31E2BD8CD}" dt="2023-10-27T14:03:25.478" v="413" actId="20577"/>
          <ac:spMkLst>
            <pc:docMk/>
            <pc:sldMk cId="177204989" sldId="398"/>
            <ac:spMk id="3" creationId="{CB264D64-EA01-BE54-3519-A3CFFAEE7C28}"/>
          </ac:spMkLst>
        </pc:spChg>
        <pc:spChg chg="mod">
          <ac:chgData name="Guest User" userId="S::urn:spo:anon#12bb9c270c8a06e2adebb12a476771c11d5d4ef54da76a286c505b46425cd796::" providerId="AD" clId="Web-{A8A0F294-9714-CCF6-B801-B6F31E2BD8CD}" dt="2023-10-27T14:12:54.624" v="504" actId="14100"/>
          <ac:spMkLst>
            <pc:docMk/>
            <pc:sldMk cId="177204989" sldId="398"/>
            <ac:spMk id="4" creationId="{C9618C9A-4D3D-A961-607C-3E18B44634A3}"/>
          </ac:spMkLst>
        </pc:spChg>
        <pc:spChg chg="add mod ord">
          <ac:chgData name="Guest User" userId="S::urn:spo:anon#12bb9c270c8a06e2adebb12a476771c11d5d4ef54da76a286c505b46425cd796::" providerId="AD" clId="Web-{A8A0F294-9714-CCF6-B801-B6F31E2BD8CD}" dt="2023-10-27T14:09:50.758" v="495" actId="14100"/>
          <ac:spMkLst>
            <pc:docMk/>
            <pc:sldMk cId="177204989" sldId="398"/>
            <ac:spMk id="5" creationId="{E10EDB07-30EF-926A-13A8-F9B7D4153268}"/>
          </ac:spMkLst>
        </pc:spChg>
        <pc:spChg chg="add mod ord">
          <ac:chgData name="Guest User" userId="S::urn:spo:anon#12bb9c270c8a06e2adebb12a476771c11d5d4ef54da76a286c505b46425cd796::" providerId="AD" clId="Web-{A8A0F294-9714-CCF6-B801-B6F31E2BD8CD}" dt="2023-10-27T14:17:34.103" v="532" actId="20577"/>
          <ac:spMkLst>
            <pc:docMk/>
            <pc:sldMk cId="177204989" sldId="398"/>
            <ac:spMk id="6" creationId="{88FBC79C-D8CA-5579-A9AA-C42D56196947}"/>
          </ac:spMkLst>
        </pc:spChg>
        <pc:spChg chg="del">
          <ac:chgData name="Guest User" userId="S::urn:spo:anon#12bb9c270c8a06e2adebb12a476771c11d5d4ef54da76a286c505b46425cd796::" providerId="AD" clId="Web-{A8A0F294-9714-CCF6-B801-B6F31E2BD8CD}" dt="2023-10-27T14:07:31.690" v="443"/>
          <ac:spMkLst>
            <pc:docMk/>
            <pc:sldMk cId="177204989" sldId="398"/>
            <ac:spMk id="76" creationId="{D1D34770-47A8-402C-AF23-2B653F2D88C1}"/>
          </ac:spMkLst>
        </pc:spChg>
        <pc:picChg chg="add mod">
          <ac:chgData name="Guest User" userId="S::urn:spo:anon#12bb9c270c8a06e2adebb12a476771c11d5d4ef54da76a286c505b46425cd796::" providerId="AD" clId="Web-{A8A0F294-9714-CCF6-B801-B6F31E2BD8CD}" dt="2023-10-27T14:19:33.060" v="544" actId="14100"/>
          <ac:picMkLst>
            <pc:docMk/>
            <pc:sldMk cId="177204989" sldId="398"/>
            <ac:picMk id="8" creationId="{26EF8319-8881-D971-5F39-43B1B1A7B850}"/>
          </ac:picMkLst>
        </pc:picChg>
      </pc:sldChg>
    </pc:docChg>
  </pc:docChgLst>
  <pc:docChgLst>
    <pc:chgData name="Guest User" userId="S::urn:spo:anon#d41d6a69044f57f4c643a70c668809c060233706aa7abf4301dc3cbb37044801::" providerId="AD" clId="Web-{419503B3-C2D4-537E-BF7D-51274A0F27E2}"/>
    <pc:docChg chg="addSld delSld modSld sldOrd">
      <pc:chgData name="Guest User" userId="S::urn:spo:anon#d41d6a69044f57f4c643a70c668809c060233706aa7abf4301dc3cbb37044801::" providerId="AD" clId="Web-{419503B3-C2D4-537E-BF7D-51274A0F27E2}" dt="2023-07-15T00:19:10.721" v="944"/>
      <pc:docMkLst>
        <pc:docMk/>
      </pc:docMkLst>
      <pc:sldChg chg="addSp delSp modSp">
        <pc:chgData name="Guest User" userId="S::urn:spo:anon#d41d6a69044f57f4c643a70c668809c060233706aa7abf4301dc3cbb37044801::" providerId="AD" clId="Web-{419503B3-C2D4-537E-BF7D-51274A0F27E2}" dt="2023-07-15T00:06:59.336" v="862" actId="1076"/>
        <pc:sldMkLst>
          <pc:docMk/>
          <pc:sldMk cId="2729877128" sldId="311"/>
        </pc:sldMkLst>
        <pc:spChg chg="mod">
          <ac:chgData name="Guest User" userId="S::urn:spo:anon#d41d6a69044f57f4c643a70c668809c060233706aa7abf4301dc3cbb37044801::" providerId="AD" clId="Web-{419503B3-C2D4-537E-BF7D-51274A0F27E2}" dt="2023-07-15T00:06:59.336" v="862" actId="1076"/>
          <ac:spMkLst>
            <pc:docMk/>
            <pc:sldMk cId="2729877128" sldId="311"/>
            <ac:spMk id="4" creationId="{DF4DADA6-DDBE-583D-B22D-4C803A42DEB2}"/>
          </ac:spMkLst>
        </pc:spChg>
        <pc:picChg chg="del">
          <ac:chgData name="Guest User" userId="S::urn:spo:anon#d41d6a69044f57f4c643a70c668809c060233706aa7abf4301dc3cbb37044801::" providerId="AD" clId="Web-{419503B3-C2D4-537E-BF7D-51274A0F27E2}" dt="2023-07-14T23:46:42.812" v="759"/>
          <ac:picMkLst>
            <pc:docMk/>
            <pc:sldMk cId="2729877128" sldId="311"/>
            <ac:picMk id="5" creationId="{8BEF04F9-0AEC-F229-D8F4-D8328E33C718}"/>
          </ac:picMkLst>
        </pc:picChg>
        <pc:picChg chg="mod">
          <ac:chgData name="Guest User" userId="S::urn:spo:anon#d41d6a69044f57f4c643a70c668809c060233706aa7abf4301dc3cbb37044801::" providerId="AD" clId="Web-{419503B3-C2D4-537E-BF7D-51274A0F27E2}" dt="2023-07-15T00:00:01.146" v="815" actId="1076"/>
          <ac:picMkLst>
            <pc:docMk/>
            <pc:sldMk cId="2729877128" sldId="311"/>
            <ac:picMk id="7" creationId="{4019A7C7-4F37-4807-89DC-50EF4BBEB556}"/>
          </ac:picMkLst>
        </pc:picChg>
        <pc:picChg chg="add mod">
          <ac:chgData name="Guest User" userId="S::urn:spo:anon#d41d6a69044f57f4c643a70c668809c060233706aa7abf4301dc3cbb37044801::" providerId="AD" clId="Web-{419503B3-C2D4-537E-BF7D-51274A0F27E2}" dt="2023-07-15T00:06:46.820" v="860" actId="1076"/>
          <ac:picMkLst>
            <pc:docMk/>
            <pc:sldMk cId="2729877128" sldId="311"/>
            <ac:picMk id="9" creationId="{876CFDD3-99A9-D230-D799-B7ED54ECD1BD}"/>
          </ac:picMkLst>
        </pc:picChg>
      </pc:sldChg>
      <pc:sldChg chg="addSp delSp modSp">
        <pc:chgData name="Guest User" userId="S::urn:spo:anon#d41d6a69044f57f4c643a70c668809c060233706aa7abf4301dc3cbb37044801::" providerId="AD" clId="Web-{419503B3-C2D4-537E-BF7D-51274A0F27E2}" dt="2023-07-15T00:06:10.787" v="858" actId="1076"/>
        <pc:sldMkLst>
          <pc:docMk/>
          <pc:sldMk cId="3529524057" sldId="312"/>
        </pc:sldMkLst>
        <pc:spChg chg="mod">
          <ac:chgData name="Guest User" userId="S::urn:spo:anon#d41d6a69044f57f4c643a70c668809c060233706aa7abf4301dc3cbb37044801::" providerId="AD" clId="Web-{419503B3-C2D4-537E-BF7D-51274A0F27E2}" dt="2023-07-15T00:06:10.787" v="858" actId="1076"/>
          <ac:spMkLst>
            <pc:docMk/>
            <pc:sldMk cId="3529524057" sldId="312"/>
            <ac:spMk id="10" creationId="{A53A063B-960C-E08C-524B-31058E25BDD9}"/>
          </ac:spMkLst>
        </pc:spChg>
        <pc:graphicFrameChg chg="del mod modGraphic">
          <ac:chgData name="Guest User" userId="S::urn:spo:anon#d41d6a69044f57f4c643a70c668809c060233706aa7abf4301dc3cbb37044801::" providerId="AD" clId="Web-{419503B3-C2D4-537E-BF7D-51274A0F27E2}" dt="2023-07-14T23:43:32.852" v="747"/>
          <ac:graphicFrameMkLst>
            <pc:docMk/>
            <pc:sldMk cId="3529524057" sldId="312"/>
            <ac:graphicFrameMk id="11" creationId="{9814B353-D955-BE6B-A54D-9B2345F9FF31}"/>
          </ac:graphicFrameMkLst>
        </pc:graphicFrameChg>
        <pc:picChg chg="add del">
          <ac:chgData name="Guest User" userId="S::urn:spo:anon#d41d6a69044f57f4c643a70c668809c060233706aa7abf4301dc3cbb37044801::" providerId="AD" clId="Web-{419503B3-C2D4-537E-BF7D-51274A0F27E2}" dt="2023-07-14T23:56:25.397" v="800"/>
          <ac:picMkLst>
            <pc:docMk/>
            <pc:sldMk cId="3529524057" sldId="312"/>
            <ac:picMk id="2" creationId="{BDB90223-5D15-41E3-9664-BD96C3BD25A2}"/>
          </ac:picMkLst>
        </pc:picChg>
        <pc:picChg chg="del">
          <ac:chgData name="Guest User" userId="S::urn:spo:anon#d41d6a69044f57f4c643a70c668809c060233706aa7abf4301dc3cbb37044801::" providerId="AD" clId="Web-{419503B3-C2D4-537E-BF7D-51274A0F27E2}" dt="2023-07-14T23:43:18.054" v="741"/>
          <ac:picMkLst>
            <pc:docMk/>
            <pc:sldMk cId="3529524057" sldId="312"/>
            <ac:picMk id="4" creationId="{BAA0B170-6C7F-4F08-73B4-58364E105EAD}"/>
          </ac:picMkLst>
        </pc:picChg>
        <pc:picChg chg="add mod">
          <ac:chgData name="Guest User" userId="S::urn:spo:anon#d41d6a69044f57f4c643a70c668809c060233706aa7abf4301dc3cbb37044801::" providerId="AD" clId="Web-{419503B3-C2D4-537E-BF7D-51274A0F27E2}" dt="2023-07-14T23:51:45.464" v="785" actId="1076"/>
          <ac:picMkLst>
            <pc:docMk/>
            <pc:sldMk cId="3529524057" sldId="312"/>
            <ac:picMk id="5" creationId="{7E760DE0-A713-1C2A-1033-FFC2B28B9855}"/>
          </ac:picMkLst>
        </pc:picChg>
        <pc:picChg chg="mod">
          <ac:chgData name="Guest User" userId="S::urn:spo:anon#d41d6a69044f57f4c643a70c668809c060233706aa7abf4301dc3cbb37044801::" providerId="AD" clId="Web-{419503B3-C2D4-537E-BF7D-51274A0F27E2}" dt="2023-07-14T23:56:32.710" v="801" actId="1076"/>
          <ac:picMkLst>
            <pc:docMk/>
            <pc:sldMk cId="3529524057" sldId="312"/>
            <ac:picMk id="7" creationId="{4019A7C7-4F37-4807-89DC-50EF4BBEB556}"/>
          </ac:picMkLst>
        </pc:picChg>
      </pc:sldChg>
      <pc:sldChg chg="addSp delSp modSp ord">
        <pc:chgData name="Guest User" userId="S::urn:spo:anon#d41d6a69044f57f4c643a70c668809c060233706aa7abf4301dc3cbb37044801::" providerId="AD" clId="Web-{419503B3-C2D4-537E-BF7D-51274A0F27E2}" dt="2023-07-15T00:06:02.475" v="857" actId="1076"/>
        <pc:sldMkLst>
          <pc:docMk/>
          <pc:sldMk cId="558299909" sldId="316"/>
        </pc:sldMkLst>
        <pc:spChg chg="mod">
          <ac:chgData name="Guest User" userId="S::urn:spo:anon#d41d6a69044f57f4c643a70c668809c060233706aa7abf4301dc3cbb37044801::" providerId="AD" clId="Web-{419503B3-C2D4-537E-BF7D-51274A0F27E2}" dt="2023-07-15T00:06:02.475" v="857" actId="1076"/>
          <ac:spMkLst>
            <pc:docMk/>
            <pc:sldMk cId="558299909" sldId="316"/>
            <ac:spMk id="8" creationId="{E35BD990-E826-3680-13E0-410C1E9DDC10}"/>
          </ac:spMkLst>
        </pc:spChg>
        <pc:picChg chg="del">
          <ac:chgData name="Guest User" userId="S::urn:spo:anon#d41d6a69044f57f4c643a70c668809c060233706aa7abf4301dc3cbb37044801::" providerId="AD" clId="Web-{419503B3-C2D4-537E-BF7D-51274A0F27E2}" dt="2023-07-14T23:37:21.665" v="729"/>
          <ac:picMkLst>
            <pc:docMk/>
            <pc:sldMk cId="558299909" sldId="316"/>
            <ac:picMk id="3" creationId="{83DDF9B3-8D9F-7761-00F6-FCE81B1450A6}"/>
          </ac:picMkLst>
        </pc:picChg>
        <pc:picChg chg="add del mod">
          <ac:chgData name="Guest User" userId="S::urn:spo:anon#d41d6a69044f57f4c643a70c668809c060233706aa7abf4301dc3cbb37044801::" providerId="AD" clId="Web-{419503B3-C2D4-537E-BF7D-51274A0F27E2}" dt="2023-07-14T23:38:53.856" v="733"/>
          <ac:picMkLst>
            <pc:docMk/>
            <pc:sldMk cId="558299909" sldId="316"/>
            <ac:picMk id="4" creationId="{DE6E79B0-58FB-1B1F-E982-6E617E852294}"/>
          </ac:picMkLst>
        </pc:picChg>
        <pc:picChg chg="add mod">
          <ac:chgData name="Guest User" userId="S::urn:spo:anon#d41d6a69044f57f4c643a70c668809c060233706aa7abf4301dc3cbb37044801::" providerId="AD" clId="Web-{419503B3-C2D4-537E-BF7D-51274A0F27E2}" dt="2023-07-15T00:05:52.193" v="855" actId="1076"/>
          <ac:picMkLst>
            <pc:docMk/>
            <pc:sldMk cId="558299909" sldId="316"/>
            <ac:picMk id="5" creationId="{AA5F81D0-7EC1-B63B-A9F3-179D9560E96E}"/>
          </ac:picMkLst>
        </pc:picChg>
      </pc:sldChg>
      <pc:sldChg chg="modSp">
        <pc:chgData name="Guest User" userId="S::urn:spo:anon#d41d6a69044f57f4c643a70c668809c060233706aa7abf4301dc3cbb37044801::" providerId="AD" clId="Web-{419503B3-C2D4-537E-BF7D-51274A0F27E2}" dt="2023-07-14T23:23:44.800" v="701" actId="20577"/>
        <pc:sldMkLst>
          <pc:docMk/>
          <pc:sldMk cId="2214311409" sldId="318"/>
        </pc:sldMkLst>
        <pc:spChg chg="mod">
          <ac:chgData name="Guest User" userId="S::urn:spo:anon#d41d6a69044f57f4c643a70c668809c060233706aa7abf4301dc3cbb37044801::" providerId="AD" clId="Web-{419503B3-C2D4-537E-BF7D-51274A0F27E2}" dt="2023-07-14T23:21:36.545" v="677" actId="1076"/>
          <ac:spMkLst>
            <pc:docMk/>
            <pc:sldMk cId="2214311409" sldId="318"/>
            <ac:spMk id="3" creationId="{C46F92F2-C40E-0F11-C8D1-68849D717831}"/>
          </ac:spMkLst>
        </pc:spChg>
        <pc:spChg chg="mod">
          <ac:chgData name="Guest User" userId="S::urn:spo:anon#d41d6a69044f57f4c643a70c668809c060233706aa7abf4301dc3cbb37044801::" providerId="AD" clId="Web-{419503B3-C2D4-537E-BF7D-51274A0F27E2}" dt="2023-07-14T23:23:44.800" v="701" actId="20577"/>
          <ac:spMkLst>
            <pc:docMk/>
            <pc:sldMk cId="2214311409" sldId="318"/>
            <ac:spMk id="6" creationId="{2FCBF0B7-94AB-BD25-B9D7-E5A88529D971}"/>
          </ac:spMkLst>
        </pc:spChg>
      </pc:sldChg>
      <pc:sldChg chg="addSp delSp modSp">
        <pc:chgData name="Guest User" userId="S::urn:spo:anon#d41d6a69044f57f4c643a70c668809c060233706aa7abf4301dc3cbb37044801::" providerId="AD" clId="Web-{419503B3-C2D4-537E-BF7D-51274A0F27E2}" dt="2023-07-14T23:36:58.180" v="727"/>
        <pc:sldMkLst>
          <pc:docMk/>
          <pc:sldMk cId="1732964745" sldId="319"/>
        </pc:sldMkLst>
        <pc:spChg chg="mod">
          <ac:chgData name="Guest User" userId="S::urn:spo:anon#d41d6a69044f57f4c643a70c668809c060233706aa7abf4301dc3cbb37044801::" providerId="AD" clId="Web-{419503B3-C2D4-537E-BF7D-51274A0F27E2}" dt="2023-07-14T23:36:58.180" v="727"/>
          <ac:spMkLst>
            <pc:docMk/>
            <pc:sldMk cId="1732964745" sldId="319"/>
            <ac:spMk id="4" creationId="{D8BB6F84-0EBA-1549-F2EB-7497A63E3EB1}"/>
          </ac:spMkLst>
        </pc:spChg>
        <pc:picChg chg="add mod">
          <ac:chgData name="Guest User" userId="S::urn:spo:anon#d41d6a69044f57f4c643a70c668809c060233706aa7abf4301dc3cbb37044801::" providerId="AD" clId="Web-{419503B3-C2D4-537E-BF7D-51274A0F27E2}" dt="2023-07-14T23:32:23.383" v="716" actId="1076"/>
          <ac:picMkLst>
            <pc:docMk/>
            <pc:sldMk cId="1732964745" sldId="319"/>
            <ac:picMk id="3" creationId="{D49F0AA2-FF8A-8B1F-64DF-F6A9D8C54BEE}"/>
          </ac:picMkLst>
        </pc:picChg>
        <pc:picChg chg="del">
          <ac:chgData name="Guest User" userId="S::urn:spo:anon#d41d6a69044f57f4c643a70c668809c060233706aa7abf4301dc3cbb37044801::" providerId="AD" clId="Web-{419503B3-C2D4-537E-BF7D-51274A0F27E2}" dt="2023-07-14T23:30:53.442" v="702"/>
          <ac:picMkLst>
            <pc:docMk/>
            <pc:sldMk cId="1732964745" sldId="319"/>
            <ac:picMk id="5" creationId="{744A55C1-8324-7065-CFEB-415002F61F89}"/>
          </ac:picMkLst>
        </pc:picChg>
      </pc:sldChg>
      <pc:sldChg chg="modSp">
        <pc:chgData name="Guest User" userId="S::urn:spo:anon#d41d6a69044f57f4c643a70c668809c060233706aa7abf4301dc3cbb37044801::" providerId="AD" clId="Web-{419503B3-C2D4-537E-BF7D-51274A0F27E2}" dt="2023-07-14T21:51:52.043" v="63"/>
        <pc:sldMkLst>
          <pc:docMk/>
          <pc:sldMk cId="2191786966" sldId="320"/>
        </pc:sldMkLst>
        <pc:spChg chg="mod">
          <ac:chgData name="Guest User" userId="S::urn:spo:anon#d41d6a69044f57f4c643a70c668809c060233706aa7abf4301dc3cbb37044801::" providerId="AD" clId="Web-{419503B3-C2D4-537E-BF7D-51274A0F27E2}" dt="2023-07-14T21:51:52.043" v="63"/>
          <ac:spMkLst>
            <pc:docMk/>
            <pc:sldMk cId="2191786966" sldId="320"/>
            <ac:spMk id="6" creationId="{2FCBF0B7-94AB-BD25-B9D7-E5A88529D971}"/>
          </ac:spMkLst>
        </pc:spChg>
      </pc:sldChg>
      <pc:sldChg chg="modSp">
        <pc:chgData name="Guest User" userId="S::urn:spo:anon#d41d6a69044f57f4c643a70c668809c060233706aa7abf4301dc3cbb37044801::" providerId="AD" clId="Web-{419503B3-C2D4-537E-BF7D-51274A0F27E2}" dt="2023-07-14T23:23:12.642" v="699" actId="20577"/>
        <pc:sldMkLst>
          <pc:docMk/>
          <pc:sldMk cId="855327567" sldId="321"/>
        </pc:sldMkLst>
        <pc:spChg chg="mod">
          <ac:chgData name="Guest User" userId="S::urn:spo:anon#d41d6a69044f57f4c643a70c668809c060233706aa7abf4301dc3cbb37044801::" providerId="AD" clId="Web-{419503B3-C2D4-537E-BF7D-51274A0F27E2}" dt="2023-07-14T23:23:12.642" v="69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9503B3-C2D4-537E-BF7D-51274A0F27E2}" dt="2023-07-14T23:55:46.068" v="798" actId="20577"/>
        <pc:sldMkLst>
          <pc:docMk/>
          <pc:sldMk cId="450545381" sldId="323"/>
        </pc:sldMkLst>
        <pc:spChg chg="mod">
          <ac:chgData name="Guest User" userId="S::urn:spo:anon#d41d6a69044f57f4c643a70c668809c060233706aa7abf4301dc3cbb37044801::" providerId="AD" clId="Web-{419503B3-C2D4-537E-BF7D-51274A0F27E2}" dt="2023-07-14T21:39:36.886" v="32" actId="1076"/>
          <ac:spMkLst>
            <pc:docMk/>
            <pc:sldMk cId="450545381" sldId="323"/>
            <ac:spMk id="3" creationId="{6C46F37E-2D3A-1BB5-F9C9-7B9EE9A50A1C}"/>
          </ac:spMkLst>
        </pc:spChg>
        <pc:spChg chg="mod">
          <ac:chgData name="Guest User" userId="S::urn:spo:anon#d41d6a69044f57f4c643a70c668809c060233706aa7abf4301dc3cbb37044801::" providerId="AD" clId="Web-{419503B3-C2D4-537E-BF7D-51274A0F27E2}" dt="2023-07-14T21:39:09.588" v="28" actId="20577"/>
          <ac:spMkLst>
            <pc:docMk/>
            <pc:sldMk cId="450545381" sldId="323"/>
            <ac:spMk id="4" creationId="{B56E3493-F35C-66B7-19CB-C3B8BB301380}"/>
          </ac:spMkLst>
        </pc:spChg>
        <pc:spChg chg="mod">
          <ac:chgData name="Guest User" userId="S::urn:spo:anon#d41d6a69044f57f4c643a70c668809c060233706aa7abf4301dc3cbb37044801::" providerId="AD" clId="Web-{419503B3-C2D4-537E-BF7D-51274A0F27E2}" dt="2023-07-14T23:55:46.068" v="798" actId="20577"/>
          <ac:spMkLst>
            <pc:docMk/>
            <pc:sldMk cId="450545381" sldId="323"/>
            <ac:spMk id="5" creationId="{1523F824-5604-EDFB-780D-491BA9849544}"/>
          </ac:spMkLst>
        </pc:spChg>
        <pc:spChg chg="mod">
          <ac:chgData name="Guest User" userId="S::urn:spo:anon#d41d6a69044f57f4c643a70c668809c060233706aa7abf4301dc3cbb37044801::" providerId="AD" clId="Web-{419503B3-C2D4-537E-BF7D-51274A0F27E2}" dt="2023-07-14T21:43:40.365" v="36" actId="20577"/>
          <ac:spMkLst>
            <pc:docMk/>
            <pc:sldMk cId="450545381" sldId="323"/>
            <ac:spMk id="8" creationId="{E35BD990-E826-3680-13E0-410C1E9DDC10}"/>
          </ac:spMkLst>
        </pc:spChg>
        <pc:spChg chg="mod">
          <ac:chgData name="Guest User" userId="S::urn:spo:anon#d41d6a69044f57f4c643a70c668809c060233706aa7abf4301dc3cbb37044801::" providerId="AD" clId="Web-{419503B3-C2D4-537E-BF7D-51274A0F27E2}" dt="2023-07-14T21:43:25.537" v="33"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419503B3-C2D4-537E-BF7D-51274A0F27E2}" dt="2023-07-15T00:17:00.716" v="904" actId="20577"/>
        <pc:sldMkLst>
          <pc:docMk/>
          <pc:sldMk cId="1560736688" sldId="324"/>
        </pc:sldMkLst>
        <pc:spChg chg="mod">
          <ac:chgData name="Guest User" userId="S::urn:spo:anon#d41d6a69044f57f4c643a70c668809c060233706aa7abf4301dc3cbb37044801::" providerId="AD" clId="Web-{419503B3-C2D4-537E-BF7D-51274A0F27E2}" dt="2023-07-15T00:17:00.716" v="904" actId="20577"/>
          <ac:spMkLst>
            <pc:docMk/>
            <pc:sldMk cId="1560736688" sldId="324"/>
            <ac:spMk id="3" creationId="{10C152EA-9336-F129-9AC2-17C67A0A6B96}"/>
          </ac:spMkLst>
        </pc:spChg>
        <pc:spChg chg="mod">
          <ac:chgData name="Guest User" userId="S::urn:spo:anon#d41d6a69044f57f4c643a70c668809c060233706aa7abf4301dc3cbb37044801::" providerId="AD" clId="Web-{419503B3-C2D4-537E-BF7D-51274A0F27E2}" dt="2023-07-14T22:05:06.387" v="90" actId="20577"/>
          <ac:spMkLst>
            <pc:docMk/>
            <pc:sldMk cId="1560736688" sldId="324"/>
            <ac:spMk id="9" creationId="{5668EF27-44EB-6FBF-5B48-711B97EE9677}"/>
          </ac:spMkLst>
        </pc:spChg>
        <pc:picChg chg="mod">
          <ac:chgData name="Guest User" userId="S::urn:spo:anon#d41d6a69044f57f4c643a70c668809c060233706aa7abf4301dc3cbb37044801::" providerId="AD" clId="Web-{419503B3-C2D4-537E-BF7D-51274A0F27E2}" dt="2023-07-14T21:50:05.943" v="51" actId="1076"/>
          <ac:picMkLst>
            <pc:docMk/>
            <pc:sldMk cId="1560736688" sldId="324"/>
            <ac:picMk id="2" creationId="{BDB90223-5D15-41E3-9664-BD96C3BD25A2}"/>
          </ac:picMkLst>
        </pc:picChg>
      </pc:sldChg>
      <pc:sldChg chg="modSp">
        <pc:chgData name="Guest User" userId="S::urn:spo:anon#d41d6a69044f57f4c643a70c668809c060233706aa7abf4301dc3cbb37044801::" providerId="AD" clId="Web-{419503B3-C2D4-537E-BF7D-51274A0F27E2}" dt="2023-07-15T00:19:10.721" v="944"/>
        <pc:sldMkLst>
          <pc:docMk/>
          <pc:sldMk cId="2250602425" sldId="325"/>
        </pc:sldMkLst>
        <pc:spChg chg="mod">
          <ac:chgData name="Guest User" userId="S::urn:spo:anon#d41d6a69044f57f4c643a70c668809c060233706aa7abf4301dc3cbb37044801::" providerId="AD" clId="Web-{419503B3-C2D4-537E-BF7D-51274A0F27E2}" dt="2023-07-15T00:19:10.721" v="944"/>
          <ac:spMkLst>
            <pc:docMk/>
            <pc:sldMk cId="2250602425" sldId="325"/>
            <ac:spMk id="3" creationId="{29B8C2F9-F4A8-371D-D303-58C892D846B5}"/>
          </ac:spMkLst>
        </pc:spChg>
        <pc:spChg chg="mod">
          <ac:chgData name="Guest User" userId="S::urn:spo:anon#d41d6a69044f57f4c643a70c668809c060233706aa7abf4301dc3cbb37044801::" providerId="AD" clId="Web-{419503B3-C2D4-537E-BF7D-51274A0F27E2}" dt="2023-07-15T00:16:51.606" v="901" actId="20577"/>
          <ac:spMkLst>
            <pc:docMk/>
            <pc:sldMk cId="2250602425" sldId="325"/>
            <ac:spMk id="8" creationId="{E35BD990-E826-3680-13E0-410C1E9DDC10}"/>
          </ac:spMkLst>
        </pc:spChg>
      </pc:sldChg>
      <pc:sldChg chg="addSp delSp modSp">
        <pc:chgData name="Guest User" userId="S::urn:spo:anon#d41d6a69044f57f4c643a70c668809c060233706aa7abf4301dc3cbb37044801::" providerId="AD" clId="Web-{419503B3-C2D4-537E-BF7D-51274A0F27E2}" dt="2023-07-15T00:11:02.319" v="874" actId="1076"/>
        <pc:sldMkLst>
          <pc:docMk/>
          <pc:sldMk cId="1948310906" sldId="332"/>
        </pc:sldMkLst>
        <pc:spChg chg="mod">
          <ac:chgData name="Guest User" userId="S::urn:spo:anon#d41d6a69044f57f4c643a70c668809c060233706aa7abf4301dc3cbb37044801::" providerId="AD" clId="Web-{419503B3-C2D4-537E-BF7D-51274A0F27E2}" dt="2023-07-15T00:07:39.947" v="865" actId="1076"/>
          <ac:spMkLst>
            <pc:docMk/>
            <pc:sldMk cId="1948310906" sldId="332"/>
            <ac:spMk id="6" creationId="{2FCBF0B7-94AB-BD25-B9D7-E5A88529D971}"/>
          </ac:spMkLst>
        </pc:spChg>
        <pc:graphicFrameChg chg="del mod modGraphic">
          <ac:chgData name="Guest User" userId="S::urn:spo:anon#d41d6a69044f57f4c643a70c668809c060233706aa7abf4301dc3cbb37044801::" providerId="AD" clId="Web-{419503B3-C2D4-537E-BF7D-51274A0F27E2}" dt="2023-07-14T23:47:45.955" v="776"/>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419503B3-C2D4-537E-BF7D-51274A0F27E2}" dt="2023-07-15T00:11:02.319" v="874" actId="1076"/>
          <ac:picMkLst>
            <pc:docMk/>
            <pc:sldMk cId="1948310906" sldId="332"/>
            <ac:picMk id="2" creationId="{BDB90223-5D15-41E3-9664-BD96C3BD25A2}"/>
          </ac:picMkLst>
        </pc:picChg>
        <pc:picChg chg="del">
          <ac:chgData name="Guest User" userId="S::urn:spo:anon#d41d6a69044f57f4c643a70c668809c060233706aa7abf4301dc3cbb37044801::" providerId="AD" clId="Web-{419503B3-C2D4-537E-BF7D-51274A0F27E2}" dt="2023-07-14T23:47:31.251" v="767"/>
          <ac:picMkLst>
            <pc:docMk/>
            <pc:sldMk cId="1948310906" sldId="332"/>
            <ac:picMk id="3" creationId="{40212622-0F5C-76FE-6259-5CDD6E6CA5B1}"/>
          </ac:picMkLst>
        </pc:picChg>
        <pc:picChg chg="add mod">
          <ac:chgData name="Guest User" userId="S::urn:spo:anon#d41d6a69044f57f4c643a70c668809c060233706aa7abf4301dc3cbb37044801::" providerId="AD" clId="Web-{419503B3-C2D4-537E-BF7D-51274A0F27E2}" dt="2023-07-15T00:07:33.306" v="864" actId="14100"/>
          <ac:picMkLst>
            <pc:docMk/>
            <pc:sldMk cId="1948310906" sldId="332"/>
            <ac:picMk id="5" creationId="{787E65D5-1C14-9FD0-7A12-DADC99996BBA}"/>
          </ac:picMkLst>
        </pc:picChg>
        <pc:picChg chg="mod">
          <ac:chgData name="Guest User" userId="S::urn:spo:anon#d41d6a69044f57f4c643a70c668809c060233706aa7abf4301dc3cbb37044801::" providerId="AD" clId="Web-{419503B3-C2D4-537E-BF7D-51274A0F27E2}" dt="2023-07-14T23:59:40.723" v="814" actId="1076"/>
          <ac:picMkLst>
            <pc:docMk/>
            <pc:sldMk cId="1948310906" sldId="332"/>
            <ac:picMk id="7" creationId="{4019A7C7-4F37-4807-89DC-50EF4BBEB556}"/>
          </ac:picMkLst>
        </pc:picChg>
      </pc:sldChg>
      <pc:sldChg chg="modSp">
        <pc:chgData name="Guest User" userId="S::urn:spo:anon#d41d6a69044f57f4c643a70c668809c060233706aa7abf4301dc3cbb37044801::" providerId="AD" clId="Web-{419503B3-C2D4-537E-BF7D-51274A0F27E2}" dt="2023-07-14T21:45:31.307" v="43" actId="1076"/>
        <pc:sldMkLst>
          <pc:docMk/>
          <pc:sldMk cId="379552423" sldId="333"/>
        </pc:sldMkLst>
        <pc:spChg chg="mod">
          <ac:chgData name="Guest User" userId="S::urn:spo:anon#d41d6a69044f57f4c643a70c668809c060233706aa7abf4301dc3cbb37044801::" providerId="AD" clId="Web-{419503B3-C2D4-537E-BF7D-51274A0F27E2}" dt="2023-07-14T21:45:31.307" v="43" actId="1076"/>
          <ac:spMkLst>
            <pc:docMk/>
            <pc:sldMk cId="379552423" sldId="333"/>
            <ac:spMk id="4" creationId="{B56E3493-F35C-66B7-19CB-C3B8BB301380}"/>
          </ac:spMkLst>
        </pc:spChg>
      </pc:sldChg>
      <pc:sldChg chg="addSp delSp modSp">
        <pc:chgData name="Guest User" userId="S::urn:spo:anon#d41d6a69044f57f4c643a70c668809c060233706aa7abf4301dc3cbb37044801::" providerId="AD" clId="Web-{419503B3-C2D4-537E-BF7D-51274A0F27E2}" dt="2023-07-14T23:19:15.196" v="562" actId="20577"/>
        <pc:sldMkLst>
          <pc:docMk/>
          <pc:sldMk cId="3671700765" sldId="335"/>
        </pc:sldMkLst>
        <pc:spChg chg="mod">
          <ac:chgData name="Guest User" userId="S::urn:spo:anon#d41d6a69044f57f4c643a70c668809c060233706aa7abf4301dc3cbb37044801::" providerId="AD" clId="Web-{419503B3-C2D4-537E-BF7D-51274A0F27E2}" dt="2023-07-14T23:19:15.196" v="562" actId="20577"/>
          <ac:spMkLst>
            <pc:docMk/>
            <pc:sldMk cId="3671700765" sldId="335"/>
            <ac:spMk id="3" creationId="{484045FE-D6B1-3DF9-B24F-282AFDFB93F5}"/>
          </ac:spMkLst>
        </pc:spChg>
        <pc:picChg chg="del">
          <ac:chgData name="Guest User" userId="S::urn:spo:anon#d41d6a69044f57f4c643a70c668809c060233706aa7abf4301dc3cbb37044801::" providerId="AD" clId="Web-{419503B3-C2D4-537E-BF7D-51274A0F27E2}" dt="2023-07-14T23:03:10.721" v="277"/>
          <ac:picMkLst>
            <pc:docMk/>
            <pc:sldMk cId="3671700765" sldId="335"/>
            <ac:picMk id="5" creationId="{56AD7B15-DFFB-41F9-451F-4261AC7B913E}"/>
          </ac:picMkLst>
        </pc:picChg>
        <pc:picChg chg="add mod">
          <ac:chgData name="Guest User" userId="S::urn:spo:anon#d41d6a69044f57f4c643a70c668809c060233706aa7abf4301dc3cbb37044801::" providerId="AD" clId="Web-{419503B3-C2D4-537E-BF7D-51274A0F27E2}" dt="2023-07-14T23:15:55.266" v="500" actId="1076"/>
          <ac:picMkLst>
            <pc:docMk/>
            <pc:sldMk cId="3671700765" sldId="335"/>
            <ac:picMk id="9" creationId="{5A72A545-1162-49B8-7E5C-72E59BFF4E3C}"/>
          </ac:picMkLst>
        </pc:picChg>
      </pc:sldChg>
      <pc:sldChg chg="addSp delSp modSp">
        <pc:chgData name="Guest User" userId="S::urn:spo:anon#d41d6a69044f57f4c643a70c668809c060233706aa7abf4301dc3cbb37044801::" providerId="AD" clId="Web-{419503B3-C2D4-537E-BF7D-51274A0F27E2}" dt="2023-07-14T23:21:05.309" v="676" actId="20577"/>
        <pc:sldMkLst>
          <pc:docMk/>
          <pc:sldMk cId="222868434" sldId="336"/>
        </pc:sldMkLst>
        <pc:spChg chg="mod">
          <ac:chgData name="Guest User" userId="S::urn:spo:anon#d41d6a69044f57f4c643a70c668809c060233706aa7abf4301dc3cbb37044801::" providerId="AD" clId="Web-{419503B3-C2D4-537E-BF7D-51274A0F27E2}" dt="2023-07-14T23:21:05.309" v="676" actId="20577"/>
          <ac:spMkLst>
            <pc:docMk/>
            <pc:sldMk cId="222868434" sldId="336"/>
            <ac:spMk id="4" creationId="{B56E3493-F35C-66B7-19CB-C3B8BB301380}"/>
          </ac:spMkLst>
        </pc:spChg>
        <pc:spChg chg="del mod">
          <ac:chgData name="Guest User" userId="S::urn:spo:anon#d41d6a69044f57f4c643a70c668809c060233706aa7abf4301dc3cbb37044801::" providerId="AD" clId="Web-{419503B3-C2D4-537E-BF7D-51274A0F27E2}" dt="2023-07-14T23:13:39.964" v="459"/>
          <ac:spMkLst>
            <pc:docMk/>
            <pc:sldMk cId="222868434" sldId="336"/>
            <ac:spMk id="5" creationId="{274C0F7E-9593-7F83-C9A4-4BA1DC707453}"/>
          </ac:spMkLst>
        </pc:spChg>
        <pc:spChg chg="mod">
          <ac:chgData name="Guest User" userId="S::urn:spo:anon#d41d6a69044f57f4c643a70c668809c060233706aa7abf4301dc3cbb37044801::" providerId="AD" clId="Web-{419503B3-C2D4-537E-BF7D-51274A0F27E2}" dt="2023-07-14T23:12:14.133" v="435" actId="20577"/>
          <ac:spMkLst>
            <pc:docMk/>
            <pc:sldMk cId="222868434" sldId="336"/>
            <ac:spMk id="9" creationId="{1681AF80-8B31-52F5-0B61-BD78DF1B5B72}"/>
          </ac:spMkLst>
        </pc:spChg>
        <pc:picChg chg="add mod">
          <ac:chgData name="Guest User" userId="S::urn:spo:anon#d41d6a69044f57f4c643a70c668809c060233706aa7abf4301dc3cbb37044801::" providerId="AD" clId="Web-{419503B3-C2D4-537E-BF7D-51274A0F27E2}" dt="2023-07-14T23:20:00.463" v="589" actId="1076"/>
          <ac:picMkLst>
            <pc:docMk/>
            <pc:sldMk cId="222868434" sldId="336"/>
            <ac:picMk id="3" creationId="{648D7055-F125-FBB7-6442-A318587DCD13}"/>
          </ac:picMkLst>
        </pc:picChg>
        <pc:picChg chg="del">
          <ac:chgData name="Guest User" userId="S::urn:spo:anon#d41d6a69044f57f4c643a70c668809c060233706aa7abf4301dc3cbb37044801::" providerId="AD" clId="Web-{419503B3-C2D4-537E-BF7D-51274A0F27E2}" dt="2023-07-14T23:14:55.873" v="491"/>
          <ac:picMkLst>
            <pc:docMk/>
            <pc:sldMk cId="222868434" sldId="336"/>
            <ac:picMk id="10" creationId="{6C982C01-D239-97C6-270E-B9ABDC01F45F}"/>
          </ac:picMkLst>
        </pc:picChg>
      </pc:sldChg>
      <pc:sldChg chg="addSp delSp modSp">
        <pc:chgData name="Guest User" userId="S::urn:spo:anon#d41d6a69044f57f4c643a70c668809c060233706aa7abf4301dc3cbb37044801::" providerId="AD" clId="Web-{419503B3-C2D4-537E-BF7D-51274A0F27E2}" dt="2023-07-14T21:35:51.346" v="8" actId="14100"/>
        <pc:sldMkLst>
          <pc:docMk/>
          <pc:sldMk cId="2348246817" sldId="337"/>
        </pc:sldMkLst>
        <pc:picChg chg="del">
          <ac:chgData name="Guest User" userId="S::urn:spo:anon#d41d6a69044f57f4c643a70c668809c060233706aa7abf4301dc3cbb37044801::" providerId="AD" clId="Web-{419503B3-C2D4-537E-BF7D-51274A0F27E2}" dt="2023-07-14T21:34:42.218" v="0"/>
          <ac:picMkLst>
            <pc:docMk/>
            <pc:sldMk cId="2348246817" sldId="337"/>
            <ac:picMk id="2" creationId="{2864E9B6-6444-908D-F5AF-02EF8E7F0D0E}"/>
          </ac:picMkLst>
        </pc:picChg>
        <pc:picChg chg="add mod">
          <ac:chgData name="Guest User" userId="S::urn:spo:anon#d41d6a69044f57f4c643a70c668809c060233706aa7abf4301dc3cbb37044801::" providerId="AD" clId="Web-{419503B3-C2D4-537E-BF7D-51274A0F27E2}" dt="2023-07-14T21:35:51.346" v="8" actId="14100"/>
          <ac:picMkLst>
            <pc:docMk/>
            <pc:sldMk cId="2348246817" sldId="337"/>
            <ac:picMk id="3" creationId="{341E3851-44D4-35FB-4562-24C1615879C4}"/>
          </ac:picMkLst>
        </pc:picChg>
      </pc:sldChg>
      <pc:sldChg chg="addSp modSp new">
        <pc:chgData name="Guest User" userId="S::urn:spo:anon#d41d6a69044f57f4c643a70c668809c060233706aa7abf4301dc3cbb37044801::" providerId="AD" clId="Web-{419503B3-C2D4-537E-BF7D-51274A0F27E2}" dt="2023-07-15T00:11:50.290" v="876" actId="1076"/>
        <pc:sldMkLst>
          <pc:docMk/>
          <pc:sldMk cId="997392643" sldId="338"/>
        </pc:sldMkLst>
        <pc:spChg chg="add mod">
          <ac:chgData name="Guest User" userId="S::urn:spo:anon#d41d6a69044f57f4c643a70c668809c060233706aa7abf4301dc3cbb37044801::" providerId="AD" clId="Web-{419503B3-C2D4-537E-BF7D-51274A0F27E2}" dt="2023-07-15T00:11:50.290" v="876" actId="1076"/>
          <ac:spMkLst>
            <pc:docMk/>
            <pc:sldMk cId="997392643" sldId="338"/>
            <ac:spMk id="6" creationId="{A0934CBF-1B14-E528-21B5-45B97883286D}"/>
          </ac:spMkLst>
        </pc:spChg>
        <pc:picChg chg="add">
          <ac:chgData name="Guest User" userId="S::urn:spo:anon#d41d6a69044f57f4c643a70c668809c060233706aa7abf4301dc3cbb37044801::" providerId="AD" clId="Web-{419503B3-C2D4-537E-BF7D-51274A0F27E2}" dt="2023-07-14T23:57:59.157" v="806"/>
          <ac:picMkLst>
            <pc:docMk/>
            <pc:sldMk cId="997392643" sldId="338"/>
            <ac:picMk id="3" creationId="{B4253437-330E-A076-FB06-149340A37C4F}"/>
          </ac:picMkLst>
        </pc:picChg>
        <pc:picChg chg="add mod">
          <ac:chgData name="Guest User" userId="S::urn:spo:anon#d41d6a69044f57f4c643a70c668809c060233706aa7abf4301dc3cbb37044801::" providerId="AD" clId="Web-{419503B3-C2D4-537E-BF7D-51274A0F27E2}" dt="2023-07-15T00:00:15.959" v="817" actId="1076"/>
          <ac:picMkLst>
            <pc:docMk/>
            <pc:sldMk cId="997392643" sldId="338"/>
            <ac:picMk id="5" creationId="{ACC09428-A4F1-B9AD-AA37-267F071F196D}"/>
          </ac:picMkLst>
        </pc:picChg>
        <pc:picChg chg="add mod">
          <ac:chgData name="Guest User" userId="S::urn:spo:anon#d41d6a69044f57f4c643a70c668809c060233706aa7abf4301dc3cbb37044801::" providerId="AD" clId="Web-{419503B3-C2D4-537E-BF7D-51274A0F27E2}" dt="2023-07-15T00:11:43.852" v="875" actId="1076"/>
          <ac:picMkLst>
            <pc:docMk/>
            <pc:sldMk cId="997392643" sldId="338"/>
            <ac:picMk id="7" creationId="{095DC19E-6403-E15D-7441-975F613389C5}"/>
          </ac:picMkLst>
        </pc:picChg>
      </pc:sldChg>
      <pc:sldChg chg="new del">
        <pc:chgData name="Guest User" userId="S::urn:spo:anon#d41d6a69044f57f4c643a70c668809c060233706aa7abf4301dc3cbb37044801::" providerId="AD" clId="Web-{419503B3-C2D4-537E-BF7D-51274A0F27E2}" dt="2023-07-14T22:59:56.088" v="273"/>
        <pc:sldMkLst>
          <pc:docMk/>
          <pc:sldMk cId="2073290743" sldId="338"/>
        </pc:sldMkLst>
      </pc:sldChg>
      <pc:sldChg chg="new del">
        <pc:chgData name="Guest User" userId="S::urn:spo:anon#d41d6a69044f57f4c643a70c668809c060233706aa7abf4301dc3cbb37044801::" providerId="AD" clId="Web-{419503B3-C2D4-537E-BF7D-51274A0F27E2}" dt="2023-07-14T22:59:38.728" v="271"/>
        <pc:sldMkLst>
          <pc:docMk/>
          <pc:sldMk cId="3224122231" sldId="338"/>
        </pc:sldMkLst>
      </pc:sldChg>
      <pc:sldChg chg="addSp modSp new">
        <pc:chgData name="Guest User" userId="S::urn:spo:anon#d41d6a69044f57f4c643a70c668809c060233706aa7abf4301dc3cbb37044801::" providerId="AD" clId="Web-{419503B3-C2D4-537E-BF7D-51274A0F27E2}" dt="2023-07-15T00:08:18.574" v="868" actId="1076"/>
        <pc:sldMkLst>
          <pc:docMk/>
          <pc:sldMk cId="3041419834" sldId="339"/>
        </pc:sldMkLst>
        <pc:spChg chg="add mod">
          <ac:chgData name="Guest User" userId="S::urn:spo:anon#d41d6a69044f57f4c643a70c668809c060233706aa7abf4301dc3cbb37044801::" providerId="AD" clId="Web-{419503B3-C2D4-537E-BF7D-51274A0F27E2}" dt="2023-07-15T00:08:18.574" v="868" actId="1076"/>
          <ac:spMkLst>
            <pc:docMk/>
            <pc:sldMk cId="3041419834" sldId="339"/>
            <ac:spMk id="6" creationId="{A8816B85-3F17-4881-7AAC-E5D47829F5B5}"/>
          </ac:spMkLst>
        </pc:spChg>
        <pc:spChg chg="add mod">
          <ac:chgData name="Guest User" userId="S::urn:spo:anon#d41d6a69044f57f4c643a70c668809c060233706aa7abf4301dc3cbb37044801::" providerId="AD" clId="Web-{419503B3-C2D4-537E-BF7D-51274A0F27E2}" dt="2023-07-15T00:08:12.105" v="867" actId="1076"/>
          <ac:spMkLst>
            <pc:docMk/>
            <pc:sldMk cId="3041419834" sldId="339"/>
            <ac:spMk id="7" creationId="{141CD994-19F2-5CA9-AE01-8EC1ABAD4BB9}"/>
          </ac:spMkLst>
        </pc:spChg>
        <pc:picChg chg="add">
          <ac:chgData name="Guest User" userId="S::urn:spo:anon#d41d6a69044f57f4c643a70c668809c060233706aa7abf4301dc3cbb37044801::" providerId="AD" clId="Web-{419503B3-C2D4-537E-BF7D-51274A0F27E2}" dt="2023-07-14T23:57:48.391" v="805"/>
          <ac:picMkLst>
            <pc:docMk/>
            <pc:sldMk cId="3041419834" sldId="339"/>
            <ac:picMk id="3" creationId="{A1CE31B0-D327-57CE-E805-3B993CA9D3C1}"/>
          </ac:picMkLst>
        </pc:picChg>
        <pc:picChg chg="add mod">
          <ac:chgData name="Guest User" userId="S::urn:spo:anon#d41d6a69044f57f4c643a70c668809c060233706aa7abf4301dc3cbb37044801::" providerId="AD" clId="Web-{419503B3-C2D4-537E-BF7D-51274A0F27E2}" dt="2023-07-15T00:00:07.021" v="816" actId="1076"/>
          <ac:picMkLst>
            <pc:docMk/>
            <pc:sldMk cId="3041419834" sldId="339"/>
            <ac:picMk id="5" creationId="{0691DC52-8A63-6CA5-5C8A-30D807A279DD}"/>
          </ac:picMkLst>
        </pc:picChg>
        <pc:picChg chg="add mod">
          <ac:chgData name="Guest User" userId="S::urn:spo:anon#d41d6a69044f57f4c643a70c668809c060233706aa7abf4301dc3cbb37044801::" providerId="AD" clId="Web-{419503B3-C2D4-537E-BF7D-51274A0F27E2}" dt="2023-07-15T00:03:42.360" v="843" actId="1076"/>
          <ac:picMkLst>
            <pc:docMk/>
            <pc:sldMk cId="3041419834" sldId="339"/>
            <ac:picMk id="8" creationId="{3028DA4A-36D1-F4D4-6093-61ECDE43581D}"/>
          </ac:picMkLst>
        </pc:picChg>
      </pc:sldChg>
    </pc:docChg>
  </pc:docChgLst>
  <pc:docChgLst>
    <pc:chgData name="Guest User" userId="S::urn:spo:anon#d41d6a69044f57f4c643a70c668809c060233706aa7abf4301dc3cbb37044801::" providerId="AD" clId="Web-{F0786719-AFE6-9845-DFA4-5D7D44B80D92}"/>
    <pc:docChg chg="sldOrd">
      <pc:chgData name="Guest User" userId="S::urn:spo:anon#d41d6a69044f57f4c643a70c668809c060233706aa7abf4301dc3cbb37044801::" providerId="AD" clId="Web-{F0786719-AFE6-9845-DFA4-5D7D44B80D92}" dt="2023-10-27T08:31:56.306" v="0"/>
      <pc:docMkLst>
        <pc:docMk/>
      </pc:docMkLst>
      <pc:sldChg chg="ord">
        <pc:chgData name="Guest User" userId="S::urn:spo:anon#d41d6a69044f57f4c643a70c668809c060233706aa7abf4301dc3cbb37044801::" providerId="AD" clId="Web-{F0786719-AFE6-9845-DFA4-5D7D44B80D92}" dt="2023-10-27T08:31:56.306" v="0"/>
        <pc:sldMkLst>
          <pc:docMk/>
          <pc:sldMk cId="3084368489" sldId="382"/>
        </pc:sldMkLst>
      </pc:sldChg>
    </pc:docChg>
  </pc:docChgLst>
  <pc:docChgLst>
    <pc:chgData name="Guest User" userId="S::urn:spo:anon#d41d6a69044f57f4c643a70c668809c060233706aa7abf4301dc3cbb37044801::" providerId="AD" clId="Web-{ACCE8807-3AD9-172C-9FF7-97DEECE7CCCE}"/>
    <pc:docChg chg="addSld delSld modSld">
      <pc:chgData name="Guest User" userId="S::urn:spo:anon#d41d6a69044f57f4c643a70c668809c060233706aa7abf4301dc3cbb37044801::" providerId="AD" clId="Web-{ACCE8807-3AD9-172C-9FF7-97DEECE7CCCE}" dt="2023-04-08T08:43:41.967" v="601" actId="1076"/>
      <pc:docMkLst>
        <pc:docMk/>
      </pc:docMkLst>
      <pc:sldChg chg="addSp delSp modSp">
        <pc:chgData name="Guest User" userId="S::urn:spo:anon#d41d6a69044f57f4c643a70c668809c060233706aa7abf4301dc3cbb37044801::" providerId="AD" clId="Web-{ACCE8807-3AD9-172C-9FF7-97DEECE7CCCE}" dt="2023-04-08T06:56:27.869" v="43"/>
        <pc:sldMkLst>
          <pc:docMk/>
          <pc:sldMk cId="1252571269" sldId="270"/>
        </pc:sldMkLst>
        <pc:spChg chg="mod">
          <ac:chgData name="Guest User" userId="S::urn:spo:anon#d41d6a69044f57f4c643a70c668809c060233706aa7abf4301dc3cbb37044801::" providerId="AD" clId="Web-{ACCE8807-3AD9-172C-9FF7-97DEECE7CCCE}" dt="2023-04-08T06:30:06.950" v="15" actId="20577"/>
          <ac:spMkLst>
            <pc:docMk/>
            <pc:sldMk cId="1252571269" sldId="270"/>
            <ac:spMk id="3" creationId="{50FDA3FC-4790-0320-8E05-4A727017AB8C}"/>
          </ac:spMkLst>
        </pc:spChg>
        <pc:spChg chg="del mod">
          <ac:chgData name="Guest User" userId="S::urn:spo:anon#d41d6a69044f57f4c643a70c668809c060233706aa7abf4301dc3cbb37044801::" providerId="AD" clId="Web-{ACCE8807-3AD9-172C-9FF7-97DEECE7CCCE}" dt="2023-04-08T06:53:54.801" v="23"/>
          <ac:spMkLst>
            <pc:docMk/>
            <pc:sldMk cId="1252571269" sldId="270"/>
            <ac:spMk id="4" creationId="{45220A48-097C-1220-61A3-3B77F96E309F}"/>
          </ac:spMkLst>
        </pc:spChg>
        <pc:spChg chg="add mod">
          <ac:chgData name="Guest User" userId="S::urn:spo:anon#d41d6a69044f57f4c643a70c668809c060233706aa7abf4301dc3cbb37044801::" providerId="AD" clId="Web-{ACCE8807-3AD9-172C-9FF7-97DEECE7CCCE}" dt="2023-04-08T06:55:38.289" v="35"/>
          <ac:spMkLst>
            <pc:docMk/>
            <pc:sldMk cId="1252571269" sldId="270"/>
            <ac:spMk id="8" creationId="{BA54165A-2B53-2134-FC82-0395AC05D909}"/>
          </ac:spMkLst>
        </pc:spChg>
        <pc:spChg chg="add mod">
          <ac:chgData name="Guest User" userId="S::urn:spo:anon#d41d6a69044f57f4c643a70c668809c060233706aa7abf4301dc3cbb37044801::" providerId="AD" clId="Web-{ACCE8807-3AD9-172C-9FF7-97DEECE7CCCE}" dt="2023-04-08T06:56:27.869" v="43"/>
          <ac:spMkLst>
            <pc:docMk/>
            <pc:sldMk cId="1252571269" sldId="270"/>
            <ac:spMk id="9" creationId="{D06B6D32-CF6D-87A2-53F6-EB0CD37F4A42}"/>
          </ac:spMkLst>
        </pc:spChg>
        <pc:picChg chg="mod">
          <ac:chgData name="Guest User" userId="S::urn:spo:anon#d41d6a69044f57f4c643a70c668809c060233706aa7abf4301dc3cbb37044801::" providerId="AD" clId="Web-{ACCE8807-3AD9-172C-9FF7-97DEECE7CCCE}" dt="2023-04-08T06:29:52.559" v="11" actId="1076"/>
          <ac:picMkLst>
            <pc:docMk/>
            <pc:sldMk cId="1252571269" sldId="270"/>
            <ac:picMk id="2" creationId="{BDB90223-5D15-41E3-9664-BD96C3BD25A2}"/>
          </ac:picMkLst>
        </pc:picChg>
        <pc:picChg chg="add del mod">
          <ac:chgData name="Guest User" userId="S::urn:spo:anon#d41d6a69044f57f4c643a70c668809c060233706aa7abf4301dc3cbb37044801::" providerId="AD" clId="Web-{ACCE8807-3AD9-172C-9FF7-97DEECE7CCCE}" dt="2023-04-08T06:53:07.112" v="19"/>
          <ac:picMkLst>
            <pc:docMk/>
            <pc:sldMk cId="1252571269" sldId="270"/>
            <ac:picMk id="5" creationId="{F5B4F719-8674-9B35-FF4F-0A679C16AC6B}"/>
          </ac:picMkLst>
        </pc:picChg>
        <pc:picChg chg="add del mod">
          <ac:chgData name="Guest User" userId="S::urn:spo:anon#d41d6a69044f57f4c643a70c668809c060233706aa7abf4301dc3cbb37044801::" providerId="AD" clId="Web-{ACCE8807-3AD9-172C-9FF7-97DEECE7CCCE}" dt="2023-04-08T06:53:20.769" v="21"/>
          <ac:picMkLst>
            <pc:docMk/>
            <pc:sldMk cId="1252571269" sldId="270"/>
            <ac:picMk id="6" creationId="{8EF9DB8E-1836-A1C2-3950-3C63712D4F58}"/>
          </ac:picMkLst>
        </pc:picChg>
      </pc:sldChg>
      <pc:sldChg chg="addSp delSp modSp">
        <pc:chgData name="Guest User" userId="S::urn:spo:anon#d41d6a69044f57f4c643a70c668809c060233706aa7abf4301dc3cbb37044801::" providerId="AD" clId="Web-{ACCE8807-3AD9-172C-9FF7-97DEECE7CCCE}" dt="2023-04-08T07:43:45.391" v="265" actId="20577"/>
        <pc:sldMkLst>
          <pc:docMk/>
          <pc:sldMk cId="3385830544" sldId="278"/>
        </pc:sldMkLst>
        <pc:spChg chg="del mod">
          <ac:chgData name="Guest User" userId="S::urn:spo:anon#d41d6a69044f57f4c643a70c668809c060233706aa7abf4301dc3cbb37044801::" providerId="AD" clId="Web-{ACCE8807-3AD9-172C-9FF7-97DEECE7CCCE}" dt="2023-04-08T07:39:28.632" v="245"/>
          <ac:spMkLst>
            <pc:docMk/>
            <pc:sldMk cId="3385830544" sldId="278"/>
            <ac:spMk id="2" creationId="{7A644813-6AED-464A-BD84-4C9D2C663C12}"/>
          </ac:spMkLst>
        </pc:spChg>
        <pc:spChg chg="add mod">
          <ac:chgData name="Guest User" userId="S::urn:spo:anon#d41d6a69044f57f4c643a70c668809c060233706aa7abf4301dc3cbb37044801::" providerId="AD" clId="Web-{ACCE8807-3AD9-172C-9FF7-97DEECE7CCCE}" dt="2023-04-08T07:43:45.391" v="265" actId="20577"/>
          <ac:spMkLst>
            <pc:docMk/>
            <pc:sldMk cId="3385830544" sldId="278"/>
            <ac:spMk id="9" creationId="{74E2F644-8DD1-3516-60C7-3FFB5CA96712}"/>
          </ac:spMkLst>
        </pc:spChg>
        <pc:picChg chg="add del mod">
          <ac:chgData name="Guest User" userId="S::urn:spo:anon#d41d6a69044f57f4c643a70c668809c060233706aa7abf4301dc3cbb37044801::" providerId="AD" clId="Web-{ACCE8807-3AD9-172C-9FF7-97DEECE7CCCE}" dt="2023-04-08T07:34:10.293" v="226"/>
          <ac:picMkLst>
            <pc:docMk/>
            <pc:sldMk cId="3385830544" sldId="278"/>
            <ac:picMk id="4" creationId="{DEBE260B-8585-4898-2EBC-C99057568446}"/>
          </ac:picMkLst>
        </pc:picChg>
        <pc:picChg chg="add del mod">
          <ac:chgData name="Guest User" userId="S::urn:spo:anon#d41d6a69044f57f4c643a70c668809c060233706aa7abf4301dc3cbb37044801::" providerId="AD" clId="Web-{ACCE8807-3AD9-172C-9FF7-97DEECE7CCCE}" dt="2023-04-08T07:34:18.575" v="230"/>
          <ac:picMkLst>
            <pc:docMk/>
            <pc:sldMk cId="3385830544" sldId="278"/>
            <ac:picMk id="5" creationId="{2D4A0495-3E99-572C-0040-C10A71A57EF0}"/>
          </ac:picMkLst>
        </pc:picChg>
        <pc:picChg chg="mod">
          <ac:chgData name="Guest User" userId="S::urn:spo:anon#d41d6a69044f57f4c643a70c668809c060233706aa7abf4301dc3cbb37044801::" providerId="AD" clId="Web-{ACCE8807-3AD9-172C-9FF7-97DEECE7CCCE}" dt="2023-04-08T07:39:40.601" v="247" actId="1076"/>
          <ac:picMkLst>
            <pc:docMk/>
            <pc:sldMk cId="3385830544" sldId="278"/>
            <ac:picMk id="6" creationId="{4A2BE48B-48F7-4E62-8299-646F465DC426}"/>
          </ac:picMkLst>
        </pc:picChg>
        <pc:picChg chg="add del mod">
          <ac:chgData name="Guest User" userId="S::urn:spo:anon#d41d6a69044f57f4c643a70c668809c060233706aa7abf4301dc3cbb37044801::" providerId="AD" clId="Web-{ACCE8807-3AD9-172C-9FF7-97DEECE7CCCE}" dt="2023-04-08T07:34:35.966" v="233"/>
          <ac:picMkLst>
            <pc:docMk/>
            <pc:sldMk cId="3385830544" sldId="278"/>
            <ac:picMk id="7" creationId="{F3452A03-4E67-D571-1FD9-458B79B1DFEF}"/>
          </ac:picMkLst>
        </pc:picChg>
        <pc:picChg chg="add mod">
          <ac:chgData name="Guest User" userId="S::urn:spo:anon#d41d6a69044f57f4c643a70c668809c060233706aa7abf4301dc3cbb37044801::" providerId="AD" clId="Web-{ACCE8807-3AD9-172C-9FF7-97DEECE7CCCE}" dt="2023-04-08T07:42:43.779" v="256" actId="14100"/>
          <ac:picMkLst>
            <pc:docMk/>
            <pc:sldMk cId="3385830544" sldId="278"/>
            <ac:picMk id="8" creationId="{6DA38FFA-EBE4-C6E5-DC04-2FB405B3EA28}"/>
          </ac:picMkLst>
        </pc:picChg>
      </pc:sldChg>
      <pc:sldChg chg="addSp modSp">
        <pc:chgData name="Guest User" userId="S::urn:spo:anon#d41d6a69044f57f4c643a70c668809c060233706aa7abf4301dc3cbb37044801::" providerId="AD" clId="Web-{ACCE8807-3AD9-172C-9FF7-97DEECE7CCCE}" dt="2023-04-08T06:57:28.464" v="47" actId="14100"/>
        <pc:sldMkLst>
          <pc:docMk/>
          <pc:sldMk cId="2813402021" sldId="280"/>
        </pc:sldMkLst>
        <pc:spChg chg="mod">
          <ac:chgData name="Guest User" userId="S::urn:spo:anon#d41d6a69044f57f4c643a70c668809c060233706aa7abf4301dc3cbb37044801::" providerId="AD" clId="Web-{ACCE8807-3AD9-172C-9FF7-97DEECE7CCCE}" dt="2023-04-08T06:29:33.043" v="8" actId="20577"/>
          <ac:spMkLst>
            <pc:docMk/>
            <pc:sldMk cId="2813402021" sldId="280"/>
            <ac:spMk id="4" creationId="{45220A48-097C-1220-61A3-3B77F96E309F}"/>
          </ac:spMkLst>
        </pc:spChg>
        <pc:spChg chg="mod">
          <ac:chgData name="Guest User" userId="S::urn:spo:anon#d41d6a69044f57f4c643a70c668809c060233706aa7abf4301dc3cbb37044801::" providerId="AD" clId="Web-{ACCE8807-3AD9-172C-9FF7-97DEECE7CCCE}" dt="2023-04-08T06:23:55.781" v="2" actId="20577"/>
          <ac:spMkLst>
            <pc:docMk/>
            <pc:sldMk cId="2813402021" sldId="280"/>
            <ac:spMk id="5" creationId="{D4004E62-C945-59F7-688F-4A1B9501614F}"/>
          </ac:spMkLst>
        </pc:spChg>
        <pc:spChg chg="mod">
          <ac:chgData name="Guest User" userId="S::urn:spo:anon#d41d6a69044f57f4c643a70c668809c060233706aa7abf4301dc3cbb37044801::" providerId="AD" clId="Web-{ACCE8807-3AD9-172C-9FF7-97DEECE7CCCE}" dt="2023-04-08T06:30:51.452" v="16" actId="20577"/>
          <ac:spMkLst>
            <pc:docMk/>
            <pc:sldMk cId="2813402021" sldId="280"/>
            <ac:spMk id="14" creationId="{166467D2-0209-0F18-6CF4-A4E5AED07F86}"/>
          </ac:spMkLst>
        </pc:spChg>
        <pc:picChg chg="add mod">
          <ac:chgData name="Guest User" userId="S::urn:spo:anon#d41d6a69044f57f4c643a70c668809c060233706aa7abf4301dc3cbb37044801::" providerId="AD" clId="Web-{ACCE8807-3AD9-172C-9FF7-97DEECE7CCCE}" dt="2023-04-08T06:57:28.464" v="47" actId="14100"/>
          <ac:picMkLst>
            <pc:docMk/>
            <pc:sldMk cId="2813402021" sldId="280"/>
            <ac:picMk id="6" creationId="{02AC4895-14E8-F752-10E8-07D1063FD7A4}"/>
          </ac:picMkLst>
        </pc:picChg>
      </pc:sldChg>
      <pc:sldChg chg="addSp modSp">
        <pc:chgData name="Guest User" userId="S::urn:spo:anon#d41d6a69044f57f4c643a70c668809c060233706aa7abf4301dc3cbb37044801::" providerId="AD" clId="Web-{ACCE8807-3AD9-172C-9FF7-97DEECE7CCCE}" dt="2023-04-08T07:00:38.161" v="78" actId="14100"/>
        <pc:sldMkLst>
          <pc:docMk/>
          <pc:sldMk cId="1756244935" sldId="281"/>
        </pc:sldMkLst>
        <pc:spChg chg="add mod">
          <ac:chgData name="Guest User" userId="S::urn:spo:anon#d41d6a69044f57f4c643a70c668809c060233706aa7abf4301dc3cbb37044801::" providerId="AD" clId="Web-{ACCE8807-3AD9-172C-9FF7-97DEECE7CCCE}" dt="2023-04-08T07:00:38.161" v="78" actId="14100"/>
          <ac:spMkLst>
            <pc:docMk/>
            <pc:sldMk cId="1756244935" sldId="281"/>
            <ac:spMk id="3" creationId="{0FF99241-3DD3-F486-118F-71EE5F122A59}"/>
          </ac:spMkLst>
        </pc:spChg>
        <pc:spChg chg="mod">
          <ac:chgData name="Guest User" userId="S::urn:spo:anon#d41d6a69044f57f4c643a70c668809c060233706aa7abf4301dc3cbb37044801::" providerId="AD" clId="Web-{ACCE8807-3AD9-172C-9FF7-97DEECE7CCCE}" dt="2023-04-08T06:58:32.469" v="70" actId="1076"/>
          <ac:spMkLst>
            <pc:docMk/>
            <pc:sldMk cId="1756244935" sldId="281"/>
            <ac:spMk id="6" creationId="{2FCBF0B7-94AB-BD25-B9D7-E5A88529D971}"/>
          </ac:spMkLst>
        </pc:spChg>
      </pc:sldChg>
      <pc:sldChg chg="addSp delSp modSp">
        <pc:chgData name="Guest User" userId="S::urn:spo:anon#d41d6a69044f57f4c643a70c668809c060233706aa7abf4301dc3cbb37044801::" providerId="AD" clId="Web-{ACCE8807-3AD9-172C-9FF7-97DEECE7CCCE}" dt="2023-04-08T07:26:09.027" v="193" actId="20577"/>
        <pc:sldMkLst>
          <pc:docMk/>
          <pc:sldMk cId="845138166" sldId="282"/>
        </pc:sldMkLst>
        <pc:spChg chg="add mod">
          <ac:chgData name="Guest User" userId="S::urn:spo:anon#d41d6a69044f57f4c643a70c668809c060233706aa7abf4301dc3cbb37044801::" providerId="AD" clId="Web-{ACCE8807-3AD9-172C-9FF7-97DEECE7CCCE}" dt="2023-04-08T07:17:56.480" v="109" actId="20577"/>
          <ac:spMkLst>
            <pc:docMk/>
            <pc:sldMk cId="845138166" sldId="282"/>
            <ac:spMk id="3" creationId="{718A9091-B154-9159-A546-6E02BBD646D1}"/>
          </ac:spMkLst>
        </pc:spChg>
        <pc:spChg chg="mod">
          <ac:chgData name="Guest User" userId="S::urn:spo:anon#d41d6a69044f57f4c643a70c668809c060233706aa7abf4301dc3cbb37044801::" providerId="AD" clId="Web-{ACCE8807-3AD9-172C-9FF7-97DEECE7CCCE}" dt="2023-04-08T07:01:06.521" v="82" actId="20577"/>
          <ac:spMkLst>
            <pc:docMk/>
            <pc:sldMk cId="845138166" sldId="282"/>
            <ac:spMk id="6" creationId="{2FCBF0B7-94AB-BD25-B9D7-E5A88529D971}"/>
          </ac:spMkLst>
        </pc:spChg>
        <pc:spChg chg="add mod">
          <ac:chgData name="Guest User" userId="S::urn:spo:anon#d41d6a69044f57f4c643a70c668809c060233706aa7abf4301dc3cbb37044801::" providerId="AD" clId="Web-{ACCE8807-3AD9-172C-9FF7-97DEECE7CCCE}" dt="2023-04-08T07:26:09.027" v="193" actId="20577"/>
          <ac:spMkLst>
            <pc:docMk/>
            <pc:sldMk cId="845138166" sldId="282"/>
            <ac:spMk id="8" creationId="{E35BD990-E826-3680-13E0-410C1E9DDC10}"/>
          </ac:spMkLst>
        </pc:spChg>
        <pc:picChg chg="mod">
          <ac:chgData name="Guest User" userId="S::urn:spo:anon#d41d6a69044f57f4c643a70c668809c060233706aa7abf4301dc3cbb37044801::" providerId="AD" clId="Web-{ACCE8807-3AD9-172C-9FF7-97DEECE7CCCE}" dt="2023-04-08T07:16:28.961" v="88" actId="1076"/>
          <ac:picMkLst>
            <pc:docMk/>
            <pc:sldMk cId="845138166" sldId="282"/>
            <ac:picMk id="2" creationId="{BDB90223-5D15-41E3-9664-BD96C3BD25A2}"/>
          </ac:picMkLst>
        </pc:picChg>
        <pc:picChg chg="del mod">
          <ac:chgData name="Guest User" userId="S::urn:spo:anon#d41d6a69044f57f4c643a70c668809c060233706aa7abf4301dc3cbb37044801::" providerId="AD" clId="Web-{ACCE8807-3AD9-172C-9FF7-97DEECE7CCCE}" dt="2023-04-08T07:01:09.099" v="84"/>
          <ac:picMkLst>
            <pc:docMk/>
            <pc:sldMk cId="845138166" sldId="282"/>
            <ac:picMk id="4" creationId="{E5320977-E340-412D-A071-07B14C1FFAAF}"/>
          </ac:picMkLst>
        </pc:picChg>
        <pc:picChg chg="del">
          <ac:chgData name="Guest User" userId="S::urn:spo:anon#d41d6a69044f57f4c643a70c668809c060233706aa7abf4301dc3cbb37044801::" providerId="AD" clId="Web-{ACCE8807-3AD9-172C-9FF7-97DEECE7CCCE}" dt="2023-04-08T07:01:11.162" v="85"/>
          <ac:picMkLst>
            <pc:docMk/>
            <pc:sldMk cId="845138166" sldId="282"/>
            <ac:picMk id="5" creationId="{C912492E-0728-9DDC-7030-2F4EF905F70C}"/>
          </ac:picMkLst>
        </pc:picChg>
      </pc:sldChg>
      <pc:sldChg chg="addSp modSp">
        <pc:chgData name="Guest User" userId="S::urn:spo:anon#d41d6a69044f57f4c643a70c668809c060233706aa7abf4301dc3cbb37044801::" providerId="AD" clId="Web-{ACCE8807-3AD9-172C-9FF7-97DEECE7CCCE}" dt="2023-04-08T07:26:33.825" v="200" actId="20577"/>
        <pc:sldMkLst>
          <pc:docMk/>
          <pc:sldMk cId="732865202" sldId="283"/>
        </pc:sldMkLst>
        <pc:spChg chg="add mod">
          <ac:chgData name="Guest User" userId="S::urn:spo:anon#d41d6a69044f57f4c643a70c668809c060233706aa7abf4301dc3cbb37044801::" providerId="AD" clId="Web-{ACCE8807-3AD9-172C-9FF7-97DEECE7CCCE}" dt="2023-04-08T07:26:33.825" v="200" actId="20577"/>
          <ac:spMkLst>
            <pc:docMk/>
            <pc:sldMk cId="732865202" sldId="283"/>
            <ac:spMk id="3" creationId="{0B962E1D-466E-C247-787B-D41415AEEE9B}"/>
          </ac:spMkLst>
        </pc:spChg>
        <pc:spChg chg="mod">
          <ac:chgData name="Guest User" userId="S::urn:spo:anon#d41d6a69044f57f4c643a70c668809c060233706aa7abf4301dc3cbb37044801::" providerId="AD" clId="Web-{ACCE8807-3AD9-172C-9FF7-97DEECE7CCCE}" dt="2023-04-08T07:26:14.996" v="196" actId="20577"/>
          <ac:spMkLst>
            <pc:docMk/>
            <pc:sldMk cId="732865202" sldId="283"/>
            <ac:spMk id="6" creationId="{2FCBF0B7-94AB-BD25-B9D7-E5A88529D971}"/>
          </ac:spMkLst>
        </pc:spChg>
      </pc:sldChg>
      <pc:sldChg chg="addSp delSp modSp mod setBg">
        <pc:chgData name="Guest User" userId="S::urn:spo:anon#d41d6a69044f57f4c643a70c668809c060233706aa7abf4301dc3cbb37044801::" providerId="AD" clId="Web-{ACCE8807-3AD9-172C-9FF7-97DEECE7CCCE}" dt="2023-04-08T07:36:12.407" v="242"/>
        <pc:sldMkLst>
          <pc:docMk/>
          <pc:sldMk cId="1154381560" sldId="284"/>
        </pc:sldMkLst>
        <pc:spChg chg="mod">
          <ac:chgData name="Guest User" userId="S::urn:spo:anon#d41d6a69044f57f4c643a70c668809c060233706aa7abf4301dc3cbb37044801::" providerId="AD" clId="Web-{ACCE8807-3AD9-172C-9FF7-97DEECE7CCCE}" dt="2023-04-08T07:36:12.407" v="242"/>
          <ac:spMkLst>
            <pc:docMk/>
            <pc:sldMk cId="1154381560" sldId="284"/>
            <ac:spMk id="6" creationId="{2FCBF0B7-94AB-BD25-B9D7-E5A88529D971}"/>
          </ac:spMkLst>
        </pc:spChg>
        <pc:spChg chg="add del">
          <ac:chgData name="Guest User" userId="S::urn:spo:anon#d41d6a69044f57f4c643a70c668809c060233706aa7abf4301dc3cbb37044801::" providerId="AD" clId="Web-{ACCE8807-3AD9-172C-9FF7-97DEECE7CCCE}" dt="2023-04-08T07:36:12.407" v="242"/>
          <ac:spMkLst>
            <pc:docMk/>
            <pc:sldMk cId="1154381560" sldId="284"/>
            <ac:spMk id="12" creationId="{70155189-D96C-4527-B0EC-654B946BE615}"/>
          </ac:spMkLst>
        </pc:spChg>
        <pc:graphicFrameChg chg="add del">
          <ac:chgData name="Guest User" userId="S::urn:spo:anon#d41d6a69044f57f4c643a70c668809c060233706aa7abf4301dc3cbb37044801::" providerId="AD" clId="Web-{ACCE8807-3AD9-172C-9FF7-97DEECE7CCCE}" dt="2023-04-08T07:36:09.922" v="240"/>
          <ac:graphicFrameMkLst>
            <pc:docMk/>
            <pc:sldMk cId="1154381560" sldId="284"/>
            <ac:graphicFrameMk id="4" creationId="{D1354DF1-F602-4743-3E6E-9D82A86C464F}"/>
          </ac:graphicFrameMkLst>
        </pc:graphicFrameChg>
        <pc:picChg chg="mod ord">
          <ac:chgData name="Guest User" userId="S::urn:spo:anon#d41d6a69044f57f4c643a70c668809c060233706aa7abf4301dc3cbb37044801::" providerId="AD" clId="Web-{ACCE8807-3AD9-172C-9FF7-97DEECE7CCCE}" dt="2023-04-08T07:36:12.407" v="242"/>
          <ac:picMkLst>
            <pc:docMk/>
            <pc:sldMk cId="1154381560" sldId="284"/>
            <ac:picMk id="2" creationId="{BDB90223-5D15-41E3-9664-BD96C3BD25A2}"/>
          </ac:picMkLst>
        </pc:picChg>
        <pc:picChg chg="add mod">
          <ac:chgData name="Guest User" userId="S::urn:spo:anon#d41d6a69044f57f4c643a70c668809c060233706aa7abf4301dc3cbb37044801::" providerId="AD" clId="Web-{ACCE8807-3AD9-172C-9FF7-97DEECE7CCCE}" dt="2023-04-08T07:36:12.407" v="242"/>
          <ac:picMkLst>
            <pc:docMk/>
            <pc:sldMk cId="1154381560" sldId="284"/>
            <ac:picMk id="3" creationId="{F9C3B53A-4E60-31B9-B9E2-26F68F595D43}"/>
          </ac:picMkLst>
        </pc:picChg>
        <pc:picChg chg="mod ord">
          <ac:chgData name="Guest User" userId="S::urn:spo:anon#d41d6a69044f57f4c643a70c668809c060233706aa7abf4301dc3cbb37044801::" providerId="AD" clId="Web-{ACCE8807-3AD9-172C-9FF7-97DEECE7CCCE}" dt="2023-04-08T07:36:12.407" v="242"/>
          <ac:picMkLst>
            <pc:docMk/>
            <pc:sldMk cId="1154381560" sldId="284"/>
            <ac:picMk id="7" creationId="{4019A7C7-4F37-4807-89DC-50EF4BBEB556}"/>
          </ac:picMkLst>
        </pc:picChg>
      </pc:sldChg>
      <pc:sldChg chg="addSp delSp modSp add replId">
        <pc:chgData name="Guest User" userId="S::urn:spo:anon#d41d6a69044f57f4c643a70c668809c060233706aa7abf4301dc3cbb37044801::" providerId="AD" clId="Web-{ACCE8807-3AD9-172C-9FF7-97DEECE7CCCE}" dt="2023-04-08T07:47:37.008" v="291" actId="1076"/>
        <pc:sldMkLst>
          <pc:docMk/>
          <pc:sldMk cId="4257842512" sldId="285"/>
        </pc:sldMkLst>
        <pc:spChg chg="del mod">
          <ac:chgData name="Guest User" userId="S::urn:spo:anon#d41d6a69044f57f4c643a70c668809c060233706aa7abf4301dc3cbb37044801::" providerId="AD" clId="Web-{ACCE8807-3AD9-172C-9FF7-97DEECE7CCCE}" dt="2023-04-08T07:45:45.457" v="272"/>
          <ac:spMkLst>
            <pc:docMk/>
            <pc:sldMk cId="4257842512" sldId="285"/>
            <ac:spMk id="2" creationId="{7A644813-6AED-464A-BD84-4C9D2C663C12}"/>
          </ac:spMkLst>
        </pc:spChg>
        <pc:spChg chg="add mod">
          <ac:chgData name="Guest User" userId="S::urn:spo:anon#d41d6a69044f57f4c643a70c668809c060233706aa7abf4301dc3cbb37044801::" providerId="AD" clId="Web-{ACCE8807-3AD9-172C-9FF7-97DEECE7CCCE}" dt="2023-04-08T07:47:37.008" v="291" actId="1076"/>
          <ac:spMkLst>
            <pc:docMk/>
            <pc:sldMk cId="4257842512" sldId="285"/>
            <ac:spMk id="5" creationId="{446D6AAB-1329-C374-05D3-8E24A6CBD9A6}"/>
          </ac:spMkLst>
        </pc:spChg>
        <pc:picChg chg="add mod">
          <ac:chgData name="Guest User" userId="S::urn:spo:anon#d41d6a69044f57f4c643a70c668809c060233706aa7abf4301dc3cbb37044801::" providerId="AD" clId="Web-{ACCE8807-3AD9-172C-9FF7-97DEECE7CCCE}" dt="2023-04-08T07:46:22.536" v="277" actId="1076"/>
          <ac:picMkLst>
            <pc:docMk/>
            <pc:sldMk cId="4257842512" sldId="285"/>
            <ac:picMk id="4" creationId="{45956736-B966-DCFC-6B0F-FE823B5A910F}"/>
          </ac:picMkLst>
        </pc:picChg>
        <pc:picChg chg="mod">
          <ac:chgData name="Guest User" userId="S::urn:spo:anon#d41d6a69044f57f4c643a70c668809c060233706aa7abf4301dc3cbb37044801::" providerId="AD" clId="Web-{ACCE8807-3AD9-172C-9FF7-97DEECE7CCCE}" dt="2023-04-08T07:45:53.598" v="273" actId="1076"/>
          <ac:picMkLst>
            <pc:docMk/>
            <pc:sldMk cId="4257842512" sldId="285"/>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04:33.791" v="419" actId="20577"/>
        <pc:sldMkLst>
          <pc:docMk/>
          <pc:sldMk cId="2781890662" sldId="286"/>
        </pc:sldMkLst>
        <pc:spChg chg="del">
          <ac:chgData name="Guest User" userId="S::urn:spo:anon#d41d6a69044f57f4c643a70c668809c060233706aa7abf4301dc3cbb37044801::" providerId="AD" clId="Web-{ACCE8807-3AD9-172C-9FF7-97DEECE7CCCE}" dt="2023-04-08T08:00:04.111" v="374"/>
          <ac:spMkLst>
            <pc:docMk/>
            <pc:sldMk cId="2781890662" sldId="286"/>
            <ac:spMk id="2" creationId="{7A644813-6AED-464A-BD84-4C9D2C663C12}"/>
          </ac:spMkLst>
        </pc:spChg>
        <pc:spChg chg="add mod">
          <ac:chgData name="Guest User" userId="S::urn:spo:anon#d41d6a69044f57f4c643a70c668809c060233706aa7abf4301dc3cbb37044801::" providerId="AD" clId="Web-{ACCE8807-3AD9-172C-9FF7-97DEECE7CCCE}" dt="2023-04-08T08:04:33.791" v="419" actId="20577"/>
          <ac:spMkLst>
            <pc:docMk/>
            <pc:sldMk cId="2781890662" sldId="286"/>
            <ac:spMk id="7" creationId="{CF16D7A4-4AA0-D9B9-8D73-084582021D23}"/>
          </ac:spMkLst>
        </pc:spChg>
        <pc:picChg chg="add mod">
          <ac:chgData name="Guest User" userId="S::urn:spo:anon#d41d6a69044f57f4c643a70c668809c060233706aa7abf4301dc3cbb37044801::" providerId="AD" clId="Web-{ACCE8807-3AD9-172C-9FF7-97DEECE7CCCE}" dt="2023-04-08T08:03:11.789" v="401" actId="14100"/>
          <ac:picMkLst>
            <pc:docMk/>
            <pc:sldMk cId="2781890662" sldId="286"/>
            <ac:picMk id="4" creationId="{AF4CEF64-D4DD-1BE0-2E14-5B15B633DDAE}"/>
          </ac:picMkLst>
        </pc:picChg>
        <pc:picChg chg="add mod">
          <ac:chgData name="Guest User" userId="S::urn:spo:anon#d41d6a69044f57f4c643a70c668809c060233706aa7abf4301dc3cbb37044801::" providerId="AD" clId="Web-{ACCE8807-3AD9-172C-9FF7-97DEECE7CCCE}" dt="2023-04-08T08:03:42.352" v="405" actId="14100"/>
          <ac:picMkLst>
            <pc:docMk/>
            <pc:sldMk cId="2781890662" sldId="286"/>
            <ac:picMk id="5" creationId="{E901D849-4634-7EB1-BBC2-5B2F6305C918}"/>
          </ac:picMkLst>
        </pc:picChg>
        <pc:picChg chg="mod">
          <ac:chgData name="Guest User" userId="S::urn:spo:anon#d41d6a69044f57f4c643a70c668809c060233706aa7abf4301dc3cbb37044801::" providerId="AD" clId="Web-{ACCE8807-3AD9-172C-9FF7-97DEECE7CCCE}" dt="2023-04-08T08:00:10.955" v="376" actId="1076"/>
          <ac:picMkLst>
            <pc:docMk/>
            <pc:sldMk cId="2781890662" sldId="286"/>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5:33.398" v="345" actId="14100"/>
        <pc:sldMkLst>
          <pc:docMk/>
          <pc:sldMk cId="1985957438" sldId="287"/>
        </pc:sldMkLst>
        <pc:spChg chg="del">
          <ac:chgData name="Guest User" userId="S::urn:spo:anon#d41d6a69044f57f4c643a70c668809c060233706aa7abf4301dc3cbb37044801::" providerId="AD" clId="Web-{ACCE8807-3AD9-172C-9FF7-97DEECE7CCCE}" dt="2023-04-08T07:53:12.253" v="330"/>
          <ac:spMkLst>
            <pc:docMk/>
            <pc:sldMk cId="1985957438" sldId="287"/>
            <ac:spMk id="2" creationId="{7A644813-6AED-464A-BD84-4C9D2C663C12}"/>
          </ac:spMkLst>
        </pc:spChg>
        <pc:spChg chg="add mod">
          <ac:chgData name="Guest User" userId="S::urn:spo:anon#d41d6a69044f57f4c643a70c668809c060233706aa7abf4301dc3cbb37044801::" providerId="AD" clId="Web-{ACCE8807-3AD9-172C-9FF7-97DEECE7CCCE}" dt="2023-04-08T07:55:10.038" v="340" actId="14100"/>
          <ac:spMkLst>
            <pc:docMk/>
            <pc:sldMk cId="1985957438" sldId="287"/>
            <ac:spMk id="5" creationId="{4A3E89FD-E695-6DB2-CCAB-9B5893CBD849}"/>
          </ac:spMkLst>
        </pc:spChg>
        <pc:picChg chg="add del mod">
          <ac:chgData name="Guest User" userId="S::urn:spo:anon#d41d6a69044f57f4c643a70c668809c060233706aa7abf4301dc3cbb37044801::" providerId="AD" clId="Web-{ACCE8807-3AD9-172C-9FF7-97DEECE7CCCE}" dt="2023-04-08T07:54:51.038" v="334"/>
          <ac:picMkLst>
            <pc:docMk/>
            <pc:sldMk cId="1985957438" sldId="287"/>
            <ac:picMk id="4" creationId="{A4918A81-5DB3-F099-3C0D-62048646C225}"/>
          </ac:picMkLst>
        </pc:picChg>
        <pc:picChg chg="mod">
          <ac:chgData name="Guest User" userId="S::urn:spo:anon#d41d6a69044f57f4c643a70c668809c060233706aa7abf4301dc3cbb37044801::" providerId="AD" clId="Web-{ACCE8807-3AD9-172C-9FF7-97DEECE7CCCE}" dt="2023-04-08T07:54:53.913" v="335" actId="1076"/>
          <ac:picMkLst>
            <pc:docMk/>
            <pc:sldMk cId="1985957438" sldId="287"/>
            <ac:picMk id="6" creationId="{4A2BE48B-48F7-4E62-8299-646F465DC426}"/>
          </ac:picMkLst>
        </pc:picChg>
        <pc:picChg chg="add mod">
          <ac:chgData name="Guest User" userId="S::urn:spo:anon#d41d6a69044f57f4c643a70c668809c060233706aa7abf4301dc3cbb37044801::" providerId="AD" clId="Web-{ACCE8807-3AD9-172C-9FF7-97DEECE7CCCE}" dt="2023-04-08T07:55:33.398" v="345" actId="14100"/>
          <ac:picMkLst>
            <pc:docMk/>
            <pc:sldMk cId="1985957438" sldId="287"/>
            <ac:picMk id="7" creationId="{CBDCDC7C-0D52-1DC9-E488-A1D1660B1B94}"/>
          </ac:picMkLst>
        </pc:picChg>
      </pc:sldChg>
      <pc:sldChg chg="addSp delSp modSp add replId">
        <pc:chgData name="Guest User" userId="S::urn:spo:anon#d41d6a69044f57f4c643a70c668809c060233706aa7abf4301dc3cbb37044801::" providerId="AD" clId="Web-{ACCE8807-3AD9-172C-9FF7-97DEECE7CCCE}" dt="2023-04-08T07:59:22.562" v="369" actId="1076"/>
        <pc:sldMkLst>
          <pc:docMk/>
          <pc:sldMk cId="3066121036" sldId="288"/>
        </pc:sldMkLst>
        <pc:spChg chg="del">
          <ac:chgData name="Guest User" userId="S::urn:spo:anon#d41d6a69044f57f4c643a70c668809c060233706aa7abf4301dc3cbb37044801::" providerId="AD" clId="Web-{ACCE8807-3AD9-172C-9FF7-97DEECE7CCCE}" dt="2023-04-08T07:56:24.197" v="346"/>
          <ac:spMkLst>
            <pc:docMk/>
            <pc:sldMk cId="3066121036" sldId="288"/>
            <ac:spMk id="2" creationId="{7A644813-6AED-464A-BD84-4C9D2C663C12}"/>
          </ac:spMkLst>
        </pc:spChg>
        <pc:spChg chg="add del mod">
          <ac:chgData name="Guest User" userId="S::urn:spo:anon#d41d6a69044f57f4c643a70c668809c060233706aa7abf4301dc3cbb37044801::" providerId="AD" clId="Web-{ACCE8807-3AD9-172C-9FF7-97DEECE7CCCE}" dt="2023-04-08T07:58:15.794" v="356"/>
          <ac:spMkLst>
            <pc:docMk/>
            <pc:sldMk cId="3066121036" sldId="288"/>
            <ac:spMk id="7" creationId="{E5EB1710-AE8E-8764-39D9-08A94C589902}"/>
          </ac:spMkLst>
        </pc:spChg>
        <pc:spChg chg="add mod">
          <ac:chgData name="Guest User" userId="S::urn:spo:anon#d41d6a69044f57f4c643a70c668809c060233706aa7abf4301dc3cbb37044801::" providerId="AD" clId="Web-{ACCE8807-3AD9-172C-9FF7-97DEECE7CCCE}" dt="2023-04-08T07:59:15.421" v="368" actId="14100"/>
          <ac:spMkLst>
            <pc:docMk/>
            <pc:sldMk cId="3066121036" sldId="288"/>
            <ac:spMk id="8" creationId="{7F31DC9F-2CDF-B9D4-899E-1C00BB8B7BEA}"/>
          </ac:spMkLst>
        </pc:spChg>
        <pc:picChg chg="add mod">
          <ac:chgData name="Guest User" userId="S::urn:spo:anon#d41d6a69044f57f4c643a70c668809c060233706aa7abf4301dc3cbb37044801::" providerId="AD" clId="Web-{ACCE8807-3AD9-172C-9FF7-97DEECE7CCCE}" dt="2023-04-08T07:56:45.870" v="350" actId="14100"/>
          <ac:picMkLst>
            <pc:docMk/>
            <pc:sldMk cId="3066121036" sldId="288"/>
            <ac:picMk id="4" creationId="{3B4D8092-F5E4-7942-B648-4BDB4DF18FBE}"/>
          </ac:picMkLst>
        </pc:picChg>
        <pc:picChg chg="add del mod">
          <ac:chgData name="Guest User" userId="S::urn:spo:anon#d41d6a69044f57f4c643a70c668809c060233706aa7abf4301dc3cbb37044801::" providerId="AD" clId="Web-{ACCE8807-3AD9-172C-9FF7-97DEECE7CCCE}" dt="2023-04-08T07:58:15.794" v="357"/>
          <ac:picMkLst>
            <pc:docMk/>
            <pc:sldMk cId="3066121036" sldId="288"/>
            <ac:picMk id="5" creationId="{AA90687B-72EE-9DE8-C31C-F77C584CC314}"/>
          </ac:picMkLst>
        </pc:picChg>
        <pc:picChg chg="mod">
          <ac:chgData name="Guest User" userId="S::urn:spo:anon#d41d6a69044f57f4c643a70c668809c060233706aa7abf4301dc3cbb37044801::" providerId="AD" clId="Web-{ACCE8807-3AD9-172C-9FF7-97DEECE7CCCE}" dt="2023-04-08T07:59:22.562" v="369" actId="1076"/>
          <ac:picMkLst>
            <pc:docMk/>
            <pc:sldMk cId="3066121036" sldId="288"/>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1:06.921" v="309" actId="1076"/>
        <pc:sldMkLst>
          <pc:docMk/>
          <pc:sldMk cId="545806131" sldId="289"/>
        </pc:sldMkLst>
        <pc:spChg chg="del">
          <ac:chgData name="Guest User" userId="S::urn:spo:anon#d41d6a69044f57f4c643a70c668809c060233706aa7abf4301dc3cbb37044801::" providerId="AD" clId="Web-{ACCE8807-3AD9-172C-9FF7-97DEECE7CCCE}" dt="2023-04-08T07:47:49.617" v="292"/>
          <ac:spMkLst>
            <pc:docMk/>
            <pc:sldMk cId="545806131" sldId="289"/>
            <ac:spMk id="2" creationId="{7A644813-6AED-464A-BD84-4C9D2C663C12}"/>
          </ac:spMkLst>
        </pc:spChg>
        <pc:spChg chg="add mod">
          <ac:chgData name="Guest User" userId="S::urn:spo:anon#d41d6a69044f57f4c643a70c668809c060233706aa7abf4301dc3cbb37044801::" providerId="AD" clId="Web-{ACCE8807-3AD9-172C-9FF7-97DEECE7CCCE}" dt="2023-04-08T07:50:29.404" v="304" actId="1076"/>
          <ac:spMkLst>
            <pc:docMk/>
            <pc:sldMk cId="545806131" sldId="289"/>
            <ac:spMk id="7" creationId="{0B02BF56-D3DC-6035-4CE5-A46DB0122DC9}"/>
          </ac:spMkLst>
        </pc:spChg>
        <pc:spChg chg="add mod">
          <ac:chgData name="Guest User" userId="S::urn:spo:anon#d41d6a69044f57f4c643a70c668809c060233706aa7abf4301dc3cbb37044801::" providerId="AD" clId="Web-{ACCE8807-3AD9-172C-9FF7-97DEECE7CCCE}" dt="2023-04-08T07:51:06.921" v="309" actId="1076"/>
          <ac:spMkLst>
            <pc:docMk/>
            <pc:sldMk cId="545806131" sldId="289"/>
            <ac:spMk id="8" creationId="{EE797114-D22D-17CC-B46B-1148601A46F8}"/>
          </ac:spMkLst>
        </pc:spChg>
        <pc:picChg chg="add mod">
          <ac:chgData name="Guest User" userId="S::urn:spo:anon#d41d6a69044f57f4c643a70c668809c060233706aa7abf4301dc3cbb37044801::" providerId="AD" clId="Web-{ACCE8807-3AD9-172C-9FF7-97DEECE7CCCE}" dt="2023-04-08T07:48:12.665" v="296" actId="1076"/>
          <ac:picMkLst>
            <pc:docMk/>
            <pc:sldMk cId="545806131" sldId="289"/>
            <ac:picMk id="4" creationId="{B1BCFE1B-7D50-4EA4-BB72-20BEF557BBED}"/>
          </ac:picMkLst>
        </pc:picChg>
        <pc:picChg chg="add mod">
          <ac:chgData name="Guest User" userId="S::urn:spo:anon#d41d6a69044f57f4c643a70c668809c060233706aa7abf4301dc3cbb37044801::" providerId="AD" clId="Web-{ACCE8807-3AD9-172C-9FF7-97DEECE7CCCE}" dt="2023-04-08T07:50:34.920" v="305" actId="1076"/>
          <ac:picMkLst>
            <pc:docMk/>
            <pc:sldMk cId="545806131" sldId="289"/>
            <ac:picMk id="5" creationId="{62224EAD-4806-F6D0-52A5-E6D15D161656}"/>
          </ac:picMkLst>
        </pc:picChg>
      </pc:sldChg>
      <pc:sldChg chg="addSp delSp modSp add replId">
        <pc:chgData name="Guest User" userId="S::urn:spo:anon#d41d6a69044f57f4c643a70c668809c060233706aa7abf4301dc3cbb37044801::" providerId="AD" clId="Web-{ACCE8807-3AD9-172C-9FF7-97DEECE7CCCE}" dt="2023-04-08T07:52:58.128" v="329" actId="1076"/>
        <pc:sldMkLst>
          <pc:docMk/>
          <pc:sldMk cId="3470454596" sldId="290"/>
        </pc:sldMkLst>
        <pc:spChg chg="del">
          <ac:chgData name="Guest User" userId="S::urn:spo:anon#d41d6a69044f57f4c643a70c668809c060233706aa7abf4301dc3cbb37044801::" providerId="AD" clId="Web-{ACCE8807-3AD9-172C-9FF7-97DEECE7CCCE}" dt="2023-04-08T07:51:17.156" v="310"/>
          <ac:spMkLst>
            <pc:docMk/>
            <pc:sldMk cId="3470454596" sldId="290"/>
            <ac:spMk id="2" creationId="{7A644813-6AED-464A-BD84-4C9D2C663C12}"/>
          </ac:spMkLst>
        </pc:spChg>
        <pc:spChg chg="add mod">
          <ac:chgData name="Guest User" userId="S::urn:spo:anon#d41d6a69044f57f4c643a70c668809c060233706aa7abf4301dc3cbb37044801::" providerId="AD" clId="Web-{ACCE8807-3AD9-172C-9FF7-97DEECE7CCCE}" dt="2023-04-08T07:52:47.065" v="326" actId="1076"/>
          <ac:spMkLst>
            <pc:docMk/>
            <pc:sldMk cId="3470454596" sldId="290"/>
            <ac:spMk id="5" creationId="{A533560B-EB2A-4315-1272-078A25A83BFD}"/>
          </ac:spMkLst>
        </pc:spChg>
        <pc:picChg chg="add mod">
          <ac:chgData name="Guest User" userId="S::urn:spo:anon#d41d6a69044f57f4c643a70c668809c060233706aa7abf4301dc3cbb37044801::" providerId="AD" clId="Web-{ACCE8807-3AD9-172C-9FF7-97DEECE7CCCE}" dt="2023-04-08T07:52:58.128" v="329" actId="1076"/>
          <ac:picMkLst>
            <pc:docMk/>
            <pc:sldMk cId="3470454596" sldId="290"/>
            <ac:picMk id="4" creationId="{3780D4F5-540F-6F22-CAC9-2FB0687683D1}"/>
          </ac:picMkLst>
        </pc:picChg>
        <pc:picChg chg="mod">
          <ac:chgData name="Guest User" userId="S::urn:spo:anon#d41d6a69044f57f4c643a70c668809c060233706aa7abf4301dc3cbb37044801::" providerId="AD" clId="Web-{ACCE8807-3AD9-172C-9FF7-97DEECE7CCCE}" dt="2023-04-08T07:52:51.159" v="327" actId="1076"/>
          <ac:picMkLst>
            <pc:docMk/>
            <pc:sldMk cId="3470454596" sldId="290"/>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37:53.190" v="552" actId="1076"/>
        <pc:sldMkLst>
          <pc:docMk/>
          <pc:sldMk cId="123110152" sldId="291"/>
        </pc:sldMkLst>
        <pc:spChg chg="del">
          <ac:chgData name="Guest User" userId="S::urn:spo:anon#d41d6a69044f57f4c643a70c668809c060233706aa7abf4301dc3cbb37044801::" providerId="AD" clId="Web-{ACCE8807-3AD9-172C-9FF7-97DEECE7CCCE}" dt="2023-04-08T08:29:25.876" v="520"/>
          <ac:spMkLst>
            <pc:docMk/>
            <pc:sldMk cId="123110152" sldId="291"/>
            <ac:spMk id="2" creationId="{7A644813-6AED-464A-BD84-4C9D2C663C12}"/>
          </ac:spMkLst>
        </pc:spChg>
        <pc:spChg chg="add mod">
          <ac:chgData name="Guest User" userId="S::urn:spo:anon#d41d6a69044f57f4c643a70c668809c060233706aa7abf4301dc3cbb37044801::" providerId="AD" clId="Web-{ACCE8807-3AD9-172C-9FF7-97DEECE7CCCE}" dt="2023-04-08T08:31:25.552" v="534" actId="1076"/>
          <ac:spMkLst>
            <pc:docMk/>
            <pc:sldMk cId="123110152" sldId="291"/>
            <ac:spMk id="4" creationId="{27267DA5-35E8-2402-4850-70D886E24EFE}"/>
          </ac:spMkLst>
        </pc:spChg>
        <pc:spChg chg="add mod">
          <ac:chgData name="Guest User" userId="S::urn:spo:anon#d41d6a69044f57f4c643a70c668809c060233706aa7abf4301dc3cbb37044801::" providerId="AD" clId="Web-{ACCE8807-3AD9-172C-9FF7-97DEECE7CCCE}" dt="2023-04-08T08:37:25.345" v="548" actId="1076"/>
          <ac:spMkLst>
            <pc:docMk/>
            <pc:sldMk cId="123110152" sldId="291"/>
            <ac:spMk id="8" creationId="{CFCA2BAD-4C66-A1D7-EC2F-50C64AB4A66B}"/>
          </ac:spMkLst>
        </pc:spChg>
        <pc:picChg chg="add mod">
          <ac:chgData name="Guest User" userId="S::urn:spo:anon#d41d6a69044f57f4c643a70c668809c060233706aa7abf4301dc3cbb37044801::" providerId="AD" clId="Web-{ACCE8807-3AD9-172C-9FF7-97DEECE7CCCE}" dt="2023-04-08T08:31:19.880" v="533" actId="14100"/>
          <ac:picMkLst>
            <pc:docMk/>
            <pc:sldMk cId="123110152" sldId="291"/>
            <ac:picMk id="5" creationId="{8FA353F6-9AF1-89FC-9204-931376B78C73}"/>
          </ac:picMkLst>
        </pc:picChg>
        <pc:picChg chg="mod">
          <ac:chgData name="Guest User" userId="S::urn:spo:anon#d41d6a69044f57f4c643a70c668809c060233706aa7abf4301dc3cbb37044801::" providerId="AD" clId="Web-{ACCE8807-3AD9-172C-9FF7-97DEECE7CCCE}" dt="2023-04-08T08:29:29.736" v="521" actId="1076"/>
          <ac:picMkLst>
            <pc:docMk/>
            <pc:sldMk cId="123110152" sldId="291"/>
            <ac:picMk id="6" creationId="{4A2BE48B-48F7-4E62-8299-646F465DC426}"/>
          </ac:picMkLst>
        </pc:picChg>
        <pc:picChg chg="add del mod">
          <ac:chgData name="Guest User" userId="S::urn:spo:anon#d41d6a69044f57f4c643a70c668809c060233706aa7abf4301dc3cbb37044801::" providerId="AD" clId="Web-{ACCE8807-3AD9-172C-9FF7-97DEECE7CCCE}" dt="2023-04-08T08:35:16.325" v="543"/>
          <ac:picMkLst>
            <pc:docMk/>
            <pc:sldMk cId="123110152" sldId="291"/>
            <ac:picMk id="7" creationId="{604A64AF-5B8A-73DF-A3EF-31ECF4559B76}"/>
          </ac:picMkLst>
        </pc:picChg>
        <pc:picChg chg="add mod">
          <ac:chgData name="Guest User" userId="S::urn:spo:anon#d41d6a69044f57f4c643a70c668809c060233706aa7abf4301dc3cbb37044801::" providerId="AD" clId="Web-{ACCE8807-3AD9-172C-9FF7-97DEECE7CCCE}" dt="2023-04-08T08:36:22.218" v="547" actId="14100"/>
          <ac:picMkLst>
            <pc:docMk/>
            <pc:sldMk cId="123110152" sldId="291"/>
            <ac:picMk id="9" creationId="{1ABE9680-1A84-B51F-B468-346646B45839}"/>
          </ac:picMkLst>
        </pc:picChg>
        <pc:picChg chg="add mod">
          <ac:chgData name="Guest User" userId="S::urn:spo:anon#d41d6a69044f57f4c643a70c668809c060233706aa7abf4301dc3cbb37044801::" providerId="AD" clId="Web-{ACCE8807-3AD9-172C-9FF7-97DEECE7CCCE}" dt="2023-04-08T08:37:53.190" v="552" actId="1076"/>
          <ac:picMkLst>
            <pc:docMk/>
            <pc:sldMk cId="123110152" sldId="291"/>
            <ac:picMk id="10" creationId="{200E2CEE-C68E-885A-1C86-FE95D097C9F8}"/>
          </ac:picMkLst>
        </pc:picChg>
      </pc:sldChg>
      <pc:sldChg chg="addSp delSp modSp add replId">
        <pc:chgData name="Guest User" userId="S::urn:spo:anon#d41d6a69044f57f4c643a70c668809c060233706aa7abf4301dc3cbb37044801::" providerId="AD" clId="Web-{ACCE8807-3AD9-172C-9FF7-97DEECE7CCCE}" dt="2023-04-08T08:14:49.562" v="447" actId="20577"/>
        <pc:sldMkLst>
          <pc:docMk/>
          <pc:sldMk cId="3126726684" sldId="292"/>
        </pc:sldMkLst>
        <pc:spChg chg="del">
          <ac:chgData name="Guest User" userId="S::urn:spo:anon#d41d6a69044f57f4c643a70c668809c060233706aa7abf4301dc3cbb37044801::" providerId="AD" clId="Web-{ACCE8807-3AD9-172C-9FF7-97DEECE7CCCE}" dt="2023-04-08T08:04:52.948" v="420"/>
          <ac:spMkLst>
            <pc:docMk/>
            <pc:sldMk cId="3126726684" sldId="292"/>
            <ac:spMk id="2" creationId="{7A644813-6AED-464A-BD84-4C9D2C663C12}"/>
          </ac:spMkLst>
        </pc:spChg>
        <pc:spChg chg="add mod">
          <ac:chgData name="Guest User" userId="S::urn:spo:anon#d41d6a69044f57f4c643a70c668809c060233706aa7abf4301dc3cbb37044801::" providerId="AD" clId="Web-{ACCE8807-3AD9-172C-9FF7-97DEECE7CCCE}" dt="2023-04-08T08:14:49.562" v="447" actId="20577"/>
          <ac:spMkLst>
            <pc:docMk/>
            <pc:sldMk cId="3126726684" sldId="292"/>
            <ac:spMk id="8" creationId="{FBAD269F-D0CD-6EA4-8516-8C95E4ABED56}"/>
          </ac:spMkLst>
        </pc:spChg>
        <pc:picChg chg="add mod">
          <ac:chgData name="Guest User" userId="S::urn:spo:anon#d41d6a69044f57f4c643a70c668809c060233706aa7abf4301dc3cbb37044801::" providerId="AD" clId="Web-{ACCE8807-3AD9-172C-9FF7-97DEECE7CCCE}" dt="2023-04-08T08:07:47.173" v="427" actId="14100"/>
          <ac:picMkLst>
            <pc:docMk/>
            <pc:sldMk cId="3126726684" sldId="292"/>
            <ac:picMk id="4" creationId="{2DA7E22C-085A-CDC5-4B90-0233A360CE9B}"/>
          </ac:picMkLst>
        </pc:picChg>
        <pc:picChg chg="add mod">
          <ac:chgData name="Guest User" userId="S::urn:spo:anon#d41d6a69044f57f4c643a70c668809c060233706aa7abf4301dc3cbb37044801::" providerId="AD" clId="Web-{ACCE8807-3AD9-172C-9FF7-97DEECE7CCCE}" dt="2023-04-08T08:08:17.440" v="433" actId="14100"/>
          <ac:picMkLst>
            <pc:docMk/>
            <pc:sldMk cId="3126726684" sldId="292"/>
            <ac:picMk id="5" creationId="{9CA97E93-A4CD-9A60-82A2-F111B053DCBB}"/>
          </ac:picMkLst>
        </pc:picChg>
        <pc:picChg chg="mod">
          <ac:chgData name="Guest User" userId="S::urn:spo:anon#d41d6a69044f57f4c643a70c668809c060233706aa7abf4301dc3cbb37044801::" providerId="AD" clId="Web-{ACCE8807-3AD9-172C-9FF7-97DEECE7CCCE}" dt="2023-04-08T08:07:34.985" v="425" actId="1076"/>
          <ac:picMkLst>
            <pc:docMk/>
            <pc:sldMk cId="3126726684" sldId="292"/>
            <ac:picMk id="6" creationId="{4A2BE48B-48F7-4E62-8299-646F465DC426}"/>
          </ac:picMkLst>
        </pc:picChg>
        <pc:picChg chg="add mod">
          <ac:chgData name="Guest User" userId="S::urn:spo:anon#d41d6a69044f57f4c643a70c668809c060233706aa7abf4301dc3cbb37044801::" providerId="AD" clId="Web-{ACCE8807-3AD9-172C-9FF7-97DEECE7CCCE}" dt="2023-04-08T08:08:53.066" v="439" actId="14100"/>
          <ac:picMkLst>
            <pc:docMk/>
            <pc:sldMk cId="3126726684" sldId="292"/>
            <ac:picMk id="7" creationId="{ED873FEF-D6CD-BCD1-B2A6-F2359CC5D894}"/>
          </ac:picMkLst>
        </pc:picChg>
      </pc:sldChg>
      <pc:sldChg chg="addSp delSp modSp add replId">
        <pc:chgData name="Guest User" userId="S::urn:spo:anon#d41d6a69044f57f4c643a70c668809c060233706aa7abf4301dc3cbb37044801::" providerId="AD" clId="Web-{ACCE8807-3AD9-172C-9FF7-97DEECE7CCCE}" dt="2023-04-08T08:21:11.202" v="488" actId="1076"/>
        <pc:sldMkLst>
          <pc:docMk/>
          <pc:sldMk cId="3667543155" sldId="293"/>
        </pc:sldMkLst>
        <pc:spChg chg="del">
          <ac:chgData name="Guest User" userId="S::urn:spo:anon#d41d6a69044f57f4c643a70c668809c060233706aa7abf4301dc3cbb37044801::" providerId="AD" clId="Web-{ACCE8807-3AD9-172C-9FF7-97DEECE7CCCE}" dt="2023-04-08T08:14:52.140" v="448"/>
          <ac:spMkLst>
            <pc:docMk/>
            <pc:sldMk cId="3667543155" sldId="293"/>
            <ac:spMk id="2" creationId="{7A644813-6AED-464A-BD84-4C9D2C663C12}"/>
          </ac:spMkLst>
        </pc:spChg>
        <pc:spChg chg="add mod">
          <ac:chgData name="Guest User" userId="S::urn:spo:anon#d41d6a69044f57f4c643a70c668809c060233706aa7abf4301dc3cbb37044801::" providerId="AD" clId="Web-{ACCE8807-3AD9-172C-9FF7-97DEECE7CCCE}" dt="2023-04-08T08:15:09.719" v="454" actId="14100"/>
          <ac:spMkLst>
            <pc:docMk/>
            <pc:sldMk cId="3667543155" sldId="293"/>
            <ac:spMk id="4" creationId="{4462175D-2269-1496-B8A1-6F4902C677AC}"/>
          </ac:spMkLst>
        </pc:spChg>
        <pc:spChg chg="add mod">
          <ac:chgData name="Guest User" userId="S::urn:spo:anon#d41d6a69044f57f4c643a70c668809c060233706aa7abf4301dc3cbb37044801::" providerId="AD" clId="Web-{ACCE8807-3AD9-172C-9FF7-97DEECE7CCCE}" dt="2023-04-08T08:21:11.202" v="488" actId="1076"/>
          <ac:spMkLst>
            <pc:docMk/>
            <pc:sldMk cId="3667543155" sldId="293"/>
            <ac:spMk id="7" creationId="{0F2EBB7E-E630-E200-BE0A-19CF32D0721F}"/>
          </ac:spMkLst>
        </pc:spChg>
        <pc:spChg chg="add del mod">
          <ac:chgData name="Guest User" userId="S::urn:spo:anon#d41d6a69044f57f4c643a70c668809c060233706aa7abf4301dc3cbb37044801::" providerId="AD" clId="Web-{ACCE8807-3AD9-172C-9FF7-97DEECE7CCCE}" dt="2023-04-08T08:18:19.741" v="476"/>
          <ac:spMkLst>
            <pc:docMk/>
            <pc:sldMk cId="3667543155" sldId="293"/>
            <ac:spMk id="8" creationId="{DD151284-CDBF-7F3B-04FE-F12E92BD9DC4}"/>
          </ac:spMkLst>
        </pc:spChg>
        <pc:picChg chg="add mod">
          <ac:chgData name="Guest User" userId="S::urn:spo:anon#d41d6a69044f57f4c643a70c668809c060233706aa7abf4301dc3cbb37044801::" providerId="AD" clId="Web-{ACCE8807-3AD9-172C-9FF7-97DEECE7CCCE}" dt="2023-04-08T08:16:04.377" v="459" actId="14100"/>
          <ac:picMkLst>
            <pc:docMk/>
            <pc:sldMk cId="3667543155" sldId="293"/>
            <ac:picMk id="5" creationId="{36E1D7EF-36E0-7C57-7D4B-0FE00EAB55E6}"/>
          </ac:picMkLst>
        </pc:picChg>
        <pc:picChg chg="mod">
          <ac:chgData name="Guest User" userId="S::urn:spo:anon#d41d6a69044f57f4c643a70c668809c060233706aa7abf4301dc3cbb37044801::" providerId="AD" clId="Web-{ACCE8807-3AD9-172C-9FF7-97DEECE7CCCE}" dt="2023-04-08T08:14:54.703" v="449" actId="1076"/>
          <ac:picMkLst>
            <pc:docMk/>
            <pc:sldMk cId="3667543155" sldId="293"/>
            <ac:picMk id="6" creationId="{4A2BE48B-48F7-4E62-8299-646F465DC426}"/>
          </ac:picMkLst>
        </pc:picChg>
        <pc:picChg chg="add mod">
          <ac:chgData name="Guest User" userId="S::urn:spo:anon#d41d6a69044f57f4c643a70c668809c060233706aa7abf4301dc3cbb37044801::" providerId="AD" clId="Web-{ACCE8807-3AD9-172C-9FF7-97DEECE7CCCE}" dt="2023-04-08T08:21:01.436" v="486" actId="14100"/>
          <ac:picMkLst>
            <pc:docMk/>
            <pc:sldMk cId="3667543155" sldId="293"/>
            <ac:picMk id="9" creationId="{8081C1FB-801A-DF1B-0F4D-9D4F8F0A98C8}"/>
          </ac:picMkLst>
        </pc:picChg>
      </pc:sldChg>
      <pc:sldChg chg="addSp delSp modSp add replId">
        <pc:chgData name="Guest User" userId="S::urn:spo:anon#d41d6a69044f57f4c643a70c668809c060233706aa7abf4301dc3cbb37044801::" providerId="AD" clId="Web-{ACCE8807-3AD9-172C-9FF7-97DEECE7CCCE}" dt="2023-04-08T08:43:41.967" v="601" actId="1076"/>
        <pc:sldMkLst>
          <pc:docMk/>
          <pc:sldMk cId="4212644001" sldId="294"/>
        </pc:sldMkLst>
        <pc:spChg chg="del">
          <ac:chgData name="Guest User" userId="S::urn:spo:anon#d41d6a69044f57f4c643a70c668809c060233706aa7abf4301dc3cbb37044801::" providerId="AD" clId="Web-{ACCE8807-3AD9-172C-9FF7-97DEECE7CCCE}" dt="2023-04-08T08:21:15.843" v="489"/>
          <ac:spMkLst>
            <pc:docMk/>
            <pc:sldMk cId="4212644001" sldId="294"/>
            <ac:spMk id="2" creationId="{7A644813-6AED-464A-BD84-4C9D2C663C12}"/>
          </ac:spMkLst>
        </pc:spChg>
        <pc:spChg chg="add mod">
          <ac:chgData name="Guest User" userId="S::urn:spo:anon#d41d6a69044f57f4c643a70c668809c060233706aa7abf4301dc3cbb37044801::" providerId="AD" clId="Web-{ACCE8807-3AD9-172C-9FF7-97DEECE7CCCE}" dt="2023-04-08T08:22:22.439" v="500" actId="14100"/>
          <ac:spMkLst>
            <pc:docMk/>
            <pc:sldMk cId="4212644001" sldId="294"/>
            <ac:spMk id="5" creationId="{D038D4DA-8DF9-AD9F-D891-0C482D651A63}"/>
          </ac:spMkLst>
        </pc:spChg>
        <pc:spChg chg="add mod">
          <ac:chgData name="Guest User" userId="S::urn:spo:anon#d41d6a69044f57f4c643a70c668809c060233706aa7abf4301dc3cbb37044801::" providerId="AD" clId="Web-{ACCE8807-3AD9-172C-9FF7-97DEECE7CCCE}" dt="2023-04-08T08:43:41.967" v="601" actId="1076"/>
          <ac:spMkLst>
            <pc:docMk/>
            <pc:sldMk cId="4212644001" sldId="294"/>
            <ac:spMk id="7" creationId="{52A0A80B-278E-1B6A-59A4-132CA0C7A4EF}"/>
          </ac:spMkLst>
        </pc:spChg>
        <pc:picChg chg="add mod">
          <ac:chgData name="Guest User" userId="S::urn:spo:anon#d41d6a69044f57f4c643a70c668809c060233706aa7abf4301dc3cbb37044801::" providerId="AD" clId="Web-{ACCE8807-3AD9-172C-9FF7-97DEECE7CCCE}" dt="2023-04-08T08:21:36.812" v="492" actId="1076"/>
          <ac:picMkLst>
            <pc:docMk/>
            <pc:sldMk cId="4212644001" sldId="294"/>
            <ac:picMk id="4" creationId="{FC73C6E8-F42E-75C6-D1A3-30FA1C8523BD}"/>
          </ac:picMkLst>
        </pc:picChg>
        <pc:picChg chg="mod">
          <ac:chgData name="Guest User" userId="S::urn:spo:anon#d41d6a69044f57f4c643a70c668809c060233706aa7abf4301dc3cbb37044801::" providerId="AD" clId="Web-{ACCE8807-3AD9-172C-9FF7-97DEECE7CCCE}" dt="2023-04-08T08:21:40.734" v="493" actId="1076"/>
          <ac:picMkLst>
            <pc:docMk/>
            <pc:sldMk cId="4212644001" sldId="294"/>
            <ac:picMk id="6" creationId="{4A2BE48B-48F7-4E62-8299-646F465DC426}"/>
          </ac:picMkLst>
        </pc:picChg>
        <pc:picChg chg="add mod">
          <ac:chgData name="Guest User" userId="S::urn:spo:anon#d41d6a69044f57f4c643a70c668809c060233706aa7abf4301dc3cbb37044801::" providerId="AD" clId="Web-{ACCE8807-3AD9-172C-9FF7-97DEECE7CCCE}" dt="2023-04-08T08:29:13.345" v="519" actId="14100"/>
          <ac:picMkLst>
            <pc:docMk/>
            <pc:sldMk cId="4212644001" sldId="294"/>
            <ac:picMk id="8" creationId="{B800C16A-FEE3-DA75-67A3-B3432702410B}"/>
          </ac:picMkLst>
        </pc:picChg>
        <pc:picChg chg="add del mod">
          <ac:chgData name="Guest User" userId="S::urn:spo:anon#d41d6a69044f57f4c643a70c668809c060233706aa7abf4301dc3cbb37044801::" providerId="AD" clId="Web-{ACCE8807-3AD9-172C-9FF7-97DEECE7CCCE}" dt="2023-04-08T08:29:08.532" v="518"/>
          <ac:picMkLst>
            <pc:docMk/>
            <pc:sldMk cId="4212644001" sldId="294"/>
            <ac:picMk id="9" creationId="{1D7A0169-EBBC-AFCB-CBF4-23575F0929DB}"/>
          </ac:picMkLst>
        </pc:picChg>
      </pc:sldChg>
      <pc:sldChg chg="add del replId">
        <pc:chgData name="Guest User" userId="S::urn:spo:anon#d41d6a69044f57f4c643a70c668809c060233706aa7abf4301dc3cbb37044801::" providerId="AD" clId="Web-{ACCE8807-3AD9-172C-9FF7-97DEECE7CCCE}" dt="2023-04-08T08:39:06.489" v="553"/>
        <pc:sldMkLst>
          <pc:docMk/>
          <pc:sldMk cId="4263093385" sldId="295"/>
        </pc:sldMkLst>
      </pc:sldChg>
      <pc:sldChg chg="addSp modSp add replId">
        <pc:chgData name="Guest User" userId="S::urn:spo:anon#d41d6a69044f57f4c643a70c668809c060233706aa7abf4301dc3cbb37044801::" providerId="AD" clId="Web-{ACCE8807-3AD9-172C-9FF7-97DEECE7CCCE}" dt="2023-04-08T08:41:24.400" v="585" actId="20577"/>
        <pc:sldMkLst>
          <pc:docMk/>
          <pc:sldMk cId="3647430003" sldId="296"/>
        </pc:sldMkLst>
        <pc:spChg chg="add mod">
          <ac:chgData name="Guest User" userId="S::urn:spo:anon#d41d6a69044f57f4c643a70c668809c060233706aa7abf4301dc3cbb37044801::" providerId="AD" clId="Web-{ACCE8807-3AD9-172C-9FF7-97DEECE7CCCE}" dt="2023-04-08T08:41:24.400" v="585" actId="20577"/>
          <ac:spMkLst>
            <pc:docMk/>
            <pc:sldMk cId="3647430003" sldId="296"/>
            <ac:spMk id="2" creationId="{1A87C608-33D1-7563-3665-4D0AF714A49F}"/>
          </ac:spMkLst>
        </pc:spChg>
      </pc:sldChg>
    </pc:docChg>
  </pc:docChgLst>
  <pc:docChgLst>
    <pc:chgData name="jaygaudse6069@gmail.com" userId="S::jaygaudse6069_gmail.com#ext#@bostoninstituteofanalyti399.onmicrosoft.com::772e6284-ad1d-4d8f-ba1e-15f2cefab82f" providerId="AD" clId="Web-{53F09B3E-584E-C93D-ADDF-360E73E3B258}"/>
    <pc:docChg chg="addSld delSld modSld sldOrd">
      <pc:chgData name="jaygaudse6069@gmail.com" userId="S::jaygaudse6069_gmail.com#ext#@bostoninstituteofanalyti399.onmicrosoft.com::772e6284-ad1d-4d8f-ba1e-15f2cefab82f" providerId="AD" clId="Web-{53F09B3E-584E-C93D-ADDF-360E73E3B258}" dt="2023-06-03T19:39:43.251" v="533" actId="1076"/>
      <pc:docMkLst>
        <pc:docMk/>
      </pc:docMkLst>
      <pc:sldChg chg="addSp modSp del">
        <pc:chgData name="jaygaudse6069@gmail.com" userId="S::jaygaudse6069_gmail.com#ext#@bostoninstituteofanalyti399.onmicrosoft.com::772e6284-ad1d-4d8f-ba1e-15f2cefab82f" providerId="AD" clId="Web-{53F09B3E-584E-C93D-ADDF-360E73E3B258}" dt="2023-06-03T19:37:41.124" v="511"/>
        <pc:sldMkLst>
          <pc:docMk/>
          <pc:sldMk cId="1252571269" sldId="270"/>
        </pc:sldMkLst>
        <pc:spChg chg="add mod">
          <ac:chgData name="jaygaudse6069@gmail.com" userId="S::jaygaudse6069_gmail.com#ext#@bostoninstituteofanalyti399.onmicrosoft.com::772e6284-ad1d-4d8f-ba1e-15f2cefab82f" providerId="AD" clId="Web-{53F09B3E-584E-C93D-ADDF-360E73E3B258}" dt="2023-06-03T18:32:42.752" v="471" actId="20577"/>
          <ac:spMkLst>
            <pc:docMk/>
            <pc:sldMk cId="1252571269" sldId="270"/>
            <ac:spMk id="2" creationId="{89F4009F-3FF3-74F6-0230-1A301E700962}"/>
          </ac:spMkLst>
        </pc:spChg>
        <pc:spChg chg="mod">
          <ac:chgData name="jaygaudse6069@gmail.com" userId="S::jaygaudse6069_gmail.com#ext#@bostoninstituteofanalyti399.onmicrosoft.com::772e6284-ad1d-4d8f-ba1e-15f2cefab82f" providerId="AD" clId="Web-{53F09B3E-584E-C93D-ADDF-360E73E3B258}" dt="2023-06-03T18:32:52.971" v="475"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53F09B3E-584E-C93D-ADDF-360E73E3B258}" dt="2023-06-03T18:25:18.078" v="449" actId="14100"/>
          <ac:spMkLst>
            <pc:docMk/>
            <pc:sldMk cId="1252571269" sldId="270"/>
            <ac:spMk id="9" creationId="{D06B6D32-CF6D-87A2-53F6-EB0CD37F4A42}"/>
          </ac:spMkLst>
        </pc:spChg>
        <pc:picChg chg="mod">
          <ac:chgData name="jaygaudse6069@gmail.com" userId="S::jaygaudse6069_gmail.com#ext#@bostoninstituteofanalyti399.onmicrosoft.com::772e6284-ad1d-4d8f-ba1e-15f2cefab82f" providerId="AD" clId="Web-{53F09B3E-584E-C93D-ADDF-360E73E3B258}" dt="2023-06-03T18:28:09.100" v="455" actId="1076"/>
          <ac:picMkLst>
            <pc:docMk/>
            <pc:sldMk cId="1252571269" sldId="270"/>
            <ac:picMk id="4" creationId="{1338DE00-DD54-CABF-C6C1-8852DF43777D}"/>
          </ac:picMkLst>
        </pc:picChg>
      </pc:sldChg>
      <pc:sldChg chg="addSp delSp modSp del">
        <pc:chgData name="jaygaudse6069@gmail.com" userId="S::jaygaudse6069_gmail.com#ext#@bostoninstituteofanalyti399.onmicrosoft.com::772e6284-ad1d-4d8f-ba1e-15f2cefab82f" providerId="AD" clId="Web-{53F09B3E-584E-C93D-ADDF-360E73E3B258}" dt="2023-06-03T19:37:44.093" v="512"/>
        <pc:sldMkLst>
          <pc:docMk/>
          <pc:sldMk cId="1756244935" sldId="281"/>
        </pc:sldMkLst>
        <pc:spChg chg="add del mod">
          <ac:chgData name="jaygaudse6069@gmail.com" userId="S::jaygaudse6069_gmail.com#ext#@bostoninstituteofanalyti399.onmicrosoft.com::772e6284-ad1d-4d8f-ba1e-15f2cefab82f" providerId="AD" clId="Web-{53F09B3E-584E-C93D-ADDF-360E73E3B258}" dt="2023-06-03T18:36:34.558" v="502" actId="20577"/>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53F09B3E-584E-C93D-ADDF-360E73E3B258}" dt="2023-06-03T18:35:49.759" v="497" actId="1076"/>
          <ac:spMkLst>
            <pc:docMk/>
            <pc:sldMk cId="1756244935" sldId="281"/>
            <ac:spMk id="3" creationId="{F475C9AF-9D59-03AE-C0F1-C37B155F644B}"/>
          </ac:spMkLst>
        </pc:spChg>
        <pc:spChg chg="add del mod">
          <ac:chgData name="jaygaudse6069@gmail.com" userId="S::jaygaudse6069_gmail.com#ext#@bostoninstituteofanalyti399.onmicrosoft.com::772e6284-ad1d-4d8f-ba1e-15f2cefab82f" providerId="AD" clId="Web-{53F09B3E-584E-C93D-ADDF-360E73E3B258}" dt="2023-06-03T17:17:33.580" v="433"/>
          <ac:spMkLst>
            <pc:docMk/>
            <pc:sldMk cId="1756244935" sldId="281"/>
            <ac:spMk id="4" creationId="{A81F701A-3852-7E61-66C5-F6F6FD480F63}"/>
          </ac:spMkLst>
        </pc:spChg>
        <pc:spChg chg="add del mod">
          <ac:chgData name="jaygaudse6069@gmail.com" userId="S::jaygaudse6069_gmail.com#ext#@bostoninstituteofanalyti399.onmicrosoft.com::772e6284-ad1d-4d8f-ba1e-15f2cefab82f" providerId="AD" clId="Web-{53F09B3E-584E-C93D-ADDF-360E73E3B258}" dt="2023-06-03T18:33:53.177" v="486" actId="20577"/>
          <ac:spMkLst>
            <pc:docMk/>
            <pc:sldMk cId="1756244935" sldId="281"/>
            <ac:spMk id="5" creationId="{13D1B815-A8E8-6724-4C4F-BA1668422F3E}"/>
          </ac:spMkLst>
        </pc:spChg>
      </pc:sldChg>
      <pc:sldChg chg="del">
        <pc:chgData name="jaygaudse6069@gmail.com" userId="S::jaygaudse6069_gmail.com#ext#@bostoninstituteofanalyti399.onmicrosoft.com::772e6284-ad1d-4d8f-ba1e-15f2cefab82f" providerId="AD" clId="Web-{53F09B3E-584E-C93D-ADDF-360E73E3B258}" dt="2023-06-03T15:51:44.070" v="1"/>
        <pc:sldMkLst>
          <pc:docMk/>
          <pc:sldMk cId="845138166" sldId="282"/>
        </pc:sldMkLst>
      </pc:sldChg>
      <pc:sldChg chg="del">
        <pc:chgData name="jaygaudse6069@gmail.com" userId="S::jaygaudse6069_gmail.com#ext#@bostoninstituteofanalyti399.onmicrosoft.com::772e6284-ad1d-4d8f-ba1e-15f2cefab82f" providerId="AD" clId="Web-{53F09B3E-584E-C93D-ADDF-360E73E3B258}" dt="2023-06-03T19:38:12.859" v="521"/>
        <pc:sldMkLst>
          <pc:docMk/>
          <pc:sldMk cId="3647430003" sldId="296"/>
        </pc:sldMkLst>
      </pc:sldChg>
      <pc:sldChg chg="del ord">
        <pc:chgData name="jaygaudse6069@gmail.com" userId="S::jaygaudse6069_gmail.com#ext#@bostoninstituteofanalyti399.onmicrosoft.com::772e6284-ad1d-4d8f-ba1e-15f2cefab82f" providerId="AD" clId="Web-{53F09B3E-584E-C93D-ADDF-360E73E3B258}" dt="2023-06-03T19:37:49.436" v="514"/>
        <pc:sldMkLst>
          <pc:docMk/>
          <pc:sldMk cId="3950455689" sldId="297"/>
        </pc:sldMkLst>
      </pc:sldChg>
      <pc:sldChg chg="delSp">
        <pc:chgData name="jaygaudse6069@gmail.com" userId="S::jaygaudse6069_gmail.com#ext#@bostoninstituteofanalyti399.onmicrosoft.com::772e6284-ad1d-4d8f-ba1e-15f2cefab82f" providerId="AD" clId="Web-{53F09B3E-584E-C93D-ADDF-360E73E3B258}" dt="2023-06-03T15:59:59.635" v="64"/>
        <pc:sldMkLst>
          <pc:docMk/>
          <pc:sldMk cId="1052015915" sldId="298"/>
        </pc:sldMkLst>
        <pc:spChg chg="del">
          <ac:chgData name="jaygaudse6069@gmail.com" userId="S::jaygaudse6069_gmail.com#ext#@bostoninstituteofanalyti399.onmicrosoft.com::772e6284-ad1d-4d8f-ba1e-15f2cefab82f" providerId="AD" clId="Web-{53F09B3E-584E-C93D-ADDF-360E73E3B258}" dt="2023-06-03T15:59:59.635" v="64"/>
          <ac:spMkLst>
            <pc:docMk/>
            <pc:sldMk cId="1052015915" sldId="298"/>
            <ac:spMk id="2" creationId="{0C15E4EC-5518-1821-16FE-375FF44F61E5}"/>
          </ac:spMkLst>
        </pc:spChg>
        <pc:picChg chg="del">
          <ac:chgData name="jaygaudse6069@gmail.com" userId="S::jaygaudse6069_gmail.com#ext#@bostoninstituteofanalyti399.onmicrosoft.com::772e6284-ad1d-4d8f-ba1e-15f2cefab82f" providerId="AD" clId="Web-{53F09B3E-584E-C93D-ADDF-360E73E3B258}" dt="2023-06-03T15:59:43.260" v="63"/>
          <ac:picMkLst>
            <pc:docMk/>
            <pc:sldMk cId="1052015915" sldId="298"/>
            <ac:picMk id="3" creationId="{83CA32FE-FFDE-B04A-0B16-9BA32BE0B3A8}"/>
          </ac:picMkLst>
        </pc:picChg>
      </pc:sldChg>
      <pc:sldChg chg="addSp del ord">
        <pc:chgData name="jaygaudse6069@gmail.com" userId="S::jaygaudse6069_gmail.com#ext#@bostoninstituteofanalyti399.onmicrosoft.com::772e6284-ad1d-4d8f-ba1e-15f2cefab82f" providerId="AD" clId="Web-{53F09B3E-584E-C93D-ADDF-360E73E3B258}" dt="2023-06-03T19:38:08.109" v="520"/>
        <pc:sldMkLst>
          <pc:docMk/>
          <pc:sldMk cId="3905584999" sldId="304"/>
        </pc:sldMkLst>
        <pc:picChg chg="add">
          <ac:chgData name="jaygaudse6069@gmail.com" userId="S::jaygaudse6069_gmail.com#ext#@bostoninstituteofanalyti399.onmicrosoft.com::772e6284-ad1d-4d8f-ba1e-15f2cefab82f" providerId="AD" clId="Web-{53F09B3E-584E-C93D-ADDF-360E73E3B258}" dt="2023-06-03T16:40:54.423" v="370"/>
          <ac:picMkLst>
            <pc:docMk/>
            <pc:sldMk cId="3905584999" sldId="304"/>
            <ac:picMk id="2" creationId="{1D6A9C43-546E-FFC2-46D9-ED98F9A7FD9C}"/>
          </ac:picMkLst>
        </pc:picChg>
      </pc:sldChg>
      <pc:sldChg chg="addSp modSp del ord">
        <pc:chgData name="jaygaudse6069@gmail.com" userId="S::jaygaudse6069_gmail.com#ext#@bostoninstituteofanalyti399.onmicrosoft.com::772e6284-ad1d-4d8f-ba1e-15f2cefab82f" providerId="AD" clId="Web-{53F09B3E-584E-C93D-ADDF-360E73E3B258}" dt="2023-06-03T19:37:51.937" v="515"/>
        <pc:sldMkLst>
          <pc:docMk/>
          <pc:sldMk cId="3559273396" sldId="305"/>
        </pc:sldMkLst>
        <pc:picChg chg="add mod">
          <ac:chgData name="jaygaudse6069@gmail.com" userId="S::jaygaudse6069_gmail.com#ext#@bostoninstituteofanalyti399.onmicrosoft.com::772e6284-ad1d-4d8f-ba1e-15f2cefab82f" providerId="AD" clId="Web-{53F09B3E-584E-C93D-ADDF-360E73E3B258}" dt="2023-06-03T15:53:31.464" v="17" actId="1076"/>
          <ac:picMkLst>
            <pc:docMk/>
            <pc:sldMk cId="3559273396" sldId="305"/>
            <ac:picMk id="2" creationId="{7EEFAFB1-D90E-1AD2-D40E-49A0C61D47BA}"/>
          </ac:picMkLst>
        </pc:picChg>
        <pc:picChg chg="mod">
          <ac:chgData name="jaygaudse6069@gmail.com" userId="S::jaygaudse6069_gmail.com#ext#@bostoninstituteofanalyti399.onmicrosoft.com::772e6284-ad1d-4d8f-ba1e-15f2cefab82f" providerId="AD" clId="Web-{53F09B3E-584E-C93D-ADDF-360E73E3B258}" dt="2023-06-03T15:53:34.839" v="18"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53F09B3E-584E-C93D-ADDF-360E73E3B258}" dt="2023-06-03T15:53:28.464" v="16" actId="14100"/>
          <ac:picMkLst>
            <pc:docMk/>
            <pc:sldMk cId="3559273396" sldId="305"/>
            <ac:picMk id="9" creationId="{0CB34209-72E2-54C0-8133-7B6C9D16162B}"/>
          </ac:picMkLst>
        </pc:picChg>
      </pc:sldChg>
      <pc:sldChg chg="del">
        <pc:chgData name="jaygaudse6069@gmail.com" userId="S::jaygaudse6069_gmail.com#ext#@bostoninstituteofanalyti399.onmicrosoft.com::772e6284-ad1d-4d8f-ba1e-15f2cefab82f" providerId="AD" clId="Web-{53F09B3E-584E-C93D-ADDF-360E73E3B258}" dt="2023-06-03T19:38:05.015" v="519"/>
        <pc:sldMkLst>
          <pc:docMk/>
          <pc:sldMk cId="2286214769" sldId="306"/>
        </pc:sldMkLst>
      </pc:sldChg>
      <pc:sldChg chg="delSp modSp del">
        <pc:chgData name="jaygaudse6069@gmail.com" userId="S::jaygaudse6069_gmail.com#ext#@bostoninstituteofanalyti399.onmicrosoft.com::772e6284-ad1d-4d8f-ba1e-15f2cefab82f" providerId="AD" clId="Web-{53F09B3E-584E-C93D-ADDF-360E73E3B258}" dt="2023-06-03T19:37:46.765" v="513"/>
        <pc:sldMkLst>
          <pc:docMk/>
          <pc:sldMk cId="859933508" sldId="307"/>
        </pc:sldMkLst>
        <pc:spChg chg="del">
          <ac:chgData name="jaygaudse6069@gmail.com" userId="S::jaygaudse6069_gmail.com#ext#@bostoninstituteofanalyti399.onmicrosoft.com::772e6284-ad1d-4d8f-ba1e-15f2cefab82f" providerId="AD" clId="Web-{53F09B3E-584E-C93D-ADDF-360E73E3B258}" dt="2023-06-03T15:55:39" v="33"/>
          <ac:spMkLst>
            <pc:docMk/>
            <pc:sldMk cId="859933508" sldId="307"/>
            <ac:spMk id="3" creationId="{718A9091-B154-9159-A546-6E02BBD646D1}"/>
          </ac:spMkLst>
        </pc:spChg>
        <pc:spChg chg="mod">
          <ac:chgData name="jaygaudse6069@gmail.com" userId="S::jaygaudse6069_gmail.com#ext#@bostoninstituteofanalyti399.onmicrosoft.com::772e6284-ad1d-4d8f-ba1e-15f2cefab82f" providerId="AD" clId="Web-{53F09B3E-584E-C93D-ADDF-360E73E3B258}" dt="2023-06-03T18:43:48.778" v="510" actId="20577"/>
          <ac:spMkLst>
            <pc:docMk/>
            <pc:sldMk cId="859933508" sldId="307"/>
            <ac:spMk id="5" creationId="{A6AC1149-7024-A0EC-BA8D-C498B1A7C028}"/>
          </ac:spMkLst>
        </pc:spChg>
        <pc:spChg chg="del">
          <ac:chgData name="jaygaudse6069@gmail.com" userId="S::jaygaudse6069_gmail.com#ext#@bostoninstituteofanalyti399.onmicrosoft.com::772e6284-ad1d-4d8f-ba1e-15f2cefab82f" providerId="AD" clId="Web-{53F09B3E-584E-C93D-ADDF-360E73E3B258}" dt="2023-06-03T15:55:43.954" v="34"/>
          <ac:spMkLst>
            <pc:docMk/>
            <pc:sldMk cId="859933508" sldId="307"/>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5:27.922" v="32"/>
          <ac:spMkLst>
            <pc:docMk/>
            <pc:sldMk cId="859933508" sldId="307"/>
            <ac:spMk id="8" creationId="{E35BD990-E826-3680-13E0-410C1E9DDC10}"/>
          </ac:spMkLst>
        </pc:spChg>
      </pc:sldChg>
      <pc:sldChg chg="addSp delSp modSp del">
        <pc:chgData name="jaygaudse6069@gmail.com" userId="S::jaygaudse6069_gmail.com#ext#@bostoninstituteofanalyti399.onmicrosoft.com::772e6284-ad1d-4d8f-ba1e-15f2cefab82f" providerId="AD" clId="Web-{53F09B3E-584E-C93D-ADDF-360E73E3B258}" dt="2023-06-03T19:37:57.421" v="517"/>
        <pc:sldMkLst>
          <pc:docMk/>
          <pc:sldMk cId="744809205" sldId="308"/>
        </pc:sldMkLst>
        <pc:spChg chg="add mod">
          <ac:chgData name="jaygaudse6069@gmail.com" userId="S::jaygaudse6069_gmail.com#ext#@bostoninstituteofanalyti399.onmicrosoft.com::772e6284-ad1d-4d8f-ba1e-15f2cefab82f" providerId="AD" clId="Web-{53F09B3E-584E-C93D-ADDF-360E73E3B258}" dt="2023-06-03T16:39:38.107" v="365" actId="20577"/>
          <ac:spMkLst>
            <pc:docMk/>
            <pc:sldMk cId="744809205" sldId="308"/>
            <ac:spMk id="4" creationId="{387AC18B-E47C-72FE-7C6F-E085E9217EC4}"/>
          </ac:spMkLst>
        </pc:spChg>
        <pc:spChg chg="del">
          <ac:chgData name="jaygaudse6069@gmail.com" userId="S::jaygaudse6069_gmail.com#ext#@bostoninstituteofanalyti399.onmicrosoft.com::772e6284-ad1d-4d8f-ba1e-15f2cefab82f" providerId="AD" clId="Web-{53F09B3E-584E-C93D-ADDF-360E73E3B258}" dt="2023-06-03T16:40:38.641" v="368"/>
          <ac:spMkLst>
            <pc:docMk/>
            <pc:sldMk cId="744809205" sldId="308"/>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43:47.820" v="408" actId="1076"/>
          <ac:picMkLst>
            <pc:docMk/>
            <pc:sldMk cId="744809205" sldId="308"/>
            <ac:picMk id="9" creationId="{7FA0D8A3-51F9-1C61-26CE-1839192FC3A4}"/>
          </ac:picMkLst>
        </pc:picChg>
        <pc:picChg chg="add mod">
          <ac:chgData name="jaygaudse6069@gmail.com" userId="S::jaygaudse6069_gmail.com#ext#@bostoninstituteofanalyti399.onmicrosoft.com::772e6284-ad1d-4d8f-ba1e-15f2cefab82f" providerId="AD" clId="Web-{53F09B3E-584E-C93D-ADDF-360E73E3B258}" dt="2023-06-03T16:43:26.038" v="403" actId="14100"/>
          <ac:picMkLst>
            <pc:docMk/>
            <pc:sldMk cId="744809205" sldId="308"/>
            <ac:picMk id="11" creationId="{7D0C0A0F-7C8C-2912-B938-BFA2EE9173B7}"/>
          </ac:picMkLst>
        </pc:picChg>
        <pc:picChg chg="add mod">
          <ac:chgData name="jaygaudse6069@gmail.com" userId="S::jaygaudse6069_gmail.com#ext#@bostoninstituteofanalyti399.onmicrosoft.com::772e6284-ad1d-4d8f-ba1e-15f2cefab82f" providerId="AD" clId="Web-{53F09B3E-584E-C93D-ADDF-360E73E3B258}" dt="2023-06-03T16:43:32.913" v="404" actId="1076"/>
          <ac:picMkLst>
            <pc:docMk/>
            <pc:sldMk cId="744809205" sldId="308"/>
            <ac:picMk id="13" creationId="{ED42DA50-AE3C-655B-7D7F-C5D3765C1158}"/>
          </ac:picMkLst>
        </pc:picChg>
        <pc:picChg chg="add del mod">
          <ac:chgData name="jaygaudse6069@gmail.com" userId="S::jaygaudse6069_gmail.com#ext#@bostoninstituteofanalyti399.onmicrosoft.com::772e6284-ad1d-4d8f-ba1e-15f2cefab82f" providerId="AD" clId="Web-{53F09B3E-584E-C93D-ADDF-360E73E3B258}" dt="2023-06-03T16:41:06.860" v="373"/>
          <ac:picMkLst>
            <pc:docMk/>
            <pc:sldMk cId="744809205" sldId="308"/>
            <ac:picMk id="15" creationId="{39F974F8-364E-0B76-64AE-58412F58D6F9}"/>
          </ac:picMkLst>
        </pc:picChg>
        <pc:picChg chg="add mod">
          <ac:chgData name="jaygaudse6069@gmail.com" userId="S::jaygaudse6069_gmail.com#ext#@bostoninstituteofanalyti399.onmicrosoft.com::772e6284-ad1d-4d8f-ba1e-15f2cefab82f" providerId="AD" clId="Web-{53F09B3E-584E-C93D-ADDF-360E73E3B258}" dt="2023-06-03T16:43:40.116" v="406" actId="14100"/>
          <ac:picMkLst>
            <pc:docMk/>
            <pc:sldMk cId="744809205" sldId="308"/>
            <ac:picMk id="17" creationId="{593D06FD-3AC8-162E-3127-F0CE82774091}"/>
          </ac:picMkLst>
        </pc:picChg>
        <pc:picChg chg="add mod">
          <ac:chgData name="jaygaudse6069@gmail.com" userId="S::jaygaudse6069_gmail.com#ext#@bostoninstituteofanalyti399.onmicrosoft.com::772e6284-ad1d-4d8f-ba1e-15f2cefab82f" providerId="AD" clId="Web-{53F09B3E-584E-C93D-ADDF-360E73E3B258}" dt="2023-06-03T16:42:55.427" v="396" actId="1076"/>
          <ac:picMkLst>
            <pc:docMk/>
            <pc:sldMk cId="744809205" sldId="308"/>
            <ac:picMk id="19" creationId="{70185B1C-0908-C6CF-87F8-3D3CEB9BAF36}"/>
          </ac:picMkLst>
        </pc:picChg>
        <pc:picChg chg="add mod">
          <ac:chgData name="jaygaudse6069@gmail.com" userId="S::jaygaudse6069_gmail.com#ext#@bostoninstituteofanalyti399.onmicrosoft.com::772e6284-ad1d-4d8f-ba1e-15f2cefab82f" providerId="AD" clId="Web-{53F09B3E-584E-C93D-ADDF-360E73E3B258}" dt="2023-06-03T16:42:58.271" v="397" actId="1076"/>
          <ac:picMkLst>
            <pc:docMk/>
            <pc:sldMk cId="744809205" sldId="308"/>
            <ac:picMk id="21" creationId="{E83F4EBC-D7B6-0043-70F3-CACCB63F383A}"/>
          </ac:picMkLst>
        </pc:picChg>
      </pc:sldChg>
      <pc:sldChg chg="addSp modSp del">
        <pc:chgData name="jaygaudse6069@gmail.com" userId="S::jaygaudse6069_gmail.com#ext#@bostoninstituteofanalyti399.onmicrosoft.com::772e6284-ad1d-4d8f-ba1e-15f2cefab82f" providerId="AD" clId="Web-{53F09B3E-584E-C93D-ADDF-360E73E3B258}" dt="2023-06-03T16:07:17.517" v="319"/>
        <pc:sldMkLst>
          <pc:docMk/>
          <pc:sldMk cId="3993113922" sldId="309"/>
        </pc:sldMkLst>
        <pc:spChg chg="mod">
          <ac:chgData name="jaygaudse6069@gmail.com" userId="S::jaygaudse6069_gmail.com#ext#@bostoninstituteofanalyti399.onmicrosoft.com::772e6284-ad1d-4d8f-ba1e-15f2cefab82f" providerId="AD" clId="Web-{53F09B3E-584E-C93D-ADDF-360E73E3B258}" dt="2023-06-03T16:06:20.015" v="313" actId="1076"/>
          <ac:spMkLst>
            <pc:docMk/>
            <pc:sldMk cId="3993113922" sldId="309"/>
            <ac:spMk id="3" creationId="{718A9091-B154-9159-A546-6E02BBD646D1}"/>
          </ac:spMkLst>
        </pc:spChg>
        <pc:spChg chg="add mod">
          <ac:chgData name="jaygaudse6069@gmail.com" userId="S::jaygaudse6069_gmail.com#ext#@bostoninstituteofanalyti399.onmicrosoft.com::772e6284-ad1d-4d8f-ba1e-15f2cefab82f" providerId="AD" clId="Web-{53F09B3E-584E-C93D-ADDF-360E73E3B258}" dt="2023-06-03T16:06:03.577" v="312" actId="1076"/>
          <ac:spMkLst>
            <pc:docMk/>
            <pc:sldMk cId="3993113922" sldId="309"/>
            <ac:spMk id="4" creationId="{9ADA7D43-396A-7910-C474-1F36A26D65FA}"/>
          </ac:spMkLst>
        </pc:spChg>
      </pc:sldChg>
      <pc:sldChg chg="addSp delSp modSp del mod setBg">
        <pc:chgData name="jaygaudse6069@gmail.com" userId="S::jaygaudse6069_gmail.com#ext#@bostoninstituteofanalyti399.onmicrosoft.com::772e6284-ad1d-4d8f-ba1e-15f2cefab82f" providerId="AD" clId="Web-{53F09B3E-584E-C93D-ADDF-360E73E3B258}" dt="2023-06-03T19:38:23.750" v="524"/>
        <pc:sldMkLst>
          <pc:docMk/>
          <pc:sldMk cId="1296933041" sldId="310"/>
        </pc:sldMkLst>
        <pc:spChg chg="del">
          <ac:chgData name="jaygaudse6069@gmail.com" userId="S::jaygaudse6069_gmail.com#ext#@bostoninstituteofanalyti399.onmicrosoft.com::772e6284-ad1d-4d8f-ba1e-15f2cefab82f" providerId="AD" clId="Web-{53F09B3E-584E-C93D-ADDF-360E73E3B258}" dt="2023-06-03T15:59:26.150" v="62"/>
          <ac:spMkLst>
            <pc:docMk/>
            <pc:sldMk cId="1296933041" sldId="310"/>
            <ac:spMk id="3" creationId="{718A9091-B154-9159-A546-6E02BBD646D1}"/>
          </ac:spMkLst>
        </pc:spChg>
        <pc:spChg chg="add mod ord">
          <ac:chgData name="jaygaudse6069@gmail.com" userId="S::jaygaudse6069_gmail.com#ext#@bostoninstituteofanalyti399.onmicrosoft.com::772e6284-ad1d-4d8f-ba1e-15f2cefab82f" providerId="AD" clId="Web-{53F09B3E-584E-C93D-ADDF-360E73E3B258}" dt="2023-06-03T15:59:16.899" v="61" actId="20577"/>
          <ac:spMkLst>
            <pc:docMk/>
            <pc:sldMk cId="1296933041" sldId="310"/>
            <ac:spMk id="4" creationId="{B7A703F3-1CBA-C7BB-5343-39A97028BEC9}"/>
          </ac:spMkLst>
        </pc:spChg>
        <pc:spChg chg="del mod">
          <ac:chgData name="jaygaudse6069@gmail.com" userId="S::jaygaudse6069_gmail.com#ext#@bostoninstituteofanalyti399.onmicrosoft.com::772e6284-ad1d-4d8f-ba1e-15f2cefab82f" providerId="AD" clId="Web-{53F09B3E-584E-C93D-ADDF-360E73E3B258}" dt="2023-06-03T15:57:17.145" v="43"/>
          <ac:spMkLst>
            <pc:docMk/>
            <pc:sldMk cId="1296933041" sldId="310"/>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7:35.630" v="45"/>
          <ac:spMkLst>
            <pc:docMk/>
            <pc:sldMk cId="1296933041" sldId="310"/>
            <ac:spMk id="8" creationId="{E35BD990-E826-3680-13E0-410C1E9DDC1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3" creationId="{231BF440-39FA-4087-84CC-2EEC0BBDAF29}"/>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5" creationId="{F04E4CBA-303B-48BD-8451-C2701CB0EEBF}"/>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7" creationId="{F6CA58B3-AFCC-4A40-9882-50D5080879B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9" creationId="{75C56826-D4E5-42ED-8529-079651CB3005}"/>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1" creationId="{82095FCE-EF05-4443-B97A-85DEE3A5CA17}"/>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3" creationId="{CA00AE6B-AA30-4CF8-BA6F-339B780AD76C}"/>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8" creationId="{231BF440-39FA-4087-84CC-2EEC0BBDAF29}"/>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0" creationId="{F04E4CBA-303B-48BD-8451-C2701CB0EEBF}"/>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2" creationId="{F6CA58B3-AFCC-4A40-9882-50D5080879B0}"/>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4" creationId="{75C56826-D4E5-42ED-8529-079651CB3005}"/>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6" creationId="{82095FCE-EF05-4443-B97A-85DEE3A5CA17}"/>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8" creationId="{CA00AE6B-AA30-4CF8-BA6F-339B780AD76C}"/>
          </ac:spMkLst>
        </pc:spChg>
        <pc:picChg chg="mod">
          <ac:chgData name="jaygaudse6069@gmail.com" userId="S::jaygaudse6069_gmail.com#ext#@bostoninstituteofanalyti399.onmicrosoft.com::772e6284-ad1d-4d8f-ba1e-15f2cefab82f" providerId="AD" clId="Web-{53F09B3E-584E-C93D-ADDF-360E73E3B258}" dt="2023-06-03T15:56:11.142" v="37"/>
          <ac:picMkLst>
            <pc:docMk/>
            <pc:sldMk cId="1296933041" sldId="310"/>
            <ac:picMk id="2" creationId="{BDB90223-5D15-41E3-9664-BD96C3BD25A2}"/>
          </ac:picMkLst>
        </pc:picChg>
        <pc:picChg chg="del mod">
          <ac:chgData name="jaygaudse6069@gmail.com" userId="S::jaygaudse6069_gmail.com#ext#@bostoninstituteofanalyti399.onmicrosoft.com::772e6284-ad1d-4d8f-ba1e-15f2cefab82f" providerId="AD" clId="Web-{53F09B3E-584E-C93D-ADDF-360E73E3B258}" dt="2023-06-03T15:57:21.364" v="44"/>
          <ac:picMkLst>
            <pc:docMk/>
            <pc:sldMk cId="1296933041" sldId="310"/>
            <ac:picMk id="7" creationId="{4019A7C7-4F37-4807-89DC-50EF4BBEB556}"/>
          </ac:picMkLst>
        </pc:picChg>
        <pc:picChg chg="add">
          <ac:chgData name="jaygaudse6069@gmail.com" userId="S::jaygaudse6069_gmail.com#ext#@bostoninstituteofanalyti399.onmicrosoft.com::772e6284-ad1d-4d8f-ba1e-15f2cefab82f" providerId="AD" clId="Web-{53F09B3E-584E-C93D-ADDF-360E73E3B258}" dt="2023-06-03T15:57:12.520" v="42"/>
          <ac:picMkLst>
            <pc:docMk/>
            <pc:sldMk cId="1296933041" sldId="310"/>
            <ac:picMk id="9" creationId="{0609A245-486D-A855-7E04-D502AE1B9E24}"/>
          </ac:picMkLst>
        </pc:picChg>
      </pc:sldChg>
      <pc:sldChg chg="del">
        <pc:chgData name="jaygaudse6069@gmail.com" userId="S::jaygaudse6069_gmail.com#ext#@bostoninstituteofanalyti399.onmicrosoft.com::772e6284-ad1d-4d8f-ba1e-15f2cefab82f" providerId="AD" clId="Web-{53F09B3E-584E-C93D-ADDF-360E73E3B258}" dt="2023-06-03T19:38:19.500" v="523"/>
        <pc:sldMkLst>
          <pc:docMk/>
          <pc:sldMk cId="2343143288" sldId="313"/>
        </pc:sldMkLst>
      </pc:sldChg>
      <pc:sldChg chg="del">
        <pc:chgData name="jaygaudse6069@gmail.com" userId="S::jaygaudse6069_gmail.com#ext#@bostoninstituteofanalyti399.onmicrosoft.com::772e6284-ad1d-4d8f-ba1e-15f2cefab82f" providerId="AD" clId="Web-{53F09B3E-584E-C93D-ADDF-360E73E3B258}" dt="2023-06-03T19:38:16.468" v="522"/>
        <pc:sldMkLst>
          <pc:docMk/>
          <pc:sldMk cId="3177362985" sldId="314"/>
        </pc:sldMkLst>
      </pc:sldChg>
      <pc:sldChg chg="addSp delSp modSp del ord">
        <pc:chgData name="jaygaudse6069@gmail.com" userId="S::jaygaudse6069_gmail.com#ext#@bostoninstituteofanalyti399.onmicrosoft.com::772e6284-ad1d-4d8f-ba1e-15f2cefab82f" providerId="AD" clId="Web-{53F09B3E-584E-C93D-ADDF-360E73E3B258}" dt="2023-06-03T19:37:54.468" v="516"/>
        <pc:sldMkLst>
          <pc:docMk/>
          <pc:sldMk cId="1189344885" sldId="315"/>
        </pc:sldMkLst>
        <pc:spChg chg="add mod">
          <ac:chgData name="jaygaudse6069@gmail.com" userId="S::jaygaudse6069_gmail.com#ext#@bostoninstituteofanalyti399.onmicrosoft.com::772e6284-ad1d-4d8f-ba1e-15f2cefab82f" providerId="AD" clId="Web-{53F09B3E-584E-C93D-ADDF-360E73E3B258}" dt="2023-06-03T16:27:50.674" v="353" actId="14100"/>
          <ac:spMkLst>
            <pc:docMk/>
            <pc:sldMk cId="1189344885" sldId="315"/>
            <ac:spMk id="5" creationId="{C8646627-BBBC-4D84-B325-580ABEA4B316}"/>
          </ac:spMkLst>
        </pc:spChg>
        <pc:spChg chg="del">
          <ac:chgData name="jaygaudse6069@gmail.com" userId="S::jaygaudse6069_gmail.com#ext#@bostoninstituteofanalyti399.onmicrosoft.com::772e6284-ad1d-4d8f-ba1e-15f2cefab82f" providerId="AD" clId="Web-{53F09B3E-584E-C93D-ADDF-360E73E3B258}" dt="2023-06-03T16:28:05.815" v="355"/>
          <ac:spMkLst>
            <pc:docMk/>
            <pc:sldMk cId="1189344885" sldId="315"/>
            <ac:spMk id="6" creationId="{2FCBF0B7-94AB-BD25-B9D7-E5A88529D971}"/>
          </ac:spMkLst>
        </pc:spChg>
        <pc:spChg chg="mod">
          <ac:chgData name="jaygaudse6069@gmail.com" userId="S::jaygaudse6069_gmail.com#ext#@bostoninstituteofanalyti399.onmicrosoft.com::772e6284-ad1d-4d8f-ba1e-15f2cefab82f" providerId="AD" clId="Web-{53F09B3E-584E-C93D-ADDF-360E73E3B258}" dt="2023-06-03T16:28:14.300" v="356" actId="1076"/>
          <ac:spMkLst>
            <pc:docMk/>
            <pc:sldMk cId="1189344885" sldId="315"/>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08:16.473" v="323" actId="1076"/>
          <ac:picMkLst>
            <pc:docMk/>
            <pc:sldMk cId="1189344885" sldId="315"/>
            <ac:picMk id="3" creationId="{2ECC9F18-BCE1-D564-D464-7315C939C72C}"/>
          </ac:picMkLst>
        </pc:picChg>
        <pc:picChg chg="add mod">
          <ac:chgData name="jaygaudse6069@gmail.com" userId="S::jaygaudse6069_gmail.com#ext#@bostoninstituteofanalyti399.onmicrosoft.com::772e6284-ad1d-4d8f-ba1e-15f2cefab82f" providerId="AD" clId="Web-{53F09B3E-584E-C93D-ADDF-360E73E3B258}" dt="2023-06-03T16:27:56.627" v="354" actId="1076"/>
          <ac:picMkLst>
            <pc:docMk/>
            <pc:sldMk cId="1189344885" sldId="315"/>
            <ac:picMk id="4" creationId="{6AD06D32-F4EF-2AAF-1199-C88CABBF64AE}"/>
          </ac:picMkLst>
        </pc:picChg>
      </pc:sldChg>
      <pc:sldChg chg="add replId">
        <pc:chgData name="jaygaudse6069@gmail.com" userId="S::jaygaudse6069_gmail.com#ext#@bostoninstituteofanalyti399.onmicrosoft.com::772e6284-ad1d-4d8f-ba1e-15f2cefab82f" providerId="AD" clId="Web-{53F09B3E-584E-C93D-ADDF-360E73E3B258}" dt="2023-06-03T16:06:47.297" v="314"/>
        <pc:sldMkLst>
          <pc:docMk/>
          <pc:sldMk cId="558299909" sldId="316"/>
        </pc:sldMkLst>
      </pc:sldChg>
      <pc:sldChg chg="add replId">
        <pc:chgData name="jaygaudse6069@gmail.com" userId="S::jaygaudse6069_gmail.com#ext#@bostoninstituteofanalyti399.onmicrosoft.com::772e6284-ad1d-4d8f-ba1e-15f2cefab82f" providerId="AD" clId="Web-{53F09B3E-584E-C93D-ADDF-360E73E3B258}" dt="2023-06-03T16:06:52.079" v="315"/>
        <pc:sldMkLst>
          <pc:docMk/>
          <pc:sldMk cId="1601312262" sldId="317"/>
        </pc:sldMkLst>
      </pc:sldChg>
      <pc:sldChg chg="add replId">
        <pc:chgData name="jaygaudse6069@gmail.com" userId="S::jaygaudse6069_gmail.com#ext#@bostoninstituteofanalyti399.onmicrosoft.com::772e6284-ad1d-4d8f-ba1e-15f2cefab82f" providerId="AD" clId="Web-{53F09B3E-584E-C93D-ADDF-360E73E3B258}" dt="2023-06-03T19:38:29.875" v="525"/>
        <pc:sldMkLst>
          <pc:docMk/>
          <pc:sldMk cId="2214311409" sldId="318"/>
        </pc:sldMkLst>
      </pc:sldChg>
      <pc:sldChg chg="addSp delSp modSp add del ord replId">
        <pc:chgData name="jaygaudse6069@gmail.com" userId="S::jaygaudse6069_gmail.com#ext#@bostoninstituteofanalyti399.onmicrosoft.com::772e6284-ad1d-4d8f-ba1e-15f2cefab82f" providerId="AD" clId="Web-{53F09B3E-584E-C93D-ADDF-360E73E3B258}" dt="2023-06-03T19:38:01.952" v="518"/>
        <pc:sldMkLst>
          <pc:docMk/>
          <pc:sldMk cId="4130826897" sldId="318"/>
        </pc:sldMkLst>
        <pc:spChg chg="add mod">
          <ac:chgData name="jaygaudse6069@gmail.com" userId="S::jaygaudse6069_gmail.com#ext#@bostoninstituteofanalyti399.onmicrosoft.com::772e6284-ad1d-4d8f-ba1e-15f2cefab82f" providerId="AD" clId="Web-{53F09B3E-584E-C93D-ADDF-360E73E3B258}" dt="2023-06-03T16:58:33.224" v="423" actId="20577"/>
          <ac:spMkLst>
            <pc:docMk/>
            <pc:sldMk cId="4130826897" sldId="318"/>
            <ac:spMk id="3" creationId="{584BF8C9-E72A-13E1-4E84-5154925BCB99}"/>
          </ac:spMkLst>
        </pc:spChg>
        <pc:spChg chg="add mod">
          <ac:chgData name="jaygaudse6069@gmail.com" userId="S::jaygaudse6069_gmail.com#ext#@bostoninstituteofanalyti399.onmicrosoft.com::772e6284-ad1d-4d8f-ba1e-15f2cefab82f" providerId="AD" clId="Web-{53F09B3E-584E-C93D-ADDF-360E73E3B258}" dt="2023-06-03T17:05:42.854" v="428" actId="1076"/>
          <ac:spMkLst>
            <pc:docMk/>
            <pc:sldMk cId="4130826897" sldId="318"/>
            <ac:spMk id="4" creationId="{7A3BBEAD-9281-BB2F-7E18-9A2DA4A440CF}"/>
          </ac:spMkLst>
        </pc:spChg>
        <pc:spChg chg="del">
          <ac:chgData name="jaygaudse6069@gmail.com" userId="S::jaygaudse6069_gmail.com#ext#@bostoninstituteofanalyti399.onmicrosoft.com::772e6284-ad1d-4d8f-ba1e-15f2cefab82f" providerId="AD" clId="Web-{53F09B3E-584E-C93D-ADDF-360E73E3B258}" dt="2023-06-03T16:58:59.334" v="424"/>
          <ac:spMkLst>
            <pc:docMk/>
            <pc:sldMk cId="4130826897" sldId="318"/>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6:56:31.414" v="416"/>
          <ac:spMkLst>
            <pc:docMk/>
            <pc:sldMk cId="4130826897" sldId="318"/>
            <ac:spMk id="8" creationId="{E35BD990-E826-3680-13E0-410C1E9DDC10}"/>
          </ac:spMkLst>
        </pc:spChg>
      </pc:sldChg>
      <pc:sldChg chg="add replId">
        <pc:chgData name="jaygaudse6069@gmail.com" userId="S::jaygaudse6069_gmail.com#ext#@bostoninstituteofanalyti399.onmicrosoft.com::772e6284-ad1d-4d8f-ba1e-15f2cefab82f" providerId="AD" clId="Web-{53F09B3E-584E-C93D-ADDF-360E73E3B258}" dt="2023-06-03T19:38:34.078" v="526"/>
        <pc:sldMkLst>
          <pc:docMk/>
          <pc:sldMk cId="1732964745" sldId="319"/>
        </pc:sldMkLst>
      </pc:sldChg>
      <pc:sldChg chg="add replId">
        <pc:chgData name="jaygaudse6069@gmail.com" userId="S::jaygaudse6069_gmail.com#ext#@bostoninstituteofanalyti399.onmicrosoft.com::772e6284-ad1d-4d8f-ba1e-15f2cefab82f" providerId="AD" clId="Web-{53F09B3E-584E-C93D-ADDF-360E73E3B258}" dt="2023-06-03T19:38:37.625" v="527"/>
        <pc:sldMkLst>
          <pc:docMk/>
          <pc:sldMk cId="2191786966" sldId="320"/>
        </pc:sldMkLst>
      </pc:sldChg>
      <pc:sldChg chg="add replId">
        <pc:chgData name="jaygaudse6069@gmail.com" userId="S::jaygaudse6069_gmail.com#ext#@bostoninstituteofanalyti399.onmicrosoft.com::772e6284-ad1d-4d8f-ba1e-15f2cefab82f" providerId="AD" clId="Web-{53F09B3E-584E-C93D-ADDF-360E73E3B258}" dt="2023-06-03T19:38:41.891" v="528"/>
        <pc:sldMkLst>
          <pc:docMk/>
          <pc:sldMk cId="855327567" sldId="321"/>
        </pc:sldMkLst>
      </pc:sldChg>
      <pc:sldChg chg="add replId">
        <pc:chgData name="jaygaudse6069@gmail.com" userId="S::jaygaudse6069_gmail.com#ext#@bostoninstituteofanalyti399.onmicrosoft.com::772e6284-ad1d-4d8f-ba1e-15f2cefab82f" providerId="AD" clId="Web-{53F09B3E-584E-C93D-ADDF-360E73E3B258}" dt="2023-06-03T19:38:45.594" v="529"/>
        <pc:sldMkLst>
          <pc:docMk/>
          <pc:sldMk cId="2556973208" sldId="322"/>
        </pc:sldMkLst>
      </pc:sldChg>
      <pc:sldChg chg="add replId">
        <pc:chgData name="jaygaudse6069@gmail.com" userId="S::jaygaudse6069_gmail.com#ext#@bostoninstituteofanalyti399.onmicrosoft.com::772e6284-ad1d-4d8f-ba1e-15f2cefab82f" providerId="AD" clId="Web-{53F09B3E-584E-C93D-ADDF-360E73E3B258}" dt="2023-06-03T19:38:49.328" v="530"/>
        <pc:sldMkLst>
          <pc:docMk/>
          <pc:sldMk cId="450545381" sldId="323"/>
        </pc:sldMkLst>
      </pc:sldChg>
      <pc:sldChg chg="add replId">
        <pc:chgData name="jaygaudse6069@gmail.com" userId="S::jaygaudse6069_gmail.com#ext#@bostoninstituteofanalyti399.onmicrosoft.com::772e6284-ad1d-4d8f-ba1e-15f2cefab82f" providerId="AD" clId="Web-{53F09B3E-584E-C93D-ADDF-360E73E3B258}" dt="2023-06-03T19:38:52.610" v="531"/>
        <pc:sldMkLst>
          <pc:docMk/>
          <pc:sldMk cId="1560736688" sldId="324"/>
        </pc:sldMkLst>
      </pc:sldChg>
      <pc:sldChg chg="modSp add replId">
        <pc:chgData name="jaygaudse6069@gmail.com" userId="S::jaygaudse6069_gmail.com#ext#@bostoninstituteofanalyti399.onmicrosoft.com::772e6284-ad1d-4d8f-ba1e-15f2cefab82f" providerId="AD" clId="Web-{53F09B3E-584E-C93D-ADDF-360E73E3B258}" dt="2023-06-03T19:39:43.251" v="533" actId="1076"/>
        <pc:sldMkLst>
          <pc:docMk/>
          <pc:sldMk cId="2250602425" sldId="325"/>
        </pc:sldMkLst>
        <pc:picChg chg="mod">
          <ac:chgData name="jaygaudse6069@gmail.com" userId="S::jaygaudse6069_gmail.com#ext#@bostoninstituteofanalyti399.onmicrosoft.com::772e6284-ad1d-4d8f-ba1e-15f2cefab82f" providerId="AD" clId="Web-{53F09B3E-584E-C93D-ADDF-360E73E3B258}" dt="2023-06-03T19:39:43.251" v="533" actId="1076"/>
          <ac:picMkLst>
            <pc:docMk/>
            <pc:sldMk cId="2250602425" sldId="325"/>
            <ac:picMk id="2" creationId="{BDB90223-5D15-41E3-9664-BD96C3BD25A2}"/>
          </ac:picMkLst>
        </pc:picChg>
      </pc:sldChg>
    </pc:docChg>
  </pc:docChgLst>
  <pc:docChgLst>
    <pc:chgData name="reenaprajapati991@gmail.com" userId="S::reenaprajapati991_gmail.com#ext#@bostoninstituteofanalyti399.onmicrosoft.com::b522e6ab-0c44-4a91-b0ff-acdcebc20bd4" providerId="AD" clId="Web-{F50B0612-2969-BD45-C6AB-AF76B2524547}"/>
    <pc:docChg chg="modSld">
      <pc:chgData name="reenaprajapati991@gmail.com" userId="S::reenaprajapati991_gmail.com#ext#@bostoninstituteofanalyti399.onmicrosoft.com::b522e6ab-0c44-4a91-b0ff-acdcebc20bd4" providerId="AD" clId="Web-{F50B0612-2969-BD45-C6AB-AF76B2524547}" dt="2023-08-07T17:35:00.030" v="0"/>
      <pc:docMkLst>
        <pc:docMk/>
      </pc:docMkLst>
      <pc:sldChg chg="delSp">
        <pc:chgData name="reenaprajapati991@gmail.com" userId="S::reenaprajapati991_gmail.com#ext#@bostoninstituteofanalyti399.onmicrosoft.com::b522e6ab-0c44-4a91-b0ff-acdcebc20bd4" providerId="AD" clId="Web-{F50B0612-2969-BD45-C6AB-AF76B2524547}" dt="2023-08-07T17:35:00.030" v="0"/>
        <pc:sldMkLst>
          <pc:docMk/>
          <pc:sldMk cId="2191786966" sldId="320"/>
        </pc:sldMkLst>
        <pc:spChg chg="del">
          <ac:chgData name="reenaprajapati991@gmail.com" userId="S::reenaprajapati991_gmail.com#ext#@bostoninstituteofanalyti399.onmicrosoft.com::b522e6ab-0c44-4a91-b0ff-acdcebc20bd4" providerId="AD" clId="Web-{F50B0612-2969-BD45-C6AB-AF76B2524547}" dt="2023-08-07T17:35:00.030" v="0"/>
          <ac:spMkLst>
            <pc:docMk/>
            <pc:sldMk cId="2191786966" sldId="320"/>
            <ac:spMk id="6" creationId="{2FCBF0B7-94AB-BD25-B9D7-E5A88529D971}"/>
          </ac:spMkLst>
        </pc:spChg>
      </pc:sldChg>
    </pc:docChg>
  </pc:docChgLst>
  <pc:docChgLst>
    <pc:chgData name="Guest User" userId="S::urn:spo:anon#d41d6a69044f57f4c643a70c668809c060233706aa7abf4301dc3cbb37044801::" providerId="AD" clId="Web-{CDDF02E5-8F24-4710-BD91-78150815500F}"/>
    <pc:docChg chg="modSld">
      <pc:chgData name="Guest User" userId="S::urn:spo:anon#d41d6a69044f57f4c643a70c668809c060233706aa7abf4301dc3cbb37044801::" providerId="AD" clId="Web-{CDDF02E5-8F24-4710-BD91-78150815500F}" dt="2023-08-24T09:26:59.864" v="1" actId="1076"/>
      <pc:docMkLst>
        <pc:docMk/>
      </pc:docMkLst>
      <pc:sldChg chg="modSp">
        <pc:chgData name="Guest User" userId="S::urn:spo:anon#d41d6a69044f57f4c643a70c668809c060233706aa7abf4301dc3cbb37044801::" providerId="AD" clId="Web-{CDDF02E5-8F24-4710-BD91-78150815500F}" dt="2023-08-24T09:26:59.864" v="1" actId="1076"/>
        <pc:sldMkLst>
          <pc:docMk/>
          <pc:sldMk cId="2341085596" sldId="257"/>
        </pc:sldMkLst>
        <pc:picChg chg="mod">
          <ac:chgData name="Guest User" userId="S::urn:spo:anon#d41d6a69044f57f4c643a70c668809c060233706aa7abf4301dc3cbb37044801::" providerId="AD" clId="Web-{CDDF02E5-8F24-4710-BD91-78150815500F}" dt="2023-08-24T09:26:59.864"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DEF95E6-4860-48BC-8E54-174BF42F3042}"/>
    <pc:docChg chg="modSld">
      <pc:chgData name="Guest User" userId="S::urn:spo:anon#d41d6a69044f57f4c643a70c668809c060233706aa7abf4301dc3cbb37044801::" providerId="AD" clId="Web-{3DEF95E6-4860-48BC-8E54-174BF42F3042}" dt="2023-09-30T09:51:19.459" v="0" actId="1076"/>
      <pc:docMkLst>
        <pc:docMk/>
      </pc:docMkLst>
      <pc:sldChg chg="modSp">
        <pc:chgData name="Guest User" userId="S::urn:spo:anon#d41d6a69044f57f4c643a70c668809c060233706aa7abf4301dc3cbb37044801::" providerId="AD" clId="Web-{3DEF95E6-4860-48BC-8E54-174BF42F3042}" dt="2023-09-30T09:51:19.459" v="0" actId="1076"/>
        <pc:sldMkLst>
          <pc:docMk/>
          <pc:sldMk cId="818892514" sldId="381"/>
        </pc:sldMkLst>
        <pc:picChg chg="mod">
          <ac:chgData name="Guest User" userId="S::urn:spo:anon#d41d6a69044f57f4c643a70c668809c060233706aa7abf4301dc3cbb37044801::" providerId="AD" clId="Web-{3DEF95E6-4860-48BC-8E54-174BF42F3042}" dt="2023-09-30T09:51:19.459" v="0"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97BC6318-D708-3ABF-7B5B-484C17DF329D}"/>
    <pc:docChg chg="modSld">
      <pc:chgData name="Guest User" userId="S::urn:spo:anon#d41d6a69044f57f4c643a70c668809c060233706aa7abf4301dc3cbb37044801::" providerId="AD" clId="Web-{97BC6318-D708-3ABF-7B5B-484C17DF329D}" dt="2023-06-24T06:05:44.106" v="1"/>
      <pc:docMkLst>
        <pc:docMk/>
      </pc:docMkLst>
      <pc:sldChg chg="addSp modSp">
        <pc:chgData name="Guest User" userId="S::urn:spo:anon#d41d6a69044f57f4c643a70c668809c060233706aa7abf4301dc3cbb37044801::" providerId="AD" clId="Web-{97BC6318-D708-3ABF-7B5B-484C17DF329D}" dt="2023-06-24T06:05:44.106" v="1"/>
        <pc:sldMkLst>
          <pc:docMk/>
          <pc:sldMk cId="1948310906" sldId="332"/>
        </pc:sldMkLst>
        <pc:graphicFrameChg chg="add">
          <ac:chgData name="Guest User" userId="S::urn:spo:anon#d41d6a69044f57f4c643a70c668809c060233706aa7abf4301dc3cbb37044801::" providerId="AD" clId="Web-{97BC6318-D708-3ABF-7B5B-484C17DF329D}" dt="2023-06-24T06:05:44.106" v="1"/>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97BC6318-D708-3ABF-7B5B-484C17DF329D}" dt="2023-06-24T06:05:41.418" v="0" actId="14100"/>
          <ac:picMkLst>
            <pc:docMk/>
            <pc:sldMk cId="1948310906" sldId="332"/>
            <ac:picMk id="3" creationId="{40212622-0F5C-76FE-6259-5CDD6E6CA5B1}"/>
          </ac:picMkLst>
        </pc:picChg>
      </pc:sldChg>
    </pc:docChg>
  </pc:docChgLst>
  <pc:docChgLst>
    <pc:chgData name="Guest User" userId="S::urn:spo:anon#d41d6a69044f57f4c643a70c668809c060233706aa7abf4301dc3cbb37044801::" providerId="AD" clId="Web-{6D1DDAE0-B46B-11AC-982A-F3C32195FA87}"/>
    <pc:docChg chg="modSld">
      <pc:chgData name="Guest User" userId="S::urn:spo:anon#d41d6a69044f57f4c643a70c668809c060233706aa7abf4301dc3cbb37044801::" providerId="AD" clId="Web-{6D1DDAE0-B46B-11AC-982A-F3C32195FA87}" dt="2023-06-22T12:18:23.582" v="43" actId="14100"/>
      <pc:docMkLst>
        <pc:docMk/>
      </pc:docMkLst>
      <pc:sldChg chg="modSp">
        <pc:chgData name="Guest User" userId="S::urn:spo:anon#d41d6a69044f57f4c643a70c668809c060233706aa7abf4301dc3cbb37044801::" providerId="AD" clId="Web-{6D1DDAE0-B46B-11AC-982A-F3C32195FA87}" dt="2023-06-22T12:18:23.582" v="43" actId="14100"/>
        <pc:sldMkLst>
          <pc:docMk/>
          <pc:sldMk cId="1460273554" sldId="327"/>
        </pc:sldMkLst>
        <pc:spChg chg="mod">
          <ac:chgData name="Guest User" userId="S::urn:spo:anon#d41d6a69044f57f4c643a70c668809c060233706aa7abf4301dc3cbb37044801::" providerId="AD" clId="Web-{6D1DDAE0-B46B-11AC-982A-F3C32195FA87}" dt="2023-06-22T12:18:11.222" v="41" actId="14100"/>
          <ac:spMkLst>
            <pc:docMk/>
            <pc:sldMk cId="1460273554" sldId="327"/>
            <ac:spMk id="4" creationId="{B56E3493-F35C-66B7-19CB-C3B8BB301380}"/>
          </ac:spMkLst>
        </pc:spChg>
        <pc:picChg chg="mod">
          <ac:chgData name="Guest User" userId="S::urn:spo:anon#d41d6a69044f57f4c643a70c668809c060233706aa7abf4301dc3cbb37044801::" providerId="AD" clId="Web-{6D1DDAE0-B46B-11AC-982A-F3C32195FA87}" dt="2023-06-22T12:18:23.582" v="43" actId="14100"/>
          <ac:picMkLst>
            <pc:docMk/>
            <pc:sldMk cId="1460273554" sldId="327"/>
            <ac:picMk id="3" creationId="{0182F3A4-0CEC-F4DF-9EF5-CF13E3BC38E4}"/>
          </ac:picMkLst>
        </pc:picChg>
      </pc:sldChg>
      <pc:sldChg chg="modSp">
        <pc:chgData name="Guest User" userId="S::urn:spo:anon#d41d6a69044f57f4c643a70c668809c060233706aa7abf4301dc3cbb37044801::" providerId="AD" clId="Web-{6D1DDAE0-B46B-11AC-982A-F3C32195FA87}" dt="2023-06-22T12:16:35.047" v="19" actId="20577"/>
        <pc:sldMkLst>
          <pc:docMk/>
          <pc:sldMk cId="3671700765" sldId="335"/>
        </pc:sldMkLst>
        <pc:spChg chg="mod">
          <ac:chgData name="Guest User" userId="S::urn:spo:anon#d41d6a69044f57f4c643a70c668809c060233706aa7abf4301dc3cbb37044801::" providerId="AD" clId="Web-{6D1DDAE0-B46B-11AC-982A-F3C32195FA87}" dt="2023-06-22T12:16:35.047" v="19" actId="20577"/>
          <ac:spMkLst>
            <pc:docMk/>
            <pc:sldMk cId="3671700765" sldId="335"/>
            <ac:spMk id="3" creationId="{484045FE-D6B1-3DF9-B24F-282AFDFB93F5}"/>
          </ac:spMkLst>
        </pc:spChg>
      </pc:sldChg>
      <pc:sldChg chg="modSp">
        <pc:chgData name="Guest User" userId="S::urn:spo:anon#d41d6a69044f57f4c643a70c668809c060233706aa7abf4301dc3cbb37044801::" providerId="AD" clId="Web-{6D1DDAE0-B46B-11AC-982A-F3C32195FA87}" dt="2023-06-22T12:17:14.705" v="35" actId="1076"/>
        <pc:sldMkLst>
          <pc:docMk/>
          <pc:sldMk cId="222868434" sldId="336"/>
        </pc:sldMkLst>
        <pc:spChg chg="mod">
          <ac:chgData name="Guest User" userId="S::urn:spo:anon#d41d6a69044f57f4c643a70c668809c060233706aa7abf4301dc3cbb37044801::" providerId="AD" clId="Web-{6D1DDAE0-B46B-11AC-982A-F3C32195FA87}" dt="2023-06-22T12:17:13.361" v="34" actId="20577"/>
          <ac:spMkLst>
            <pc:docMk/>
            <pc:sldMk cId="222868434" sldId="336"/>
            <ac:spMk id="4" creationId="{B56E3493-F35C-66B7-19CB-C3B8BB301380}"/>
          </ac:spMkLst>
        </pc:spChg>
        <pc:spChg chg="mod">
          <ac:chgData name="Guest User" userId="S::urn:spo:anon#d41d6a69044f57f4c643a70c668809c060233706aa7abf4301dc3cbb37044801::" providerId="AD" clId="Web-{6D1DDAE0-B46B-11AC-982A-F3C32195FA87}" dt="2023-06-22T12:17:14.705" v="35" actId="1076"/>
          <ac:spMkLst>
            <pc:docMk/>
            <pc:sldMk cId="222868434" sldId="336"/>
            <ac:spMk id="5" creationId="{274C0F7E-9593-7F83-C9A4-4BA1DC707453}"/>
          </ac:spMkLst>
        </pc:spChg>
      </pc:sldChg>
    </pc:docChg>
  </pc:docChgLst>
  <pc:docChgLst>
    <pc:chgData name="Guest User" userId="S::urn:spo:anon#d41d6a69044f57f4c643a70c668809c060233706aa7abf4301dc3cbb37044801::" providerId="AD" clId="Web-{155BEBC4-E8ED-4BED-AE5B-4069113657D8}"/>
    <pc:docChg chg="addSld delSld modSld">
      <pc:chgData name="Guest User" userId="S::urn:spo:anon#d41d6a69044f57f4c643a70c668809c060233706aa7abf4301dc3cbb37044801::" providerId="AD" clId="Web-{155BEBC4-E8ED-4BED-AE5B-4069113657D8}" dt="2023-10-27T17:08:32.357" v="10"/>
      <pc:docMkLst>
        <pc:docMk/>
      </pc:docMkLst>
      <pc:sldChg chg="addSp delSp modSp">
        <pc:chgData name="Guest User" userId="S::urn:spo:anon#d41d6a69044f57f4c643a70c668809c060233706aa7abf4301dc3cbb37044801::" providerId="AD" clId="Web-{155BEBC4-E8ED-4BED-AE5B-4069113657D8}" dt="2023-10-27T17:08:12.935" v="6"/>
        <pc:sldMkLst>
          <pc:docMk/>
          <pc:sldMk cId="177204989" sldId="398"/>
        </pc:sldMkLst>
        <pc:picChg chg="del">
          <ac:chgData name="Guest User" userId="S::urn:spo:anon#d41d6a69044f57f4c643a70c668809c060233706aa7abf4301dc3cbb37044801::" providerId="AD" clId="Web-{155BEBC4-E8ED-4BED-AE5B-4069113657D8}" dt="2023-10-27T17:07:15.448" v="0"/>
          <ac:picMkLst>
            <pc:docMk/>
            <pc:sldMk cId="177204989" sldId="398"/>
            <ac:picMk id="8" creationId="{26EF8319-8881-D971-5F39-43B1B1A7B850}"/>
          </ac:picMkLst>
        </pc:picChg>
        <pc:picChg chg="add del mod">
          <ac:chgData name="Guest User" userId="S::urn:spo:anon#d41d6a69044f57f4c643a70c668809c060233706aa7abf4301dc3cbb37044801::" providerId="AD" clId="Web-{155BEBC4-E8ED-4BED-AE5B-4069113657D8}" dt="2023-10-27T17:08:12.935" v="6"/>
          <ac:picMkLst>
            <pc:docMk/>
            <pc:sldMk cId="177204989" sldId="398"/>
            <ac:picMk id="9" creationId="{A19D7577-9182-1CF7-0B70-F2E52633FBFD}"/>
          </ac:picMkLst>
        </pc:picChg>
      </pc:sldChg>
      <pc:sldChg chg="add del replId">
        <pc:chgData name="Guest User" userId="S::urn:spo:anon#d41d6a69044f57f4c643a70c668809c060233706aa7abf4301dc3cbb37044801::" providerId="AD" clId="Web-{155BEBC4-E8ED-4BED-AE5B-4069113657D8}" dt="2023-10-27T17:08:32.357" v="10"/>
        <pc:sldMkLst>
          <pc:docMk/>
          <pc:sldMk cId="1039777181" sldId="399"/>
        </pc:sldMkLst>
      </pc:sldChg>
      <pc:sldChg chg="new del">
        <pc:chgData name="Guest User" userId="S::urn:spo:anon#d41d6a69044f57f4c643a70c668809c060233706aa7abf4301dc3cbb37044801::" providerId="AD" clId="Web-{155BEBC4-E8ED-4BED-AE5B-4069113657D8}" dt="2023-10-27T17:08:25.997" v="8"/>
        <pc:sldMkLst>
          <pc:docMk/>
          <pc:sldMk cId="3471899632" sldId="399"/>
        </pc:sldMkLst>
      </pc:sldChg>
    </pc:docChg>
  </pc:docChgLst>
  <pc:docChgLst>
    <pc:chgData name="Guest User" userId="S::urn:spo:anon#d41d6a69044f57f4c643a70c668809c060233706aa7abf4301dc3cbb37044801::" providerId="AD" clId="Web-{CD91C428-EFA8-40CC-81FF-DB4F74B2E3B8}"/>
    <pc:docChg chg="modSld">
      <pc:chgData name="Guest User" userId="S::urn:spo:anon#d41d6a69044f57f4c643a70c668809c060233706aa7abf4301dc3cbb37044801::" providerId="AD" clId="Web-{CD91C428-EFA8-40CC-81FF-DB4F74B2E3B8}" dt="2023-09-02T06:40:41.487" v="1" actId="1076"/>
      <pc:docMkLst>
        <pc:docMk/>
      </pc:docMkLst>
      <pc:sldChg chg="modSp">
        <pc:chgData name="Guest User" userId="S::urn:spo:anon#d41d6a69044f57f4c643a70c668809c060233706aa7abf4301dc3cbb37044801::" providerId="AD" clId="Web-{CD91C428-EFA8-40CC-81FF-DB4F74B2E3B8}" dt="2023-09-02T06:40:41.487" v="1" actId="1076"/>
        <pc:sldMkLst>
          <pc:docMk/>
          <pc:sldMk cId="2341085596" sldId="257"/>
        </pc:sldMkLst>
        <pc:picChg chg="mod">
          <ac:chgData name="Guest User" userId="S::urn:spo:anon#d41d6a69044f57f4c643a70c668809c060233706aa7abf4301dc3cbb37044801::" providerId="AD" clId="Web-{CD91C428-EFA8-40CC-81FF-DB4F74B2E3B8}" dt="2023-09-02T06:40:41.487"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AEA49E4-0D6B-9F78-11D3-5E8350C1C536}"/>
    <pc:docChg chg="modSld">
      <pc:chgData name="Guest User" userId="S::urn:spo:anon#d41d6a69044f57f4c643a70c668809c060233706aa7abf4301dc3cbb37044801::" providerId="AD" clId="Web-{3AEA49E4-0D6B-9F78-11D3-5E8350C1C536}" dt="2023-04-07T07:48:51.199" v="1" actId="1076"/>
      <pc:docMkLst>
        <pc:docMk/>
      </pc:docMkLst>
      <pc:sldChg chg="modSp">
        <pc:chgData name="Guest User" userId="S::urn:spo:anon#d41d6a69044f57f4c643a70c668809c060233706aa7abf4301dc3cbb37044801::" providerId="AD" clId="Web-{3AEA49E4-0D6B-9F78-11D3-5E8350C1C536}" dt="2023-04-07T07:48:51.199" v="1" actId="1076"/>
        <pc:sldMkLst>
          <pc:docMk/>
          <pc:sldMk cId="1252571269" sldId="270"/>
        </pc:sldMkLst>
        <pc:picChg chg="mod">
          <ac:chgData name="Guest User" userId="S::urn:spo:anon#d41d6a69044f57f4c643a70c668809c060233706aa7abf4301dc3cbb37044801::" providerId="AD" clId="Web-{3AEA49E4-0D6B-9F78-11D3-5E8350C1C536}" dt="2023-04-07T07:48:51.199" v="1" actId="1076"/>
          <ac:picMkLst>
            <pc:docMk/>
            <pc:sldMk cId="1252571269" sldId="270"/>
            <ac:picMk id="7" creationId="{4019A7C7-4F37-4807-89DC-50EF4BBEB556}"/>
          </ac:picMkLst>
        </pc:picChg>
      </pc:sldChg>
    </pc:docChg>
  </pc:docChgLst>
  <pc:docChgLst>
    <pc:chgData name="Guest User" userId="S::urn:spo:anon#d41d6a69044f57f4c643a70c668809c060233706aa7abf4301dc3cbb37044801::" providerId="AD" clId="Web-{2C83BEFA-51FA-A7A4-2ED9-9F5556142868}"/>
    <pc:docChg chg="modSld">
      <pc:chgData name="Guest User" userId="S::urn:spo:anon#d41d6a69044f57f4c643a70c668809c060233706aa7abf4301dc3cbb37044801::" providerId="AD" clId="Web-{2C83BEFA-51FA-A7A4-2ED9-9F5556142868}" dt="2023-10-24T20:08:14.645" v="0" actId="1076"/>
      <pc:docMkLst>
        <pc:docMk/>
      </pc:docMkLst>
      <pc:sldChg chg="modSp">
        <pc:chgData name="Guest User" userId="S::urn:spo:anon#d41d6a69044f57f4c643a70c668809c060233706aa7abf4301dc3cbb37044801::" providerId="AD" clId="Web-{2C83BEFA-51FA-A7A4-2ED9-9F5556142868}" dt="2023-10-24T20:08:14.645" v="0" actId="1076"/>
        <pc:sldMkLst>
          <pc:docMk/>
          <pc:sldMk cId="1147586658" sldId="384"/>
        </pc:sldMkLst>
        <pc:picChg chg="mod">
          <ac:chgData name="Guest User" userId="S::urn:spo:anon#d41d6a69044f57f4c643a70c668809c060233706aa7abf4301dc3cbb37044801::" providerId="AD" clId="Web-{2C83BEFA-51FA-A7A4-2ED9-9F5556142868}" dt="2023-10-24T20:08:14.645" v="0" actId="1076"/>
          <ac:picMkLst>
            <pc:docMk/>
            <pc:sldMk cId="1147586658" sldId="384"/>
            <ac:picMk id="2" creationId="{BDB90223-5D15-41E3-9664-BD96C3BD25A2}"/>
          </ac:picMkLst>
        </pc:picChg>
      </pc:sldChg>
    </pc:docChg>
  </pc:docChgLst>
  <pc:docChgLst>
    <pc:chgData name="Guest User" userId="S::urn:spo:anon#d41d6a69044f57f4c643a70c668809c060233706aa7abf4301dc3cbb37044801::" providerId="AD" clId="Web-{48CB7606-B896-3D7B-57E6-BDF9E048D685}"/>
    <pc:docChg chg="modSld">
      <pc:chgData name="Guest User" userId="S::urn:spo:anon#d41d6a69044f57f4c643a70c668809c060233706aa7abf4301dc3cbb37044801::" providerId="AD" clId="Web-{48CB7606-B896-3D7B-57E6-BDF9E048D685}" dt="2023-10-22T05:59:42.641" v="0" actId="20577"/>
      <pc:docMkLst>
        <pc:docMk/>
      </pc:docMkLst>
      <pc:sldChg chg="modSp">
        <pc:chgData name="Guest User" userId="S::urn:spo:anon#d41d6a69044f57f4c643a70c668809c060233706aa7abf4301dc3cbb37044801::" providerId="AD" clId="Web-{48CB7606-B896-3D7B-57E6-BDF9E048D685}" dt="2023-10-22T05:59:42.641" v="0" actId="20577"/>
        <pc:sldMkLst>
          <pc:docMk/>
          <pc:sldMk cId="3084368489" sldId="382"/>
        </pc:sldMkLst>
        <pc:spChg chg="mod">
          <ac:chgData name="Guest User" userId="S::urn:spo:anon#d41d6a69044f57f4c643a70c668809c060233706aa7abf4301dc3cbb37044801::" providerId="AD" clId="Web-{48CB7606-B896-3D7B-57E6-BDF9E048D685}" dt="2023-10-22T05:59:42.641" v="0" actId="20577"/>
          <ac:spMkLst>
            <pc:docMk/>
            <pc:sldMk cId="3084368489" sldId="382"/>
            <ac:spMk id="3" creationId="{0498D189-494B-ED80-4684-4448F52E2D98}"/>
          </ac:spMkLst>
        </pc:spChg>
      </pc:sldChg>
    </pc:docChg>
  </pc:docChgLst>
  <pc:docChgLst>
    <pc:chgData name="Guest User" userId="S::urn:spo:anon#d41d6a69044f57f4c643a70c668809c060233706aa7abf4301dc3cbb37044801::" providerId="AD" clId="Web-{1389C6E2-2FA2-DA58-2EA5-A4121AFE4EAF}"/>
    <pc:docChg chg="modSld">
      <pc:chgData name="Guest User" userId="S::urn:spo:anon#d41d6a69044f57f4c643a70c668809c060233706aa7abf4301dc3cbb37044801::" providerId="AD" clId="Web-{1389C6E2-2FA2-DA58-2EA5-A4121AFE4EAF}" dt="2023-10-12T13:37:49.396" v="2" actId="14100"/>
      <pc:docMkLst>
        <pc:docMk/>
      </pc:docMkLst>
      <pc:sldChg chg="modSp">
        <pc:chgData name="Guest User" userId="S::urn:spo:anon#d41d6a69044f57f4c643a70c668809c060233706aa7abf4301dc3cbb37044801::" providerId="AD" clId="Web-{1389C6E2-2FA2-DA58-2EA5-A4121AFE4EAF}" dt="2023-10-12T13:37:49.396" v="2" actId="14100"/>
        <pc:sldMkLst>
          <pc:docMk/>
          <pc:sldMk cId="2341085596" sldId="257"/>
        </pc:sldMkLst>
        <pc:picChg chg="mod">
          <ac:chgData name="Guest User" userId="S::urn:spo:anon#d41d6a69044f57f4c643a70c668809c060233706aa7abf4301dc3cbb37044801::" providerId="AD" clId="Web-{1389C6E2-2FA2-DA58-2EA5-A4121AFE4EAF}" dt="2023-10-12T13:37:49.396" v="2"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AF8D8B-3C03-8664-DA33-C1559F472682}"/>
    <pc:docChg chg="modSld sldOrd">
      <pc:chgData name="Guest User" userId="S::urn:spo:anon#d41d6a69044f57f4c643a70c668809c060233706aa7abf4301dc3cbb37044801::" providerId="AD" clId="Web-{A2AF8D8B-3C03-8664-DA33-C1559F472682}" dt="2023-10-26T12:48:07.643" v="48" actId="1076"/>
      <pc:docMkLst>
        <pc:docMk/>
      </pc:docMkLst>
      <pc:sldChg chg="modSp">
        <pc:chgData name="Guest User" userId="S::urn:spo:anon#d41d6a69044f57f4c643a70c668809c060233706aa7abf4301dc3cbb37044801::" providerId="AD" clId="Web-{A2AF8D8B-3C03-8664-DA33-C1559F472682}" dt="2023-10-26T04:42:31.922" v="40" actId="1076"/>
        <pc:sldMkLst>
          <pc:docMk/>
          <pc:sldMk cId="818892514" sldId="381"/>
        </pc:sldMkLst>
        <pc:picChg chg="mod">
          <ac:chgData name="Guest User" userId="S::urn:spo:anon#d41d6a69044f57f4c643a70c668809c060233706aa7abf4301dc3cbb37044801::" providerId="AD" clId="Web-{A2AF8D8B-3C03-8664-DA33-C1559F472682}" dt="2023-10-26T04:42:31.922" v="40" actId="1076"/>
          <ac:picMkLst>
            <pc:docMk/>
            <pc:sldMk cId="818892514" sldId="381"/>
            <ac:picMk id="2" creationId="{BDB90223-5D15-41E3-9664-BD96C3BD25A2}"/>
          </ac:picMkLst>
        </pc:picChg>
      </pc:sldChg>
      <pc:sldChg chg="addSp delSp modSp">
        <pc:chgData name="Guest User" userId="S::urn:spo:anon#d41d6a69044f57f4c643a70c668809c060233706aa7abf4301dc3cbb37044801::" providerId="AD" clId="Web-{A2AF8D8B-3C03-8664-DA33-C1559F472682}" dt="2023-10-26T04:52:10.689" v="44" actId="1076"/>
        <pc:sldMkLst>
          <pc:docMk/>
          <pc:sldMk cId="1147586658" sldId="384"/>
        </pc:sldMkLst>
        <pc:spChg chg="add del mod">
          <ac:chgData name="Guest User" userId="S::urn:spo:anon#d41d6a69044f57f4c643a70c668809c060233706aa7abf4301dc3cbb37044801::" providerId="AD" clId="Web-{A2AF8D8B-3C03-8664-DA33-C1559F472682}" dt="2023-10-26T04:39:59.214" v="33"/>
          <ac:spMkLst>
            <pc:docMk/>
            <pc:sldMk cId="1147586658" sldId="384"/>
            <ac:spMk id="4" creationId="{9F50D2DC-E774-3EBD-223E-ABDE8D272DD5}"/>
          </ac:spMkLst>
        </pc:spChg>
        <pc:spChg chg="add del">
          <ac:chgData name="Guest User" userId="S::urn:spo:anon#d41d6a69044f57f4c643a70c668809c060233706aa7abf4301dc3cbb37044801::" providerId="AD" clId="Web-{A2AF8D8B-3C03-8664-DA33-C1559F472682}" dt="2023-10-26T04:41:10.716" v="35"/>
          <ac:spMkLst>
            <pc:docMk/>
            <pc:sldMk cId="1147586658" sldId="384"/>
            <ac:spMk id="9" creationId="{AD7B63F8-4B25-542D-351F-F6BDC7108B36}"/>
          </ac:spMkLst>
        </pc:spChg>
        <pc:spChg chg="add del mod">
          <ac:chgData name="Guest User" userId="S::urn:spo:anon#d41d6a69044f57f4c643a70c668809c060233706aa7abf4301dc3cbb37044801::" providerId="AD" clId="Web-{A2AF8D8B-3C03-8664-DA33-C1559F472682}" dt="2023-10-26T03:47:21.059" v="3"/>
          <ac:spMkLst>
            <pc:docMk/>
            <pc:sldMk cId="1147586658" sldId="384"/>
            <ac:spMk id="9" creationId="{F4DD258D-A326-CB8C-7D6C-060052502CB1}"/>
          </ac:spMkLst>
        </pc:spChg>
        <pc:spChg chg="add">
          <ac:chgData name="Guest User" userId="S::urn:spo:anon#d41d6a69044f57f4c643a70c668809c060233706aa7abf4301dc3cbb37044801::" providerId="AD" clId="Web-{A2AF8D8B-3C03-8664-DA33-C1559F472682}" dt="2023-10-26T04:41:51.014" v="37"/>
          <ac:spMkLst>
            <pc:docMk/>
            <pc:sldMk cId="1147586658" sldId="384"/>
            <ac:spMk id="10" creationId="{14324584-7F78-AE7C-C6B9-F97D75EF4A3B}"/>
          </ac:spMkLst>
        </pc:spChg>
        <pc:spChg chg="add del mod">
          <ac:chgData name="Guest User" userId="S::urn:spo:anon#d41d6a69044f57f4c643a70c668809c060233706aa7abf4301dc3cbb37044801::" providerId="AD" clId="Web-{A2AF8D8B-3C03-8664-DA33-C1559F472682}" dt="2023-10-26T03:59:30.814" v="17"/>
          <ac:spMkLst>
            <pc:docMk/>
            <pc:sldMk cId="1147586658" sldId="384"/>
            <ac:spMk id="12" creationId="{C361723F-C002-5466-992D-CB2C87660244}"/>
          </ac:spMkLst>
        </pc:spChg>
        <pc:picChg chg="mod">
          <ac:chgData name="Guest User" userId="S::urn:spo:anon#d41d6a69044f57f4c643a70c668809c060233706aa7abf4301dc3cbb37044801::" providerId="AD" clId="Web-{A2AF8D8B-3C03-8664-DA33-C1559F472682}" dt="2023-10-26T04:52:10.689" v="44" actId="1076"/>
          <ac:picMkLst>
            <pc:docMk/>
            <pc:sldMk cId="1147586658" sldId="384"/>
            <ac:picMk id="2" creationId="{BDB90223-5D15-41E3-9664-BD96C3BD25A2}"/>
          </ac:picMkLst>
        </pc:picChg>
        <pc:picChg chg="del">
          <ac:chgData name="Guest User" userId="S::urn:spo:anon#d41d6a69044f57f4c643a70c668809c060233706aa7abf4301dc3cbb37044801::" providerId="AD" clId="Web-{A2AF8D8B-3C03-8664-DA33-C1559F472682}" dt="2023-10-26T03:56:46.528" v="7"/>
          <ac:picMkLst>
            <pc:docMk/>
            <pc:sldMk cId="1147586658" sldId="384"/>
            <ac:picMk id="4" creationId="{7ECD0520-C613-2DA2-F491-42C229AEE5FC}"/>
          </ac:picMkLst>
        </pc:picChg>
        <pc:picChg chg="add del mod">
          <ac:chgData name="Guest User" userId="S::urn:spo:anon#d41d6a69044f57f4c643a70c668809c060233706aa7abf4301dc3cbb37044801::" providerId="AD" clId="Web-{A2AF8D8B-3C03-8664-DA33-C1559F472682}" dt="2023-10-26T03:49:50.001" v="6"/>
          <ac:picMkLst>
            <pc:docMk/>
            <pc:sldMk cId="1147586658" sldId="384"/>
            <ac:picMk id="10" creationId="{E3D01B7F-3347-A37D-1122-ABE481B09587}"/>
          </ac:picMkLst>
        </pc:picChg>
        <pc:picChg chg="add del mod">
          <ac:chgData name="Guest User" userId="S::urn:spo:anon#d41d6a69044f57f4c643a70c668809c060233706aa7abf4301dc3cbb37044801::" providerId="AD" clId="Web-{A2AF8D8B-3C03-8664-DA33-C1559F472682}" dt="2023-10-26T03:56:58.169" v="9"/>
          <ac:picMkLst>
            <pc:docMk/>
            <pc:sldMk cId="1147586658" sldId="384"/>
            <ac:picMk id="11" creationId="{3B7A127E-FD97-A766-D5D1-B4784B030635}"/>
          </ac:picMkLst>
        </pc:picChg>
        <pc:picChg chg="add del mod">
          <ac:chgData name="Guest User" userId="S::urn:spo:anon#d41d6a69044f57f4c643a70c668809c060233706aa7abf4301dc3cbb37044801::" providerId="AD" clId="Web-{A2AF8D8B-3C03-8664-DA33-C1559F472682}" dt="2023-10-26T04:01:47.521" v="21"/>
          <ac:picMkLst>
            <pc:docMk/>
            <pc:sldMk cId="1147586658" sldId="384"/>
            <ac:picMk id="13" creationId="{F36BD15E-89E2-D363-8175-FA7319B423BF}"/>
          </ac:picMkLst>
        </pc:picChg>
        <pc:picChg chg="add del mod">
          <ac:chgData name="Guest User" userId="S::urn:spo:anon#d41d6a69044f57f4c643a70c668809c060233706aa7abf4301dc3cbb37044801::" providerId="AD" clId="Web-{A2AF8D8B-3C03-8664-DA33-C1559F472682}" dt="2023-10-26T04:11:09.928" v="28"/>
          <ac:picMkLst>
            <pc:docMk/>
            <pc:sldMk cId="1147586658" sldId="384"/>
            <ac:picMk id="14" creationId="{FBD1D96A-7FC5-53B6-9905-4E72A1EB55AE}"/>
          </ac:picMkLst>
        </pc:picChg>
      </pc:sldChg>
      <pc:sldChg chg="modSp">
        <pc:chgData name="Guest User" userId="S::urn:spo:anon#d41d6a69044f57f4c643a70c668809c060233706aa7abf4301dc3cbb37044801::" providerId="AD" clId="Web-{A2AF8D8B-3C03-8664-DA33-C1559F472682}" dt="2023-10-26T06:22:28.640" v="45" actId="1076"/>
        <pc:sldMkLst>
          <pc:docMk/>
          <pc:sldMk cId="1602440175" sldId="386"/>
        </pc:sldMkLst>
        <pc:picChg chg="mod">
          <ac:chgData name="Guest User" userId="S::urn:spo:anon#d41d6a69044f57f4c643a70c668809c060233706aa7abf4301dc3cbb37044801::" providerId="AD" clId="Web-{A2AF8D8B-3C03-8664-DA33-C1559F472682}" dt="2023-10-26T06:22:28.640" v="45" actId="1076"/>
          <ac:picMkLst>
            <pc:docMk/>
            <pc:sldMk cId="1602440175" sldId="386"/>
            <ac:picMk id="3" creationId="{DE34D0E5-1F33-6EE6-CFF7-20DB0BA7D01F}"/>
          </ac:picMkLst>
        </pc:picChg>
      </pc:sldChg>
      <pc:sldChg chg="ord">
        <pc:chgData name="Guest User" userId="S::urn:spo:anon#d41d6a69044f57f4c643a70c668809c060233706aa7abf4301dc3cbb37044801::" providerId="AD" clId="Web-{A2AF8D8B-3C03-8664-DA33-C1559F472682}" dt="2023-10-26T12:28:25.779" v="46"/>
        <pc:sldMkLst>
          <pc:docMk/>
          <pc:sldMk cId="2551123818" sldId="390"/>
        </pc:sldMkLst>
      </pc:sldChg>
      <pc:sldChg chg="modSp">
        <pc:chgData name="Guest User" userId="S::urn:spo:anon#d41d6a69044f57f4c643a70c668809c060233706aa7abf4301dc3cbb37044801::" providerId="AD" clId="Web-{A2AF8D8B-3C03-8664-DA33-C1559F472682}" dt="2023-10-26T12:48:07.643" v="48" actId="1076"/>
        <pc:sldMkLst>
          <pc:docMk/>
          <pc:sldMk cId="468704614" sldId="392"/>
        </pc:sldMkLst>
        <pc:picChg chg="mod">
          <ac:chgData name="Guest User" userId="S::urn:spo:anon#d41d6a69044f57f4c643a70c668809c060233706aa7abf4301dc3cbb37044801::" providerId="AD" clId="Web-{A2AF8D8B-3C03-8664-DA33-C1559F472682}" dt="2023-10-26T12:48:07.643" v="48" actId="1076"/>
          <ac:picMkLst>
            <pc:docMk/>
            <pc:sldMk cId="468704614" sldId="392"/>
            <ac:picMk id="5" creationId="{1542F161-AA5C-42E6-144F-2B2E70DDA761}"/>
          </ac:picMkLst>
        </pc:picChg>
      </pc:sldChg>
      <pc:sldChg chg="addSp delSp modSp">
        <pc:chgData name="Guest User" userId="S::urn:spo:anon#d41d6a69044f57f4c643a70c668809c060233706aa7abf4301dc3cbb37044801::" providerId="AD" clId="Web-{A2AF8D8B-3C03-8664-DA33-C1559F472682}" dt="2023-10-26T04:50:53.780" v="43"/>
        <pc:sldMkLst>
          <pc:docMk/>
          <pc:sldMk cId="1801442327" sldId="393"/>
        </pc:sldMkLst>
        <pc:picChg chg="add del mod">
          <ac:chgData name="Guest User" userId="S::urn:spo:anon#d41d6a69044f57f4c643a70c668809c060233706aa7abf4301dc3cbb37044801::" providerId="AD" clId="Web-{A2AF8D8B-3C03-8664-DA33-C1559F472682}" dt="2023-10-26T04:50:53.780" v="43"/>
          <ac:picMkLst>
            <pc:docMk/>
            <pc:sldMk cId="1801442327" sldId="393"/>
            <ac:picMk id="7" creationId="{04E7105E-6249-D768-ABC8-37BC7B0CCF0B}"/>
          </ac:picMkLst>
        </pc:picChg>
      </pc:sldChg>
    </pc:docChg>
  </pc:docChgLst>
  <pc:docChgLst>
    <pc:chgData name="hellydhinoja123@gmail.com" userId="S::hellydhinoja123_gmail.com#ext#@bostoninstituteofanalyti399.onmicrosoft.com::0911855e-f33e-42e2-810a-997f40757b72" providerId="AD" clId="Web-{0EF290D7-876F-F1A2-9F63-5885AA7145C3}"/>
    <pc:docChg chg="modSld">
      <pc:chgData name="hellydhinoja123@gmail.com" userId="S::hellydhinoja123_gmail.com#ext#@bostoninstituteofanalyti399.onmicrosoft.com::0911855e-f33e-42e2-810a-997f40757b72" providerId="AD" clId="Web-{0EF290D7-876F-F1A2-9F63-5885AA7145C3}" dt="2023-09-23T18:37:42.205" v="112"/>
      <pc:docMkLst>
        <pc:docMk/>
      </pc:docMkLst>
      <pc:sldChg chg="addSp delSp modSp">
        <pc:chgData name="hellydhinoja123@gmail.com" userId="S::hellydhinoja123_gmail.com#ext#@bostoninstituteofanalyti399.onmicrosoft.com::0911855e-f33e-42e2-810a-997f40757b72" providerId="AD" clId="Web-{0EF290D7-876F-F1A2-9F63-5885AA7145C3}" dt="2023-09-23T18:37:42.205" v="112"/>
        <pc:sldMkLst>
          <pc:docMk/>
          <pc:sldMk cId="818892514" sldId="381"/>
        </pc:sldMkLst>
        <pc:spChg chg="add del mod">
          <ac:chgData name="hellydhinoja123@gmail.com" userId="S::hellydhinoja123_gmail.com#ext#@bostoninstituteofanalyti399.onmicrosoft.com::0911855e-f33e-42e2-810a-997f40757b72" providerId="AD" clId="Web-{0EF290D7-876F-F1A2-9F63-5885AA7145C3}" dt="2023-09-23T18:37:42.205" v="112"/>
          <ac:spMkLst>
            <pc:docMk/>
            <pc:sldMk cId="818892514" sldId="381"/>
            <ac:spMk id="3" creationId="{282E22FC-B050-0A5F-6E93-DF59C68A9B4B}"/>
          </ac:spMkLst>
        </pc:spChg>
      </pc:sldChg>
    </pc:docChg>
  </pc:docChgLst>
  <pc:docChgLst>
    <pc:chgData name="pradeepjain0200@gmail.com" userId="S::pradeepjain0200_gmail.com#ext#@bostoninstituteofanalyti399.onmicrosoft.com::5e765b14-4b2d-4c6b-8b5f-c8467786ba35" providerId="AD" clId="Web-{880C19E0-CADA-5149-5C69-672B0DB4F411}"/>
    <pc:docChg chg="addSld delSld modSld">
      <pc:chgData name="pradeepjain0200@gmail.com" userId="S::pradeepjain0200_gmail.com#ext#@bostoninstituteofanalyti399.onmicrosoft.com::5e765b14-4b2d-4c6b-8b5f-c8467786ba35" providerId="AD" clId="Web-{880C19E0-CADA-5149-5C69-672B0DB4F411}" dt="2023-06-16T18:12:39.053" v="405" actId="1076"/>
      <pc:docMkLst>
        <pc:docMk/>
      </pc:docMkLst>
      <pc:sldChg chg="modSp">
        <pc:chgData name="pradeepjain0200@gmail.com" userId="S::pradeepjain0200_gmail.com#ext#@bostoninstituteofanalyti399.onmicrosoft.com::5e765b14-4b2d-4c6b-8b5f-c8467786ba35" providerId="AD" clId="Web-{880C19E0-CADA-5149-5C69-672B0DB4F411}" dt="2023-06-16T18:12:39.053" v="405" actId="1076"/>
        <pc:sldMkLst>
          <pc:docMk/>
          <pc:sldMk cId="2729877128" sldId="311"/>
        </pc:sldMkLst>
        <pc:spChg chg="mod">
          <ac:chgData name="pradeepjain0200@gmail.com" userId="S::pradeepjain0200_gmail.com#ext#@bostoninstituteofanalyti399.onmicrosoft.com::5e765b14-4b2d-4c6b-8b5f-c8467786ba35" providerId="AD" clId="Web-{880C19E0-CADA-5149-5C69-672B0DB4F411}" dt="2023-06-16T18:12:39.053" v="405" actId="1076"/>
          <ac:spMkLst>
            <pc:docMk/>
            <pc:sldMk cId="2729877128" sldId="311"/>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1:28.597" v="396" actId="1076"/>
        <pc:sldMkLst>
          <pc:docMk/>
          <pc:sldMk cId="3529524057" sldId="312"/>
        </pc:sldMkLst>
        <pc:picChg chg="del">
          <ac:chgData name="pradeepjain0200@gmail.com" userId="S::pradeepjain0200_gmail.com#ext#@bostoninstituteofanalyti399.onmicrosoft.com::5e765b14-4b2d-4c6b-8b5f-c8467786ba35" providerId="AD" clId="Web-{880C19E0-CADA-5149-5C69-672B0DB4F411}" dt="2023-06-16T18:10:46.299" v="391"/>
          <ac:picMkLst>
            <pc:docMk/>
            <pc:sldMk cId="3529524057" sldId="312"/>
            <ac:picMk id="4" creationId="{000904EB-D2E2-B932-63EF-98B06939C89F}"/>
          </ac:picMkLst>
        </pc:picChg>
        <pc:picChg chg="add mod">
          <ac:chgData name="pradeepjain0200@gmail.com" userId="S::pradeepjain0200_gmail.com#ext#@bostoninstituteofanalyti399.onmicrosoft.com::5e765b14-4b2d-4c6b-8b5f-c8467786ba35" providerId="AD" clId="Web-{880C19E0-CADA-5149-5C69-672B0DB4F411}" dt="2023-06-16T18:11:28.597" v="396" actId="1076"/>
          <ac:picMkLst>
            <pc:docMk/>
            <pc:sldMk cId="3529524057" sldId="312"/>
            <ac:picMk id="11" creationId="{63752C3D-7137-051C-3461-4D4D34D17CEF}"/>
          </ac:picMkLst>
        </pc:picChg>
      </pc:sldChg>
      <pc:sldChg chg="modSp">
        <pc:chgData name="pradeepjain0200@gmail.com" userId="S::pradeepjain0200_gmail.com#ext#@bostoninstituteofanalyti399.onmicrosoft.com::5e765b14-4b2d-4c6b-8b5f-c8467786ba35" providerId="AD" clId="Web-{880C19E0-CADA-5149-5C69-672B0DB4F411}" dt="2023-06-16T18:10:01.813" v="390" actId="1076"/>
        <pc:sldMkLst>
          <pc:docMk/>
          <pc:sldMk cId="558299909" sldId="316"/>
        </pc:sldMkLst>
        <pc:spChg chg="mod">
          <ac:chgData name="pradeepjain0200@gmail.com" userId="S::pradeepjain0200_gmail.com#ext#@bostoninstituteofanalyti399.onmicrosoft.com::5e765b14-4b2d-4c6b-8b5f-c8467786ba35" providerId="AD" clId="Web-{880C19E0-CADA-5149-5C69-672B0DB4F411}" dt="2023-06-16T18:09:26.265" v="384" actId="1076"/>
          <ac:spMkLst>
            <pc:docMk/>
            <pc:sldMk cId="558299909" sldId="316"/>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8:10:01.813" v="390" actId="1076"/>
          <ac:spMkLst>
            <pc:docMk/>
            <pc:sldMk cId="558299909" sldId="316"/>
            <ac:spMk id="8" creationId="{E35BD990-E826-3680-13E0-410C1E9DDC10}"/>
          </ac:spMkLst>
        </pc:spChg>
      </pc:sldChg>
      <pc:sldChg chg="addSp delSp modSp add del mod setBg">
        <pc:chgData name="pradeepjain0200@gmail.com" userId="S::pradeepjain0200_gmail.com#ext#@bostoninstituteofanalyti399.onmicrosoft.com::5e765b14-4b2d-4c6b-8b5f-c8467786ba35" providerId="AD" clId="Web-{880C19E0-CADA-5149-5C69-672B0DB4F411}" dt="2023-06-16T16:11:17.928" v="244" actId="20577"/>
        <pc:sldMkLst>
          <pc:docMk/>
          <pc:sldMk cId="1601312262" sldId="317"/>
        </pc:sldMkLst>
        <pc:spChg chg="mod ord">
          <ac:chgData name="pradeepjain0200@gmail.com" userId="S::pradeepjain0200_gmail.com#ext#@bostoninstituteofanalyti399.onmicrosoft.com::5e765b14-4b2d-4c6b-8b5f-c8467786ba35" providerId="AD" clId="Web-{880C19E0-CADA-5149-5C69-672B0DB4F411}" dt="2023-06-16T16:11:17.928" v="244" actId="20577"/>
          <ac:spMkLst>
            <pc:docMk/>
            <pc:sldMk cId="1601312262" sldId="317"/>
            <ac:spMk id="4" creationId="{402702B7-9209-9C00-6B23-C87447F1A640}"/>
          </ac:spMkLst>
        </pc:spChg>
        <pc:spChg chg="mod">
          <ac:chgData name="pradeepjain0200@gmail.com" userId="S::pradeepjain0200_gmail.com#ext#@bostoninstituteofanalyti399.onmicrosoft.com::5e765b14-4b2d-4c6b-8b5f-c8467786ba35" providerId="AD" clId="Web-{880C19E0-CADA-5149-5C69-672B0DB4F411}" dt="2023-06-16T15:45:48.637" v="77"/>
          <ac:spMkLst>
            <pc:docMk/>
            <pc:sldMk cId="1601312262" sldId="317"/>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5:47:39.140" v="89" actId="14100"/>
          <ac:spMkLst>
            <pc:docMk/>
            <pc:sldMk cId="1601312262" sldId="317"/>
            <ac:spMk id="8" creationId="{E35BD990-E826-3680-13E0-410C1E9DDC10}"/>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2"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3"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5"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6" creationId="{7E734232-46A8-4884-9A59-B7E3BA4BC313}"/>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8" creationId="{D346B8D2-3218-41A5-B817-9ABFB108C6DA}"/>
          </ac:spMkLst>
        </pc:spChg>
        <pc:spChg chg="add del">
          <ac:chgData name="pradeepjain0200@gmail.com" userId="S::pradeepjain0200_gmail.com#ext#@bostoninstituteofanalyti399.onmicrosoft.com::5e765b14-4b2d-4c6b-8b5f-c8467786ba35" providerId="AD" clId="Web-{880C19E0-CADA-5149-5C69-672B0DB4F411}" dt="2023-06-16T15:41:17.457" v="18"/>
          <ac:spMkLst>
            <pc:docMk/>
            <pc:sldMk cId="1601312262" sldId="317"/>
            <ac:spMk id="19" creationId="{022BDE4A-8A20-4A69-9C5A-581C82036A4D}"/>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20" creationId="{88D6B9EF-FF47-487C-8B82-F9F2B9A54AD6}"/>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2" creationId="{890DEF05-784E-4B61-89E4-04C4ECF4E5A0}"/>
          </ac:spMkLst>
        </pc:spChg>
        <pc:spChg chg="add">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24" creationId="{FA69AAE0-49D5-4C8B-8BA2-55898C00E05E}"/>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28" creationId="{0A597D97-203B-498B-95D3-E90DC961039F}"/>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30" creationId="{6A6EF10E-DF41-4BD3-8EB4-6F646531DC26}"/>
          </ac:spMkLst>
        </pc:spChg>
        <pc:spChg chg="add del">
          <ac:chgData name="pradeepjain0200@gmail.com" userId="S::pradeepjain0200_gmail.com#ext#@bostoninstituteofanalyti399.onmicrosoft.com::5e765b14-4b2d-4c6b-8b5f-c8467786ba35" providerId="AD" clId="Web-{880C19E0-CADA-5149-5C69-672B0DB4F411}" dt="2023-06-16T15:42:58.132" v="35"/>
          <ac:spMkLst>
            <pc:docMk/>
            <pc:sldMk cId="1601312262" sldId="317"/>
            <ac:spMk id="32" creationId="{99ED5833-B85B-4103-8A3B-CAB0308E6C15}"/>
          </ac:spMkLst>
        </pc:spChg>
        <pc:spChg chg="add del">
          <ac:chgData name="pradeepjain0200@gmail.com" userId="S::pradeepjain0200_gmail.com#ext#@bostoninstituteofanalyti399.onmicrosoft.com::5e765b14-4b2d-4c6b-8b5f-c8467786ba35" providerId="AD" clId="Web-{880C19E0-CADA-5149-5C69-672B0DB4F411}" dt="2023-06-16T15:43:14.820" v="37"/>
          <ac:spMkLst>
            <pc:docMk/>
            <pc:sldMk cId="1601312262" sldId="317"/>
            <ac:spMk id="35" creationId="{F93E0B60-0204-4F9C-8CD5-C9BD373E1A58}"/>
          </ac:spMkLst>
        </pc:s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36" creationId="{2482B707-DAC7-4D8A-BA19-3771A51A641E}"/>
          </ac:grpSpMkLst>
        </pc:gr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41" creationId="{3BFA0782-E4B3-4AE1-904C-1068137609CA}"/>
          </ac:grpSpMkLst>
        </pc:grpChg>
        <pc:picChg chg="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5:44:05.571" v="61"/>
          <ac:picMkLst>
            <pc:docMk/>
            <pc:sldMk cId="1601312262" sldId="317"/>
            <ac:picMk id="3" creationId="{03B13F78-2C84-EE36-5331-E3FC823EB3F2}"/>
          </ac:picMkLst>
        </pc:picChg>
        <pc:picChg chg="add 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5" creationId="{CDE8E432-13C3-9F36-274D-B0B7A7F0D8F1}"/>
          </ac:picMkLst>
        </pc:picChg>
        <pc:picChg chg="add del mod ord">
          <ac:chgData name="pradeepjain0200@gmail.com" userId="S::pradeepjain0200_gmail.com#ext#@bostoninstituteofanalyti399.onmicrosoft.com::5e765b14-4b2d-4c6b-8b5f-c8467786ba35" providerId="AD" clId="Web-{880C19E0-CADA-5149-5C69-672B0DB4F411}" dt="2023-06-16T15:47:46.452" v="93"/>
          <ac:picMkLst>
            <pc:docMk/>
            <pc:sldMk cId="1601312262" sldId="317"/>
            <ac:picMk id="9" creationId="{C051B9B5-4A40-D21B-068F-B38D02115A48}"/>
          </ac:picMkLst>
        </pc:picChg>
        <pc:picChg chg="add del mod">
          <ac:chgData name="pradeepjain0200@gmail.com" userId="S::pradeepjain0200_gmail.com#ext#@bostoninstituteofanalyti399.onmicrosoft.com::5e765b14-4b2d-4c6b-8b5f-c8467786ba35" providerId="AD" clId="Web-{880C19E0-CADA-5149-5C69-672B0DB4F411}" dt="2023-06-16T15:44:11.368" v="62"/>
          <ac:picMkLst>
            <pc:docMk/>
            <pc:sldMk cId="1601312262" sldId="317"/>
            <ac:picMk id="10" creationId="{AFB3481B-AA7F-4C03-BBDA-C6E1D21C76D3}"/>
          </ac:picMkLst>
        </pc:picChg>
        <pc:picChg chg="add mod">
          <ac:chgData name="pradeepjain0200@gmail.com" userId="S::pradeepjain0200_gmail.com#ext#@bostoninstituteofanalyti399.onmicrosoft.com::5e765b14-4b2d-4c6b-8b5f-c8467786ba35" providerId="AD" clId="Web-{880C19E0-CADA-5149-5C69-672B0DB4F411}" dt="2023-06-16T15:51:07.599" v="125" actId="14100"/>
          <ac:picMkLst>
            <pc:docMk/>
            <pc:sldMk cId="1601312262" sldId="317"/>
            <ac:picMk id="25" creationId="{807E75B6-EA03-733B-CB69-A6409C3CA47A}"/>
          </ac:picMkLst>
        </pc:picChg>
        <pc:cxnChg chg="add del">
          <ac:chgData name="pradeepjain0200@gmail.com" userId="S::pradeepjain0200_gmail.com#ext#@bostoninstituteofanalyti399.onmicrosoft.com::5e765b14-4b2d-4c6b-8b5f-c8467786ba35" providerId="AD" clId="Web-{880C19E0-CADA-5149-5C69-672B0DB4F411}" dt="2023-06-16T15:47:49.890" v="94"/>
          <ac:cxnSpMkLst>
            <pc:docMk/>
            <pc:sldMk cId="1601312262" sldId="317"/>
            <ac:cxnSpMk id="14"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1:14.957" v="16"/>
          <ac:cxnSpMkLst>
            <pc:docMk/>
            <pc:sldMk cId="1601312262" sldId="317"/>
            <ac:cxnSpMk id="17"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3:21.461" v="50"/>
          <ac:cxnSpMkLst>
            <pc:docMk/>
            <pc:sldMk cId="1601312262" sldId="317"/>
            <ac:cxnSpMk id="23" creationId="{C41BAEC7-F7B0-4224-8B18-8F74B7D87F0B}"/>
          </ac:cxnSpMkLst>
        </pc:cxnChg>
      </pc:sldChg>
      <pc:sldChg chg="addSp modSp">
        <pc:chgData name="pradeepjain0200@gmail.com" userId="S::pradeepjain0200_gmail.com#ext#@bostoninstituteofanalyti399.onmicrosoft.com::5e765b14-4b2d-4c6b-8b5f-c8467786ba35" providerId="AD" clId="Web-{880C19E0-CADA-5149-5C69-672B0DB4F411}" dt="2023-06-16T17:56:26.802" v="362" actId="1076"/>
        <pc:sldMkLst>
          <pc:docMk/>
          <pc:sldMk cId="2214311409" sldId="318"/>
        </pc:sldMkLst>
        <pc:spChg chg="add mod">
          <ac:chgData name="pradeepjain0200@gmail.com" userId="S::pradeepjain0200_gmail.com#ext#@bostoninstituteofanalyti399.onmicrosoft.com::5e765b14-4b2d-4c6b-8b5f-c8467786ba35" providerId="AD" clId="Web-{880C19E0-CADA-5149-5C69-672B0DB4F411}" dt="2023-06-16T17:56:12.192" v="359" actId="1076"/>
          <ac:spMkLst>
            <pc:docMk/>
            <pc:sldMk cId="2214311409" sldId="318"/>
            <ac:spMk id="3" creationId="{3E0D0D39-A466-20B4-114C-82AEA70A1E84}"/>
          </ac:spMkLst>
        </pc:spChg>
        <pc:spChg chg="mod">
          <ac:chgData name="pradeepjain0200@gmail.com" userId="S::pradeepjain0200_gmail.com#ext#@bostoninstituteofanalyti399.onmicrosoft.com::5e765b14-4b2d-4c6b-8b5f-c8467786ba35" providerId="AD" clId="Web-{880C19E0-CADA-5149-5C69-672B0DB4F411}" dt="2023-06-16T17:56:26.802" v="362" actId="1076"/>
          <ac:spMkLst>
            <pc:docMk/>
            <pc:sldMk cId="2214311409" sldId="318"/>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7:56:19.801" v="361" actId="1076"/>
          <ac:spMkLst>
            <pc:docMk/>
            <pc:sldMk cId="2214311409" sldId="318"/>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2:03.677" v="400" actId="14100"/>
        <pc:sldMkLst>
          <pc:docMk/>
          <pc:sldMk cId="1732964745" sldId="319"/>
        </pc:sldMkLst>
        <pc:picChg chg="add del mod">
          <ac:chgData name="pradeepjain0200@gmail.com" userId="S::pradeepjain0200_gmail.com#ext#@bostoninstituteofanalyti399.onmicrosoft.com::5e765b14-4b2d-4c6b-8b5f-c8467786ba35" providerId="AD" clId="Web-{880C19E0-CADA-5149-5C69-672B0DB4F411}" dt="2023-06-16T18:11:46.864" v="397"/>
          <ac:picMkLst>
            <pc:docMk/>
            <pc:sldMk cId="1732964745" sldId="319"/>
            <ac:picMk id="3" creationId="{B1EE34B1-98FB-B84C-E90D-9B3716A091EC}"/>
          </ac:picMkLst>
        </pc:picChg>
        <pc:picChg chg="add mod">
          <ac:chgData name="pradeepjain0200@gmail.com" userId="S::pradeepjain0200_gmail.com#ext#@bostoninstituteofanalyti399.onmicrosoft.com::5e765b14-4b2d-4c6b-8b5f-c8467786ba35" providerId="AD" clId="Web-{880C19E0-CADA-5149-5C69-672B0DB4F411}" dt="2023-06-16T18:12:03.677" v="400" actId="14100"/>
          <ac:picMkLst>
            <pc:docMk/>
            <pc:sldMk cId="1732964745" sldId="319"/>
            <ac:picMk id="9" creationId="{ABF5257D-21E9-5DC8-F5E5-1331B90DAD26}"/>
          </ac:picMkLst>
        </pc:picChg>
      </pc:sldChg>
      <pc:sldChg chg="addSp delSp modSp">
        <pc:chgData name="pradeepjain0200@gmail.com" userId="S::pradeepjain0200_gmail.com#ext#@bostoninstituteofanalyti399.onmicrosoft.com::5e765b14-4b2d-4c6b-8b5f-c8467786ba35" providerId="AD" clId="Web-{880C19E0-CADA-5149-5C69-672B0DB4F411}" dt="2023-06-16T16:51:33.237" v="323" actId="1076"/>
        <pc:sldMkLst>
          <pc:docMk/>
          <pc:sldMk cId="2191786966" sldId="320"/>
        </pc:sldMkLst>
        <pc:picChg chg="del">
          <ac:chgData name="pradeepjain0200@gmail.com" userId="S::pradeepjain0200_gmail.com#ext#@bostoninstituteofanalyti399.onmicrosoft.com::5e765b14-4b2d-4c6b-8b5f-c8467786ba35" providerId="AD" clId="Web-{880C19E0-CADA-5149-5C69-672B0DB4F411}" dt="2023-06-16T16:48:22.134" v="307"/>
          <ac:picMkLst>
            <pc:docMk/>
            <pc:sldMk cId="2191786966" sldId="320"/>
            <ac:picMk id="4" creationId="{84365254-3B1E-6201-1021-D416F7247CF8}"/>
          </ac:picMkLst>
        </pc:picChg>
        <pc:picChg chg="add del mod">
          <ac:chgData name="pradeepjain0200@gmail.com" userId="S::pradeepjain0200_gmail.com#ext#@bostoninstituteofanalyti399.onmicrosoft.com::5e765b14-4b2d-4c6b-8b5f-c8467786ba35" providerId="AD" clId="Web-{880C19E0-CADA-5149-5C69-672B0DB4F411}" dt="2023-06-16T16:51:05.393" v="317"/>
          <ac:picMkLst>
            <pc:docMk/>
            <pc:sldMk cId="2191786966" sldId="320"/>
            <ac:picMk id="5" creationId="{3CF4B61B-578B-9162-6FD0-D5C3FE8FBA2C}"/>
          </ac:picMkLst>
        </pc:picChg>
        <pc:picChg chg="add mod">
          <ac:chgData name="pradeepjain0200@gmail.com" userId="S::pradeepjain0200_gmail.com#ext#@bostoninstituteofanalyti399.onmicrosoft.com::5e765b14-4b2d-4c6b-8b5f-c8467786ba35" providerId="AD" clId="Web-{880C19E0-CADA-5149-5C69-672B0DB4F411}" dt="2023-06-16T16:51:33.237" v="323" actId="1076"/>
          <ac:picMkLst>
            <pc:docMk/>
            <pc:sldMk cId="2191786966" sldId="320"/>
            <ac:picMk id="9" creationId="{03232CA7-D5AB-A82B-86A7-53416D28013E}"/>
          </ac:picMkLst>
        </pc:picChg>
      </pc:sldChg>
      <pc:sldChg chg="addSp delSp modSp">
        <pc:chgData name="pradeepjain0200@gmail.com" userId="S::pradeepjain0200_gmail.com#ext#@bostoninstituteofanalyti399.onmicrosoft.com::5e765b14-4b2d-4c6b-8b5f-c8467786ba35" providerId="AD" clId="Web-{880C19E0-CADA-5149-5C69-672B0DB4F411}" dt="2023-06-16T18:07:19.183" v="371" actId="1076"/>
        <pc:sldMkLst>
          <pc:docMk/>
          <pc:sldMk cId="855327567" sldId="321"/>
        </pc:sldMkLst>
        <pc:spChg chg="mod">
          <ac:chgData name="pradeepjain0200@gmail.com" userId="S::pradeepjain0200_gmail.com#ext#@bostoninstituteofanalyti399.onmicrosoft.com::5e765b14-4b2d-4c6b-8b5f-c8467786ba35" providerId="AD" clId="Web-{880C19E0-CADA-5149-5C69-672B0DB4F411}" dt="2023-06-16T17:54:59.330" v="350" actId="1076"/>
          <ac:spMkLst>
            <pc:docMk/>
            <pc:sldMk cId="855327567" sldId="321"/>
            <ac:spMk id="9" creationId="{9589A7D2-350B-A74E-E7C3-DA916175CDDE}"/>
          </ac:spMkLst>
        </pc:spChg>
        <pc:picChg chg="add mod">
          <ac:chgData name="pradeepjain0200@gmail.com" userId="S::pradeepjain0200_gmail.com#ext#@bostoninstituteofanalyti399.onmicrosoft.com::5e765b14-4b2d-4c6b-8b5f-c8467786ba35" providerId="AD" clId="Web-{880C19E0-CADA-5149-5C69-672B0DB4F411}" dt="2023-06-16T18:07:19.183" v="371" actId="1076"/>
          <ac:picMkLst>
            <pc:docMk/>
            <pc:sldMk cId="855327567" sldId="321"/>
            <ac:picMk id="3" creationId="{23169CB3-B8A2-FCFD-2604-5EC10713FDDB}"/>
          </ac:picMkLst>
        </pc:picChg>
        <pc:picChg chg="del mod">
          <ac:chgData name="pradeepjain0200@gmail.com" userId="S::pradeepjain0200_gmail.com#ext#@bostoninstituteofanalyti399.onmicrosoft.com::5e765b14-4b2d-4c6b-8b5f-c8467786ba35" providerId="AD" clId="Web-{880C19E0-CADA-5149-5C69-672B0DB4F411}" dt="2023-06-16T17:22:17.662" v="326"/>
          <ac:picMkLst>
            <pc:docMk/>
            <pc:sldMk cId="855327567" sldId="321"/>
            <ac:picMk id="3" creationId="{F91AE7F4-991E-CF18-1BA9-61EBA1EF9814}"/>
          </ac:picMkLst>
        </pc:picChg>
        <pc:picChg chg="add del mod">
          <ac:chgData name="pradeepjain0200@gmail.com" userId="S::pradeepjain0200_gmail.com#ext#@bostoninstituteofanalyti399.onmicrosoft.com::5e765b14-4b2d-4c6b-8b5f-c8467786ba35" providerId="AD" clId="Web-{880C19E0-CADA-5149-5C69-672B0DB4F411}" dt="2023-06-16T17:57:31.538" v="363"/>
          <ac:picMkLst>
            <pc:docMk/>
            <pc:sldMk cId="855327567" sldId="321"/>
            <ac:picMk id="4" creationId="{142623EE-FAB4-7C66-2524-5D78E2649E58}"/>
          </ac:picMkLst>
        </pc:picChg>
      </pc:sldChg>
      <pc:sldChg chg="modSp">
        <pc:chgData name="pradeepjain0200@gmail.com" userId="S::pradeepjain0200_gmail.com#ext#@bostoninstituteofanalyti399.onmicrosoft.com::5e765b14-4b2d-4c6b-8b5f-c8467786ba35" providerId="AD" clId="Web-{880C19E0-CADA-5149-5C69-672B0DB4F411}" dt="2023-06-16T16:50:12.969" v="316" actId="20577"/>
        <pc:sldMkLst>
          <pc:docMk/>
          <pc:sldMk cId="2556973208" sldId="322"/>
        </pc:sldMkLst>
        <pc:spChg chg="mod">
          <ac:chgData name="pradeepjain0200@gmail.com" userId="S::pradeepjain0200_gmail.com#ext#@bostoninstituteofanalyti399.onmicrosoft.com::5e765b14-4b2d-4c6b-8b5f-c8467786ba35" providerId="AD" clId="Web-{880C19E0-CADA-5149-5C69-672B0DB4F411}" dt="2023-06-16T16:50:12.969" v="316" actId="20577"/>
          <ac:spMkLst>
            <pc:docMk/>
            <pc:sldMk cId="2556973208" sldId="322"/>
            <ac:spMk id="4" creationId="{68FFFA3D-6422-3511-9D9A-EB64C02F5A1F}"/>
          </ac:spMkLst>
        </pc:spChg>
      </pc:sldChg>
      <pc:sldChg chg="modSp">
        <pc:chgData name="pradeepjain0200@gmail.com" userId="S::pradeepjain0200_gmail.com#ext#@bostoninstituteofanalyti399.onmicrosoft.com::5e765b14-4b2d-4c6b-8b5f-c8467786ba35" providerId="AD" clId="Web-{880C19E0-CADA-5149-5C69-672B0DB4F411}" dt="2023-06-16T16:00:35.442" v="183" actId="20577"/>
        <pc:sldMkLst>
          <pc:docMk/>
          <pc:sldMk cId="450545381" sldId="323"/>
        </pc:sldMkLst>
        <pc:spChg chg="mod">
          <ac:chgData name="pradeepjain0200@gmail.com" userId="S::pradeepjain0200_gmail.com#ext#@bostoninstituteofanalyti399.onmicrosoft.com::5e765b14-4b2d-4c6b-8b5f-c8467786ba35" providerId="AD" clId="Web-{880C19E0-CADA-5149-5C69-672B0DB4F411}" dt="2023-06-16T16:00:35.442" v="183" actId="20577"/>
          <ac:spMkLst>
            <pc:docMk/>
            <pc:sldMk cId="450545381" sldId="323"/>
            <ac:spMk id="4" creationId="{B56E3493-F35C-66B7-19CB-C3B8BB301380}"/>
          </ac:spMkLst>
        </pc:spChg>
      </pc:sldChg>
      <pc:sldChg chg="modSp">
        <pc:chgData name="pradeepjain0200@gmail.com" userId="S::pradeepjain0200_gmail.com#ext#@bostoninstituteofanalyti399.onmicrosoft.com::5e765b14-4b2d-4c6b-8b5f-c8467786ba35" providerId="AD" clId="Web-{880C19E0-CADA-5149-5C69-672B0DB4F411}" dt="2023-06-16T16:42:26.030" v="278" actId="20577"/>
        <pc:sldMkLst>
          <pc:docMk/>
          <pc:sldMk cId="1560736688" sldId="324"/>
        </pc:sldMkLst>
        <pc:spChg chg="mod">
          <ac:chgData name="pradeepjain0200@gmail.com" userId="S::pradeepjain0200_gmail.com#ext#@bostoninstituteofanalyti399.onmicrosoft.com::5e765b14-4b2d-4c6b-8b5f-c8467786ba35" providerId="AD" clId="Web-{880C19E0-CADA-5149-5C69-672B0DB4F411}" dt="2023-06-16T16:42:26.030" v="278" actId="20577"/>
          <ac:spMkLst>
            <pc:docMk/>
            <pc:sldMk cId="1560736688" sldId="324"/>
            <ac:spMk id="9" creationId="{5668EF27-44EB-6FBF-5B48-711B97EE9677}"/>
          </ac:spMkLst>
        </pc:spChg>
      </pc:sldChg>
      <pc:sldChg chg="addSp delSp modSp mod setBg">
        <pc:chgData name="pradeepjain0200@gmail.com" userId="S::pradeepjain0200_gmail.com#ext#@bostoninstituteofanalyti399.onmicrosoft.com::5e765b14-4b2d-4c6b-8b5f-c8467786ba35" providerId="AD" clId="Web-{880C19E0-CADA-5149-5C69-672B0DB4F411}" dt="2023-06-16T16:38:37.571" v="254" actId="1076"/>
        <pc:sldMkLst>
          <pc:docMk/>
          <pc:sldMk cId="2250602425" sldId="325"/>
        </pc:sldMkLst>
        <pc:spChg chg="mo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6" creationId="{2FCBF0B7-94AB-BD25-B9D7-E5A88529D971}"/>
          </ac:spMkLst>
        </pc:spChg>
        <pc:spChg chg="mod or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8" creationId="{E35BD990-E826-3680-13E0-410C1E9DDC10}"/>
          </ac:spMkLst>
        </pc:spChg>
        <pc:spChg chg="add del mod">
          <ac:chgData name="pradeepjain0200@gmail.com" userId="S::pradeepjain0200_gmail.com#ext#@bostoninstituteofanalyti399.onmicrosoft.com::5e765b14-4b2d-4c6b-8b5f-c8467786ba35" providerId="AD" clId="Web-{880C19E0-CADA-5149-5C69-672B0DB4F411}" dt="2023-06-16T16:02:29.211" v="194"/>
          <ac:spMkLst>
            <pc:docMk/>
            <pc:sldMk cId="2250602425" sldId="325"/>
            <ac:spMk id="9" creationId="{73443669-35E8-FBEC-E56F-EAB05F19DBD5}"/>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3" creationId="{27427488-068E-4B55-AC8D-CD070B8CD46D}"/>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9" creationId="{44D26783-C1CA-4BE1-9D40-3EA516AE3E0E}"/>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21" creationId="{A20AF199-99C2-4569-9CAF-24514AE5E82A}"/>
          </ac:spMkLst>
        </pc:spChg>
        <pc:grpChg chg="add del">
          <ac:chgData name="pradeepjain0200@gmail.com" userId="S::pradeepjain0200_gmail.com#ext#@bostoninstituteofanalyti399.onmicrosoft.com::5e765b14-4b2d-4c6b-8b5f-c8467786ba35" providerId="AD" clId="Web-{880C19E0-CADA-5149-5C69-672B0DB4F411}" dt="2023-06-16T16:01:05.646" v="185"/>
          <ac:grpSpMkLst>
            <pc:docMk/>
            <pc:sldMk cId="2250602425" sldId="325"/>
            <ac:grpSpMk id="15" creationId="{6CEC401A-BC46-41FC-AD55-F7810C3CFA9A}"/>
          </ac:grpSpMkLst>
        </pc:grpChg>
        <pc:picChg chg="mod">
          <ac:chgData name="pradeepjain0200@gmail.com" userId="S::pradeepjain0200_gmail.com#ext#@bostoninstituteofanalyti399.onmicrosoft.com::5e765b14-4b2d-4c6b-8b5f-c8467786ba35" providerId="AD" clId="Web-{880C19E0-CADA-5149-5C69-672B0DB4F411}" dt="2023-06-16T16:01:05.646" v="185"/>
          <ac:picMkLst>
            <pc:docMk/>
            <pc:sldMk cId="2250602425" sldId="325"/>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6:02:01.085" v="188"/>
          <ac:picMkLst>
            <pc:docMk/>
            <pc:sldMk cId="2250602425" sldId="325"/>
            <ac:picMk id="4" creationId="{AAB10EB5-F9FF-8FAC-2C5F-19192965085E}"/>
          </ac:picMkLst>
        </pc:picChg>
        <pc:picChg chg="add del mod">
          <ac:chgData name="pradeepjain0200@gmail.com" userId="S::pradeepjain0200_gmail.com#ext#@bostoninstituteofanalyti399.onmicrosoft.com::5e765b14-4b2d-4c6b-8b5f-c8467786ba35" providerId="AD" clId="Web-{880C19E0-CADA-5149-5C69-672B0DB4F411}" dt="2023-06-16T16:02:09.413" v="190"/>
          <ac:picMkLst>
            <pc:docMk/>
            <pc:sldMk cId="2250602425" sldId="325"/>
            <ac:picMk id="5" creationId="{8C2155A1-C043-92D4-FBA7-839CEE05F862}"/>
          </ac:picMkLst>
        </pc:picChg>
        <pc:picChg chg="add del mod">
          <ac:chgData name="pradeepjain0200@gmail.com" userId="S::pradeepjain0200_gmail.com#ext#@bostoninstituteofanalyti399.onmicrosoft.com::5e765b14-4b2d-4c6b-8b5f-c8467786ba35" providerId="AD" clId="Web-{880C19E0-CADA-5149-5C69-672B0DB4F411}" dt="2023-06-16T16:37:45.585" v="246"/>
          <ac:picMkLst>
            <pc:docMk/>
            <pc:sldMk cId="2250602425" sldId="325"/>
            <ac:picMk id="10" creationId="{9D688B4F-B435-C0CF-729E-DA5686D31401}"/>
          </ac:picMkLst>
        </pc:picChg>
        <pc:picChg chg="add del mod">
          <ac:chgData name="pradeepjain0200@gmail.com" userId="S::pradeepjain0200_gmail.com#ext#@bostoninstituteofanalyti399.onmicrosoft.com::5e765b14-4b2d-4c6b-8b5f-c8467786ba35" providerId="AD" clId="Web-{880C19E0-CADA-5149-5C69-672B0DB4F411}" dt="2023-06-16T16:37:59.992" v="248"/>
          <ac:picMkLst>
            <pc:docMk/>
            <pc:sldMk cId="2250602425" sldId="325"/>
            <ac:picMk id="11" creationId="{32D0FFAD-9F3F-14FF-ED8F-B7163B246BD8}"/>
          </ac:picMkLst>
        </pc:picChg>
        <pc:picChg chg="add del mod">
          <ac:chgData name="pradeepjain0200@gmail.com" userId="S::pradeepjain0200_gmail.com#ext#@bostoninstituteofanalyti399.onmicrosoft.com::5e765b14-4b2d-4c6b-8b5f-c8467786ba35" providerId="AD" clId="Web-{880C19E0-CADA-5149-5C69-672B0DB4F411}" dt="2023-06-16T16:38:15.524" v="250"/>
          <ac:picMkLst>
            <pc:docMk/>
            <pc:sldMk cId="2250602425" sldId="325"/>
            <ac:picMk id="12" creationId="{33FCA4E5-B184-2DBB-EF63-18C697B4A5F5}"/>
          </ac:picMkLst>
        </pc:picChg>
        <pc:picChg chg="add mod">
          <ac:chgData name="pradeepjain0200@gmail.com" userId="S::pradeepjain0200_gmail.com#ext#@bostoninstituteofanalyti399.onmicrosoft.com::5e765b14-4b2d-4c6b-8b5f-c8467786ba35" providerId="AD" clId="Web-{880C19E0-CADA-5149-5C69-672B0DB4F411}" dt="2023-06-16T16:38:37.571" v="254" actId="1076"/>
          <ac:picMkLst>
            <pc:docMk/>
            <pc:sldMk cId="2250602425" sldId="325"/>
            <ac:picMk id="14" creationId="{C2AF2B16-2760-8232-9495-0C679DE8ED6E}"/>
          </ac:picMkLst>
        </pc:picChg>
      </pc:sldChg>
    </pc:docChg>
  </pc:docChgLst>
  <pc:docChgLst>
    <pc:chgData name="Guest User" userId="S::urn:spo:anon#d41d6a69044f57f4c643a70c668809c060233706aa7abf4301dc3cbb37044801::" providerId="AD" clId="Web-{507B701A-47E5-0F4F-A539-0D338E71CD90}"/>
    <pc:docChg chg="modSld">
      <pc:chgData name="Guest User" userId="S::urn:spo:anon#d41d6a69044f57f4c643a70c668809c060233706aa7abf4301dc3cbb37044801::" providerId="AD" clId="Web-{507B701A-47E5-0F4F-A539-0D338E71CD90}" dt="2023-06-21T08:28:54.844" v="2" actId="14100"/>
      <pc:docMkLst>
        <pc:docMk/>
      </pc:docMkLst>
      <pc:sldChg chg="modSp">
        <pc:chgData name="Guest User" userId="S::urn:spo:anon#d41d6a69044f57f4c643a70c668809c060233706aa7abf4301dc3cbb37044801::" providerId="AD" clId="Web-{507B701A-47E5-0F4F-A539-0D338E71CD90}" dt="2023-06-21T08:28:54.844" v="2" actId="14100"/>
        <pc:sldMkLst>
          <pc:docMk/>
          <pc:sldMk cId="855327567" sldId="321"/>
        </pc:sldMkLst>
        <pc:spChg chg="mod">
          <ac:chgData name="Guest User" userId="S::urn:spo:anon#d41d6a69044f57f4c643a70c668809c060233706aa7abf4301dc3cbb37044801::" providerId="AD" clId="Web-{507B701A-47E5-0F4F-A539-0D338E71CD90}" dt="2023-06-21T08:28:54.844" v="2" actId="14100"/>
          <ac:spMkLst>
            <pc:docMk/>
            <pc:sldMk cId="855327567" sldId="321"/>
            <ac:spMk id="6" creationId="{2FCBF0B7-94AB-BD25-B9D7-E5A88529D971}"/>
          </ac:spMkLst>
        </pc:spChg>
      </pc:sldChg>
    </pc:docChg>
  </pc:docChgLst>
  <pc:docChgLst>
    <pc:chgData name="Guest User" userId="S::urn:spo:anon#d41d6a69044f57f4c643a70c668809c060233706aa7abf4301dc3cbb37044801::" providerId="AD" clId="Web-{74814F14-A0FF-6A05-124D-1E3D71AAEF7E}"/>
    <pc:docChg chg="modSld">
      <pc:chgData name="Guest User" userId="S::urn:spo:anon#d41d6a69044f57f4c643a70c668809c060233706aa7abf4301dc3cbb37044801::" providerId="AD" clId="Web-{74814F14-A0FF-6A05-124D-1E3D71AAEF7E}" dt="2023-10-28T08:35:54.625" v="6" actId="1076"/>
      <pc:docMkLst>
        <pc:docMk/>
      </pc:docMkLst>
      <pc:sldChg chg="addSp delSp modSp">
        <pc:chgData name="Guest User" userId="S::urn:spo:anon#d41d6a69044f57f4c643a70c668809c060233706aa7abf4301dc3cbb37044801::" providerId="AD" clId="Web-{74814F14-A0FF-6A05-124D-1E3D71AAEF7E}" dt="2023-10-28T08:35:54.625" v="6" actId="1076"/>
        <pc:sldMkLst>
          <pc:docMk/>
          <pc:sldMk cId="2341085596" sldId="257"/>
        </pc:sldMkLst>
        <pc:picChg chg="add del">
          <ac:chgData name="Guest User" userId="S::urn:spo:anon#d41d6a69044f57f4c643a70c668809c060233706aa7abf4301dc3cbb37044801::" providerId="AD" clId="Web-{74814F14-A0FF-6A05-124D-1E3D71AAEF7E}" dt="2023-10-28T08:35:12.280" v="2"/>
          <ac:picMkLst>
            <pc:docMk/>
            <pc:sldMk cId="2341085596" sldId="257"/>
            <ac:picMk id="3" creationId="{2FD34485-916B-FED6-B883-7155DD2252FE}"/>
          </ac:picMkLst>
        </pc:picChg>
        <pc:picChg chg="mod">
          <ac:chgData name="Guest User" userId="S::urn:spo:anon#d41d6a69044f57f4c643a70c668809c060233706aa7abf4301dc3cbb37044801::" providerId="AD" clId="Web-{74814F14-A0FF-6A05-124D-1E3D71AAEF7E}" dt="2023-10-28T08:35:54.625" v="6" actId="1076"/>
          <ac:picMkLst>
            <pc:docMk/>
            <pc:sldMk cId="2341085596" sldId="257"/>
            <ac:picMk id="5" creationId="{9DF61CB4-EFD8-4FB2-AC1D-5731103B6470}"/>
          </ac:picMkLst>
        </pc:picChg>
      </pc:sldChg>
    </pc:docChg>
  </pc:docChgLst>
  <pc:docChgLst>
    <pc:chgData name="arjunhaldankar4527@gmail.com" userId="S::arjunhaldankar4527_gmail.com#ext#@bostoninstituteofanalyti399.onmicrosoft.com::3e8410c6-bdf1-4996-8b2e-ef0f5095de69" providerId="AD" clId="Web-{8F09821E-568F-E373-D644-8863D6755C01}"/>
    <pc:docChg chg="modSld">
      <pc:chgData name="arjunhaldankar4527@gmail.com" userId="S::arjunhaldankar4527_gmail.com#ext#@bostoninstituteofanalyti399.onmicrosoft.com::3e8410c6-bdf1-4996-8b2e-ef0f5095de69" providerId="AD" clId="Web-{8F09821E-568F-E373-D644-8863D6755C01}" dt="2023-08-24T13:45:46.581" v="1" actId="1076"/>
      <pc:docMkLst>
        <pc:docMk/>
      </pc:docMkLst>
      <pc:sldChg chg="modSp">
        <pc:chgData name="arjunhaldankar4527@gmail.com" userId="S::arjunhaldankar4527_gmail.com#ext#@bostoninstituteofanalyti399.onmicrosoft.com::3e8410c6-bdf1-4996-8b2e-ef0f5095de69" providerId="AD" clId="Web-{8F09821E-568F-E373-D644-8863D6755C01}" dt="2023-08-24T13:45:46.581" v="1" actId="1076"/>
        <pc:sldMkLst>
          <pc:docMk/>
          <pc:sldMk cId="2341085596" sldId="257"/>
        </pc:sldMkLst>
        <pc:picChg chg="mod">
          <ac:chgData name="arjunhaldankar4527@gmail.com" userId="S::arjunhaldankar4527_gmail.com#ext#@bostoninstituteofanalyti399.onmicrosoft.com::3e8410c6-bdf1-4996-8b2e-ef0f5095de69" providerId="AD" clId="Web-{8F09821E-568F-E373-D644-8863D6755C01}" dt="2023-08-24T13:45:46.581" v="1" actId="1076"/>
          <ac:picMkLst>
            <pc:docMk/>
            <pc:sldMk cId="2341085596" sldId="257"/>
            <ac:picMk id="5" creationId="{9DF61CB4-EFD8-4FB2-AC1D-5731103B6470}"/>
          </ac:picMkLst>
        </pc:picChg>
      </pc:sldChg>
    </pc:docChg>
  </pc:docChgLst>
  <pc:docChgLst>
    <pc:chgData name="Guest User" userId="S::urn:spo:anon#09110c10281c4919f40aec95e465d07fcdda95fcf0ba7fb6491ccd3d85db0de7::" providerId="AD" clId="Web-{81D7A593-40D7-7B4A-5D39-7C09CD10A3FC}"/>
    <pc:docChg chg="addSld delSld modSld">
      <pc:chgData name="Guest User" userId="S::urn:spo:anon#09110c10281c4919f40aec95e465d07fcdda95fcf0ba7fb6491ccd3d85db0de7::" providerId="AD" clId="Web-{81D7A593-40D7-7B4A-5D39-7C09CD10A3FC}" dt="2023-08-26T08:37:05.988" v="48" actId="1076"/>
      <pc:docMkLst>
        <pc:docMk/>
      </pc:docMkLst>
      <pc:sldChg chg="del">
        <pc:chgData name="Guest User" userId="S::urn:spo:anon#09110c10281c4919f40aec95e465d07fcdda95fcf0ba7fb6491ccd3d85db0de7::" providerId="AD" clId="Web-{81D7A593-40D7-7B4A-5D39-7C09CD10A3FC}" dt="2023-08-26T08:34:58.420" v="2"/>
        <pc:sldMkLst>
          <pc:docMk/>
          <pc:sldMk cId="2191786966" sldId="320"/>
        </pc:sldMkLst>
      </pc:sldChg>
      <pc:sldChg chg="add del">
        <pc:chgData name="Guest User" userId="S::urn:spo:anon#09110c10281c4919f40aec95e465d07fcdda95fcf0ba7fb6491ccd3d85db0de7::" providerId="AD" clId="Web-{81D7A593-40D7-7B4A-5D39-7C09CD10A3FC}" dt="2023-08-26T08:36:07.908" v="35"/>
        <pc:sldMkLst>
          <pc:docMk/>
          <pc:sldMk cId="379552423" sldId="333"/>
        </pc:sldMkLst>
      </pc:sldChg>
      <pc:sldChg chg="del">
        <pc:chgData name="Guest User" userId="S::urn:spo:anon#09110c10281c4919f40aec95e465d07fcdda95fcf0ba7fb6491ccd3d85db0de7::" providerId="AD" clId="Web-{81D7A593-40D7-7B4A-5D39-7C09CD10A3FC}" dt="2023-08-26T08:35:45.485" v="15"/>
        <pc:sldMkLst>
          <pc:docMk/>
          <pc:sldMk cId="3107974713" sldId="335"/>
        </pc:sldMkLst>
      </pc:sldChg>
      <pc:sldChg chg="del">
        <pc:chgData name="Guest User" userId="S::urn:spo:anon#09110c10281c4919f40aec95e465d07fcdda95fcf0ba7fb6491ccd3d85db0de7::" providerId="AD" clId="Web-{81D7A593-40D7-7B4A-5D39-7C09CD10A3FC}" dt="2023-08-26T08:35:46.610" v="16"/>
        <pc:sldMkLst>
          <pc:docMk/>
          <pc:sldMk cId="982597672" sldId="336"/>
        </pc:sldMkLst>
      </pc:sldChg>
      <pc:sldChg chg="del">
        <pc:chgData name="Guest User" userId="S::urn:spo:anon#09110c10281c4919f40aec95e465d07fcdda95fcf0ba7fb6491ccd3d85db0de7::" providerId="AD" clId="Web-{81D7A593-40D7-7B4A-5D39-7C09CD10A3FC}" dt="2023-08-26T08:35:52.376" v="18"/>
        <pc:sldMkLst>
          <pc:docMk/>
          <pc:sldMk cId="1771634388" sldId="338"/>
        </pc:sldMkLst>
      </pc:sldChg>
      <pc:sldChg chg="del">
        <pc:chgData name="Guest User" userId="S::urn:spo:anon#09110c10281c4919f40aec95e465d07fcdda95fcf0ba7fb6491ccd3d85db0de7::" providerId="AD" clId="Web-{81D7A593-40D7-7B4A-5D39-7C09CD10A3FC}" dt="2023-08-26T08:36:18.955" v="44"/>
        <pc:sldMkLst>
          <pc:docMk/>
          <pc:sldMk cId="187224236" sldId="340"/>
        </pc:sldMkLst>
      </pc:sldChg>
      <pc:sldChg chg="del">
        <pc:chgData name="Guest User" userId="S::urn:spo:anon#09110c10281c4919f40aec95e465d07fcdda95fcf0ba7fb6491ccd3d85db0de7::" providerId="AD" clId="Web-{81D7A593-40D7-7B4A-5D39-7C09CD10A3FC}" dt="2023-08-26T08:35:44.954" v="14"/>
        <pc:sldMkLst>
          <pc:docMk/>
          <pc:sldMk cId="234221601" sldId="341"/>
        </pc:sldMkLst>
      </pc:sldChg>
      <pc:sldChg chg="del">
        <pc:chgData name="Guest User" userId="S::urn:spo:anon#09110c10281c4919f40aec95e465d07fcdda95fcf0ba7fb6491ccd3d85db0de7::" providerId="AD" clId="Web-{81D7A593-40D7-7B4A-5D39-7C09CD10A3FC}" dt="2023-08-26T08:35:44.375" v="13"/>
        <pc:sldMkLst>
          <pc:docMk/>
          <pc:sldMk cId="2441735713" sldId="342"/>
        </pc:sldMkLst>
      </pc:sldChg>
      <pc:sldChg chg="del">
        <pc:chgData name="Guest User" userId="S::urn:spo:anon#09110c10281c4919f40aec95e465d07fcdda95fcf0ba7fb6491ccd3d85db0de7::" providerId="AD" clId="Web-{81D7A593-40D7-7B4A-5D39-7C09CD10A3FC}" dt="2023-08-26T08:35:43.938" v="12"/>
        <pc:sldMkLst>
          <pc:docMk/>
          <pc:sldMk cId="2827243129" sldId="343"/>
        </pc:sldMkLst>
      </pc:sldChg>
      <pc:sldChg chg="del">
        <pc:chgData name="Guest User" userId="S::urn:spo:anon#09110c10281c4919f40aec95e465d07fcdda95fcf0ba7fb6491ccd3d85db0de7::" providerId="AD" clId="Web-{81D7A593-40D7-7B4A-5D39-7C09CD10A3FC}" dt="2023-08-26T08:35:43.516" v="11"/>
        <pc:sldMkLst>
          <pc:docMk/>
          <pc:sldMk cId="626648397" sldId="344"/>
        </pc:sldMkLst>
      </pc:sldChg>
      <pc:sldChg chg="del">
        <pc:chgData name="Guest User" userId="S::urn:spo:anon#09110c10281c4919f40aec95e465d07fcdda95fcf0ba7fb6491ccd3d85db0de7::" providerId="AD" clId="Web-{81D7A593-40D7-7B4A-5D39-7C09CD10A3FC}" dt="2023-08-26T08:35:42.782" v="10"/>
        <pc:sldMkLst>
          <pc:docMk/>
          <pc:sldMk cId="1722386049" sldId="345"/>
        </pc:sldMkLst>
      </pc:sldChg>
      <pc:sldChg chg="add del">
        <pc:chgData name="Guest User" userId="S::urn:spo:anon#09110c10281c4919f40aec95e465d07fcdda95fcf0ba7fb6491ccd3d85db0de7::" providerId="AD" clId="Web-{81D7A593-40D7-7B4A-5D39-7C09CD10A3FC}" dt="2023-08-26T08:36:12.642" v="37"/>
        <pc:sldMkLst>
          <pc:docMk/>
          <pc:sldMk cId="1321977132" sldId="346"/>
        </pc:sldMkLst>
      </pc:sldChg>
      <pc:sldChg chg="add del">
        <pc:chgData name="Guest User" userId="S::urn:spo:anon#09110c10281c4919f40aec95e465d07fcdda95fcf0ba7fb6491ccd3d85db0de7::" providerId="AD" clId="Web-{81D7A593-40D7-7B4A-5D39-7C09CD10A3FC}" dt="2023-08-26T08:36:14.611" v="39"/>
        <pc:sldMkLst>
          <pc:docMk/>
          <pc:sldMk cId="2839540484" sldId="347"/>
        </pc:sldMkLst>
      </pc:sldChg>
      <pc:sldChg chg="add del">
        <pc:chgData name="Guest User" userId="S::urn:spo:anon#09110c10281c4919f40aec95e465d07fcdda95fcf0ba7fb6491ccd3d85db0de7::" providerId="AD" clId="Web-{81D7A593-40D7-7B4A-5D39-7C09CD10A3FC}" dt="2023-08-26T08:36:15.267" v="40"/>
        <pc:sldMkLst>
          <pc:docMk/>
          <pc:sldMk cId="1298299928" sldId="348"/>
        </pc:sldMkLst>
      </pc:sldChg>
      <pc:sldChg chg="add del">
        <pc:chgData name="Guest User" userId="S::urn:spo:anon#09110c10281c4919f40aec95e465d07fcdda95fcf0ba7fb6491ccd3d85db0de7::" providerId="AD" clId="Web-{81D7A593-40D7-7B4A-5D39-7C09CD10A3FC}" dt="2023-08-26T08:36:16.095" v="41"/>
        <pc:sldMkLst>
          <pc:docMk/>
          <pc:sldMk cId="716676660" sldId="349"/>
        </pc:sldMkLst>
      </pc:sldChg>
      <pc:sldChg chg="add del">
        <pc:chgData name="Guest User" userId="S::urn:spo:anon#09110c10281c4919f40aec95e465d07fcdda95fcf0ba7fb6491ccd3d85db0de7::" providerId="AD" clId="Web-{81D7A593-40D7-7B4A-5D39-7C09CD10A3FC}" dt="2023-08-26T08:36:16.814" v="42"/>
        <pc:sldMkLst>
          <pc:docMk/>
          <pc:sldMk cId="407178015" sldId="350"/>
        </pc:sldMkLst>
      </pc:sldChg>
      <pc:sldChg chg="add del">
        <pc:chgData name="Guest User" userId="S::urn:spo:anon#09110c10281c4919f40aec95e465d07fcdda95fcf0ba7fb6491ccd3d85db0de7::" providerId="AD" clId="Web-{81D7A593-40D7-7B4A-5D39-7C09CD10A3FC}" dt="2023-08-26T08:36:17.611" v="43"/>
        <pc:sldMkLst>
          <pc:docMk/>
          <pc:sldMk cId="238382522" sldId="351"/>
        </pc:sldMkLst>
      </pc:sldChg>
      <pc:sldChg chg="del">
        <pc:chgData name="Guest User" userId="S::urn:spo:anon#09110c10281c4919f40aec95e465d07fcdda95fcf0ba7fb6491ccd3d85db0de7::" providerId="AD" clId="Web-{81D7A593-40D7-7B4A-5D39-7C09CD10A3FC}" dt="2023-08-26T08:34:59.764" v="5"/>
        <pc:sldMkLst>
          <pc:docMk/>
          <pc:sldMk cId="658793775" sldId="352"/>
        </pc:sldMkLst>
      </pc:sldChg>
      <pc:sldChg chg="del">
        <pc:chgData name="Guest User" userId="S::urn:spo:anon#09110c10281c4919f40aec95e465d07fcdda95fcf0ba7fb6491ccd3d85db0de7::" providerId="AD" clId="Web-{81D7A593-40D7-7B4A-5D39-7C09CD10A3FC}" dt="2023-08-26T08:34:58.811" v="3"/>
        <pc:sldMkLst>
          <pc:docMk/>
          <pc:sldMk cId="213141613" sldId="354"/>
        </pc:sldMkLst>
      </pc:sldChg>
      <pc:sldChg chg="delSp modSp add del">
        <pc:chgData name="Guest User" userId="S::urn:spo:anon#09110c10281c4919f40aec95e465d07fcdda95fcf0ba7fb6491ccd3d85db0de7::" providerId="AD" clId="Web-{81D7A593-40D7-7B4A-5D39-7C09CD10A3FC}" dt="2023-08-26T08:37:05.988" v="48" actId="1076"/>
        <pc:sldMkLst>
          <pc:docMk/>
          <pc:sldMk cId="4099306829" sldId="356"/>
        </pc:sldMkLst>
        <pc:spChg chg="del">
          <ac:chgData name="Guest User" userId="S::urn:spo:anon#09110c10281c4919f40aec95e465d07fcdda95fcf0ba7fb6491ccd3d85db0de7::" providerId="AD" clId="Web-{81D7A593-40D7-7B4A-5D39-7C09CD10A3FC}" dt="2023-08-26T08:35:38.860" v="9"/>
          <ac:spMkLst>
            <pc:docMk/>
            <pc:sldMk cId="4099306829" sldId="356"/>
            <ac:spMk id="3" creationId="{A604DD21-44AF-A726-AC55-7325A2C77CF9}"/>
          </ac:spMkLst>
        </pc:spChg>
        <pc:picChg chg="mod">
          <ac:chgData name="Guest User" userId="S::urn:spo:anon#09110c10281c4919f40aec95e465d07fcdda95fcf0ba7fb6491ccd3d85db0de7::" providerId="AD" clId="Web-{81D7A593-40D7-7B4A-5D39-7C09CD10A3FC}" dt="2023-08-26T08:37:05.988" v="48" actId="1076"/>
          <ac:picMkLst>
            <pc:docMk/>
            <pc:sldMk cId="4099306829" sldId="356"/>
            <ac:picMk id="2" creationId="{BDB90223-5D15-41E3-9664-BD96C3BD25A2}"/>
          </ac:picMkLst>
        </pc:picChg>
        <pc:picChg chg="del">
          <ac:chgData name="Guest User" userId="S::urn:spo:anon#09110c10281c4919f40aec95e465d07fcdda95fcf0ba7fb6491ccd3d85db0de7::" providerId="AD" clId="Web-{81D7A593-40D7-7B4A-5D39-7C09CD10A3FC}" dt="2023-08-26T08:35:30.891" v="7"/>
          <ac:picMkLst>
            <pc:docMk/>
            <pc:sldMk cId="4099306829" sldId="356"/>
            <ac:picMk id="4" creationId="{F16A4A15-D422-BF26-7D2A-E64B5E8CF2F7}"/>
          </ac:picMkLst>
        </pc:picChg>
        <pc:picChg chg="del">
          <ac:chgData name="Guest User" userId="S::urn:spo:anon#09110c10281c4919f40aec95e465d07fcdda95fcf0ba7fb6491ccd3d85db0de7::" providerId="AD" clId="Web-{81D7A593-40D7-7B4A-5D39-7C09CD10A3FC}" dt="2023-08-26T08:35:33.109" v="8"/>
          <ac:picMkLst>
            <pc:docMk/>
            <pc:sldMk cId="4099306829" sldId="356"/>
            <ac:picMk id="5" creationId="{4FEC6839-FCC2-CE5A-AC32-C40B41194240}"/>
          </ac:picMkLst>
        </pc:picChg>
      </pc:sldChg>
      <pc:sldChg chg="del">
        <pc:chgData name="Guest User" userId="S::urn:spo:anon#09110c10281c4919f40aec95e465d07fcdda95fcf0ba7fb6491ccd3d85db0de7::" providerId="AD" clId="Web-{81D7A593-40D7-7B4A-5D39-7C09CD10A3FC}" dt="2023-08-26T08:35:21.203" v="6"/>
        <pc:sldMkLst>
          <pc:docMk/>
          <pc:sldMk cId="1077493335" sldId="357"/>
        </pc:sldMkLst>
      </pc:sldChg>
      <pc:sldChg chg="del">
        <pc:chgData name="Guest User" userId="S::urn:spo:anon#09110c10281c4919f40aec95e465d07fcdda95fcf0ba7fb6491ccd3d85db0de7::" providerId="AD" clId="Web-{81D7A593-40D7-7B4A-5D39-7C09CD10A3FC}" dt="2023-08-26T08:35:51.719" v="17"/>
        <pc:sldMkLst>
          <pc:docMk/>
          <pc:sldMk cId="803200291" sldId="358"/>
        </pc:sldMkLst>
      </pc:sldChg>
      <pc:sldChg chg="add del">
        <pc:chgData name="Guest User" userId="S::urn:spo:anon#09110c10281c4919f40aec95e465d07fcdda95fcf0ba7fb6491ccd3d85db0de7::" providerId="AD" clId="Web-{81D7A593-40D7-7B4A-5D39-7C09CD10A3FC}" dt="2023-08-26T08:36:13.783" v="38"/>
        <pc:sldMkLst>
          <pc:docMk/>
          <pc:sldMk cId="3359007292" sldId="359"/>
        </pc:sldMkLst>
      </pc:sldChg>
      <pc:sldChg chg="del">
        <pc:chgData name="Guest User" userId="S::urn:spo:anon#09110c10281c4919f40aec95e465d07fcdda95fcf0ba7fb6491ccd3d85db0de7::" providerId="AD" clId="Web-{81D7A593-40D7-7B4A-5D39-7C09CD10A3FC}" dt="2023-08-26T08:34:57.811" v="1"/>
        <pc:sldMkLst>
          <pc:docMk/>
          <pc:sldMk cId="2686091286" sldId="360"/>
        </pc:sldMkLst>
      </pc:sldChg>
      <pc:sldChg chg="del">
        <pc:chgData name="Guest User" userId="S::urn:spo:anon#09110c10281c4919f40aec95e465d07fcdda95fcf0ba7fb6491ccd3d85db0de7::" providerId="AD" clId="Web-{81D7A593-40D7-7B4A-5D39-7C09CD10A3FC}" dt="2023-08-26T08:34:59.217" v="4"/>
        <pc:sldMkLst>
          <pc:docMk/>
          <pc:sldMk cId="2304131521" sldId="361"/>
        </pc:sldMkLst>
      </pc:sldChg>
      <pc:sldChg chg="del">
        <pc:chgData name="Guest User" userId="S::urn:spo:anon#09110c10281c4919f40aec95e465d07fcdda95fcf0ba7fb6491ccd3d85db0de7::" providerId="AD" clId="Web-{81D7A593-40D7-7B4A-5D39-7C09CD10A3FC}" dt="2023-08-26T08:34:55.639" v="0"/>
        <pc:sldMkLst>
          <pc:docMk/>
          <pc:sldMk cId="1079372179" sldId="362"/>
        </pc:sldMkLst>
      </pc:sldChg>
    </pc:docChg>
  </pc:docChgLst>
  <pc:docChgLst>
    <pc:chgData name="Guest User" userId="S::urn:spo:anon#d41d6a69044f57f4c643a70c668809c060233706aa7abf4301dc3cbb37044801::" providerId="AD" clId="Web-{3D60B06F-AB27-C95A-E380-3413773FF059}"/>
    <pc:docChg chg="addSld delSld">
      <pc:chgData name="Guest User" userId="S::urn:spo:anon#d41d6a69044f57f4c643a70c668809c060233706aa7abf4301dc3cbb37044801::" providerId="AD" clId="Web-{3D60B06F-AB27-C95A-E380-3413773FF059}" dt="2023-10-26T16:04:03.003" v="1"/>
      <pc:docMkLst>
        <pc:docMk/>
      </pc:docMkLst>
      <pc:sldChg chg="new del">
        <pc:chgData name="Guest User" userId="S::urn:spo:anon#d41d6a69044f57f4c643a70c668809c060233706aa7abf4301dc3cbb37044801::" providerId="AD" clId="Web-{3D60B06F-AB27-C95A-E380-3413773FF059}" dt="2023-10-26T16:04:03.003" v="1"/>
        <pc:sldMkLst>
          <pc:docMk/>
          <pc:sldMk cId="3315777457" sldId="399"/>
        </pc:sldMkLst>
      </pc:sldChg>
    </pc:docChg>
  </pc:docChgLst>
  <pc:docChgLst>
    <pc:chgData name="shristy071294@gmail.com" userId="S::shristy071294_gmail.com#ext#@bostoninstituteofanalyti399.onmicrosoft.com::4bb7e34a-119d-4dea-a77b-9443e16a032d" providerId="AD" clId="Web-{265C427B-C5EB-673C-6D08-54317E5838B9}"/>
    <pc:docChg chg="addSld">
      <pc:chgData name="shristy071294@gmail.com" userId="S::shristy071294_gmail.com#ext#@bostoninstituteofanalyti399.onmicrosoft.com::4bb7e34a-119d-4dea-a77b-9443e16a032d" providerId="AD" clId="Web-{265C427B-C5EB-673C-6D08-54317E5838B9}" dt="2023-08-24T18:57:46.697" v="0"/>
      <pc:docMkLst>
        <pc:docMk/>
      </pc:docMkLst>
      <pc:sldChg chg="add replId">
        <pc:chgData name="shristy071294@gmail.com" userId="S::shristy071294_gmail.com#ext#@bostoninstituteofanalyti399.onmicrosoft.com::4bb7e34a-119d-4dea-a77b-9443e16a032d" providerId="AD" clId="Web-{265C427B-C5EB-673C-6D08-54317E5838B9}" dt="2023-08-24T18:57:46.697" v="0"/>
        <pc:sldMkLst>
          <pc:docMk/>
          <pc:sldMk cId="1079372179" sldId="362"/>
        </pc:sldMkLst>
      </pc:sldChg>
    </pc:docChg>
  </pc:docChgLst>
  <pc:docChgLst>
    <pc:chgData clId="Web-{A75A3358-6F98-A982-B928-871024E8E6A4}"/>
    <pc:docChg chg="modSld">
      <pc:chgData name="" userId="" providerId="" clId="Web-{A75A3358-6F98-A982-B928-871024E8E6A4}" dt="2023-08-07T14:23:06.175" v="0" actId="1076"/>
      <pc:docMkLst>
        <pc:docMk/>
      </pc:docMkLst>
      <pc:sldChg chg="modSp">
        <pc:chgData name="" userId="" providerId="" clId="Web-{A75A3358-6F98-A982-B928-871024E8E6A4}" dt="2023-08-07T14:23:06.175" v="0" actId="1076"/>
        <pc:sldMkLst>
          <pc:docMk/>
          <pc:sldMk cId="2191786966" sldId="320"/>
        </pc:sldMkLst>
        <pc:picChg chg="mod">
          <ac:chgData name="" userId="" providerId="" clId="Web-{A75A3358-6F98-A982-B928-871024E8E6A4}" dt="2023-08-07T14:23:06.175" v="0" actId="1076"/>
          <ac:picMkLst>
            <pc:docMk/>
            <pc:sldMk cId="2191786966" sldId="320"/>
            <ac:picMk id="2" creationId="{BDB90223-5D15-41E3-9664-BD96C3BD25A2}"/>
          </ac:picMkLst>
        </pc:picChg>
      </pc:sldChg>
    </pc:docChg>
  </pc:docChgLst>
  <pc:docChgLst>
    <pc:chgData name="Guest User" userId="S::urn:spo:anon#d41d6a69044f57f4c643a70c668809c060233706aa7abf4301dc3cbb37044801::" providerId="AD" clId="Web-{BA6AC8ED-A969-9383-BC69-7FE1410E856E}"/>
    <pc:docChg chg="modSld">
      <pc:chgData name="Guest User" userId="S::urn:spo:anon#d41d6a69044f57f4c643a70c668809c060233706aa7abf4301dc3cbb37044801::" providerId="AD" clId="Web-{BA6AC8ED-A969-9383-BC69-7FE1410E856E}" dt="2023-09-15T12:44:27.311" v="41" actId="20577"/>
      <pc:docMkLst>
        <pc:docMk/>
      </pc:docMkLst>
      <pc:sldChg chg="modSp">
        <pc:chgData name="Guest User" userId="S::urn:spo:anon#d41d6a69044f57f4c643a70c668809c060233706aa7abf4301dc3cbb37044801::" providerId="AD" clId="Web-{BA6AC8ED-A969-9383-BC69-7FE1410E856E}" dt="2023-09-15T12:44:27.311" v="41" actId="20577"/>
        <pc:sldMkLst>
          <pc:docMk/>
          <pc:sldMk cId="3773661486" sldId="357"/>
        </pc:sldMkLst>
        <pc:spChg chg="mod">
          <ac:chgData name="Guest User" userId="S::urn:spo:anon#d41d6a69044f57f4c643a70c668809c060233706aa7abf4301dc3cbb37044801::" providerId="AD" clId="Web-{BA6AC8ED-A969-9383-BC69-7FE1410E856E}" dt="2023-09-15T12:44:27.311" v="41" actId="20577"/>
          <ac:spMkLst>
            <pc:docMk/>
            <pc:sldMk cId="3773661486" sldId="357"/>
            <ac:spMk id="2" creationId="{36DFABDD-9246-AA9C-946A-B9DA09E12B42}"/>
          </ac:spMkLst>
        </pc:spChg>
      </pc:sldChg>
    </pc:docChg>
  </pc:docChgLst>
  <pc:docChgLst>
    <pc:chgData clId="Web-{98E0C963-C72B-9A1E-C513-9D66AB57EEAF}"/>
    <pc:docChg chg="modSld">
      <pc:chgData name="" userId="" providerId="" clId="Web-{98E0C963-C72B-9A1E-C513-9D66AB57EEAF}" dt="2023-10-27T08:33:09.105" v="0" actId="1076"/>
      <pc:docMkLst>
        <pc:docMk/>
      </pc:docMkLst>
      <pc:sldChg chg="modSp">
        <pc:chgData name="" userId="" providerId="" clId="Web-{98E0C963-C72B-9A1E-C513-9D66AB57EEAF}" dt="2023-10-27T08:33:09.105" v="0" actId="1076"/>
        <pc:sldMkLst>
          <pc:docMk/>
          <pc:sldMk cId="2341085596" sldId="257"/>
        </pc:sldMkLst>
        <pc:picChg chg="mod">
          <ac:chgData name="" userId="" providerId="" clId="Web-{98E0C963-C72B-9A1E-C513-9D66AB57EEAF}" dt="2023-10-27T08:33:09.105" v="0" actId="1076"/>
          <ac:picMkLst>
            <pc:docMk/>
            <pc:sldMk cId="2341085596" sldId="257"/>
            <ac:picMk id="5" creationId="{9DF61CB4-EFD8-4FB2-AC1D-5731103B6470}"/>
          </ac:picMkLst>
        </pc:picChg>
      </pc:sldChg>
    </pc:docChg>
  </pc:docChgLst>
  <pc:docChgLst>
    <pc:chgData name="purohitjassu56@gmail.com" userId="S::purohitjassu56_gmail.com#ext#@bostoninstituteofanalyti399.onmicrosoft.com::a61d3946-209a-4233-a613-70f6eead07e2" providerId="AD" clId="Web-{3256D2D3-CFB8-62AE-6FFB-3AEC480DBF66}"/>
    <pc:docChg chg="modSld">
      <pc:chgData name="purohitjassu56@gmail.com" userId="S::purohitjassu56_gmail.com#ext#@bostoninstituteofanalyti399.onmicrosoft.com::a61d3946-209a-4233-a613-70f6eead07e2" providerId="AD" clId="Web-{3256D2D3-CFB8-62AE-6FFB-3AEC480DBF66}" dt="2023-07-12T13:48:28.638" v="0" actId="1076"/>
      <pc:docMkLst>
        <pc:docMk/>
      </pc:docMkLst>
      <pc:sldChg chg="modSp">
        <pc:chgData name="purohitjassu56@gmail.com" userId="S::purohitjassu56_gmail.com#ext#@bostoninstituteofanalyti399.onmicrosoft.com::a61d3946-209a-4233-a613-70f6eead07e2" providerId="AD" clId="Web-{3256D2D3-CFB8-62AE-6FFB-3AEC480DBF66}" dt="2023-07-12T13:48:28.638" v="0" actId="1076"/>
        <pc:sldMkLst>
          <pc:docMk/>
          <pc:sldMk cId="1560736688" sldId="324"/>
        </pc:sldMkLst>
        <pc:picChg chg="mod">
          <ac:chgData name="purohitjassu56@gmail.com" userId="S::purohitjassu56_gmail.com#ext#@bostoninstituteofanalyti399.onmicrosoft.com::a61d3946-209a-4233-a613-70f6eead07e2" providerId="AD" clId="Web-{3256D2D3-CFB8-62AE-6FFB-3AEC480DBF66}" dt="2023-07-12T13:48:28.638" v="0" actId="1076"/>
          <ac:picMkLst>
            <pc:docMk/>
            <pc:sldMk cId="1560736688" sldId="324"/>
            <ac:picMk id="2" creationId="{BDB90223-5D15-41E3-9664-BD96C3BD25A2}"/>
          </ac:picMkLst>
        </pc:picChg>
      </pc:sldChg>
    </pc:docChg>
  </pc:docChgLst>
  <pc:docChgLst>
    <pc:chgData name="Guest User" userId="S::urn:spo:anon#d41d6a69044f57f4c643a70c668809c060233706aa7abf4301dc3cbb37044801::" providerId="AD" clId="Web-{648373AD-CBF2-2B98-457F-4C541EC36E30}"/>
    <pc:docChg chg="modSld">
      <pc:chgData name="Guest User" userId="S::urn:spo:anon#d41d6a69044f57f4c643a70c668809c060233706aa7abf4301dc3cbb37044801::" providerId="AD" clId="Web-{648373AD-CBF2-2B98-457F-4C541EC36E30}" dt="2023-06-21T09:51:53.721" v="86"/>
      <pc:docMkLst>
        <pc:docMk/>
      </pc:docMkLst>
      <pc:sldChg chg="addSp delSp modSp">
        <pc:chgData name="Guest User" userId="S::urn:spo:anon#d41d6a69044f57f4c643a70c668809c060233706aa7abf4301dc3cbb37044801::" providerId="AD" clId="Web-{648373AD-CBF2-2B98-457F-4C541EC36E30}" dt="2023-06-21T09:51:53.721" v="86"/>
        <pc:sldMkLst>
          <pc:docMk/>
          <pc:sldMk cId="558299909" sldId="316"/>
        </pc:sldMkLst>
        <pc:spChg chg="mod">
          <ac:chgData name="Guest User" userId="S::urn:spo:anon#d41d6a69044f57f4c643a70c668809c060233706aa7abf4301dc3cbb37044801::" providerId="AD" clId="Web-{648373AD-CBF2-2B98-457F-4C541EC36E30}" dt="2023-06-21T09:40:09.488" v="59" actId="20577"/>
          <ac:spMkLst>
            <pc:docMk/>
            <pc:sldMk cId="558299909" sldId="316"/>
            <ac:spMk id="8" creationId="{E35BD990-E826-3680-13E0-410C1E9DDC10}"/>
          </ac:spMkLst>
        </pc:spChg>
        <pc:picChg chg="add del mod">
          <ac:chgData name="Guest User" userId="S::urn:spo:anon#d41d6a69044f57f4c643a70c668809c060233706aa7abf4301dc3cbb37044801::" providerId="AD" clId="Web-{648373AD-CBF2-2B98-457F-4C541EC36E30}" dt="2023-06-21T09:46:59.318" v="65"/>
          <ac:picMkLst>
            <pc:docMk/>
            <pc:sldMk cId="558299909" sldId="316"/>
            <ac:picMk id="3" creationId="{86B54A2D-8D8C-ECFA-4F06-A90FD3269FB7}"/>
          </ac:picMkLst>
        </pc:picChg>
        <pc:picChg chg="add del mod">
          <ac:chgData name="Guest User" userId="S::urn:spo:anon#d41d6a69044f57f4c643a70c668809c060233706aa7abf4301dc3cbb37044801::" providerId="AD" clId="Web-{648373AD-CBF2-2B98-457F-4C541EC36E30}" dt="2023-06-21T09:47:51.555" v="68"/>
          <ac:picMkLst>
            <pc:docMk/>
            <pc:sldMk cId="558299909" sldId="316"/>
            <ac:picMk id="4" creationId="{2A27FD75-21FF-F4FD-C030-D6E29E23C9BD}"/>
          </ac:picMkLst>
        </pc:picChg>
        <pc:picChg chg="add del mod">
          <ac:chgData name="Guest User" userId="S::urn:spo:anon#d41d6a69044f57f4c643a70c668809c060233706aa7abf4301dc3cbb37044801::" providerId="AD" clId="Web-{648373AD-CBF2-2B98-457F-4C541EC36E30}" dt="2023-06-21T09:48:22.806" v="74"/>
          <ac:picMkLst>
            <pc:docMk/>
            <pc:sldMk cId="558299909" sldId="316"/>
            <ac:picMk id="5" creationId="{A2060565-DD1C-08A0-4DCB-326393B03ED0}"/>
          </ac:picMkLst>
        </pc:picChg>
        <pc:picChg chg="add del mod">
          <ac:chgData name="Guest User" userId="S::urn:spo:anon#d41d6a69044f57f4c643a70c668809c060233706aa7abf4301dc3cbb37044801::" providerId="AD" clId="Web-{648373AD-CBF2-2B98-457F-4C541EC36E30}" dt="2023-06-21T09:49:30.887" v="78"/>
          <ac:picMkLst>
            <pc:docMk/>
            <pc:sldMk cId="558299909" sldId="316"/>
            <ac:picMk id="9" creationId="{AA05F4D6-BA1D-C980-03B9-5DB744837E47}"/>
          </ac:picMkLst>
        </pc:picChg>
        <pc:picChg chg="add del mod">
          <ac:chgData name="Guest User" userId="S::urn:spo:anon#d41d6a69044f57f4c643a70c668809c060233706aa7abf4301dc3cbb37044801::" providerId="AD" clId="Web-{648373AD-CBF2-2B98-457F-4C541EC36E30}" dt="2023-06-21T09:50:07.482" v="82"/>
          <ac:picMkLst>
            <pc:docMk/>
            <pc:sldMk cId="558299909" sldId="316"/>
            <ac:picMk id="10" creationId="{FE3F6025-C1BE-C716-72EA-212C5C3610E2}"/>
          </ac:picMkLst>
        </pc:picChg>
        <pc:picChg chg="add del mod">
          <ac:chgData name="Guest User" userId="S::urn:spo:anon#d41d6a69044f57f4c643a70c668809c060233706aa7abf4301dc3cbb37044801::" providerId="AD" clId="Web-{648373AD-CBF2-2B98-457F-4C541EC36E30}" dt="2023-06-21T09:51:53.721" v="86"/>
          <ac:picMkLst>
            <pc:docMk/>
            <pc:sldMk cId="558299909" sldId="316"/>
            <ac:picMk id="11" creationId="{7FBF40AA-30C0-6A9F-EE3B-846ADD9F7A8C}"/>
          </ac:picMkLst>
        </pc:picChg>
      </pc:sldChg>
      <pc:sldChg chg="mod setBg">
        <pc:chgData name="Guest User" userId="S::urn:spo:anon#d41d6a69044f57f4c643a70c668809c060233706aa7abf4301dc3cbb37044801::" providerId="AD" clId="Web-{648373AD-CBF2-2B98-457F-4C541EC36E30}" dt="2023-06-21T09:41:12.693" v="60"/>
        <pc:sldMkLst>
          <pc:docMk/>
          <pc:sldMk cId="1732964745" sldId="319"/>
        </pc:sldMkLst>
      </pc:sldChg>
    </pc:docChg>
  </pc:docChgLst>
  <pc:docChgLst>
    <pc:chgData name="Guest User" userId="S::urn:spo:anon#d41d6a69044f57f4c643a70c668809c060233706aa7abf4301dc3cbb37044801::" providerId="AD" clId="Web-{ECC9A431-25F2-5B17-C090-D66EAD382D19}"/>
    <pc:docChg chg="modSld">
      <pc:chgData name="Guest User" userId="S::urn:spo:anon#d41d6a69044f57f4c643a70c668809c060233706aa7abf4301dc3cbb37044801::" providerId="AD" clId="Web-{ECC9A431-25F2-5B17-C090-D66EAD382D19}" dt="2023-10-27T12:23:08.853" v="1"/>
      <pc:docMkLst>
        <pc:docMk/>
      </pc:docMkLst>
      <pc:sldChg chg="modSp">
        <pc:chgData name="Guest User" userId="S::urn:spo:anon#d41d6a69044f57f4c643a70c668809c060233706aa7abf4301dc3cbb37044801::" providerId="AD" clId="Web-{ECC9A431-25F2-5B17-C090-D66EAD382D19}" dt="2023-10-27T12:22:36.711" v="0" actId="20577"/>
        <pc:sldMkLst>
          <pc:docMk/>
          <pc:sldMk cId="2341085596" sldId="257"/>
        </pc:sldMkLst>
        <pc:spChg chg="mod">
          <ac:chgData name="Guest User" userId="S::urn:spo:anon#d41d6a69044f57f4c643a70c668809c060233706aa7abf4301dc3cbb37044801::" providerId="AD" clId="Web-{ECC9A431-25F2-5B17-C090-D66EAD382D19}" dt="2023-10-27T12:22:36.711" v="0" actId="20577"/>
          <ac:spMkLst>
            <pc:docMk/>
            <pc:sldMk cId="2341085596" sldId="257"/>
            <ac:spMk id="2" creationId="{C85AB3DA-940A-D577-FA37-54817ADD156C}"/>
          </ac:spMkLst>
        </pc:spChg>
      </pc:sldChg>
      <pc:sldChg chg="mod modShow">
        <pc:chgData name="Guest User" userId="S::urn:spo:anon#d41d6a69044f57f4c643a70c668809c060233706aa7abf4301dc3cbb37044801::" providerId="AD" clId="Web-{ECC9A431-25F2-5B17-C090-D66EAD382D19}" dt="2023-10-27T12:23:08.853" v="1"/>
        <pc:sldMkLst>
          <pc:docMk/>
          <pc:sldMk cId="177204989" sldId="398"/>
        </pc:sldMkLst>
      </pc:sldChg>
    </pc:docChg>
  </pc:docChgLst>
  <pc:docChgLst>
    <pc:chgData clId="Web-{085E46D6-6F99-8903-364F-CA60ABF6BAC9}"/>
    <pc:docChg chg="modSld">
      <pc:chgData name="" userId="" providerId="" clId="Web-{085E46D6-6F99-8903-364F-CA60ABF6BAC9}" dt="2023-07-04T15:17:34.141" v="1" actId="1076"/>
      <pc:docMkLst>
        <pc:docMk/>
      </pc:docMkLst>
      <pc:sldChg chg="modSp">
        <pc:chgData name="" userId="" providerId="" clId="Web-{085E46D6-6F99-8903-364F-CA60ABF6BAC9}" dt="2023-07-04T15:17:34.141" v="1" actId="1076"/>
        <pc:sldMkLst>
          <pc:docMk/>
          <pc:sldMk cId="2348246817" sldId="337"/>
        </pc:sldMkLst>
        <pc:picChg chg="mod">
          <ac:chgData name="" userId="" providerId="" clId="Web-{085E46D6-6F99-8903-364F-CA60ABF6BAC9}" dt="2023-07-04T15:17:34.141" v="1" actId="1076"/>
          <ac:picMkLst>
            <pc:docMk/>
            <pc:sldMk cId="2348246817" sldId="337"/>
            <ac:picMk id="2" creationId="{2864E9B6-6444-908D-F5AF-02EF8E7F0D0E}"/>
          </ac:picMkLst>
        </pc:picChg>
      </pc:sldChg>
    </pc:docChg>
  </pc:docChgLst>
  <pc:docChgLst>
    <pc:chgData name="Guest User" userId="S::urn:spo:anon#d41d6a69044f57f4c643a70c668809c060233706aa7abf4301dc3cbb37044801::" providerId="AD" clId="Web-{CFFDA4C4-38D9-4C8B-9D7C-C4B232738EE3}"/>
    <pc:docChg chg="sldOrd">
      <pc:chgData name="Guest User" userId="S::urn:spo:anon#d41d6a69044f57f4c643a70c668809c060233706aa7abf4301dc3cbb37044801::" providerId="AD" clId="Web-{CFFDA4C4-38D9-4C8B-9D7C-C4B232738EE3}" dt="2023-08-23T19:16:25.646" v="0"/>
      <pc:docMkLst>
        <pc:docMk/>
      </pc:docMkLst>
      <pc:sldChg chg="ord">
        <pc:chgData name="Guest User" userId="S::urn:spo:anon#d41d6a69044f57f4c643a70c668809c060233706aa7abf4301dc3cbb37044801::" providerId="AD" clId="Web-{CFFDA4C4-38D9-4C8B-9D7C-C4B232738EE3}" dt="2023-08-23T19:16:25.646" v="0"/>
        <pc:sldMkLst>
          <pc:docMk/>
          <pc:sldMk cId="213141613" sldId="354"/>
        </pc:sldMkLst>
      </pc:sldChg>
    </pc:docChg>
  </pc:docChgLst>
  <pc:docChgLst>
    <pc:chgData name="Guest User" userId="S::urn:spo:anon#d41d6a69044f57f4c643a70c668809c060233706aa7abf4301dc3cbb37044801::" providerId="AD" clId="Web-{D7015620-9332-436F-C456-87E234F9C23B}"/>
    <pc:docChg chg="modSld">
      <pc:chgData name="Guest User" userId="S::urn:spo:anon#d41d6a69044f57f4c643a70c668809c060233706aa7abf4301dc3cbb37044801::" providerId="AD" clId="Web-{D7015620-9332-436F-C456-87E234F9C23B}" dt="2023-11-04T05:27:28.313" v="0" actId="1076"/>
      <pc:docMkLst>
        <pc:docMk/>
      </pc:docMkLst>
      <pc:sldChg chg="modSp">
        <pc:chgData name="Guest User" userId="S::urn:spo:anon#d41d6a69044f57f4c643a70c668809c060233706aa7abf4301dc3cbb37044801::" providerId="AD" clId="Web-{D7015620-9332-436F-C456-87E234F9C23B}" dt="2023-11-04T05:27:28.313" v="0" actId="1076"/>
        <pc:sldMkLst>
          <pc:docMk/>
          <pc:sldMk cId="3084368489" sldId="382"/>
        </pc:sldMkLst>
        <pc:picChg chg="mod">
          <ac:chgData name="Guest User" userId="S::urn:spo:anon#d41d6a69044f57f4c643a70c668809c060233706aa7abf4301dc3cbb37044801::" providerId="AD" clId="Web-{D7015620-9332-436F-C456-87E234F9C23B}" dt="2023-11-04T05:27:28.313" v="0" actId="1076"/>
          <ac:picMkLst>
            <pc:docMk/>
            <pc:sldMk cId="3084368489" sldId="382"/>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35664164-8999-7D11-72C3-58DC981765DE}"/>
    <pc:docChg chg="addSld modSld">
      <pc:chgData name="pradeepjain0200@gmail.com" userId="S::pradeepjain0200_gmail.com#ext#@bostoninstituteofanalyti399.onmicrosoft.com::5e765b14-4b2d-4c6b-8b5f-c8467786ba35" providerId="AD" clId="Web-{35664164-8999-7D11-72C3-58DC981765DE}" dt="2023-06-16T18:32:18.042" v="2"/>
      <pc:docMkLst>
        <pc:docMk/>
      </pc:docMkLst>
      <pc:sldChg chg="addSp delSp modSp mod modClrScheme chgLayout">
        <pc:chgData name="pradeepjain0200@gmail.com" userId="S::pradeepjain0200_gmail.com#ext#@bostoninstituteofanalyti399.onmicrosoft.com::5e765b14-4b2d-4c6b-8b5f-c8467786ba35" providerId="AD" clId="Web-{35664164-8999-7D11-72C3-58DC981765DE}" dt="2023-06-16T18:32:18.042" v="2"/>
        <pc:sldMkLst>
          <pc:docMk/>
          <pc:sldMk cId="2729877128" sldId="311"/>
        </pc:sldMkLst>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5" creationId="{1580E6E9-1DA3-E8CA-DBE8-597F621FF9B8}"/>
          </ac:spMkLst>
        </pc:spChg>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9" creationId="{233C32DD-99BE-3738-9631-D097C99C4B39}"/>
          </ac:spMkLst>
        </pc:spChg>
      </pc:sldChg>
      <pc:sldChg chg="new">
        <pc:chgData name="pradeepjain0200@gmail.com" userId="S::pradeepjain0200_gmail.com#ext#@bostoninstituteofanalyti399.onmicrosoft.com::5e765b14-4b2d-4c6b-8b5f-c8467786ba35" providerId="AD" clId="Web-{35664164-8999-7D11-72C3-58DC981765DE}" dt="2023-06-16T18:31:08.024" v="0"/>
        <pc:sldMkLst>
          <pc:docMk/>
          <pc:sldMk cId="3911628646" sldId="326"/>
        </pc:sldMkLst>
      </pc:sldChg>
    </pc:docChg>
  </pc:docChgLst>
  <pc:docChgLst>
    <pc:chgData name="dhruvisoni34@gmail.com" userId="S::dhruvisoni34_gmail.com#ext#@bostoninstituteofanalyti399.onmicrosoft.com::79b0c193-98b1-402d-8d0c-68b6bde31739" providerId="AD" clId="Web-{5C8F0DFF-E476-AF23-163E-DDEFF1766C13}"/>
    <pc:docChg chg="addSld modSld sldOrd">
      <pc:chgData name="dhruvisoni34@gmail.com" userId="S::dhruvisoni34_gmail.com#ext#@bostoninstituteofanalyti399.onmicrosoft.com::79b0c193-98b1-402d-8d0c-68b6bde31739" providerId="AD" clId="Web-{5C8F0DFF-E476-AF23-163E-DDEFF1766C13}" dt="2023-10-29T14:28:52.186" v="1001" actId="20577"/>
      <pc:docMkLst>
        <pc:docMk/>
      </pc:docMkLst>
      <pc:sldChg chg="delSp modSp ord">
        <pc:chgData name="dhruvisoni34@gmail.com" userId="S::dhruvisoni34_gmail.com#ext#@bostoninstituteofanalyti399.onmicrosoft.com::79b0c193-98b1-402d-8d0c-68b6bde31739" providerId="AD" clId="Web-{5C8F0DFF-E476-AF23-163E-DDEFF1766C13}" dt="2023-10-29T14:28:32.091" v="994"/>
        <pc:sldMkLst>
          <pc:docMk/>
          <pc:sldMk cId="3084368489" sldId="382"/>
        </pc:sldMkLst>
        <pc:graphicFrameChg chg="mod modGraphic">
          <ac:chgData name="dhruvisoni34@gmail.com" userId="S::dhruvisoni34_gmail.com#ext#@bostoninstituteofanalyti399.onmicrosoft.com::79b0c193-98b1-402d-8d0c-68b6bde31739" providerId="AD" clId="Web-{5C8F0DFF-E476-AF23-163E-DDEFF1766C13}" dt="2023-10-29T14:22:24.935" v="986" actId="1076"/>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5C8F0DFF-E476-AF23-163E-DDEFF1766C13}" dt="2023-10-29T11:58:23.760" v="1" actId="1076"/>
          <ac:picMkLst>
            <pc:docMk/>
            <pc:sldMk cId="3084368489" sldId="382"/>
            <ac:picMk id="7" creationId="{4019A7C7-4F37-4807-89DC-50EF4BBEB556}"/>
          </ac:picMkLst>
        </pc:picChg>
        <pc:picChg chg="del">
          <ac:chgData name="dhruvisoni34@gmail.com" userId="S::dhruvisoni34_gmail.com#ext#@bostoninstituteofanalyti399.onmicrosoft.com::79b0c193-98b1-402d-8d0c-68b6bde31739" providerId="AD" clId="Web-{5C8F0DFF-E476-AF23-163E-DDEFF1766C13}" dt="2023-10-29T11:58:18.635" v="0"/>
          <ac:picMkLst>
            <pc:docMk/>
            <pc:sldMk cId="3084368489" sldId="382"/>
            <ac:picMk id="20" creationId="{38FCA4D3-0F7C-9BE3-BDCC-E7BC71A8B98E}"/>
          </ac:picMkLst>
        </pc:picChg>
      </pc:sldChg>
      <pc:sldChg chg="ord">
        <pc:chgData name="dhruvisoni34@gmail.com" userId="S::dhruvisoni34_gmail.com#ext#@bostoninstituteofanalyti399.onmicrosoft.com::79b0c193-98b1-402d-8d0c-68b6bde31739" providerId="AD" clId="Web-{5C8F0DFF-E476-AF23-163E-DDEFF1766C13}" dt="2023-10-29T12:26:13.836" v="610"/>
        <pc:sldMkLst>
          <pc:docMk/>
          <pc:sldMk cId="1498139725" sldId="383"/>
        </pc:sldMkLst>
      </pc:sldChg>
      <pc:sldChg chg="modSp ord">
        <pc:chgData name="dhruvisoni34@gmail.com" userId="S::dhruvisoni34_gmail.com#ext#@bostoninstituteofanalyti399.onmicrosoft.com::79b0c193-98b1-402d-8d0c-68b6bde31739" providerId="AD" clId="Web-{5C8F0DFF-E476-AF23-163E-DDEFF1766C13}" dt="2023-10-29T14:28:52.186" v="1001" actId="20577"/>
        <pc:sldMkLst>
          <pc:docMk/>
          <pc:sldMk cId="1147586658" sldId="384"/>
        </pc:sldMkLst>
        <pc:spChg chg="mod">
          <ac:chgData name="dhruvisoni34@gmail.com" userId="S::dhruvisoni34_gmail.com#ext#@bostoninstituteofanalyti399.onmicrosoft.com::79b0c193-98b1-402d-8d0c-68b6bde31739" providerId="AD" clId="Web-{5C8F0DFF-E476-AF23-163E-DDEFF1766C13}" dt="2023-10-29T14:28:52.186" v="1001" actId="20577"/>
          <ac:spMkLst>
            <pc:docMk/>
            <pc:sldMk cId="1147586658" sldId="384"/>
            <ac:spMk id="5" creationId="{B88CD0A1-99F6-A492-6160-76E4C0107202}"/>
          </ac:spMkLst>
        </pc:spChg>
      </pc:sldChg>
      <pc:sldChg chg="modSp">
        <pc:chgData name="dhruvisoni34@gmail.com" userId="S::dhruvisoni34_gmail.com#ext#@bostoninstituteofanalyti399.onmicrosoft.com::79b0c193-98b1-402d-8d0c-68b6bde31739" providerId="AD" clId="Web-{5C8F0DFF-E476-AF23-163E-DDEFF1766C13}" dt="2023-10-29T14:23:34.813" v="988" actId="20577"/>
        <pc:sldMkLst>
          <pc:docMk/>
          <pc:sldMk cId="4225680352" sldId="387"/>
        </pc:sldMkLst>
        <pc:spChg chg="mod">
          <ac:chgData name="dhruvisoni34@gmail.com" userId="S::dhruvisoni34_gmail.com#ext#@bostoninstituteofanalyti399.onmicrosoft.com::79b0c193-98b1-402d-8d0c-68b6bde31739" providerId="AD" clId="Web-{5C8F0DFF-E476-AF23-163E-DDEFF1766C13}" dt="2023-10-29T14:23:34.813" v="988" actId="20577"/>
          <ac:spMkLst>
            <pc:docMk/>
            <pc:sldMk cId="4225680352" sldId="387"/>
            <ac:spMk id="11" creationId="{F9457AD3-0B33-6EC1-41AA-1C0A8F7F427F}"/>
          </ac:spMkLst>
        </pc:spChg>
      </pc:sldChg>
      <pc:sldChg chg="addSp delSp modSp">
        <pc:chgData name="dhruvisoni34@gmail.com" userId="S::dhruvisoni34_gmail.com#ext#@bostoninstituteofanalyti399.onmicrosoft.com::79b0c193-98b1-402d-8d0c-68b6bde31739" providerId="AD" clId="Web-{5C8F0DFF-E476-AF23-163E-DDEFF1766C13}" dt="2023-10-29T14:20:04.664" v="977" actId="1076"/>
        <pc:sldMkLst>
          <pc:docMk/>
          <pc:sldMk cId="2551123818" sldId="390"/>
        </pc:sldMkLst>
        <pc:spChg chg="mod">
          <ac:chgData name="dhruvisoni34@gmail.com" userId="S::dhruvisoni34_gmail.com#ext#@bostoninstituteofanalyti399.onmicrosoft.com::79b0c193-98b1-402d-8d0c-68b6bde31739" providerId="AD" clId="Web-{5C8F0DFF-E476-AF23-163E-DDEFF1766C13}" dt="2023-10-29T13:49:38.713" v="671" actId="14100"/>
          <ac:spMkLst>
            <pc:docMk/>
            <pc:sldMk cId="2551123818" sldId="390"/>
            <ac:spMk id="3" creationId="{D695FD20-6B57-A131-0899-46F8077B45A2}"/>
          </ac:spMkLst>
        </pc:spChg>
        <pc:spChg chg="mod">
          <ac:chgData name="dhruvisoni34@gmail.com" userId="S::dhruvisoni34_gmail.com#ext#@bostoninstituteofanalyti399.onmicrosoft.com::79b0c193-98b1-402d-8d0c-68b6bde31739" providerId="AD" clId="Web-{5C8F0DFF-E476-AF23-163E-DDEFF1766C13}" dt="2023-10-29T14:20:04.664" v="977" actId="1076"/>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5C8F0DFF-E476-AF23-163E-DDEFF1766C13}" dt="2023-10-29T13:50:43.950" v="695" actId="20577"/>
          <ac:spMkLst>
            <pc:docMk/>
            <pc:sldMk cId="2551123818" sldId="390"/>
            <ac:spMk id="5" creationId="{0B2F29B3-3BBC-ACF7-1E22-EBB7455E5032}"/>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5" creationId="{979E27D9-03C7-44E2-9FF8-15D0C8506AF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7" creationId="{EEBF1590-3B36-48EE-A89D-3B6F3CB256AB}"/>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9" creationId="{AC8F6C8C-AB5A-4548-942D-E3FD40ACBC4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4"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6"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8"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0"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2" creationId="{53E5B1A8-3AC9-4BD1-9BBC-78CA94F2D1BA}"/>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7"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9"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1"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3"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5" creationId="{53E5B1A8-3AC9-4BD1-9BBC-78CA94F2D1BA}"/>
          </ac:spMkLst>
        </pc:spChg>
        <pc:picChg chg="mod">
          <ac:chgData name="dhruvisoni34@gmail.com" userId="S::dhruvisoni34_gmail.com#ext#@bostoninstituteofanalyti399.onmicrosoft.com::79b0c193-98b1-402d-8d0c-68b6bde31739" providerId="AD" clId="Web-{5C8F0DFF-E476-AF23-163E-DDEFF1766C13}" dt="2023-10-29T13:50:26.778" v="686" actId="1076"/>
          <ac:picMkLst>
            <pc:docMk/>
            <pc:sldMk cId="2551123818" sldId="390"/>
            <ac:picMk id="7" creationId="{4019A7C7-4F37-4807-89DC-50EF4BBEB556}"/>
          </ac:picMkLst>
        </pc:picChg>
      </pc:sldChg>
      <pc:sldChg chg="modSp">
        <pc:chgData name="dhruvisoni34@gmail.com" userId="S::dhruvisoni34_gmail.com#ext#@bostoninstituteofanalyti399.onmicrosoft.com::79b0c193-98b1-402d-8d0c-68b6bde31739" providerId="AD" clId="Web-{5C8F0DFF-E476-AF23-163E-DDEFF1766C13}" dt="2023-10-29T14:25:40.146" v="992" actId="20577"/>
        <pc:sldMkLst>
          <pc:docMk/>
          <pc:sldMk cId="1801442327" sldId="393"/>
        </pc:sldMkLst>
        <pc:spChg chg="mod">
          <ac:chgData name="dhruvisoni34@gmail.com" userId="S::dhruvisoni34_gmail.com#ext#@bostoninstituteofanalyti399.onmicrosoft.com::79b0c193-98b1-402d-8d0c-68b6bde31739" providerId="AD" clId="Web-{5C8F0DFF-E476-AF23-163E-DDEFF1766C13}" dt="2023-10-29T14:25:40.146" v="992" actId="20577"/>
          <ac:spMkLst>
            <pc:docMk/>
            <pc:sldMk cId="1801442327" sldId="393"/>
            <ac:spMk id="11" creationId="{4469F985-5B01-0E87-EE0B-029F6C4F62B3}"/>
          </ac:spMkLst>
        </pc:spChg>
      </pc:sldChg>
      <pc:sldChg chg="addSp delSp modSp new mod setBg">
        <pc:chgData name="dhruvisoni34@gmail.com" userId="S::dhruvisoni34_gmail.com#ext#@bostoninstituteofanalyti399.onmicrosoft.com::79b0c193-98b1-402d-8d0c-68b6bde31739" providerId="AD" clId="Web-{5C8F0DFF-E476-AF23-163E-DDEFF1766C13}" dt="2023-10-29T12:14:14.505" v="385" actId="20577"/>
        <pc:sldMkLst>
          <pc:docMk/>
          <pc:sldMk cId="2240963631" sldId="398"/>
        </pc:sldMkLst>
        <pc:spChg chg="add del mod">
          <ac:chgData name="dhruvisoni34@gmail.com" userId="S::dhruvisoni34_gmail.com#ext#@bostoninstituteofanalyti399.onmicrosoft.com::79b0c193-98b1-402d-8d0c-68b6bde31739" providerId="AD" clId="Web-{5C8F0DFF-E476-AF23-163E-DDEFF1766C13}" dt="2023-10-29T12:10:52.296" v="354"/>
          <ac:spMkLst>
            <pc:docMk/>
            <pc:sldMk cId="2240963631" sldId="398"/>
            <ac:spMk id="2"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7" creationId="{DEE2AD96-B495-4E06-9291-B71706F728CB}"/>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9" creationId="{53CF6D67-C5A8-4ADD-9E8E-1E38CA1D3166}"/>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1" creationId="{86909FA0-B515-4681-B7A8-FA281D133B94}"/>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3" creationId="{21C9FE86-FCC3-4A31-AA1C-C882262B7FE7}"/>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5" creationId="{7D96243B-ECED-4B71-8E06-AE9A285EAD20}"/>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7" creationId="{A09989E4-EFDC-4A90-A633-E0525FB4139E}"/>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19" creationId="{8D71EDA1-87BF-4D5D-AB79-F346FD19278A}"/>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0"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1"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3"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4"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5" creationId="{38FAA1A1-D861-433F-88FA-1E9D6FD31D11}"/>
          </ac:spMkLst>
        </pc:spChg>
        <pc:spChg chg="add mod">
          <ac:chgData name="dhruvisoni34@gmail.com" userId="S::dhruvisoni34_gmail.com#ext#@bostoninstituteofanalyti399.onmicrosoft.com::79b0c193-98b1-402d-8d0c-68b6bde31739" providerId="AD" clId="Web-{5C8F0DFF-E476-AF23-163E-DDEFF1766C13}" dt="2023-10-29T12:14:14.505" v="385" actId="20577"/>
          <ac:spMkLst>
            <pc:docMk/>
            <pc:sldMk cId="2240963631" sldId="398"/>
            <ac:spMk id="2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1" creationId="{70DFC902-7D23-471A-B557-B6B6917D7A0D}"/>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3" creationId="{A55D5633-D557-4DCA-982C-FF36EB7A1C00}"/>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5" creationId="{450D3AD2-FA80-415F-A9CE-54D884561CD7}"/>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7"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8"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9"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0"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1" creationId="{38FAA1A1-D861-433F-88FA-1E9D6FD31D11}"/>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3" creationId="{8D71EDA1-87BF-4D5D-AB79-F346FD19278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48"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0" creationId="{59A309A7-1751-4ABE-A3C1-EEC40366AD89}"/>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2" creationId="{967D8EB6-EAE1-4F9C-B398-83321E287204}"/>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4" creationId="{375E0459-6403-40CD-989D-56A4407CA12E}"/>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5" creationId="{3B2E3793-BFE6-45A2-9B7B-E18844431C99}"/>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6" creationId="{53E5B1A8-3AC9-4BD1-9BBC-78CA94F2D1B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7" creationId="{BC4C4868-CB8F-4AF9-9CDB-8108F2C19B67}"/>
          </ac:spMkLst>
        </pc:spChg>
        <pc:graphicFrameChg chg="add del">
          <ac:chgData name="dhruvisoni34@gmail.com" userId="S::dhruvisoni34_gmail.com#ext#@bostoninstituteofanalyti399.onmicrosoft.com::79b0c193-98b1-402d-8d0c-68b6bde31739" providerId="AD" clId="Web-{5C8F0DFF-E476-AF23-163E-DDEFF1766C13}" dt="2023-10-29T12:10:47.843" v="351"/>
          <ac:graphicFrameMkLst>
            <pc:docMk/>
            <pc:sldMk cId="2240963631" sldId="398"/>
            <ac:graphicFrameMk id="4" creationId="{E4B3A8A6-8DFF-2929-7D88-6E295D7734B2}"/>
          </ac:graphicFrameMkLst>
        </pc:graphicFrameChg>
        <pc:picChg chg="add del">
          <ac:chgData name="dhruvisoni34@gmail.com" userId="S::dhruvisoni34_gmail.com#ext#@bostoninstituteofanalyti399.onmicrosoft.com::79b0c193-98b1-402d-8d0c-68b6bde31739" providerId="AD" clId="Web-{5C8F0DFF-E476-AF23-163E-DDEFF1766C13}" dt="2023-10-29T12:12:13.548" v="362"/>
          <ac:picMkLst>
            <pc:docMk/>
            <pc:sldMk cId="2240963631" sldId="398"/>
            <ac:picMk id="47" creationId="{F5D4B354-5FF4-642D-0F17-ACAC850B176B}"/>
          </ac:picMkLst>
        </pc:picChg>
      </pc:sldChg>
      <pc:sldChg chg="addSp delSp modSp new mod ord setBg">
        <pc:chgData name="dhruvisoni34@gmail.com" userId="S::dhruvisoni34_gmail.com#ext#@bostoninstituteofanalyti399.onmicrosoft.com::79b0c193-98b1-402d-8d0c-68b6bde31739" providerId="AD" clId="Web-{5C8F0DFF-E476-AF23-163E-DDEFF1766C13}" dt="2023-10-29T14:24:05.955" v="991"/>
        <pc:sldMkLst>
          <pc:docMk/>
          <pc:sldMk cId="1941593956" sldId="399"/>
        </pc:sldMkLst>
        <pc:spChg chg="add mod ord">
          <ac:chgData name="dhruvisoni34@gmail.com" userId="S::dhruvisoni34_gmail.com#ext#@bostoninstituteofanalyti399.onmicrosoft.com::79b0c193-98b1-402d-8d0c-68b6bde31739" providerId="AD" clId="Web-{5C8F0DFF-E476-AF23-163E-DDEFF1766C13}" dt="2023-10-29T13:44:49.670" v="657" actId="14100"/>
          <ac:spMkLst>
            <pc:docMk/>
            <pc:sldMk cId="1941593956" sldId="399"/>
            <ac:spMk id="2" creationId="{B09E7651-A981-1EE9-31B1-4D4C7F920404}"/>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9"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1" creationId="{61707E60-CEC9-4661-AA82-69242EB4BDC3}"/>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3" creationId="{8F035CD8-AE30-4146-96F2-036B0CE5E4F3}"/>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18" creationId="{3346177D-ADC4-4968-B747-5CFCD390B5B9}"/>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0" creationId="{0844A943-BF79-4FEA-ABB1-3BD54D236606}"/>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2" creationId="{6437CC72-F4A8-4DC3-AFAB-D22C482C810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7" creationId="{12609869-9E80-471B-A487-A53288E0E791}"/>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9" creationId="{7004738A-9D34-43E8-97D2-CA0EED4F8BE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1" creationId="{B8B8D07F-F13E-443E-BA68-2D26672D76B9}"/>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3" creationId="{2813A4FA-24A5-41ED-A534-3807D1B2F344}"/>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5" creationId="{C3944F27-CA70-4E84-A51A-E6BF89558979}"/>
          </ac:spMkLst>
        </pc:spChg>
        <pc:picChg chg="add mod ord">
          <ac:chgData name="dhruvisoni34@gmail.com" userId="S::dhruvisoni34_gmail.com#ext#@bostoninstituteofanalyti399.onmicrosoft.com::79b0c193-98b1-402d-8d0c-68b6bde31739" providerId="AD" clId="Web-{5C8F0DFF-E476-AF23-163E-DDEFF1766C13}" dt="2023-10-29T13:42:45.181" v="624"/>
          <ac:picMkLst>
            <pc:docMk/>
            <pc:sldMk cId="1941593956" sldId="399"/>
            <ac:picMk id="6" creationId="{91BB5159-5379-A887-4D32-A0380AA9EEEF}"/>
          </ac:picMkLst>
        </pc:picChg>
      </pc:sldChg>
    </pc:docChg>
  </pc:docChgLst>
  <pc:docChgLst>
    <pc:chgData name="Guest User" userId="S::urn:spo:anon#09110c10281c4919f40aec95e465d07fcdda95fcf0ba7fb6491ccd3d85db0de7::" providerId="AD" clId="Web-{BF891625-EDF9-C172-E2C0-953A4979BCF8}"/>
    <pc:docChg chg="addSld delSld">
      <pc:chgData name="Guest User" userId="S::urn:spo:anon#09110c10281c4919f40aec95e465d07fcdda95fcf0ba7fb6491ccd3d85db0de7::" providerId="AD" clId="Web-{BF891625-EDF9-C172-E2C0-953A4979BCF8}" dt="2023-08-26T08:45:59.546" v="1"/>
      <pc:docMkLst>
        <pc:docMk/>
      </pc:docMkLst>
      <pc:sldChg chg="new del">
        <pc:chgData name="Guest User" userId="S::urn:spo:anon#09110c10281c4919f40aec95e465d07fcdda95fcf0ba7fb6491ccd3d85db0de7::" providerId="AD" clId="Web-{BF891625-EDF9-C172-E2C0-953A4979BCF8}" dt="2023-08-26T08:45:59.546" v="1"/>
        <pc:sldMkLst>
          <pc:docMk/>
          <pc:sldMk cId="2126175596" sldId="357"/>
        </pc:sldMkLst>
      </pc:sldChg>
    </pc:docChg>
  </pc:docChgLst>
  <pc:docChgLst>
    <pc:chgData name="Guest User" userId="S::urn:spo:anon#d41d6a69044f57f4c643a70c668809c060233706aa7abf4301dc3cbb37044801::" providerId="AD" clId="Web-{9A55318E-5AF5-8556-1B18-09C995816474}"/>
    <pc:docChg chg="delSld modSld">
      <pc:chgData name="Guest User" userId="S::urn:spo:anon#d41d6a69044f57f4c643a70c668809c060233706aa7abf4301dc3cbb37044801::" providerId="AD" clId="Web-{9A55318E-5AF5-8556-1B18-09C995816474}" dt="2023-09-15T07:57:52.258" v="7"/>
      <pc:docMkLst>
        <pc:docMk/>
      </pc:docMkLst>
      <pc:sldChg chg="modSp">
        <pc:chgData name="Guest User" userId="S::urn:spo:anon#d41d6a69044f57f4c643a70c668809c060233706aa7abf4301dc3cbb37044801::" providerId="AD" clId="Web-{9A55318E-5AF5-8556-1B18-09C995816474}" dt="2023-09-15T07:56:46.554" v="5" actId="20577"/>
        <pc:sldMkLst>
          <pc:docMk/>
          <pc:sldMk cId="3773661486" sldId="357"/>
        </pc:sldMkLst>
        <pc:spChg chg="mod">
          <ac:chgData name="Guest User" userId="S::urn:spo:anon#d41d6a69044f57f4c643a70c668809c060233706aa7abf4301dc3cbb37044801::" providerId="AD" clId="Web-{9A55318E-5AF5-8556-1B18-09C995816474}" dt="2023-09-15T07:56:33.319" v="0" actId="20577"/>
          <ac:spMkLst>
            <pc:docMk/>
            <pc:sldMk cId="3773661486" sldId="357"/>
            <ac:spMk id="2" creationId="{36DFABDD-9246-AA9C-946A-B9DA09E12B42}"/>
          </ac:spMkLst>
        </pc:spChg>
        <pc:spChg chg="mod">
          <ac:chgData name="Guest User" userId="S::urn:spo:anon#d41d6a69044f57f4c643a70c668809c060233706aa7abf4301dc3cbb37044801::" providerId="AD" clId="Web-{9A55318E-5AF5-8556-1B18-09C995816474}" dt="2023-09-15T07:56:46.554" v="5" actId="20577"/>
          <ac:spMkLst>
            <pc:docMk/>
            <pc:sldMk cId="3773661486" sldId="357"/>
            <ac:spMk id="8" creationId="{ACFEDC00-B92B-4A6E-F690-08721C518B3F}"/>
          </ac:spMkLst>
        </pc:spChg>
      </pc:sldChg>
      <pc:sldChg chg="del">
        <pc:chgData name="Guest User" userId="S::urn:spo:anon#d41d6a69044f57f4c643a70c668809c060233706aa7abf4301dc3cbb37044801::" providerId="AD" clId="Web-{9A55318E-5AF5-8556-1B18-09C995816474}" dt="2023-09-15T07:57:43.164" v="6"/>
        <pc:sldMkLst>
          <pc:docMk/>
          <pc:sldMk cId="4161101770" sldId="372"/>
        </pc:sldMkLst>
      </pc:sldChg>
      <pc:sldChg chg="del">
        <pc:chgData name="Guest User" userId="S::urn:spo:anon#d41d6a69044f57f4c643a70c668809c060233706aa7abf4301dc3cbb37044801::" providerId="AD" clId="Web-{9A55318E-5AF5-8556-1B18-09C995816474}" dt="2023-09-15T07:57:52.258" v="7"/>
        <pc:sldMkLst>
          <pc:docMk/>
          <pc:sldMk cId="3629750951" sldId="373"/>
        </pc:sldMkLst>
      </pc:sldChg>
    </pc:docChg>
  </pc:docChgLst>
  <pc:docChgLst>
    <pc:chgData name="Guest User" userId="S::urn:spo:anon#12bb9c270c8a06e2adebb12a476771c11d5d4ef54da76a286c505b46425cd796::" providerId="AD" clId="Web-{5F3B6FBD-52BE-324D-033C-E7A277091016}"/>
    <pc:docChg chg="addSld delSld modSld">
      <pc:chgData name="Guest User" userId="S::urn:spo:anon#12bb9c270c8a06e2adebb12a476771c11d5d4ef54da76a286c505b46425cd796::" providerId="AD" clId="Web-{5F3B6FBD-52BE-324D-033C-E7A277091016}" dt="2023-09-14T21:49:40.406" v="664" actId="20577"/>
      <pc:docMkLst>
        <pc:docMk/>
      </pc:docMkLst>
      <pc:sldChg chg="addSp modSp mod setBg">
        <pc:chgData name="Guest User" userId="S::urn:spo:anon#12bb9c270c8a06e2adebb12a476771c11d5d4ef54da76a286c505b46425cd796::" providerId="AD" clId="Web-{5F3B6FBD-52BE-324D-033C-E7A277091016}" dt="2023-09-14T21:17:44.495" v="346" actId="20577"/>
        <pc:sldMkLst>
          <pc:docMk/>
          <pc:sldMk cId="3893415800" sldId="358"/>
        </pc:sldMkLst>
        <pc:spChg chg="mod ord">
          <ac:chgData name="Guest User" userId="S::urn:spo:anon#12bb9c270c8a06e2adebb12a476771c11d5d4ef54da76a286c505b46425cd796::" providerId="AD" clId="Web-{5F3B6FBD-52BE-324D-033C-E7A277091016}" dt="2023-09-14T21:12:56.956" v="296"/>
          <ac:spMkLst>
            <pc:docMk/>
            <pc:sldMk cId="3893415800" sldId="358"/>
            <ac:spMk id="2" creationId="{52890F92-1AD5-53E6-A01E-A4488AFC5ED6}"/>
          </ac:spMkLst>
        </pc:spChg>
        <pc:spChg chg="mod">
          <ac:chgData name="Guest User" userId="S::urn:spo:anon#12bb9c270c8a06e2adebb12a476771c11d5d4ef54da76a286c505b46425cd796::" providerId="AD" clId="Web-{5F3B6FBD-52BE-324D-033C-E7A277091016}" dt="2023-09-14T21:17:44.495" v="346" actId="20577"/>
          <ac:spMkLst>
            <pc:docMk/>
            <pc:sldMk cId="3893415800" sldId="358"/>
            <ac:spMk id="5" creationId="{7A5213EE-3AEE-5A57-66D4-C3C21631BCEB}"/>
          </ac:spMkLst>
        </pc:spChg>
        <pc:spChg chg="add">
          <ac:chgData name="Guest User" userId="S::urn:spo:anon#12bb9c270c8a06e2adebb12a476771c11d5d4ef54da76a286c505b46425cd796::" providerId="AD" clId="Web-{5F3B6FBD-52BE-324D-033C-E7A277091016}" dt="2023-09-14T21:12:56.956" v="296"/>
          <ac:spMkLst>
            <pc:docMk/>
            <pc:sldMk cId="3893415800" sldId="358"/>
            <ac:spMk id="12" creationId="{231BF440-39FA-4087-84CC-2EEC0BBDAF29}"/>
          </ac:spMkLst>
        </pc:spChg>
        <pc:spChg chg="add">
          <ac:chgData name="Guest User" userId="S::urn:spo:anon#12bb9c270c8a06e2adebb12a476771c11d5d4ef54da76a286c505b46425cd796::" providerId="AD" clId="Web-{5F3B6FBD-52BE-324D-033C-E7A277091016}" dt="2023-09-14T21:12:56.956" v="296"/>
          <ac:spMkLst>
            <pc:docMk/>
            <pc:sldMk cId="3893415800" sldId="358"/>
            <ac:spMk id="14" creationId="{F04E4CBA-303B-48BD-8451-C2701CB0EEBF}"/>
          </ac:spMkLst>
        </pc:spChg>
        <pc:spChg chg="add">
          <ac:chgData name="Guest User" userId="S::urn:spo:anon#12bb9c270c8a06e2adebb12a476771c11d5d4ef54da76a286c505b46425cd796::" providerId="AD" clId="Web-{5F3B6FBD-52BE-324D-033C-E7A277091016}" dt="2023-09-14T21:12:56.956" v="296"/>
          <ac:spMkLst>
            <pc:docMk/>
            <pc:sldMk cId="3893415800" sldId="358"/>
            <ac:spMk id="16" creationId="{F6CA58B3-AFCC-4A40-9882-50D5080879B0}"/>
          </ac:spMkLst>
        </pc:spChg>
        <pc:spChg chg="add">
          <ac:chgData name="Guest User" userId="S::urn:spo:anon#12bb9c270c8a06e2adebb12a476771c11d5d4ef54da76a286c505b46425cd796::" providerId="AD" clId="Web-{5F3B6FBD-52BE-324D-033C-E7A277091016}" dt="2023-09-14T21:12:56.956" v="296"/>
          <ac:spMkLst>
            <pc:docMk/>
            <pc:sldMk cId="3893415800" sldId="358"/>
            <ac:spMk id="18" creationId="{75C56826-D4E5-42ED-8529-079651CB3005}"/>
          </ac:spMkLst>
        </pc:spChg>
        <pc:spChg chg="add">
          <ac:chgData name="Guest User" userId="S::urn:spo:anon#12bb9c270c8a06e2adebb12a476771c11d5d4ef54da76a286c505b46425cd796::" providerId="AD" clId="Web-{5F3B6FBD-52BE-324D-033C-E7A277091016}" dt="2023-09-14T21:12:56.956" v="296"/>
          <ac:spMkLst>
            <pc:docMk/>
            <pc:sldMk cId="3893415800" sldId="358"/>
            <ac:spMk id="20" creationId="{82095FCE-EF05-4443-B97A-85DEE3A5CA17}"/>
          </ac:spMkLst>
        </pc:spChg>
        <pc:spChg chg="add">
          <ac:chgData name="Guest User" userId="S::urn:spo:anon#12bb9c270c8a06e2adebb12a476771c11d5d4ef54da76a286c505b46425cd796::" providerId="AD" clId="Web-{5F3B6FBD-52BE-324D-033C-E7A277091016}" dt="2023-09-14T21:12:56.956" v="296"/>
          <ac:spMkLst>
            <pc:docMk/>
            <pc:sldMk cId="3893415800" sldId="358"/>
            <ac:spMk id="22" creationId="{CA00AE6B-AA30-4CF8-BA6F-339B780AD76C}"/>
          </ac:spMkLst>
        </pc:spChg>
        <pc:picChg chg="mod">
          <ac:chgData name="Guest User" userId="S::urn:spo:anon#12bb9c270c8a06e2adebb12a476771c11d5d4ef54da76a286c505b46425cd796::" providerId="AD" clId="Web-{5F3B6FBD-52BE-324D-033C-E7A277091016}" dt="2023-09-14T21:15:00.709" v="320" actId="1076"/>
          <ac:picMkLst>
            <pc:docMk/>
            <pc:sldMk cId="3893415800" sldId="358"/>
            <ac:picMk id="3" creationId="{1E32E2D5-4260-FE2C-A4FF-CCE5D0D5F858}"/>
          </ac:picMkLst>
        </pc:picChg>
        <pc:picChg chg="mod">
          <ac:chgData name="Guest User" userId="S::urn:spo:anon#12bb9c270c8a06e2adebb12a476771c11d5d4ef54da76a286c505b46425cd796::" providerId="AD" clId="Web-{5F3B6FBD-52BE-324D-033C-E7A277091016}" dt="2023-09-14T21:14:58.678" v="319" actId="1076"/>
          <ac:picMkLst>
            <pc:docMk/>
            <pc:sldMk cId="3893415800" sldId="358"/>
            <ac:picMk id="4" creationId="{161B20BF-2262-9DA9-1D6A-83A1D4812C62}"/>
          </ac:picMkLst>
        </pc:picChg>
      </pc:sldChg>
      <pc:sldChg chg="addSp modSp">
        <pc:chgData name="Guest User" userId="S::urn:spo:anon#12bb9c270c8a06e2adebb12a476771c11d5d4ef54da76a286c505b46425cd796::" providerId="AD" clId="Web-{5F3B6FBD-52BE-324D-033C-E7A277091016}" dt="2023-09-14T21:20:37.577" v="380" actId="20577"/>
        <pc:sldMkLst>
          <pc:docMk/>
          <pc:sldMk cId="4188328679" sldId="360"/>
        </pc:sldMkLst>
        <pc:spChg chg="add mod">
          <ac:chgData name="Guest User" userId="S::urn:spo:anon#12bb9c270c8a06e2adebb12a476771c11d5d4ef54da76a286c505b46425cd796::" providerId="AD" clId="Web-{5F3B6FBD-52BE-324D-033C-E7A277091016}" dt="2023-09-14T21:20:37.577" v="380" actId="20577"/>
          <ac:spMkLst>
            <pc:docMk/>
            <pc:sldMk cId="4188328679" sldId="360"/>
            <ac:spMk id="2" creationId="{F8CB63FF-8D3C-0AD6-A3E7-3B1FE5A3662D}"/>
          </ac:spMkLst>
        </pc:spChg>
        <pc:picChg chg="mod">
          <ac:chgData name="Guest User" userId="S::urn:spo:anon#12bb9c270c8a06e2adebb12a476771c11d5d4ef54da76a286c505b46425cd796::" providerId="AD" clId="Web-{5F3B6FBD-52BE-324D-033C-E7A277091016}" dt="2023-09-14T21:19:43.373" v="363" actId="1076"/>
          <ac:picMkLst>
            <pc:docMk/>
            <pc:sldMk cId="4188328679" sldId="360"/>
            <ac:picMk id="4" creationId="{91E833DE-2906-C2F6-FC8F-0857C8EC1C7A}"/>
          </ac:picMkLst>
        </pc:picChg>
      </pc:sldChg>
      <pc:sldChg chg="addSp delSp modSp">
        <pc:chgData name="Guest User" userId="S::urn:spo:anon#12bb9c270c8a06e2adebb12a476771c11d5d4ef54da76a286c505b46425cd796::" providerId="AD" clId="Web-{5F3B6FBD-52BE-324D-033C-E7A277091016}" dt="2023-09-14T21:27:40.738" v="441" actId="20577"/>
        <pc:sldMkLst>
          <pc:docMk/>
          <pc:sldMk cId="2810348344" sldId="362"/>
        </pc:sldMkLst>
        <pc:spChg chg="add del mod">
          <ac:chgData name="Guest User" userId="S::urn:spo:anon#12bb9c270c8a06e2adebb12a476771c11d5d4ef54da76a286c505b46425cd796::" providerId="AD" clId="Web-{5F3B6FBD-52BE-324D-033C-E7A277091016}" dt="2023-09-14T21:25:37.726" v="420"/>
          <ac:spMkLst>
            <pc:docMk/>
            <pc:sldMk cId="2810348344" sldId="362"/>
            <ac:spMk id="2" creationId="{4F3F494C-DE27-9129-5417-907AAF2A4DBD}"/>
          </ac:spMkLst>
        </pc:spChg>
        <pc:spChg chg="add mod">
          <ac:chgData name="Guest User" userId="S::urn:spo:anon#12bb9c270c8a06e2adebb12a476771c11d5d4ef54da76a286c505b46425cd796::" providerId="AD" clId="Web-{5F3B6FBD-52BE-324D-033C-E7A277091016}" dt="2023-09-14T21:27:40.738" v="441" actId="20577"/>
          <ac:spMkLst>
            <pc:docMk/>
            <pc:sldMk cId="2810348344" sldId="362"/>
            <ac:spMk id="6" creationId="{0A794EB1-9EAE-8CCB-D388-A7863CC1B2E5}"/>
          </ac:spMkLst>
        </pc:spChg>
        <pc:picChg chg="mod">
          <ac:chgData name="Guest User" userId="S::urn:spo:anon#12bb9c270c8a06e2adebb12a476771c11d5d4ef54da76a286c505b46425cd796::" providerId="AD" clId="Web-{5F3B6FBD-52BE-324D-033C-E7A277091016}" dt="2023-09-14T21:26:56.206" v="434" actId="14100"/>
          <ac:picMkLst>
            <pc:docMk/>
            <pc:sldMk cId="2810348344" sldId="362"/>
            <ac:picMk id="4" creationId="{BC7CEF44-5DEE-DF7F-918C-BFA110482805}"/>
          </ac:picMkLst>
        </pc:picChg>
      </pc:sldChg>
      <pc:sldChg chg="addSp modSp mod setBg">
        <pc:chgData name="Guest User" userId="S::urn:spo:anon#12bb9c270c8a06e2adebb12a476771c11d5d4ef54da76a286c505b46425cd796::" providerId="AD" clId="Web-{5F3B6FBD-52BE-324D-033C-E7A277091016}" dt="2023-09-14T21:32:35.027" v="485" actId="20577"/>
        <pc:sldMkLst>
          <pc:docMk/>
          <pc:sldMk cId="3793680658" sldId="363"/>
        </pc:sldMkLst>
        <pc:spChg chg="add mod">
          <ac:chgData name="Guest User" userId="S::urn:spo:anon#12bb9c270c8a06e2adebb12a476771c11d5d4ef54da76a286c505b46425cd796::" providerId="AD" clId="Web-{5F3B6FBD-52BE-324D-033C-E7A277091016}" dt="2023-09-14T21:32:35.027" v="485" actId="20577"/>
          <ac:spMkLst>
            <pc:docMk/>
            <pc:sldMk cId="3793680658" sldId="363"/>
            <ac:spMk id="2" creationId="{F389343B-E40A-54D4-7CD5-822D3451ECF0}"/>
          </ac:spMkLst>
        </pc:spChg>
        <pc:grpChg chg="add">
          <ac:chgData name="Guest User" userId="S::urn:spo:anon#12bb9c270c8a06e2adebb12a476771c11d5d4ef54da76a286c505b46425cd796::" providerId="AD" clId="Web-{5F3B6FBD-52BE-324D-033C-E7A277091016}" dt="2023-09-14T21:31:26.416" v="474"/>
          <ac:grpSpMkLst>
            <pc:docMk/>
            <pc:sldMk cId="3793680658" sldId="363"/>
            <ac:grpSpMk id="10" creationId="{BC054689-56EC-BBEF-17D5-3FAEAFF5C322}"/>
          </ac:grpSpMkLst>
        </pc:grpChg>
        <pc:picChg chg="mod ord">
          <ac:chgData name="Guest User" userId="S::urn:spo:anon#12bb9c270c8a06e2adebb12a476771c11d5d4ef54da76a286c505b46425cd796::" providerId="AD" clId="Web-{5F3B6FBD-52BE-324D-033C-E7A277091016}" dt="2023-09-14T21:31:40.510" v="476" actId="1076"/>
          <ac:picMkLst>
            <pc:docMk/>
            <pc:sldMk cId="3793680658" sldId="363"/>
            <ac:picMk id="3" creationId="{AD27C5E2-067F-F962-DA9A-486A67770650}"/>
          </ac:picMkLst>
        </pc:picChg>
        <pc:picChg chg="mod ord">
          <ac:chgData name="Guest User" userId="S::urn:spo:anon#12bb9c270c8a06e2adebb12a476771c11d5d4ef54da76a286c505b46425cd796::" providerId="AD" clId="Web-{5F3B6FBD-52BE-324D-033C-E7A277091016}" dt="2023-09-14T21:31:30.932" v="475" actId="1076"/>
          <ac:picMkLst>
            <pc:docMk/>
            <pc:sldMk cId="3793680658" sldId="363"/>
            <ac:picMk id="4" creationId="{AE3EEF7D-AFEA-EE88-9C94-9108DD3BC668}"/>
          </ac:picMkLst>
        </pc:picChg>
        <pc:picChg chg="mod">
          <ac:chgData name="Guest User" userId="S::urn:spo:anon#12bb9c270c8a06e2adebb12a476771c11d5d4ef54da76a286c505b46425cd796::" providerId="AD" clId="Web-{5F3B6FBD-52BE-324D-033C-E7A277091016}" dt="2023-09-14T21:31:26.416" v="474"/>
          <ac:picMkLst>
            <pc:docMk/>
            <pc:sldMk cId="3793680658" sldId="363"/>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0:54.095" v="583" actId="14100"/>
        <pc:sldMkLst>
          <pc:docMk/>
          <pc:sldMk cId="1011169" sldId="364"/>
        </pc:sldMkLst>
        <pc:spChg chg="add mod">
          <ac:chgData name="Guest User" userId="S::urn:spo:anon#12bb9c270c8a06e2adebb12a476771c11d5d4ef54da76a286c505b46425cd796::" providerId="AD" clId="Web-{5F3B6FBD-52BE-324D-033C-E7A277091016}" dt="2023-09-14T21:40:54.095" v="583" actId="14100"/>
          <ac:spMkLst>
            <pc:docMk/>
            <pc:sldMk cId="1011169" sldId="364"/>
            <ac:spMk id="2" creationId="{E1B3BCE8-4BA4-AFDB-2923-C71FD460E993}"/>
          </ac:spMkLst>
        </pc:spChg>
        <pc:grpChg chg="add">
          <ac:chgData name="Guest User" userId="S::urn:spo:anon#12bb9c270c8a06e2adebb12a476771c11d5d4ef54da76a286c505b46425cd796::" providerId="AD" clId="Web-{5F3B6FBD-52BE-324D-033C-E7A277091016}" dt="2023-09-14T21:36:56.728" v="529"/>
          <ac:grpSpMkLst>
            <pc:docMk/>
            <pc:sldMk cId="1011169" sldId="364"/>
            <ac:grpSpMk id="10" creationId="{BC054689-56EC-BBEF-17D5-3FAEAFF5C322}"/>
          </ac:grpSpMkLst>
        </pc:grpChg>
        <pc:picChg chg="mod ord">
          <ac:chgData name="Guest User" userId="S::urn:spo:anon#12bb9c270c8a06e2adebb12a476771c11d5d4ef54da76a286c505b46425cd796::" providerId="AD" clId="Web-{5F3B6FBD-52BE-324D-033C-E7A277091016}" dt="2023-09-14T21:40:45.845" v="581" actId="1076"/>
          <ac:picMkLst>
            <pc:docMk/>
            <pc:sldMk cId="1011169" sldId="364"/>
            <ac:picMk id="3" creationId="{AD27C5E2-067F-F962-DA9A-486A67770650}"/>
          </ac:picMkLst>
        </pc:picChg>
        <pc:picChg chg="mod ord">
          <ac:chgData name="Guest User" userId="S::urn:spo:anon#12bb9c270c8a06e2adebb12a476771c11d5d4ef54da76a286c505b46425cd796::" providerId="AD" clId="Web-{5F3B6FBD-52BE-324D-033C-E7A277091016}" dt="2023-09-14T21:40:48.829" v="582" actId="1076"/>
          <ac:picMkLst>
            <pc:docMk/>
            <pc:sldMk cId="1011169" sldId="364"/>
            <ac:picMk id="4" creationId="{6D6F3ED8-3DED-61C5-3616-D7F65E0AC662}"/>
          </ac:picMkLst>
        </pc:picChg>
        <pc:picChg chg="mod">
          <ac:chgData name="Guest User" userId="S::urn:spo:anon#12bb9c270c8a06e2adebb12a476771c11d5d4ef54da76a286c505b46425cd796::" providerId="AD" clId="Web-{5F3B6FBD-52BE-324D-033C-E7A277091016}" dt="2023-09-14T21:37:08.431" v="532" actId="1076"/>
          <ac:picMkLst>
            <pc:docMk/>
            <pc:sldMk cId="1011169" sldId="364"/>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5:52.790" v="631" actId="20577"/>
        <pc:sldMkLst>
          <pc:docMk/>
          <pc:sldMk cId="2668077928" sldId="365"/>
        </pc:sldMkLst>
        <pc:spChg chg="add mod ord">
          <ac:chgData name="Guest User" userId="S::urn:spo:anon#12bb9c270c8a06e2adebb12a476771c11d5d4ef54da76a286c505b46425cd796::" providerId="AD" clId="Web-{5F3B6FBD-52BE-324D-033C-E7A277091016}" dt="2023-09-14T21:45:52.790" v="631" actId="20577"/>
          <ac:spMkLst>
            <pc:docMk/>
            <pc:sldMk cId="2668077928" sldId="365"/>
            <ac:spMk id="2" creationId="{5CD487B4-7DA9-B5C9-6391-545FCC476BFE}"/>
          </ac:spMkLst>
        </pc:spChg>
        <pc:picChg chg="mod ord">
          <ac:chgData name="Guest User" userId="S::urn:spo:anon#12bb9c270c8a06e2adebb12a476771c11d5d4ef54da76a286c505b46425cd796::" providerId="AD" clId="Web-{5F3B6FBD-52BE-324D-033C-E7A277091016}" dt="2023-09-14T21:44:35.866" v="613"/>
          <ac:picMkLst>
            <pc:docMk/>
            <pc:sldMk cId="2668077928" sldId="365"/>
            <ac:picMk id="3" creationId="{AD27C5E2-067F-F962-DA9A-486A67770650}"/>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4" creationId="{761109DF-9192-433A-E03D-C4551F8A05AA}"/>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5" creationId="{25CC5004-9F69-53E9-9DFC-79EE04F849DF}"/>
          </ac:picMkLst>
        </pc:picChg>
      </pc:sldChg>
      <pc:sldChg chg="addSp delSp modSp">
        <pc:chgData name="Guest User" userId="S::urn:spo:anon#12bb9c270c8a06e2adebb12a476771c11d5d4ef54da76a286c505b46425cd796::" providerId="AD" clId="Web-{5F3B6FBD-52BE-324D-033C-E7A277091016}" dt="2023-09-14T20:56:11.520" v="71" actId="14100"/>
        <pc:sldMkLst>
          <pc:docMk/>
          <pc:sldMk cId="1382448637" sldId="370"/>
        </pc:sldMkLst>
        <pc:spChg chg="add mod ord">
          <ac:chgData name="Guest User" userId="S::urn:spo:anon#12bb9c270c8a06e2adebb12a476771c11d5d4ef54da76a286c505b46425cd796::" providerId="AD" clId="Web-{5F3B6FBD-52BE-324D-033C-E7A277091016}" dt="2023-09-14T20:56:11.520" v="71" actId="14100"/>
          <ac:spMkLst>
            <pc:docMk/>
            <pc:sldMk cId="1382448637" sldId="370"/>
            <ac:spMk id="5" creationId="{D54A93A3-9ED6-31DE-7962-4B09767A8DCA}"/>
          </ac:spMkLst>
        </pc:spChg>
        <pc:spChg chg="del">
          <ac:chgData name="Guest User" userId="S::urn:spo:anon#12bb9c270c8a06e2adebb12a476771c11d5d4ef54da76a286c505b46425cd796::" providerId="AD" clId="Web-{5F3B6FBD-52BE-324D-033C-E7A277091016}" dt="2023-09-14T20:55:38.629" v="66"/>
          <ac:spMkLst>
            <pc:docMk/>
            <pc:sldMk cId="1382448637" sldId="370"/>
            <ac:spMk id="22" creationId="{42A4FC2C-047E-45A5-965D-8E1E3BF09BC6}"/>
          </ac:spMkLst>
        </pc:spChg>
        <pc:spChg chg="add">
          <ac:chgData name="Guest User" userId="S::urn:spo:anon#12bb9c270c8a06e2adebb12a476771c11d5d4ef54da76a286c505b46425cd796::" providerId="AD" clId="Web-{5F3B6FBD-52BE-324D-033C-E7A277091016}" dt="2023-09-14T20:55:38.629" v="66"/>
          <ac:spMkLst>
            <pc:docMk/>
            <pc:sldMk cId="1382448637" sldId="370"/>
            <ac:spMk id="27" creationId="{04812C46-200A-4DEB-A05E-3ED6C68C2387}"/>
          </ac:spMkLst>
        </pc:spChg>
        <pc:spChg chg="add">
          <ac:chgData name="Guest User" userId="S::urn:spo:anon#12bb9c270c8a06e2adebb12a476771c11d5d4ef54da76a286c505b46425cd796::" providerId="AD" clId="Web-{5F3B6FBD-52BE-324D-033C-E7A277091016}" dt="2023-09-14T20:55:38.629" v="66"/>
          <ac:spMkLst>
            <pc:docMk/>
            <pc:sldMk cId="1382448637" sldId="370"/>
            <ac:spMk id="29" creationId="{D1EA859B-E555-4109-94F3-6700E046E008}"/>
          </ac:spMkLst>
        </pc:spChg>
        <pc:picChg chg="mod">
          <ac:chgData name="Guest User" userId="S::urn:spo:anon#12bb9c270c8a06e2adebb12a476771c11d5d4ef54da76a286c505b46425cd796::" providerId="AD" clId="Web-{5F3B6FBD-52BE-324D-033C-E7A277091016}" dt="2023-09-14T20:55:38.629" v="66"/>
          <ac:picMkLst>
            <pc:docMk/>
            <pc:sldMk cId="1382448637" sldId="370"/>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4:49.331" v="63" actId="20577"/>
        <pc:sldMkLst>
          <pc:docMk/>
          <pc:sldMk cId="857309819" sldId="371"/>
        </pc:sldMkLst>
        <pc:spChg chg="add mod ord">
          <ac:chgData name="Guest User" userId="S::urn:spo:anon#12bb9c270c8a06e2adebb12a476771c11d5d4ef54da76a286c505b46425cd796::" providerId="AD" clId="Web-{5F3B6FBD-52BE-324D-033C-E7A277091016}" dt="2023-09-14T20:54:49.331" v="63" actId="20577"/>
          <ac:spMkLst>
            <pc:docMk/>
            <pc:sldMk cId="857309819" sldId="371"/>
            <ac:spMk id="3" creationId="{F6BCF9D8-F096-7910-CA3A-0B084A265E91}"/>
          </ac:spMkLst>
        </pc:spChg>
        <pc:spChg chg="del">
          <ac:chgData name="Guest User" userId="S::urn:spo:anon#12bb9c270c8a06e2adebb12a476771c11d5d4ef54da76a286c505b46425cd796::" providerId="AD" clId="Web-{5F3B6FBD-52BE-324D-033C-E7A277091016}" dt="2023-09-14T20:51:18.932" v="38"/>
          <ac:spMkLst>
            <pc:docMk/>
            <pc:sldMk cId="857309819" sldId="371"/>
            <ac:spMk id="22" creationId="{42A4FC2C-047E-45A5-965D-8E1E3BF09BC6}"/>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7" creationId="{F13C74B1-5B17-4795-BED0-7140497B445A}"/>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9" creationId="{D4974D33-8DC5-464E-8C6D-BE58F0669C17}"/>
          </ac:spMkLst>
        </pc:spChg>
        <pc:picChg chg="mod">
          <ac:chgData name="Guest User" userId="S::urn:spo:anon#12bb9c270c8a06e2adebb12a476771c11d5d4ef54da76a286c505b46425cd796::" providerId="AD" clId="Web-{5F3B6FBD-52BE-324D-033C-E7A277091016}" dt="2023-09-14T20:51:51.042" v="42"/>
          <ac:picMkLst>
            <pc:docMk/>
            <pc:sldMk cId="857309819" sldId="371"/>
            <ac:picMk id="2" creationId="{BDB90223-5D15-41E3-9664-BD96C3BD25A2}"/>
          </ac:picMkLst>
        </pc:picChg>
      </pc:sldChg>
      <pc:sldChg chg="modSp">
        <pc:chgData name="Guest User" userId="S::urn:spo:anon#12bb9c270c8a06e2adebb12a476771c11d5d4ef54da76a286c505b46425cd796::" providerId="AD" clId="Web-{5F3B6FBD-52BE-324D-033C-E7A277091016}" dt="2023-09-14T21:49:40.406" v="664" actId="20577"/>
        <pc:sldMkLst>
          <pc:docMk/>
          <pc:sldMk cId="4161101770" sldId="372"/>
        </pc:sldMkLst>
        <pc:spChg chg="mod">
          <ac:chgData name="Guest User" userId="S::urn:spo:anon#12bb9c270c8a06e2adebb12a476771c11d5d4ef54da76a286c505b46425cd796::" providerId="AD" clId="Web-{5F3B6FBD-52BE-324D-033C-E7A277091016}" dt="2023-09-14T21:49:40.406" v="664" actId="20577"/>
          <ac:spMkLst>
            <pc:docMk/>
            <pc:sldMk cId="4161101770" sldId="372"/>
            <ac:spMk id="4" creationId="{8CDA5D0C-234A-687A-F4A1-08B4FA3EE6C6}"/>
          </ac:spMkLst>
        </pc:spChg>
        <pc:picChg chg="mod">
          <ac:chgData name="Guest User" userId="S::urn:spo:anon#12bb9c270c8a06e2adebb12a476771c11d5d4ef54da76a286c505b46425cd796::" providerId="AD" clId="Web-{5F3B6FBD-52BE-324D-033C-E7A277091016}" dt="2023-09-14T21:49:01.811" v="654" actId="14100"/>
          <ac:picMkLst>
            <pc:docMk/>
            <pc:sldMk cId="4161101770" sldId="372"/>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0:31.696" v="35" actId="20577"/>
        <pc:sldMkLst>
          <pc:docMk/>
          <pc:sldMk cId="3629750951" sldId="373"/>
        </pc:sldMkLst>
        <pc:spChg chg="add mod ord">
          <ac:chgData name="Guest User" userId="S::urn:spo:anon#12bb9c270c8a06e2adebb12a476771c11d5d4ef54da76a286c505b46425cd796::" providerId="AD" clId="Web-{5F3B6FBD-52BE-324D-033C-E7A277091016}" dt="2023-09-14T20:50:31.696" v="35" actId="20577"/>
          <ac:spMkLst>
            <pc:docMk/>
            <pc:sldMk cId="3629750951" sldId="373"/>
            <ac:spMk id="3" creationId="{1941895E-4577-BCBD-2D90-8A2A0E1C7AB5}"/>
          </ac:spMkLst>
        </pc:spChg>
        <pc:spChg chg="del">
          <ac:chgData name="Guest User" userId="S::urn:spo:anon#12bb9c270c8a06e2adebb12a476771c11d5d4ef54da76a286c505b46425cd796::" providerId="AD" clId="Web-{5F3B6FBD-52BE-324D-033C-E7A277091016}" dt="2023-09-14T20:48:01.239" v="12"/>
          <ac:spMkLst>
            <pc:docMk/>
            <pc:sldMk cId="3629750951" sldId="373"/>
            <ac:spMk id="22" creationId="{42A4FC2C-047E-45A5-965D-8E1E3BF09BC6}"/>
          </ac:spMkLst>
        </pc:spChg>
        <pc:spChg chg="add">
          <ac:chgData name="Guest User" userId="S::urn:spo:anon#12bb9c270c8a06e2adebb12a476771c11d5d4ef54da76a286c505b46425cd796::" providerId="AD" clId="Web-{5F3B6FBD-52BE-324D-033C-E7A277091016}" dt="2023-09-14T20:48:01.239" v="12"/>
          <ac:spMkLst>
            <pc:docMk/>
            <pc:sldMk cId="3629750951" sldId="373"/>
            <ac:spMk id="27" creationId="{F13C74B1-5B17-4795-BED0-7140497B445A}"/>
          </ac:spMkLst>
        </pc:spChg>
        <pc:spChg chg="add">
          <ac:chgData name="Guest User" userId="S::urn:spo:anon#12bb9c270c8a06e2adebb12a476771c11d5d4ef54da76a286c505b46425cd796::" providerId="AD" clId="Web-{5F3B6FBD-52BE-324D-033C-E7A277091016}" dt="2023-09-14T20:48:01.239" v="12"/>
          <ac:spMkLst>
            <pc:docMk/>
            <pc:sldMk cId="3629750951" sldId="373"/>
            <ac:spMk id="29" creationId="{D4974D33-8DC5-464E-8C6D-BE58F0669C17}"/>
          </ac:spMkLst>
        </pc:spChg>
        <pc:picChg chg="mod">
          <ac:chgData name="Guest User" userId="S::urn:spo:anon#12bb9c270c8a06e2adebb12a476771c11d5d4ef54da76a286c505b46425cd796::" providerId="AD" clId="Web-{5F3B6FBD-52BE-324D-033C-E7A277091016}" dt="2023-09-14T20:49:51.914" v="32" actId="14100"/>
          <ac:picMkLst>
            <pc:docMk/>
            <pc:sldMk cId="3629750951" sldId="373"/>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11:35.969" v="281" actId="20577"/>
        <pc:sldMkLst>
          <pc:docMk/>
          <pc:sldMk cId="2222445884" sldId="374"/>
        </pc:sldMkLst>
        <pc:spChg chg="mod">
          <ac:chgData name="Guest User" userId="S::urn:spo:anon#12bb9c270c8a06e2adebb12a476771c11d5d4ef54da76a286c505b46425cd796::" providerId="AD" clId="Web-{5F3B6FBD-52BE-324D-033C-E7A277091016}" dt="2023-09-14T21:11:35.969" v="281" actId="20577"/>
          <ac:spMkLst>
            <pc:docMk/>
            <pc:sldMk cId="2222445884" sldId="374"/>
            <ac:spMk id="3" creationId="{7C737225-9584-C48D-65F3-C0624500FD1B}"/>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2" creationId="{04812C46-200A-4DEB-A05E-3ED6C68C2387}"/>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4" creationId="{D1EA859B-E555-4109-94F3-6700E046E008}"/>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6" creationId="{C0763A76-9F1C-4FC5-82B7-DD475DA461B2}"/>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7" creationId="{E81BF4F6-F2CF-4984-9D14-D6966D92F99F}"/>
          </ac:spMkLst>
        </pc:spChg>
        <pc:spChg chg="add">
          <ac:chgData name="Guest User" userId="S::urn:spo:anon#12bb9c270c8a06e2adebb12a476771c11d5d4ef54da76a286c505b46425cd796::" providerId="AD" clId="Web-{5F3B6FBD-52BE-324D-033C-E7A277091016}" dt="2023-09-14T21:07:45.119" v="233"/>
          <ac:spMkLst>
            <pc:docMk/>
            <pc:sldMk cId="2222445884" sldId="374"/>
            <ac:spMk id="19" creationId="{04812C46-200A-4DEB-A05E-3ED6C68C2387}"/>
          </ac:spMkLst>
        </pc:spChg>
        <pc:spChg chg="add">
          <ac:chgData name="Guest User" userId="S::urn:spo:anon#12bb9c270c8a06e2adebb12a476771c11d5d4ef54da76a286c505b46425cd796::" providerId="AD" clId="Web-{5F3B6FBD-52BE-324D-033C-E7A277091016}" dt="2023-09-14T21:07:45.119" v="233"/>
          <ac:spMkLst>
            <pc:docMk/>
            <pc:sldMk cId="2222445884" sldId="374"/>
            <ac:spMk id="20" creationId="{D1EA859B-E555-4109-94F3-6700E046E008}"/>
          </ac:spMkLst>
        </pc:spChg>
        <pc:spChg chg="del">
          <ac:chgData name="Guest User" userId="S::urn:spo:anon#12bb9c270c8a06e2adebb12a476771c11d5d4ef54da76a286c505b46425cd796::" providerId="AD" clId="Web-{5F3B6FBD-52BE-324D-033C-E7A277091016}" dt="2023-09-14T20:57:01.882" v="72"/>
          <ac:spMkLst>
            <pc:docMk/>
            <pc:sldMk cId="2222445884" sldId="374"/>
            <ac:spMk id="22" creationId="{42A4FC2C-047E-45A5-965D-8E1E3BF09BC6}"/>
          </ac:spMkLst>
        </pc:spChg>
        <pc:spChg chg="add del mod">
          <ac:chgData name="Guest User" userId="S::urn:spo:anon#12bb9c270c8a06e2adebb12a476771c11d5d4ef54da76a286c505b46425cd796::" providerId="AD" clId="Web-{5F3B6FBD-52BE-324D-033C-E7A277091016}" dt="2023-09-14T20:59:14.807" v="103"/>
          <ac:spMkLst>
            <pc:docMk/>
            <pc:sldMk cId="2222445884" sldId="374"/>
            <ac:spMk id="27" creationId="{E91DC736-0EF8-4F87-9146-EBF1D2EE4D3D}"/>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29" creationId="{097CD68E-23E3-4007-8847-CD0944C4F7BE}"/>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1" creationId="{AF2F604E-43BE-4DC3-B983-E071523364F8}"/>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3" creationId="{08C9B587-E65E-4B52-B37C-ABEBB6E87928}"/>
          </ac:spMkLst>
        </pc:spChg>
        <pc:picChg chg="mod ord">
          <ac:chgData name="Guest User" userId="S::urn:spo:anon#12bb9c270c8a06e2adebb12a476771c11d5d4ef54da76a286c505b46425cd796::" providerId="AD" clId="Web-{5F3B6FBD-52BE-324D-033C-E7A277091016}" dt="2023-09-14T21:11:10.109" v="276" actId="14100"/>
          <ac:picMkLst>
            <pc:docMk/>
            <pc:sldMk cId="2222445884" sldId="374"/>
            <ac:picMk id="2" creationId="{BDB90223-5D15-41E3-9664-BD96C3BD25A2}"/>
          </ac:picMkLst>
        </pc:picChg>
        <pc:picChg chg="ord">
          <ac:chgData name="Guest User" userId="S::urn:spo:anon#12bb9c270c8a06e2adebb12a476771c11d5d4ef54da76a286c505b46425cd796::" providerId="AD" clId="Web-{5F3B6FBD-52BE-324D-033C-E7A277091016}" dt="2023-09-14T20:57:01.882" v="72"/>
          <ac:picMkLst>
            <pc:docMk/>
            <pc:sldMk cId="2222445884" sldId="374"/>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24:07.677" v="405" actId="14100"/>
        <pc:sldMkLst>
          <pc:docMk/>
          <pc:sldMk cId="960344497" sldId="375"/>
        </pc:sldMkLst>
        <pc:spChg chg="add mod ord">
          <ac:chgData name="Guest User" userId="S::urn:spo:anon#12bb9c270c8a06e2adebb12a476771c11d5d4ef54da76a286c505b46425cd796::" providerId="AD" clId="Web-{5F3B6FBD-52BE-324D-033C-E7A277091016}" dt="2023-09-14T21:24:07.677" v="405" actId="14100"/>
          <ac:spMkLst>
            <pc:docMk/>
            <pc:sldMk cId="960344497" sldId="375"/>
            <ac:spMk id="3" creationId="{132EB740-EDA8-1C8E-2C03-A40625059E68}"/>
          </ac:spMkLst>
        </pc:spChg>
        <pc:spChg chg="del">
          <ac:chgData name="Guest User" userId="S::urn:spo:anon#12bb9c270c8a06e2adebb12a476771c11d5d4ef54da76a286c505b46425cd796::" providerId="AD" clId="Web-{5F3B6FBD-52BE-324D-033C-E7A277091016}" dt="2023-09-14T21:21:24.641" v="383"/>
          <ac:spMkLst>
            <pc:docMk/>
            <pc:sldMk cId="960344497" sldId="375"/>
            <ac:spMk id="22" creationId="{42A4FC2C-047E-45A5-965D-8E1E3BF09BC6}"/>
          </ac:spMkLst>
        </pc:spChg>
        <pc:spChg chg="add">
          <ac:chgData name="Guest User" userId="S::urn:spo:anon#12bb9c270c8a06e2adebb12a476771c11d5d4ef54da76a286c505b46425cd796::" providerId="AD" clId="Web-{5F3B6FBD-52BE-324D-033C-E7A277091016}" dt="2023-09-14T21:21:24.641" v="383"/>
          <ac:spMkLst>
            <pc:docMk/>
            <pc:sldMk cId="960344497" sldId="375"/>
            <ac:spMk id="27" creationId="{C0763A76-9F1C-4FC5-82B7-DD475DA461B2}"/>
          </ac:spMkLst>
        </pc:spChg>
        <pc:spChg chg="add">
          <ac:chgData name="Guest User" userId="S::urn:spo:anon#12bb9c270c8a06e2adebb12a476771c11d5d4ef54da76a286c505b46425cd796::" providerId="AD" clId="Web-{5F3B6FBD-52BE-324D-033C-E7A277091016}" dt="2023-09-14T21:21:24.641" v="383"/>
          <ac:spMkLst>
            <pc:docMk/>
            <pc:sldMk cId="960344497" sldId="375"/>
            <ac:spMk id="29" creationId="{E81BF4F6-F2CF-4984-9D14-D6966D92F99F}"/>
          </ac:spMkLst>
        </pc:spChg>
        <pc:picChg chg="mod">
          <ac:chgData name="Guest User" userId="S::urn:spo:anon#12bb9c270c8a06e2adebb12a476771c11d5d4ef54da76a286c505b46425cd796::" providerId="AD" clId="Web-{5F3B6FBD-52BE-324D-033C-E7A277091016}" dt="2023-09-14T21:21:28.719" v="384" actId="1076"/>
          <ac:picMkLst>
            <pc:docMk/>
            <pc:sldMk cId="960344497" sldId="375"/>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30:46.837" v="471" actId="20577"/>
        <pc:sldMkLst>
          <pc:docMk/>
          <pc:sldMk cId="3995201294" sldId="376"/>
        </pc:sldMkLst>
        <pc:spChg chg="add mod">
          <ac:chgData name="Guest User" userId="S::urn:spo:anon#12bb9c270c8a06e2adebb12a476771c11d5d4ef54da76a286c505b46425cd796::" providerId="AD" clId="Web-{5F3B6FBD-52BE-324D-033C-E7A277091016}" dt="2023-09-14T21:30:46.837" v="471" actId="20577"/>
          <ac:spMkLst>
            <pc:docMk/>
            <pc:sldMk cId="3995201294" sldId="376"/>
            <ac:spMk id="3" creationId="{673EE814-A6F4-F8DD-CC41-820C7CA0429D}"/>
          </ac:spMkLst>
        </pc:spChg>
        <pc:spChg chg="del">
          <ac:chgData name="Guest User" userId="S::urn:spo:anon#12bb9c270c8a06e2adebb12a476771c11d5d4ef54da76a286c505b46425cd796::" providerId="AD" clId="Web-{5F3B6FBD-52BE-324D-033C-E7A277091016}" dt="2023-09-14T21:28:17.380" v="447"/>
          <ac:spMkLst>
            <pc:docMk/>
            <pc:sldMk cId="3995201294" sldId="376"/>
            <ac:spMk id="22" creationId="{42A4FC2C-047E-45A5-965D-8E1E3BF09BC6}"/>
          </ac:spMkLst>
        </pc:spChg>
        <pc:spChg chg="add">
          <ac:chgData name="Guest User" userId="S::urn:spo:anon#12bb9c270c8a06e2adebb12a476771c11d5d4ef54da76a286c505b46425cd796::" providerId="AD" clId="Web-{5F3B6FBD-52BE-324D-033C-E7A277091016}" dt="2023-09-14T21:28:17.380" v="447"/>
          <ac:spMkLst>
            <pc:docMk/>
            <pc:sldMk cId="3995201294" sldId="376"/>
            <ac:spMk id="27" creationId="{9F7D5CDA-D291-4307-BF55-1381FED29634}"/>
          </ac:spMkLst>
        </pc:spChg>
        <pc:spChg chg="add">
          <ac:chgData name="Guest User" userId="S::urn:spo:anon#12bb9c270c8a06e2adebb12a476771c11d5d4ef54da76a286c505b46425cd796::" providerId="AD" clId="Web-{5F3B6FBD-52BE-324D-033C-E7A277091016}" dt="2023-09-14T21:28:17.380" v="447"/>
          <ac:spMkLst>
            <pc:docMk/>
            <pc:sldMk cId="3995201294" sldId="376"/>
            <ac:spMk id="29" creationId="{59B296B9-C5A5-4E4F-9B60-C907B5F1466C}"/>
          </ac:spMkLst>
        </pc:spChg>
        <pc:spChg chg="add">
          <ac:chgData name="Guest User" userId="S::urn:spo:anon#12bb9c270c8a06e2adebb12a476771c11d5d4ef54da76a286c505b46425cd796::" providerId="AD" clId="Web-{5F3B6FBD-52BE-324D-033C-E7A277091016}" dt="2023-09-14T21:28:17.380" v="447"/>
          <ac:spMkLst>
            <pc:docMk/>
            <pc:sldMk cId="3995201294" sldId="376"/>
            <ac:spMk id="31" creationId="{D0300FD3-5AF1-6305-15FA-9078072672E2}"/>
          </ac:spMkLst>
        </pc:spChg>
        <pc:picChg chg="mod">
          <ac:chgData name="Guest User" userId="S::urn:spo:anon#12bb9c270c8a06e2adebb12a476771c11d5d4ef54da76a286c505b46425cd796::" providerId="AD" clId="Web-{5F3B6FBD-52BE-324D-033C-E7A277091016}" dt="2023-09-14T21:28:22.724" v="448" actId="14100"/>
          <ac:picMkLst>
            <pc:docMk/>
            <pc:sldMk cId="3995201294" sldId="376"/>
            <ac:picMk id="2" creationId="{BDB90223-5D15-41E3-9664-BD96C3BD25A2}"/>
          </ac:picMkLst>
        </pc:picChg>
        <pc:picChg chg="ord">
          <ac:chgData name="Guest User" userId="S::urn:spo:anon#12bb9c270c8a06e2adebb12a476771c11d5d4ef54da76a286c505b46425cd796::" providerId="AD" clId="Web-{5F3B6FBD-52BE-324D-033C-E7A277091016}" dt="2023-09-14T21:28:17.380" v="447"/>
          <ac:picMkLst>
            <pc:docMk/>
            <pc:sldMk cId="3995201294" sldId="376"/>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36:04.395" v="526" actId="14100"/>
        <pc:sldMkLst>
          <pc:docMk/>
          <pc:sldMk cId="1845461691" sldId="377"/>
        </pc:sldMkLst>
        <pc:spChg chg="add mod ord">
          <ac:chgData name="Guest User" userId="S::urn:spo:anon#12bb9c270c8a06e2adebb12a476771c11d5d4ef54da76a286c505b46425cd796::" providerId="AD" clId="Web-{5F3B6FBD-52BE-324D-033C-E7A277091016}" dt="2023-09-14T21:36:04.395" v="526" actId="14100"/>
          <ac:spMkLst>
            <pc:docMk/>
            <pc:sldMk cId="1845461691" sldId="377"/>
            <ac:spMk id="3" creationId="{1B977FE4-E46B-41D9-03AF-4B48EFAB5F76}"/>
          </ac:spMkLst>
        </pc:spChg>
        <pc:spChg chg="add del">
          <ac:chgData name="Guest User" userId="S::urn:spo:anon#12bb9c270c8a06e2adebb12a476771c11d5d4ef54da76a286c505b46425cd796::" providerId="AD" clId="Web-{5F3B6FBD-52BE-324D-033C-E7A277091016}" dt="2023-09-14T21:33:12.779" v="490"/>
          <ac:spMkLst>
            <pc:docMk/>
            <pc:sldMk cId="1845461691" sldId="377"/>
            <ac:spMk id="22" creationId="{42A4FC2C-047E-45A5-965D-8E1E3BF09BC6}"/>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7" creationId="{8FC9BE17-9A7B-462D-AE50-3D8777387304}"/>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9" creationId="{3EBE8569-6AEC-4B8C-8D53-2DE337CDBA6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1" creationId="{55D4142C-5077-457F-A6AD-3FECFDB3968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3" creationId="{7A5F0580-5EE9-419F-96EE-B6529EF6E7D0}"/>
          </ac:spMkLst>
        </pc:spChg>
        <pc:spChg chg="add">
          <ac:chgData name="Guest User" userId="S::urn:spo:anon#12bb9c270c8a06e2adebb12a476771c11d5d4ef54da76a286c505b46425cd796::" providerId="AD" clId="Web-{5F3B6FBD-52BE-324D-033C-E7A277091016}" dt="2023-09-14T21:33:12.779" v="490"/>
          <ac:spMkLst>
            <pc:docMk/>
            <pc:sldMk cId="1845461691" sldId="377"/>
            <ac:spMk id="35" creationId="{C0763A76-9F1C-4FC5-82B7-DD475DA461B2}"/>
          </ac:spMkLst>
        </pc:spChg>
        <pc:spChg chg="add">
          <ac:chgData name="Guest User" userId="S::urn:spo:anon#12bb9c270c8a06e2adebb12a476771c11d5d4ef54da76a286c505b46425cd796::" providerId="AD" clId="Web-{5F3B6FBD-52BE-324D-033C-E7A277091016}" dt="2023-09-14T21:33:12.779" v="490"/>
          <ac:spMkLst>
            <pc:docMk/>
            <pc:sldMk cId="1845461691" sldId="377"/>
            <ac:spMk id="36" creationId="{E81BF4F6-F2CF-4984-9D14-D6966D92F99F}"/>
          </ac:spMkLst>
        </pc:spChg>
        <pc:picChg chg="mod">
          <ac:chgData name="Guest User" userId="S::urn:spo:anon#12bb9c270c8a06e2adebb12a476771c11d5d4ef54da76a286c505b46425cd796::" providerId="AD" clId="Web-{5F3B6FBD-52BE-324D-033C-E7A277091016}" dt="2023-09-14T21:33:27.904" v="492" actId="14100"/>
          <ac:picMkLst>
            <pc:docMk/>
            <pc:sldMk cId="1845461691" sldId="377"/>
            <ac:picMk id="2" creationId="{BDB90223-5D15-41E3-9664-BD96C3BD25A2}"/>
          </ac:picMkLst>
        </pc:picChg>
        <pc:picChg chg="ord">
          <ac:chgData name="Guest User" userId="S::urn:spo:anon#12bb9c270c8a06e2adebb12a476771c11d5d4ef54da76a286c505b46425cd796::" providerId="AD" clId="Web-{5F3B6FBD-52BE-324D-033C-E7A277091016}" dt="2023-09-14T21:33:12.763" v="489"/>
          <ac:picMkLst>
            <pc:docMk/>
            <pc:sldMk cId="1845461691" sldId="377"/>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3:57.428" v="610" actId="14100"/>
        <pc:sldMkLst>
          <pc:docMk/>
          <pc:sldMk cId="1873376010" sldId="378"/>
        </pc:sldMkLst>
        <pc:spChg chg="add mod">
          <ac:chgData name="Guest User" userId="S::urn:spo:anon#12bb9c270c8a06e2adebb12a476771c11d5d4ef54da76a286c505b46425cd796::" providerId="AD" clId="Web-{5F3B6FBD-52BE-324D-033C-E7A277091016}" dt="2023-09-14T21:43:57.428" v="610" actId="14100"/>
          <ac:spMkLst>
            <pc:docMk/>
            <pc:sldMk cId="1873376010" sldId="378"/>
            <ac:spMk id="3" creationId="{2BC75545-F0E1-1F60-0A3D-73D49EDAB709}"/>
          </ac:spMkLst>
        </pc:spChg>
        <pc:spChg chg="del">
          <ac:chgData name="Guest User" userId="S::urn:spo:anon#12bb9c270c8a06e2adebb12a476771c11d5d4ef54da76a286c505b46425cd796::" providerId="AD" clId="Web-{5F3B6FBD-52BE-324D-033C-E7A277091016}" dt="2023-09-14T21:42:11.159" v="587"/>
          <ac:spMkLst>
            <pc:docMk/>
            <pc:sldMk cId="1873376010" sldId="378"/>
            <ac:spMk id="22" creationId="{42A4FC2C-047E-45A5-965D-8E1E3BF09BC6}"/>
          </ac:spMkLst>
        </pc:spChg>
        <pc:spChg chg="add">
          <ac:chgData name="Guest User" userId="S::urn:spo:anon#12bb9c270c8a06e2adebb12a476771c11d5d4ef54da76a286c505b46425cd796::" providerId="AD" clId="Web-{5F3B6FBD-52BE-324D-033C-E7A277091016}" dt="2023-09-14T21:42:11.159" v="587"/>
          <ac:spMkLst>
            <pc:docMk/>
            <pc:sldMk cId="1873376010" sldId="378"/>
            <ac:spMk id="27" creationId="{257363FD-7E77-4145-9483-331A807ADF0E}"/>
          </ac:spMkLst>
        </pc:spChg>
        <pc:picChg chg="mod">
          <ac:chgData name="Guest User" userId="S::urn:spo:anon#12bb9c270c8a06e2adebb12a476771c11d5d4ef54da76a286c505b46425cd796::" providerId="AD" clId="Web-{5F3B6FBD-52BE-324D-033C-E7A277091016}" dt="2023-09-14T21:42:11.159" v="587"/>
          <ac:picMkLst>
            <pc:docMk/>
            <pc:sldMk cId="1873376010" sldId="378"/>
            <ac:picMk id="2" creationId="{BDB90223-5D15-41E3-9664-BD96C3BD25A2}"/>
          </ac:picMkLst>
        </pc:picChg>
        <pc:picChg chg="mod ord">
          <ac:chgData name="Guest User" userId="S::urn:spo:anon#12bb9c270c8a06e2adebb12a476771c11d5d4ef54da76a286c505b46425cd796::" providerId="AD" clId="Web-{5F3B6FBD-52BE-324D-033C-E7A277091016}" dt="2023-09-14T21:42:48.067" v="592" actId="1076"/>
          <ac:picMkLst>
            <pc:docMk/>
            <pc:sldMk cId="1873376010" sldId="378"/>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7:51.340" v="651" actId="20577"/>
        <pc:sldMkLst>
          <pc:docMk/>
          <pc:sldMk cId="2775279365" sldId="379"/>
        </pc:sldMkLst>
        <pc:spChg chg="add mod ord">
          <ac:chgData name="Guest User" userId="S::urn:spo:anon#12bb9c270c8a06e2adebb12a476771c11d5d4ef54da76a286c505b46425cd796::" providerId="AD" clId="Web-{5F3B6FBD-52BE-324D-033C-E7A277091016}" dt="2023-09-14T21:47:51.340" v="651" actId="20577"/>
          <ac:spMkLst>
            <pc:docMk/>
            <pc:sldMk cId="2775279365" sldId="379"/>
            <ac:spMk id="3" creationId="{60C8E6AD-2BAF-79DF-1853-F1B9F411DEE5}"/>
          </ac:spMkLst>
        </pc:spChg>
        <pc:spChg chg="del">
          <ac:chgData name="Guest User" userId="S::urn:spo:anon#12bb9c270c8a06e2adebb12a476771c11d5d4ef54da76a286c505b46425cd796::" providerId="AD" clId="Web-{5F3B6FBD-52BE-324D-033C-E7A277091016}" dt="2023-09-14T21:46:14.010" v="634"/>
          <ac:spMkLst>
            <pc:docMk/>
            <pc:sldMk cId="2775279365" sldId="379"/>
            <ac:spMk id="22" creationId="{42A4FC2C-047E-45A5-965D-8E1E3BF09BC6}"/>
          </ac:spMkLst>
        </pc:spChg>
        <pc:spChg chg="add">
          <ac:chgData name="Guest User" userId="S::urn:spo:anon#12bb9c270c8a06e2adebb12a476771c11d5d4ef54da76a286c505b46425cd796::" providerId="AD" clId="Web-{5F3B6FBD-52BE-324D-033C-E7A277091016}" dt="2023-09-14T21:46:14.010" v="634"/>
          <ac:spMkLst>
            <pc:docMk/>
            <pc:sldMk cId="2775279365" sldId="379"/>
            <ac:spMk id="27" creationId="{D009D6D5-DAC2-4A8B-A17A-E206B9012D09}"/>
          </ac:spMkLst>
        </pc:spChg>
        <pc:picChg chg="mod">
          <ac:chgData name="Guest User" userId="S::urn:spo:anon#12bb9c270c8a06e2adebb12a476771c11d5d4ef54da76a286c505b46425cd796::" providerId="AD" clId="Web-{5F3B6FBD-52BE-324D-033C-E7A277091016}" dt="2023-09-14T21:46:24.557" v="635" actId="14100"/>
          <ac:picMkLst>
            <pc:docMk/>
            <pc:sldMk cId="2775279365" sldId="379"/>
            <ac:picMk id="2" creationId="{BDB90223-5D15-41E3-9664-BD96C3BD25A2}"/>
          </ac:picMkLst>
        </pc:picChg>
      </pc:sldChg>
      <pc:sldChg chg="modSp add del replId">
        <pc:chgData name="Guest User" userId="S::urn:spo:anon#12bb9c270c8a06e2adebb12a476771c11d5d4ef54da76a286c505b46425cd796::" providerId="AD" clId="Web-{5F3B6FBD-52BE-324D-033C-E7A277091016}" dt="2023-09-14T21:11:51.907" v="282"/>
        <pc:sldMkLst>
          <pc:docMk/>
          <pc:sldMk cId="4030087568" sldId="384"/>
        </pc:sldMkLst>
        <pc:spChg chg="mod">
          <ac:chgData name="Guest User" userId="S::urn:spo:anon#12bb9c270c8a06e2adebb12a476771c11d5d4ef54da76a286c505b46425cd796::" providerId="AD" clId="Web-{5F3B6FBD-52BE-324D-033C-E7A277091016}" dt="2023-09-14T21:09:54.326" v="263" actId="20577"/>
          <ac:spMkLst>
            <pc:docMk/>
            <pc:sldMk cId="4030087568" sldId="384"/>
            <ac:spMk id="3" creationId="{7C737225-9584-C48D-65F3-C0624500FD1B}"/>
          </ac:spMkLst>
        </pc:spChg>
        <pc:picChg chg="mod">
          <ac:chgData name="Guest User" userId="S::urn:spo:anon#12bb9c270c8a06e2adebb12a476771c11d5d4ef54da76a286c505b46425cd796::" providerId="AD" clId="Web-{5F3B6FBD-52BE-324D-033C-E7A277091016}" dt="2023-09-14T21:10:00.451" v="264" actId="14100"/>
          <ac:picMkLst>
            <pc:docMk/>
            <pc:sldMk cId="4030087568" sldId="384"/>
            <ac:picMk id="2" creationId="{BDB90223-5D15-41E3-9664-BD96C3BD25A2}"/>
          </ac:picMkLst>
        </pc:picChg>
      </pc:sldChg>
    </pc:docChg>
  </pc:docChgLst>
  <pc:docChgLst>
    <pc:chgData name="Guest User" userId="S::urn:spo:anon#364690f7bbff3b1e222d726bf71400b03314f1682c509694860d1b0bd9fb2066::" providerId="AD" clId="Web-{693FFC2E-CFBC-139F-1D4A-BF6B9E10E436}"/>
    <pc:docChg chg="modSld">
      <pc:chgData name="Guest User" userId="S::urn:spo:anon#364690f7bbff3b1e222d726bf71400b03314f1682c509694860d1b0bd9fb2066::" providerId="AD" clId="Web-{693FFC2E-CFBC-139F-1D4A-BF6B9E10E436}" dt="2023-06-23T16:50:42.790" v="192"/>
      <pc:docMkLst>
        <pc:docMk/>
      </pc:docMkLst>
      <pc:sldChg chg="addSp delSp modSp">
        <pc:chgData name="Guest User" userId="S::urn:spo:anon#364690f7bbff3b1e222d726bf71400b03314f1682c509694860d1b0bd9fb2066::" providerId="AD" clId="Web-{693FFC2E-CFBC-139F-1D4A-BF6B9E10E436}" dt="2023-06-23T16:50:42.790" v="192"/>
        <pc:sldMkLst>
          <pc:docMk/>
          <pc:sldMk cId="3529524057" sldId="312"/>
        </pc:sldMkLst>
        <pc:graphicFrameChg chg="add del mod modGraphic">
          <ac:chgData name="Guest User" userId="S::urn:spo:anon#364690f7bbff3b1e222d726bf71400b03314f1682c509694860d1b0bd9fb2066::" providerId="AD" clId="Web-{693FFC2E-CFBC-139F-1D4A-BF6B9E10E436}" dt="2023-06-23T16:41:04.116" v="91"/>
          <ac:graphicFrameMkLst>
            <pc:docMk/>
            <pc:sldMk cId="3529524057" sldId="312"/>
            <ac:graphicFrameMk id="5" creationId="{7AC1FD79-D291-59C9-D119-C519D0CD80A2}"/>
          </ac:graphicFrameMkLst>
        </pc:graphicFrameChg>
        <pc:graphicFrameChg chg="add mod modGraphic">
          <ac:chgData name="Guest User" userId="S::urn:spo:anon#364690f7bbff3b1e222d726bf71400b03314f1682c509694860d1b0bd9fb2066::" providerId="AD" clId="Web-{693FFC2E-CFBC-139F-1D4A-BF6B9E10E436}" dt="2023-06-23T16:50:42.790" v="192"/>
          <ac:graphicFrameMkLst>
            <pc:docMk/>
            <pc:sldMk cId="3529524057" sldId="312"/>
            <ac:graphicFrameMk id="11" creationId="{9814B353-D955-BE6B-A54D-9B2345F9FF31}"/>
          </ac:graphicFrameMkLst>
        </pc:graphicFrameChg>
        <pc:picChg chg="mod">
          <ac:chgData name="Guest User" userId="S::urn:spo:anon#364690f7bbff3b1e222d726bf71400b03314f1682c509694860d1b0bd9fb2066::" providerId="AD" clId="Web-{693FFC2E-CFBC-139F-1D4A-BF6B9E10E436}" dt="2023-06-23T16:45:37.999" v="110" actId="1076"/>
          <ac:picMkLst>
            <pc:docMk/>
            <pc:sldMk cId="3529524057" sldId="312"/>
            <ac:picMk id="2" creationId="{BDB90223-5D15-41E3-9664-BD96C3BD25A2}"/>
          </ac:picMkLst>
        </pc:picChg>
        <pc:picChg chg="mod">
          <ac:chgData name="Guest User" userId="S::urn:spo:anon#364690f7bbff3b1e222d726bf71400b03314f1682c509694860d1b0bd9fb2066::" providerId="AD" clId="Web-{693FFC2E-CFBC-139F-1D4A-BF6B9E10E436}" dt="2023-06-23T16:45:48.344" v="11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79343C5-84B8-09DE-E414-3F16164AE7F1}"/>
    <pc:docChg chg="addSld delSld">
      <pc:chgData name="Guest User" userId="S::urn:spo:anon#d41d6a69044f57f4c643a70c668809c060233706aa7abf4301dc3cbb37044801::" providerId="AD" clId="Web-{779343C5-84B8-09DE-E414-3F16164AE7F1}" dt="2023-09-28T14:30:14.977" v="1"/>
      <pc:docMkLst>
        <pc:docMk/>
      </pc:docMkLst>
      <pc:sldChg chg="add del">
        <pc:chgData name="Guest User" userId="S::urn:spo:anon#d41d6a69044f57f4c643a70c668809c060233706aa7abf4301dc3cbb37044801::" providerId="AD" clId="Web-{779343C5-84B8-09DE-E414-3F16164AE7F1}" dt="2023-09-28T14:30:14.977" v="1"/>
        <pc:sldMkLst>
          <pc:docMk/>
          <pc:sldMk cId="2341085596" sldId="257"/>
        </pc:sldMkLst>
      </pc:sldChg>
    </pc:docChg>
  </pc:docChgLst>
  <pc:docChgLst>
    <pc:chgData name="ram.bhu@outlook.com" userId="S::ram.bhu_outlook.com#ext#@bostoninstituteofanalyti399.onmicrosoft.com::04d33706-bae5-4841-98e8-f88bebcd22c5" providerId="AD" clId="Web-{D34AF5DB-962D-53E6-6113-361FE58CACEA}"/>
    <pc:docChg chg="modSld">
      <pc:chgData name="ram.bhu@outlook.com" userId="S::ram.bhu_outlook.com#ext#@bostoninstituteofanalyti399.onmicrosoft.com::04d33706-bae5-4841-98e8-f88bebcd22c5" providerId="AD" clId="Web-{D34AF5DB-962D-53E6-6113-361FE58CACEA}" dt="2023-07-15T11:48:28.615" v="39" actId="1076"/>
      <pc:docMkLst>
        <pc:docMk/>
      </pc:docMkLst>
      <pc:sldChg chg="modSp">
        <pc:chgData name="ram.bhu@outlook.com" userId="S::ram.bhu_outlook.com#ext#@bostoninstituteofanalyti399.onmicrosoft.com::04d33706-bae5-4841-98e8-f88bebcd22c5" providerId="AD" clId="Web-{D34AF5DB-962D-53E6-6113-361FE58CACEA}" dt="2023-07-15T10:20:02.546" v="33" actId="20577"/>
        <pc:sldMkLst>
          <pc:docMk/>
          <pc:sldMk cId="450545381" sldId="323"/>
        </pc:sldMkLst>
        <pc:spChg chg="mod">
          <ac:chgData name="ram.bhu@outlook.com" userId="S::ram.bhu_outlook.com#ext#@bostoninstituteofanalyti399.onmicrosoft.com::04d33706-bae5-4841-98e8-f88bebcd22c5" providerId="AD" clId="Web-{D34AF5DB-962D-53E6-6113-361FE58CACEA}" dt="2023-07-15T10:20:02.546" v="33" actId="20577"/>
          <ac:spMkLst>
            <pc:docMk/>
            <pc:sldMk cId="450545381" sldId="323"/>
            <ac:spMk id="9" creationId="{D601559F-613E-AB97-F725-5E1C55D8DED2}"/>
          </ac:spMkLst>
        </pc:spChg>
      </pc:sldChg>
      <pc:sldChg chg="modSp">
        <pc:chgData name="ram.bhu@outlook.com" userId="S::ram.bhu_outlook.com#ext#@bostoninstituteofanalyti399.onmicrosoft.com::04d33706-bae5-4841-98e8-f88bebcd22c5" providerId="AD" clId="Web-{D34AF5DB-962D-53E6-6113-361FE58CACEA}" dt="2023-07-15T11:48:28.615" v="39" actId="1076"/>
        <pc:sldMkLst>
          <pc:docMk/>
          <pc:sldMk cId="2250602425" sldId="325"/>
        </pc:sldMkLst>
        <pc:spChg chg="mod">
          <ac:chgData name="ram.bhu@outlook.com" userId="S::ram.bhu_outlook.com#ext#@bostoninstituteofanalyti399.onmicrosoft.com::04d33706-bae5-4841-98e8-f88bebcd22c5" providerId="AD" clId="Web-{D34AF5DB-962D-53E6-6113-361FE58CACEA}" dt="2023-07-15T11:47:58.754" v="38" actId="20577"/>
          <ac:spMkLst>
            <pc:docMk/>
            <pc:sldMk cId="2250602425" sldId="325"/>
            <ac:spMk id="3" creationId="{29B8C2F9-F4A8-371D-D303-58C892D846B5}"/>
          </ac:spMkLst>
        </pc:spChg>
        <pc:spChg chg="mod">
          <ac:chgData name="ram.bhu@outlook.com" userId="S::ram.bhu_outlook.com#ext#@bostoninstituteofanalyti399.onmicrosoft.com::04d33706-bae5-4841-98e8-f88bebcd22c5" providerId="AD" clId="Web-{D34AF5DB-962D-53E6-6113-361FE58CACEA}" dt="2023-07-15T11:48:28.615" v="39" actId="1076"/>
          <ac:spMkLst>
            <pc:docMk/>
            <pc:sldMk cId="2250602425" sldId="325"/>
            <ac:spMk id="8" creationId="{E35BD990-E826-3680-13E0-410C1E9DDC10}"/>
          </ac:spMkLst>
        </pc:spChg>
      </pc:sldChg>
    </pc:docChg>
  </pc:docChgLst>
  <pc:docChgLst>
    <pc:chgData name="Guest User" userId="S::urn:spo:anon#12bb9c270c8a06e2adebb12a476771c11d5d4ef54da76a286c505b46425cd796::" providerId="AD" clId="Web-{6B121905-D36A-630C-6010-FC1B864E466F}"/>
    <pc:docChg chg="modSld">
      <pc:chgData name="Guest User" userId="S::urn:spo:anon#12bb9c270c8a06e2adebb12a476771c11d5d4ef54da76a286c505b46425cd796::" providerId="AD" clId="Web-{6B121905-D36A-630C-6010-FC1B864E466F}" dt="2023-11-01T03:45:51.002" v="0" actId="1076"/>
      <pc:docMkLst>
        <pc:docMk/>
      </pc:docMkLst>
      <pc:sldChg chg="modSp">
        <pc:chgData name="Guest User" userId="S::urn:spo:anon#12bb9c270c8a06e2adebb12a476771c11d5d4ef54da76a286c505b46425cd796::" providerId="AD" clId="Web-{6B121905-D36A-630C-6010-FC1B864E466F}" dt="2023-11-01T03:45:51.002" v="0" actId="1076"/>
        <pc:sldMkLst>
          <pc:docMk/>
          <pc:sldMk cId="2551123818" sldId="390"/>
        </pc:sldMkLst>
        <pc:spChg chg="mod">
          <ac:chgData name="Guest User" userId="S::urn:spo:anon#12bb9c270c8a06e2adebb12a476771c11d5d4ef54da76a286c505b46425cd796::" providerId="AD" clId="Web-{6B121905-D36A-630C-6010-FC1B864E466F}" dt="2023-11-01T03:45:51.002" v="0" actId="1076"/>
          <ac:spMkLst>
            <pc:docMk/>
            <pc:sldMk cId="2551123818" sldId="390"/>
            <ac:spMk id="6" creationId="{D8948FB2-2BD1-AA5C-E0A7-B1C3FE1DED29}"/>
          </ac:spMkLst>
        </pc:spChg>
      </pc:sldChg>
    </pc:docChg>
  </pc:docChgLst>
  <pc:docChgLst>
    <pc:chgData name="Guest User" userId="S::urn:spo:anon#97adaefaa88d08b2ba711028a4f64ff710dd32d9f1ee6d12c6604cc156e78cb9::" providerId="AD" clId="Web-{93C158BB-AFD7-E8E5-90C7-2C5E10FCCF07}"/>
    <pc:docChg chg="modSld">
      <pc:chgData name="Guest User" userId="S::urn:spo:anon#97adaefaa88d08b2ba711028a4f64ff710dd32d9f1ee6d12c6604cc156e78cb9::" providerId="AD" clId="Web-{93C158BB-AFD7-E8E5-90C7-2C5E10FCCF07}" dt="2023-06-27T12:51:24.623" v="1"/>
      <pc:docMkLst>
        <pc:docMk/>
      </pc:docMkLst>
      <pc:sldChg chg="addSp delSp">
        <pc:chgData name="Guest User" userId="S::urn:spo:anon#97adaefaa88d08b2ba711028a4f64ff710dd32d9f1ee6d12c6604cc156e78cb9::" providerId="AD" clId="Web-{93C158BB-AFD7-E8E5-90C7-2C5E10FCCF07}" dt="2023-06-27T12:51:24.623" v="1"/>
        <pc:sldMkLst>
          <pc:docMk/>
          <pc:sldMk cId="2348246817" sldId="337"/>
        </pc:sldMkLst>
        <pc:picChg chg="add del">
          <ac:chgData name="Guest User" userId="S::urn:spo:anon#97adaefaa88d08b2ba711028a4f64ff710dd32d9f1ee6d12c6604cc156e78cb9::" providerId="AD" clId="Web-{93C158BB-AFD7-E8E5-90C7-2C5E10FCCF07}" dt="2023-06-27T12:51:24.623" v="1"/>
          <ac:picMkLst>
            <pc:docMk/>
            <pc:sldMk cId="2348246817" sldId="337"/>
            <ac:picMk id="3" creationId="{09248B0A-ADDB-7BF2-8379-993E18299B8D}"/>
          </ac:picMkLst>
        </pc:picChg>
      </pc:sldChg>
    </pc:docChg>
  </pc:docChgLst>
  <pc:docChgLst>
    <pc:chgData name="BIA Academics" userId="S::academics@bostoninstituteofanalytics.org::df229318-841a-4e79-bb6e-4e5a7893e485" providerId="AD" clId="Web-{1D2BDDE1-F164-FAC7-E6D6-52EA058BAF5A}"/>
    <pc:docChg chg="addSld delSld modSld">
      <pc:chgData name="BIA Academics" userId="S::academics@bostoninstituteofanalytics.org::df229318-841a-4e79-bb6e-4e5a7893e485" providerId="AD" clId="Web-{1D2BDDE1-F164-FAC7-E6D6-52EA058BAF5A}" dt="2023-07-15T09:13:26.509" v="9"/>
      <pc:docMkLst>
        <pc:docMk/>
      </pc:docMkLst>
      <pc:sldChg chg="modSp">
        <pc:chgData name="BIA Academics" userId="S::academics@bostoninstituteofanalytics.org::df229318-841a-4e79-bb6e-4e5a7893e485" providerId="AD" clId="Web-{1D2BDDE1-F164-FAC7-E6D6-52EA058BAF5A}" dt="2023-07-15T09:13:10.665" v="7" actId="1076"/>
        <pc:sldMkLst>
          <pc:docMk/>
          <pc:sldMk cId="379552423" sldId="333"/>
        </pc:sldMkLst>
        <pc:spChg chg="mod">
          <ac:chgData name="BIA Academics" userId="S::academics@bostoninstituteofanalytics.org::df229318-841a-4e79-bb6e-4e5a7893e485" providerId="AD" clId="Web-{1D2BDDE1-F164-FAC7-E6D6-52EA058BAF5A}" dt="2023-07-15T09:12:30.070" v="6" actId="20577"/>
          <ac:spMkLst>
            <pc:docMk/>
            <pc:sldMk cId="379552423" sldId="333"/>
            <ac:spMk id="4" creationId="{B56E3493-F35C-66B7-19CB-C3B8BB301380}"/>
          </ac:spMkLst>
        </pc:spChg>
        <pc:spChg chg="mod">
          <ac:chgData name="BIA Academics" userId="S::academics@bostoninstituteofanalytics.org::df229318-841a-4e79-bb6e-4e5a7893e485" providerId="AD" clId="Web-{1D2BDDE1-F164-FAC7-E6D6-52EA058BAF5A}" dt="2023-07-15T09:13:10.665" v="7" actId="1076"/>
          <ac:spMkLst>
            <pc:docMk/>
            <pc:sldMk cId="379552423" sldId="333"/>
            <ac:spMk id="6" creationId="{2FCBF0B7-94AB-BD25-B9D7-E5A88529D971}"/>
          </ac:spMkLst>
        </pc:spChg>
      </pc:sldChg>
      <pc:sldChg chg="new">
        <pc:chgData name="BIA Academics" userId="S::academics@bostoninstituteofanalytics.org::df229318-841a-4e79-bb6e-4e5a7893e485" providerId="AD" clId="Web-{1D2BDDE1-F164-FAC7-E6D6-52EA058BAF5A}" dt="2023-07-15T09:12:13.304" v="0"/>
        <pc:sldMkLst>
          <pc:docMk/>
          <pc:sldMk cId="3172685903" sldId="340"/>
        </pc:sldMkLst>
      </pc:sldChg>
      <pc:sldChg chg="new del">
        <pc:chgData name="BIA Academics" userId="S::academics@bostoninstituteofanalytics.org::df229318-841a-4e79-bb6e-4e5a7893e485" providerId="AD" clId="Web-{1D2BDDE1-F164-FAC7-E6D6-52EA058BAF5A}" dt="2023-07-15T09:13:26.509" v="9"/>
        <pc:sldMkLst>
          <pc:docMk/>
          <pc:sldMk cId="3741931855" sldId="341"/>
        </pc:sldMkLst>
      </pc:sldChg>
    </pc:docChg>
  </pc:docChgLst>
  <pc:docChgLst>
    <pc:chgData name="Guest User" userId="S::urn:spo:anon#d41d6a69044f57f4c643a70c668809c060233706aa7abf4301dc3cbb37044801::" providerId="AD" clId="Web-{085E46D6-6F99-8903-364F-CA60ABF6BAC9}"/>
    <pc:docChg chg="modSld">
      <pc:chgData name="Guest User" userId="S::urn:spo:anon#d41d6a69044f57f4c643a70c668809c060233706aa7abf4301dc3cbb37044801::" providerId="AD" clId="Web-{085E46D6-6F99-8903-364F-CA60ABF6BAC9}" dt="2023-07-04T15:22:36.355" v="107" actId="20577"/>
      <pc:docMkLst>
        <pc:docMk/>
      </pc:docMkLst>
      <pc:sldChg chg="modSp">
        <pc:chgData name="Guest User" userId="S::urn:spo:anon#d41d6a69044f57f4c643a70c668809c060233706aa7abf4301dc3cbb37044801::" providerId="AD" clId="Web-{085E46D6-6F99-8903-364F-CA60ABF6BAC9}" dt="2023-07-04T15:22:36.355" v="107" actId="20577"/>
        <pc:sldMkLst>
          <pc:docMk/>
          <pc:sldMk cId="2348246817" sldId="337"/>
        </pc:sldMkLst>
        <pc:spChg chg="mod">
          <ac:chgData name="Guest User" userId="S::urn:spo:anon#d41d6a69044f57f4c643a70c668809c060233706aa7abf4301dc3cbb37044801::" providerId="AD" clId="Web-{085E46D6-6F99-8903-364F-CA60ABF6BAC9}" dt="2023-07-04T15:22:36.355" v="107" actId="20577"/>
          <ac:spMkLst>
            <pc:docMk/>
            <pc:sldMk cId="2348246817" sldId="337"/>
            <ac:spMk id="89" creationId="{B56E3493-F35C-66B7-19CB-C3B8BB301380}"/>
          </ac:spMkLst>
        </pc:spChg>
        <pc:picChg chg="mod">
          <ac:chgData name="Guest User" userId="S::urn:spo:anon#d41d6a69044f57f4c643a70c668809c060233706aa7abf4301dc3cbb37044801::" providerId="AD" clId="Web-{085E46D6-6F99-8903-364F-CA60ABF6BAC9}" dt="2023-07-04T15:21:05.337" v="52" actId="1076"/>
          <ac:picMkLst>
            <pc:docMk/>
            <pc:sldMk cId="2348246817" sldId="337"/>
            <ac:picMk id="2" creationId="{2864E9B6-6444-908D-F5AF-02EF8E7F0D0E}"/>
          </ac:picMkLst>
        </pc:picChg>
      </pc:sldChg>
    </pc:docChg>
  </pc:docChgLst>
  <pc:docChgLst>
    <pc:chgData name="kamblemahesh2598@gmail.com" userId="S::kamblemahesh2598_gmail.com#ext#@bostoninstituteofanalyti399.onmicrosoft.com::d83a5d0a-4192-4293-9e1a-5aab984a90f6" providerId="AD" clId="Web-{75F17DB9-9572-2D5B-B2D8-EA01041966DC}"/>
    <pc:docChg chg="delSld modSld">
      <pc:chgData name="kamblemahesh2598@gmail.com" userId="S::kamblemahesh2598_gmail.com#ext#@bostoninstituteofanalyti399.onmicrosoft.com::d83a5d0a-4192-4293-9e1a-5aab984a90f6" providerId="AD" clId="Web-{75F17DB9-9572-2D5B-B2D8-EA01041966DC}" dt="2023-07-15T17:26:21.874" v="4" actId="20577"/>
      <pc:docMkLst>
        <pc:docMk/>
      </pc:docMkLst>
      <pc:sldChg chg="modSp">
        <pc:chgData name="kamblemahesh2598@gmail.com" userId="S::kamblemahesh2598_gmail.com#ext#@bostoninstituteofanalyti399.onmicrosoft.com::d83a5d0a-4192-4293-9e1a-5aab984a90f6" providerId="AD" clId="Web-{75F17DB9-9572-2D5B-B2D8-EA01041966DC}" dt="2023-07-15T17:26:21.874" v="4" actId="20577"/>
        <pc:sldMkLst>
          <pc:docMk/>
          <pc:sldMk cId="450545381" sldId="323"/>
        </pc:sldMkLst>
        <pc:spChg chg="mod">
          <ac:chgData name="kamblemahesh2598@gmail.com" userId="S::kamblemahesh2598_gmail.com#ext#@bostoninstituteofanalyti399.onmicrosoft.com::d83a5d0a-4192-4293-9e1a-5aab984a90f6" providerId="AD" clId="Web-{75F17DB9-9572-2D5B-B2D8-EA01041966DC}" dt="2023-07-15T17:26:21.874" v="4" actId="20577"/>
          <ac:spMkLst>
            <pc:docMk/>
            <pc:sldMk cId="450545381" sldId="323"/>
            <ac:spMk id="4" creationId="{B56E3493-F35C-66B7-19CB-C3B8BB301380}"/>
          </ac:spMkLst>
        </pc:spChg>
      </pc:sldChg>
      <pc:sldChg chg="del">
        <pc:chgData name="kamblemahesh2598@gmail.com" userId="S::kamblemahesh2598_gmail.com#ext#@bostoninstituteofanalyti399.onmicrosoft.com::d83a5d0a-4192-4293-9e1a-5aab984a90f6" providerId="AD" clId="Web-{75F17DB9-9572-2D5B-B2D8-EA01041966DC}" dt="2023-07-15T17:24:48.090" v="0"/>
        <pc:sldMkLst>
          <pc:docMk/>
          <pc:sldMk cId="2348246817" sldId="337"/>
        </pc:sldMkLst>
      </pc:sldChg>
    </pc:docChg>
  </pc:docChgLst>
  <pc:docChgLst>
    <pc:chgData name="kamblemahesh2598@gmail.com" userId="S::kamblemahesh2598_gmail.com#ext#@bostoninstituteofanalyti399.onmicrosoft.com::d83a5d0a-4192-4293-9e1a-5aab984a90f6" providerId="AD" clId="Web-{E502D99D-CD23-97A8-A5AE-6693F95CD264}"/>
    <pc:docChg chg="modSld">
      <pc:chgData name="kamblemahesh2598@gmail.com" userId="S::kamblemahesh2598_gmail.com#ext#@bostoninstituteofanalyti399.onmicrosoft.com::d83a5d0a-4192-4293-9e1a-5aab984a90f6" providerId="AD" clId="Web-{E502D99D-CD23-97A8-A5AE-6693F95CD264}" dt="2023-07-15T17:43:37.810" v="17" actId="20577"/>
      <pc:docMkLst>
        <pc:docMk/>
      </pc:docMkLst>
      <pc:sldChg chg="modSp">
        <pc:chgData name="kamblemahesh2598@gmail.com" userId="S::kamblemahesh2598_gmail.com#ext#@bostoninstituteofanalyti399.onmicrosoft.com::d83a5d0a-4192-4293-9e1a-5aab984a90f6" providerId="AD" clId="Web-{E502D99D-CD23-97A8-A5AE-6693F95CD264}" dt="2023-07-15T17:43:37.810" v="17" actId="20577"/>
        <pc:sldMkLst>
          <pc:docMk/>
          <pc:sldMk cId="450545381" sldId="323"/>
        </pc:sldMkLst>
        <pc:spChg chg="mod">
          <ac:chgData name="kamblemahesh2598@gmail.com" userId="S::kamblemahesh2598_gmail.com#ext#@bostoninstituteofanalyti399.onmicrosoft.com::d83a5d0a-4192-4293-9e1a-5aab984a90f6" providerId="AD" clId="Web-{E502D99D-CD23-97A8-A5AE-6693F95CD264}" dt="2023-07-15T17:43:28.232" v="15" actId="20577"/>
          <ac:spMkLst>
            <pc:docMk/>
            <pc:sldMk cId="450545381" sldId="323"/>
            <ac:spMk id="4" creationId="{B56E3493-F35C-66B7-19CB-C3B8BB301380}"/>
          </ac:spMkLst>
        </pc:spChg>
        <pc:spChg chg="mod">
          <ac:chgData name="kamblemahesh2598@gmail.com" userId="S::kamblemahesh2598_gmail.com#ext#@bostoninstituteofanalyti399.onmicrosoft.com::d83a5d0a-4192-4293-9e1a-5aab984a90f6" providerId="AD" clId="Web-{E502D99D-CD23-97A8-A5AE-6693F95CD264}" dt="2023-07-15T17:43:37.810" v="17" actId="20577"/>
          <ac:spMkLst>
            <pc:docMk/>
            <pc:sldMk cId="450545381" sldId="323"/>
            <ac:spMk id="8" creationId="{E35BD990-E826-3680-13E0-410C1E9DDC10}"/>
          </ac:spMkLst>
        </pc:spChg>
      </pc:sldChg>
    </pc:docChg>
  </pc:docChgLst>
  <pc:docChgLst>
    <pc:chgData name="Guest User" userId="S::urn:spo:anon#d41d6a69044f57f4c643a70c668809c060233706aa7abf4301dc3cbb37044801::" providerId="AD" clId="Web-{D8A41C4F-C543-4A56-92B2-CDCAB177A673}"/>
    <pc:docChg chg="modSld">
      <pc:chgData name="Guest User" userId="S::urn:spo:anon#d41d6a69044f57f4c643a70c668809c060233706aa7abf4301dc3cbb37044801::" providerId="AD" clId="Web-{D8A41C4F-C543-4A56-92B2-CDCAB177A673}" dt="2023-06-18T07:47:39.523" v="3" actId="1076"/>
      <pc:docMkLst>
        <pc:docMk/>
      </pc:docMkLst>
      <pc:sldChg chg="modSp">
        <pc:chgData name="Guest User" userId="S::urn:spo:anon#d41d6a69044f57f4c643a70c668809c060233706aa7abf4301dc3cbb37044801::" providerId="AD" clId="Web-{D8A41C4F-C543-4A56-92B2-CDCAB177A673}" dt="2023-06-18T07:47:39.523" v="3" actId="1076"/>
        <pc:sldMkLst>
          <pc:docMk/>
          <pc:sldMk cId="2341085596" sldId="257"/>
        </pc:sldMkLst>
        <pc:picChg chg="mod">
          <ac:chgData name="Guest User" userId="S::urn:spo:anon#d41d6a69044f57f4c643a70c668809c060233706aa7abf4301dc3cbb37044801::" providerId="AD" clId="Web-{D8A41C4F-C543-4A56-92B2-CDCAB177A673}" dt="2023-06-18T07:47:39.523" v="3"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1844FA-A730-FDEC-D593-7991C94D1165}"/>
    <pc:docChg chg="modSld">
      <pc:chgData name="Guest User" userId="S::urn:spo:anon#d41d6a69044f57f4c643a70c668809c060233706aa7abf4301dc3cbb37044801::" providerId="AD" clId="Web-{A21844FA-A730-FDEC-D593-7991C94D1165}" dt="2023-09-06T11:48:01.328" v="6" actId="14100"/>
      <pc:docMkLst>
        <pc:docMk/>
      </pc:docMkLst>
      <pc:sldChg chg="modSp">
        <pc:chgData name="Guest User" userId="S::urn:spo:anon#d41d6a69044f57f4c643a70c668809c060233706aa7abf4301dc3cbb37044801::" providerId="AD" clId="Web-{A21844FA-A730-FDEC-D593-7991C94D1165}" dt="2023-09-06T11:48:01.328" v="6" actId="14100"/>
        <pc:sldMkLst>
          <pc:docMk/>
          <pc:sldMk cId="1112338691" sldId="380"/>
        </pc:sldMkLst>
        <pc:picChg chg="mod">
          <ac:chgData name="Guest User" userId="S::urn:spo:anon#d41d6a69044f57f4c643a70c668809c060233706aa7abf4301dc3cbb37044801::" providerId="AD" clId="Web-{A21844FA-A730-FDEC-D593-7991C94D1165}" dt="2023-09-06T11:48:01.328" v="6" actId="14100"/>
          <ac:picMkLst>
            <pc:docMk/>
            <pc:sldMk cId="1112338691" sldId="380"/>
            <ac:picMk id="2" creationId="{BDB90223-5D15-41E3-9664-BD96C3BD25A2}"/>
          </ac:picMkLst>
        </pc:picChg>
      </pc:sldChg>
    </pc:docChg>
  </pc:docChgLst>
  <pc:docChgLst>
    <pc:chgData name="Guest User" userId="S::urn:spo:anon#d41d6a69044f57f4c643a70c668809c060233706aa7abf4301dc3cbb37044801::" providerId="AD" clId="Web-{89ACF988-2BA2-37B2-B4F4-0FBB5090FB76}"/>
    <pc:docChg chg="modSld">
      <pc:chgData name="Guest User" userId="S::urn:spo:anon#d41d6a69044f57f4c643a70c668809c060233706aa7abf4301dc3cbb37044801::" providerId="AD" clId="Web-{89ACF988-2BA2-37B2-B4F4-0FBB5090FB76}" dt="2023-06-19T06:15:15.147" v="19" actId="20577"/>
      <pc:docMkLst>
        <pc:docMk/>
      </pc:docMkLst>
      <pc:sldChg chg="delSp modSp">
        <pc:chgData name="Guest User" userId="S::urn:spo:anon#d41d6a69044f57f4c643a70c668809c060233706aa7abf4301dc3cbb37044801::" providerId="AD" clId="Web-{89ACF988-2BA2-37B2-B4F4-0FBB5090FB76}" dt="2023-06-19T06:15:15.147" v="19" actId="20577"/>
        <pc:sldMkLst>
          <pc:docMk/>
          <pc:sldMk cId="1601312262" sldId="317"/>
        </pc:sldMkLst>
        <pc:spChg chg="mod">
          <ac:chgData name="Guest User" userId="S::urn:spo:anon#d41d6a69044f57f4c643a70c668809c060233706aa7abf4301dc3cbb37044801::" providerId="AD" clId="Web-{89ACF988-2BA2-37B2-B4F4-0FBB5090FB76}" dt="2023-06-19T06:15:15.147" v="19" actId="20577"/>
          <ac:spMkLst>
            <pc:docMk/>
            <pc:sldMk cId="1601312262" sldId="317"/>
            <ac:spMk id="4" creationId="{402702B7-9209-9C00-6B23-C87447F1A640}"/>
          </ac:spMkLst>
        </pc:spChg>
        <pc:spChg chg="del mod">
          <ac:chgData name="Guest User" userId="S::urn:spo:anon#d41d6a69044f57f4c643a70c668809c060233706aa7abf4301dc3cbb37044801::" providerId="AD" clId="Web-{89ACF988-2BA2-37B2-B4F4-0FBB5090FB76}" dt="2023-06-19T06:15:03.412" v="17"/>
          <ac:spMkLst>
            <pc:docMk/>
            <pc:sldMk cId="1601312262" sldId="317"/>
            <ac:spMk id="6" creationId="{2FCBF0B7-94AB-BD25-B9D7-E5A88529D971}"/>
          </ac:spMkLst>
        </pc:spChg>
      </pc:sldChg>
    </pc:docChg>
  </pc:docChgLst>
  <pc:docChgLst>
    <pc:chgData name="Guest User" userId="S::urn:spo:anon#d41d6a69044f57f4c643a70c668809c060233706aa7abf4301dc3cbb37044801::" providerId="AD" clId="Web-{0EF2E259-F795-2B47-BF1E-86E04B0F7524}"/>
    <pc:docChg chg="addSld delSld modSld">
      <pc:chgData name="Guest User" userId="S::urn:spo:anon#d41d6a69044f57f4c643a70c668809c060233706aa7abf4301dc3cbb37044801::" providerId="AD" clId="Web-{0EF2E259-F795-2B47-BF1E-86E04B0F7524}" dt="2023-09-05T11:01:35.527" v="16"/>
      <pc:docMkLst>
        <pc:docMk/>
      </pc:docMkLst>
      <pc:sldChg chg="modSp">
        <pc:chgData name="Guest User" userId="S::urn:spo:anon#d41d6a69044f57f4c643a70c668809c060233706aa7abf4301dc3cbb37044801::" providerId="AD" clId="Web-{0EF2E259-F795-2B47-BF1E-86E04B0F7524}" dt="2023-09-05T10:59:10.993" v="1" actId="1076"/>
        <pc:sldMkLst>
          <pc:docMk/>
          <pc:sldMk cId="3773661486" sldId="357"/>
        </pc:sldMkLst>
        <pc:picChg chg="mod">
          <ac:chgData name="Guest User" userId="S::urn:spo:anon#d41d6a69044f57f4c643a70c668809c060233706aa7abf4301dc3cbb37044801::" providerId="AD" clId="Web-{0EF2E259-F795-2B47-BF1E-86E04B0F7524}" dt="2023-09-05T10:59:10.993" v="1" actId="1076"/>
          <ac:picMkLst>
            <pc:docMk/>
            <pc:sldMk cId="3773661486" sldId="357"/>
            <ac:picMk id="4" creationId="{10D29AB8-F474-737E-A170-994A29271713}"/>
          </ac:picMkLst>
        </pc:picChg>
      </pc:sldChg>
      <pc:sldChg chg="del">
        <pc:chgData name="Guest User" userId="S::urn:spo:anon#d41d6a69044f57f4c643a70c668809c060233706aa7abf4301dc3cbb37044801::" providerId="AD" clId="Web-{0EF2E259-F795-2B47-BF1E-86E04B0F7524}" dt="2023-09-05T11:01:20.933" v="14"/>
        <pc:sldMkLst>
          <pc:docMk/>
          <pc:sldMk cId="3099032526" sldId="384"/>
        </pc:sldMkLst>
      </pc:sldChg>
      <pc:sldChg chg="del">
        <pc:chgData name="Guest User" userId="S::urn:spo:anon#d41d6a69044f57f4c643a70c668809c060233706aa7abf4301dc3cbb37044801::" providerId="AD" clId="Web-{0EF2E259-F795-2B47-BF1E-86E04B0F7524}" dt="2023-09-05T11:01:11.980" v="12"/>
        <pc:sldMkLst>
          <pc:docMk/>
          <pc:sldMk cId="1511894985" sldId="385"/>
        </pc:sldMkLst>
      </pc:sldChg>
      <pc:sldChg chg="del">
        <pc:chgData name="Guest User" userId="S::urn:spo:anon#d41d6a69044f57f4c643a70c668809c060233706aa7abf4301dc3cbb37044801::" providerId="AD" clId="Web-{0EF2E259-F795-2B47-BF1E-86E04B0F7524}" dt="2023-09-05T11:01:07.230" v="11"/>
        <pc:sldMkLst>
          <pc:docMk/>
          <pc:sldMk cId="3450698950" sldId="386"/>
        </pc:sldMkLst>
      </pc:sldChg>
      <pc:sldChg chg="del">
        <pc:chgData name="Guest User" userId="S::urn:spo:anon#d41d6a69044f57f4c643a70c668809c060233706aa7abf4301dc3cbb37044801::" providerId="AD" clId="Web-{0EF2E259-F795-2B47-BF1E-86E04B0F7524}" dt="2023-09-05T11:01:02.948" v="10"/>
        <pc:sldMkLst>
          <pc:docMk/>
          <pc:sldMk cId="1705121297" sldId="387"/>
        </pc:sldMkLst>
      </pc:sldChg>
      <pc:sldChg chg="del">
        <pc:chgData name="Guest User" userId="S::urn:spo:anon#d41d6a69044f57f4c643a70c668809c060233706aa7abf4301dc3cbb37044801::" providerId="AD" clId="Web-{0EF2E259-F795-2B47-BF1E-86E04B0F7524}" dt="2023-09-05T11:00:54.604" v="8"/>
        <pc:sldMkLst>
          <pc:docMk/>
          <pc:sldMk cId="3076973416" sldId="388"/>
        </pc:sldMkLst>
      </pc:sldChg>
      <pc:sldChg chg="del">
        <pc:chgData name="Guest User" userId="S::urn:spo:anon#d41d6a69044f57f4c643a70c668809c060233706aa7abf4301dc3cbb37044801::" providerId="AD" clId="Web-{0EF2E259-F795-2B47-BF1E-86E04B0F7524}" dt="2023-09-05T11:00:58.698" v="9"/>
        <pc:sldMkLst>
          <pc:docMk/>
          <pc:sldMk cId="1200012005" sldId="389"/>
        </pc:sldMkLst>
      </pc:sldChg>
      <pc:sldChg chg="del">
        <pc:chgData name="Guest User" userId="S::urn:spo:anon#d41d6a69044f57f4c643a70c668809c060233706aa7abf4301dc3cbb37044801::" providerId="AD" clId="Web-{0EF2E259-F795-2B47-BF1E-86E04B0F7524}" dt="2023-09-05T11:00:40.323" v="5"/>
        <pc:sldMkLst>
          <pc:docMk/>
          <pc:sldMk cId="19792024" sldId="390"/>
        </pc:sldMkLst>
      </pc:sldChg>
      <pc:sldChg chg="del">
        <pc:chgData name="Guest User" userId="S::urn:spo:anon#d41d6a69044f57f4c643a70c668809c060233706aa7abf4301dc3cbb37044801::" providerId="AD" clId="Web-{0EF2E259-F795-2B47-BF1E-86E04B0F7524}" dt="2023-09-05T11:00:44.339" v="6"/>
        <pc:sldMkLst>
          <pc:docMk/>
          <pc:sldMk cId="1509032926" sldId="391"/>
        </pc:sldMkLst>
      </pc:sldChg>
      <pc:sldChg chg="del">
        <pc:chgData name="Guest User" userId="S::urn:spo:anon#d41d6a69044f57f4c643a70c668809c060233706aa7abf4301dc3cbb37044801::" providerId="AD" clId="Web-{0EF2E259-F795-2B47-BF1E-86E04B0F7524}" dt="2023-09-05T11:00:48.745" v="7"/>
        <pc:sldMkLst>
          <pc:docMk/>
          <pc:sldMk cId="1394440599" sldId="392"/>
        </pc:sldMkLst>
      </pc:sldChg>
      <pc:sldChg chg="add del">
        <pc:chgData name="Guest User" userId="S::urn:spo:anon#d41d6a69044f57f4c643a70c668809c060233706aa7abf4301dc3cbb37044801::" providerId="AD" clId="Web-{0EF2E259-F795-2B47-BF1E-86E04B0F7524}" dt="2023-09-05T11:01:16.199" v="13"/>
        <pc:sldMkLst>
          <pc:docMk/>
          <pc:sldMk cId="949005981" sldId="393"/>
        </pc:sldMkLst>
      </pc:sldChg>
      <pc:sldChg chg="add del">
        <pc:chgData name="Guest User" userId="S::urn:spo:anon#d41d6a69044f57f4c643a70c668809c060233706aa7abf4301dc3cbb37044801::" providerId="AD" clId="Web-{0EF2E259-F795-2B47-BF1E-86E04B0F7524}" dt="2023-09-05T11:01:27.730" v="15"/>
        <pc:sldMkLst>
          <pc:docMk/>
          <pc:sldMk cId="3699103066" sldId="394"/>
        </pc:sldMkLst>
      </pc:sldChg>
      <pc:sldChg chg="add del">
        <pc:chgData name="Guest User" userId="S::urn:spo:anon#d41d6a69044f57f4c643a70c668809c060233706aa7abf4301dc3cbb37044801::" providerId="AD" clId="Web-{0EF2E259-F795-2B47-BF1E-86E04B0F7524}" dt="2023-09-05T11:01:35.527" v="16"/>
        <pc:sldMkLst>
          <pc:docMk/>
          <pc:sldMk cId="72636268" sldId="395"/>
        </pc:sldMkLst>
      </pc:sldChg>
    </pc:docChg>
  </pc:docChgLst>
  <pc:docChgLst>
    <pc:chgData name="Guest User" userId="S::urn:spo:anon#eb5a48a0f6d69c8c4e2af7d476d3cb26c972fa2ae752d3ae133dd6f96cdfa317::" providerId="AD" clId="Web-{C813AC16-32B6-1086-7648-A1F3B0B1184A}"/>
    <pc:docChg chg="modSld">
      <pc:chgData name="Guest User" userId="S::urn:spo:anon#eb5a48a0f6d69c8c4e2af7d476d3cb26c972fa2ae752d3ae133dd6f96cdfa317::" providerId="AD" clId="Web-{C813AC16-32B6-1086-7648-A1F3B0B1184A}" dt="2023-09-13T20:45:23.372" v="1"/>
      <pc:docMkLst>
        <pc:docMk/>
      </pc:docMkLst>
      <pc:sldChg chg="addSp modSp">
        <pc:chgData name="Guest User" userId="S::urn:spo:anon#eb5a48a0f6d69c8c4e2af7d476d3cb26c972fa2ae752d3ae133dd6f96cdfa317::" providerId="AD" clId="Web-{C813AC16-32B6-1086-7648-A1F3B0B1184A}" dt="2023-09-13T20:45:23.372" v="1"/>
        <pc:sldMkLst>
          <pc:docMk/>
          <pc:sldMk cId="4099306829" sldId="356"/>
        </pc:sldMkLst>
        <pc:spChg chg="add mod">
          <ac:chgData name="Guest User" userId="S::urn:spo:anon#eb5a48a0f6d69c8c4e2af7d476d3cb26c972fa2ae752d3ae133dd6f96cdfa317::" providerId="AD" clId="Web-{C813AC16-32B6-1086-7648-A1F3B0B1184A}" dt="2023-09-13T20:45:23.372" v="1"/>
          <ac:spMkLst>
            <pc:docMk/>
            <pc:sldMk cId="4099306829" sldId="356"/>
            <ac:spMk id="3" creationId="{1A22142C-D0F1-2209-B9C3-8B83E2C5D2C2}"/>
          </ac:spMkLst>
        </pc:spChg>
      </pc:sldChg>
    </pc:docChg>
  </pc:docChgLst>
  <pc:docChgLst>
    <pc:chgData name="Guest User" userId="S::urn:spo:anon#12bb9c270c8a06e2adebb12a476771c11d5d4ef54da76a286c505b46425cd796::" providerId="AD" clId="Web-{B5C71F00-790B-8F03-DC0A-855398DF947E}"/>
    <pc:docChg chg="modSld">
      <pc:chgData name="Guest User" userId="S::urn:spo:anon#12bb9c270c8a06e2adebb12a476771c11d5d4ef54da76a286c505b46425cd796::" providerId="AD" clId="Web-{B5C71F00-790B-8F03-DC0A-855398DF947E}" dt="2023-09-14T20:43:39.038" v="130" actId="14100"/>
      <pc:docMkLst>
        <pc:docMk/>
      </pc:docMkLst>
      <pc:sldChg chg="addSp modSp mod setBg modClrScheme chgLayout">
        <pc:chgData name="Guest User" userId="S::urn:spo:anon#12bb9c270c8a06e2adebb12a476771c11d5d4ef54da76a286c505b46425cd796::" providerId="AD" clId="Web-{B5C71F00-790B-8F03-DC0A-855398DF947E}" dt="2023-09-14T20:40:43.828" v="116" actId="20577"/>
        <pc:sldMkLst>
          <pc:docMk/>
          <pc:sldMk cId="3773661486" sldId="357"/>
        </pc:sldMkLst>
        <pc:spChg chg="add mod ord">
          <ac:chgData name="Guest User" userId="S::urn:spo:anon#12bb9c270c8a06e2adebb12a476771c11d5d4ef54da76a286c505b46425cd796::" providerId="AD" clId="Web-{B5C71F00-790B-8F03-DC0A-855398DF947E}" dt="2023-09-14T20:37:24.992" v="42" actId="20577"/>
          <ac:spMkLst>
            <pc:docMk/>
            <pc:sldMk cId="3773661486" sldId="357"/>
            <ac:spMk id="2" creationId="{36DFABDD-9246-AA9C-946A-B9DA09E12B42}"/>
          </ac:spMkLst>
        </pc:spChg>
        <pc:spChg chg="mod">
          <ac:chgData name="Guest User" userId="S::urn:spo:anon#12bb9c270c8a06e2adebb12a476771c11d5d4ef54da76a286c505b46425cd796::" providerId="AD" clId="Web-{B5C71F00-790B-8F03-DC0A-855398DF947E}" dt="2023-09-14T20:27:59.688" v="1"/>
          <ac:spMkLst>
            <pc:docMk/>
            <pc:sldMk cId="3773661486" sldId="357"/>
            <ac:spMk id="6" creationId="{79B5914D-1766-0704-07E4-7799E91F3FE4}"/>
          </ac:spMkLst>
        </pc:spChg>
        <pc:spChg chg="add mod ord">
          <ac:chgData name="Guest User" userId="S::urn:spo:anon#12bb9c270c8a06e2adebb12a476771c11d5d4ef54da76a286c505b46425cd796::" providerId="AD" clId="Web-{B5C71F00-790B-8F03-DC0A-855398DF947E}" dt="2023-09-14T20:40:43.828" v="116" actId="20577"/>
          <ac:spMkLst>
            <pc:docMk/>
            <pc:sldMk cId="3773661486" sldId="357"/>
            <ac:spMk id="8" creationId="{ACFEDC00-B92B-4A6E-F690-08721C518B3F}"/>
          </ac:spMkLst>
        </pc:spChg>
        <pc:spChg chg="add">
          <ac:chgData name="Guest User" userId="S::urn:spo:anon#12bb9c270c8a06e2adebb12a476771c11d5d4ef54da76a286c505b46425cd796::" providerId="AD" clId="Web-{B5C71F00-790B-8F03-DC0A-855398DF947E}" dt="2023-09-14T20:27:59.688" v="1"/>
          <ac:spMkLst>
            <pc:docMk/>
            <pc:sldMk cId="3773661486" sldId="357"/>
            <ac:spMk id="13" creationId="{8C886788-700E-4D20-9F80-E0E96837A203}"/>
          </ac:spMkLst>
        </pc:spChg>
        <pc:spChg chg="add">
          <ac:chgData name="Guest User" userId="S::urn:spo:anon#12bb9c270c8a06e2adebb12a476771c11d5d4ef54da76a286c505b46425cd796::" providerId="AD" clId="Web-{B5C71F00-790B-8F03-DC0A-855398DF947E}" dt="2023-09-14T20:27:59.688" v="1"/>
          <ac:spMkLst>
            <pc:docMk/>
            <pc:sldMk cId="3773661486" sldId="357"/>
            <ac:spMk id="15" creationId="{1850674C-4E08-4C62-A3E2-6337FE4F7D86}"/>
          </ac:spMkLst>
        </pc:spChg>
        <pc:spChg chg="add">
          <ac:chgData name="Guest User" userId="S::urn:spo:anon#12bb9c270c8a06e2adebb12a476771c11d5d4ef54da76a286c505b46425cd796::" providerId="AD" clId="Web-{B5C71F00-790B-8F03-DC0A-855398DF947E}" dt="2023-09-14T20:27:59.688" v="1"/>
          <ac:spMkLst>
            <pc:docMk/>
            <pc:sldMk cId="3773661486" sldId="357"/>
            <ac:spMk id="17" creationId="{BCE4FF05-2B0C-4C97-A9B4-E163085A90E1}"/>
          </ac:spMkLst>
        </pc:spChg>
        <pc:spChg chg="add">
          <ac:chgData name="Guest User" userId="S::urn:spo:anon#12bb9c270c8a06e2adebb12a476771c11d5d4ef54da76a286c505b46425cd796::" providerId="AD" clId="Web-{B5C71F00-790B-8F03-DC0A-855398DF947E}" dt="2023-09-14T20:27:59.688" v="1"/>
          <ac:spMkLst>
            <pc:docMk/>
            <pc:sldMk cId="3773661486" sldId="357"/>
            <ac:spMk id="19" creationId="{529C2A7A-A6B6-4A56-B11C-8E967D88A60D}"/>
          </ac:spMkLst>
        </pc:spChg>
        <pc:spChg chg="add">
          <ac:chgData name="Guest User" userId="S::urn:spo:anon#12bb9c270c8a06e2adebb12a476771c11d5d4ef54da76a286c505b46425cd796::" providerId="AD" clId="Web-{B5C71F00-790B-8F03-DC0A-855398DF947E}" dt="2023-09-14T20:27:59.688" v="1"/>
          <ac:spMkLst>
            <pc:docMk/>
            <pc:sldMk cId="3773661486" sldId="357"/>
            <ac:spMk id="21" creationId="{FDBD7205-E536-4134-8768-AC3E1A3C5E59}"/>
          </ac:spMkLst>
        </pc:spChg>
        <pc:picChg chg="mod ord">
          <ac:chgData name="Guest User" userId="S::urn:spo:anon#12bb9c270c8a06e2adebb12a476771c11d5d4ef54da76a286c505b46425cd796::" providerId="AD" clId="Web-{B5C71F00-790B-8F03-DC0A-855398DF947E}" dt="2023-09-14T20:27:59.688" v="1"/>
          <ac:picMkLst>
            <pc:docMk/>
            <pc:sldMk cId="3773661486" sldId="357"/>
            <ac:picMk id="3" creationId="{AD27C5E2-067F-F962-DA9A-486A67770650}"/>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4" creationId="{10D29AB8-F474-737E-A170-994A29271713}"/>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5" creationId="{25CC5004-9F69-53E9-9DFC-79EE04F849DF}"/>
          </ac:picMkLst>
        </pc:picChg>
      </pc:sldChg>
      <pc:sldChg chg="addSp delSp modSp">
        <pc:chgData name="Guest User" userId="S::urn:spo:anon#12bb9c270c8a06e2adebb12a476771c11d5d4ef54da76a286c505b46425cd796::" providerId="AD" clId="Web-{B5C71F00-790B-8F03-DC0A-855398DF947E}" dt="2023-09-14T20:43:39.038" v="130" actId="14100"/>
        <pc:sldMkLst>
          <pc:docMk/>
          <pc:sldMk cId="4161101770" sldId="372"/>
        </pc:sldMkLst>
        <pc:spChg chg="mod ord">
          <ac:chgData name="Guest User" userId="S::urn:spo:anon#12bb9c270c8a06e2adebb12a476771c11d5d4ef54da76a286c505b46425cd796::" providerId="AD" clId="Web-{B5C71F00-790B-8F03-DC0A-855398DF947E}" dt="2023-09-14T20:43:39.038" v="130" actId="14100"/>
          <ac:spMkLst>
            <pc:docMk/>
            <pc:sldMk cId="4161101770" sldId="372"/>
            <ac:spMk id="4" creationId="{8CDA5D0C-234A-687A-F4A1-08B4FA3EE6C6}"/>
          </ac:spMkLst>
        </pc:spChg>
        <pc:spChg chg="add del">
          <ac:chgData name="Guest User" userId="S::urn:spo:anon#12bb9c270c8a06e2adebb12a476771c11d5d4ef54da76a286c505b46425cd796::" providerId="AD" clId="Web-{B5C71F00-790B-8F03-DC0A-855398DF947E}" dt="2023-09-14T20:43:23.537" v="128"/>
          <ac:spMkLst>
            <pc:docMk/>
            <pc:sldMk cId="4161101770" sldId="372"/>
            <ac:spMk id="22" creationId="{42A4FC2C-047E-45A5-965D-8E1E3BF09BC6}"/>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7" creationId="{9F7D5CDA-D291-4307-BF55-1381FED29634}"/>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9" creationId="{59B296B9-C5A5-4E4F-9B60-C907B5F1466C}"/>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31" creationId="{D0300FD3-5AF1-6305-15FA-9078072672E2}"/>
          </ac:spMkLst>
        </pc:spChg>
        <pc:spChg chg="add">
          <ac:chgData name="Guest User" userId="S::urn:spo:anon#12bb9c270c8a06e2adebb12a476771c11d5d4ef54da76a286c505b46425cd796::" providerId="AD" clId="Web-{B5C71F00-790B-8F03-DC0A-855398DF947E}" dt="2023-09-14T20:43:23.537" v="128"/>
          <ac:spMkLst>
            <pc:docMk/>
            <pc:sldMk cId="4161101770" sldId="372"/>
            <ac:spMk id="33" creationId="{7A5F0580-5EE9-419F-96EE-B6529EF6E7D0}"/>
          </ac:spMkLst>
        </pc:spChg>
        <pc:spChg chg="add">
          <ac:chgData name="Guest User" userId="S::urn:spo:anon#12bb9c270c8a06e2adebb12a476771c11d5d4ef54da76a286c505b46425cd796::" providerId="AD" clId="Web-{B5C71F00-790B-8F03-DC0A-855398DF947E}" dt="2023-09-14T20:43:23.537" v="128"/>
          <ac:spMkLst>
            <pc:docMk/>
            <pc:sldMk cId="4161101770" sldId="372"/>
            <ac:spMk id="34" creationId="{8FC9BE17-9A7B-462D-AE50-3D8777387304}"/>
          </ac:spMkLst>
        </pc:spChg>
        <pc:spChg chg="add">
          <ac:chgData name="Guest User" userId="S::urn:spo:anon#12bb9c270c8a06e2adebb12a476771c11d5d4ef54da76a286c505b46425cd796::" providerId="AD" clId="Web-{B5C71F00-790B-8F03-DC0A-855398DF947E}" dt="2023-09-14T20:43:23.537" v="128"/>
          <ac:spMkLst>
            <pc:docMk/>
            <pc:sldMk cId="4161101770" sldId="372"/>
            <ac:spMk id="35" creationId="{3EBE8569-6AEC-4B8C-8D53-2DE337CDBA65}"/>
          </ac:spMkLst>
        </pc:spChg>
        <pc:spChg chg="add">
          <ac:chgData name="Guest User" userId="S::urn:spo:anon#12bb9c270c8a06e2adebb12a476771c11d5d4ef54da76a286c505b46425cd796::" providerId="AD" clId="Web-{B5C71F00-790B-8F03-DC0A-855398DF947E}" dt="2023-09-14T20:43:23.537" v="128"/>
          <ac:spMkLst>
            <pc:docMk/>
            <pc:sldMk cId="4161101770" sldId="372"/>
            <ac:spMk id="36" creationId="{55D4142C-5077-457F-A6AD-3FECFDB39685}"/>
          </ac:spMkLst>
        </pc:spChg>
        <pc:picChg chg="mod">
          <ac:chgData name="Guest User" userId="S::urn:spo:anon#12bb9c270c8a06e2adebb12a476771c11d5d4ef54da76a286c505b46425cd796::" providerId="AD" clId="Web-{B5C71F00-790B-8F03-DC0A-855398DF947E}" dt="2023-09-14T20:43:23.537" v="128"/>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712742D3-B74E-B698-5926-DB1D0E7AE419}"/>
    <pc:docChg chg="addSld delSld modSld">
      <pc:chgData name="Guest User" userId="S::urn:spo:anon#d41d6a69044f57f4c643a70c668809c060233706aa7abf4301dc3cbb37044801::" providerId="AD" clId="Web-{712742D3-B74E-B698-5926-DB1D0E7AE419}" dt="2023-06-19T15:42:01.346" v="954"/>
      <pc:docMkLst>
        <pc:docMk/>
      </pc:docMkLst>
      <pc:sldChg chg="addSp modSp">
        <pc:chgData name="Guest User" userId="S::urn:spo:anon#d41d6a69044f57f4c643a70c668809c060233706aa7abf4301dc3cbb37044801::" providerId="AD" clId="Web-{712742D3-B74E-B698-5926-DB1D0E7AE419}" dt="2023-06-19T14:40:21.934" v="19"/>
        <pc:sldMkLst>
          <pc:docMk/>
          <pc:sldMk cId="1052015915" sldId="298"/>
        </pc:sldMkLst>
        <pc:spChg chg="add mod">
          <ac:chgData name="Guest User" userId="S::urn:spo:anon#d41d6a69044f57f4c643a70c668809c060233706aa7abf4301dc3cbb37044801::" providerId="AD" clId="Web-{712742D3-B74E-B698-5926-DB1D0E7AE419}" dt="2023-06-19T14:40:21.934" v="19"/>
          <ac:spMkLst>
            <pc:docMk/>
            <pc:sldMk cId="1052015915" sldId="298"/>
            <ac:spMk id="2" creationId="{FD4DB89E-58E9-4965-F57C-B7C8810D3BE2}"/>
          </ac:spMkLst>
        </pc:spChg>
      </pc:sldChg>
      <pc:sldChg chg="modSp add del">
        <pc:chgData name="Guest User" userId="S::urn:spo:anon#d41d6a69044f57f4c643a70c668809c060233706aa7abf4301dc3cbb37044801::" providerId="AD" clId="Web-{712742D3-B74E-B698-5926-DB1D0E7AE419}" dt="2023-06-19T14:40:04.261" v="16"/>
        <pc:sldMkLst>
          <pc:docMk/>
          <pc:sldMk cId="1601312262" sldId="317"/>
        </pc:sldMkLst>
        <pc:picChg chg="mod">
          <ac:chgData name="Guest User" userId="S::urn:spo:anon#d41d6a69044f57f4c643a70c668809c060233706aa7abf4301dc3cbb37044801::" providerId="AD" clId="Web-{712742D3-B74E-B698-5926-DB1D0E7AE419}" dt="2023-06-19T14:38:59.259" v="7" actId="1076"/>
          <ac:picMkLst>
            <pc:docMk/>
            <pc:sldMk cId="1601312262" sldId="317"/>
            <ac:picMk id="2" creationId="{BDB90223-5D15-41E3-9664-BD96C3BD25A2}"/>
          </ac:picMkLst>
        </pc:picChg>
      </pc:sldChg>
      <pc:sldChg chg="addSp delSp modSp">
        <pc:chgData name="Guest User" userId="S::urn:spo:anon#d41d6a69044f57f4c643a70c668809c060233706aa7abf4301dc3cbb37044801::" providerId="AD" clId="Web-{712742D3-B74E-B698-5926-DB1D0E7AE419}" dt="2023-06-19T15:39:24.748" v="950" actId="14100"/>
        <pc:sldMkLst>
          <pc:docMk/>
          <pc:sldMk cId="2191786966" sldId="320"/>
        </pc:sldMkLst>
        <pc:spChg chg="del">
          <ac:chgData name="Guest User" userId="S::urn:spo:anon#d41d6a69044f57f4c643a70c668809c060233706aa7abf4301dc3cbb37044801::" providerId="AD" clId="Web-{712742D3-B74E-B698-5926-DB1D0E7AE419}" dt="2023-06-19T15:30:22.309" v="779"/>
          <ac:spMkLst>
            <pc:docMk/>
            <pc:sldMk cId="2191786966" sldId="320"/>
            <ac:spMk id="3" creationId="{37D74CF9-0E7C-15E0-8D94-5228EC6B9E11}"/>
          </ac:spMkLst>
        </pc:spChg>
        <pc:spChg chg="mod">
          <ac:chgData name="Guest User" userId="S::urn:spo:anon#d41d6a69044f57f4c643a70c668809c060233706aa7abf4301dc3cbb37044801::" providerId="AD" clId="Web-{712742D3-B74E-B698-5926-DB1D0E7AE419}" dt="2023-06-19T15:39:24.748" v="950" actId="14100"/>
          <ac:spMkLst>
            <pc:docMk/>
            <pc:sldMk cId="2191786966" sldId="320"/>
            <ac:spMk id="6" creationId="{2FCBF0B7-94AB-BD25-B9D7-E5A88529D971}"/>
          </ac:spMkLst>
        </pc:spChg>
        <pc:picChg chg="add del mod">
          <ac:chgData name="Guest User" userId="S::urn:spo:anon#d41d6a69044f57f4c643a70c668809c060233706aa7abf4301dc3cbb37044801::" providerId="AD" clId="Web-{712742D3-B74E-B698-5926-DB1D0E7AE419}" dt="2023-06-19T15:31:14.998" v="782" actId="14100"/>
          <ac:picMkLst>
            <pc:docMk/>
            <pc:sldMk cId="2191786966" sldId="320"/>
            <ac:picMk id="2" creationId="{BDB90223-5D15-41E3-9664-BD96C3BD25A2}"/>
          </ac:picMkLst>
        </pc:picChg>
        <pc:picChg chg="del">
          <ac:chgData name="Guest User" userId="S::urn:spo:anon#d41d6a69044f57f4c643a70c668809c060233706aa7abf4301dc3cbb37044801::" providerId="AD" clId="Web-{712742D3-B74E-B698-5926-DB1D0E7AE419}" dt="2023-06-19T15:30:17.918" v="778"/>
          <ac:picMkLst>
            <pc:docMk/>
            <pc:sldMk cId="2191786966" sldId="320"/>
            <ac:picMk id="9" creationId="{03232CA7-D5AB-A82B-86A7-53416D28013E}"/>
          </ac:picMkLst>
        </pc:picChg>
      </pc:sldChg>
      <pc:sldChg chg="addSp modSp">
        <pc:chgData name="Guest User" userId="S::urn:spo:anon#d41d6a69044f57f4c643a70c668809c060233706aa7abf4301dc3cbb37044801::" providerId="AD" clId="Web-{712742D3-B74E-B698-5926-DB1D0E7AE419}" dt="2023-06-19T15:08:01.501" v="455" actId="20577"/>
        <pc:sldMkLst>
          <pc:docMk/>
          <pc:sldMk cId="450545381" sldId="323"/>
        </pc:sldMkLst>
        <pc:spChg chg="mod">
          <ac:chgData name="Guest User" userId="S::urn:spo:anon#d41d6a69044f57f4c643a70c668809c060233706aa7abf4301dc3cbb37044801::" providerId="AD" clId="Web-{712742D3-B74E-B698-5926-DB1D0E7AE419}" dt="2023-06-19T14:49:16.951" v="133" actId="20577"/>
          <ac:spMkLst>
            <pc:docMk/>
            <pc:sldMk cId="450545381" sldId="323"/>
            <ac:spMk id="3" creationId="{6C46F37E-2D3A-1BB5-F9C9-7B9EE9A50A1C}"/>
          </ac:spMkLst>
        </pc:spChg>
        <pc:spChg chg="mod">
          <ac:chgData name="Guest User" userId="S::urn:spo:anon#d41d6a69044f57f4c643a70c668809c060233706aa7abf4301dc3cbb37044801::" providerId="AD" clId="Web-{712742D3-B74E-B698-5926-DB1D0E7AE419}" dt="2023-06-19T14:55:02.680" v="205" actId="20577"/>
          <ac:spMkLst>
            <pc:docMk/>
            <pc:sldMk cId="450545381" sldId="323"/>
            <ac:spMk id="4" creationId="{B56E3493-F35C-66B7-19CB-C3B8BB301380}"/>
          </ac:spMkLst>
        </pc:spChg>
        <pc:spChg chg="add mod">
          <ac:chgData name="Guest User" userId="S::urn:spo:anon#d41d6a69044f57f4c643a70c668809c060233706aa7abf4301dc3cbb37044801::" providerId="AD" clId="Web-{712742D3-B74E-B698-5926-DB1D0E7AE419}" dt="2023-06-19T15:07:11.875" v="453" actId="14100"/>
          <ac:spMkLst>
            <pc:docMk/>
            <pc:sldMk cId="450545381" sldId="323"/>
            <ac:spMk id="5" creationId="{1523F824-5604-EDFB-780D-491BA9849544}"/>
          </ac:spMkLst>
        </pc:spChg>
        <pc:spChg chg="mod">
          <ac:chgData name="Guest User" userId="S::urn:spo:anon#d41d6a69044f57f4c643a70c668809c060233706aa7abf4301dc3cbb37044801::" providerId="AD" clId="Web-{712742D3-B74E-B698-5926-DB1D0E7AE419}" dt="2023-06-19T14:56:58.309" v="248"/>
          <ac:spMkLst>
            <pc:docMk/>
            <pc:sldMk cId="450545381" sldId="323"/>
            <ac:spMk id="8" creationId="{E35BD990-E826-3680-13E0-410C1E9DDC10}"/>
          </ac:spMkLst>
        </pc:spChg>
        <pc:spChg chg="add mod">
          <ac:chgData name="Guest User" userId="S::urn:spo:anon#d41d6a69044f57f4c643a70c668809c060233706aa7abf4301dc3cbb37044801::" providerId="AD" clId="Web-{712742D3-B74E-B698-5926-DB1D0E7AE419}" dt="2023-06-19T15:08:01.501" v="455" actId="20577"/>
          <ac:spMkLst>
            <pc:docMk/>
            <pc:sldMk cId="450545381" sldId="323"/>
            <ac:spMk id="9" creationId="{D601559F-613E-AB97-F725-5E1C55D8DED2}"/>
          </ac:spMkLst>
        </pc:spChg>
      </pc:sldChg>
      <pc:sldChg chg="addSp delSp modSp">
        <pc:chgData name="Guest User" userId="S::urn:spo:anon#d41d6a69044f57f4c643a70c668809c060233706aa7abf4301dc3cbb37044801::" providerId="AD" clId="Web-{712742D3-B74E-B698-5926-DB1D0E7AE419}" dt="2023-06-19T15:27:29.678" v="761" actId="20577"/>
        <pc:sldMkLst>
          <pc:docMk/>
          <pc:sldMk cId="1560736688" sldId="324"/>
        </pc:sldMkLst>
        <pc:spChg chg="add mod">
          <ac:chgData name="Guest User" userId="S::urn:spo:anon#d41d6a69044f57f4c643a70c668809c060233706aa7abf4301dc3cbb37044801::" providerId="AD" clId="Web-{712742D3-B74E-B698-5926-DB1D0E7AE419}" dt="2023-06-19T15:26:34.317" v="751" actId="14100"/>
          <ac:spMkLst>
            <pc:docMk/>
            <pc:sldMk cId="1560736688" sldId="324"/>
            <ac:spMk id="3" creationId="{10C152EA-9336-F129-9AC2-17C67A0A6B96}"/>
          </ac:spMkLst>
        </pc:spChg>
        <pc:spChg chg="del">
          <ac:chgData name="Guest User" userId="S::urn:spo:anon#d41d6a69044f57f4c643a70c668809c060233706aa7abf4301dc3cbb37044801::" providerId="AD" clId="Web-{712742D3-B74E-B698-5926-DB1D0E7AE419}" dt="2023-06-19T15:26:00.223" v="745"/>
          <ac:spMkLst>
            <pc:docMk/>
            <pc:sldMk cId="1560736688" sldId="324"/>
            <ac:spMk id="4" creationId="{5BDC945E-0FC0-4D19-B7C1-F151F22CB8DD}"/>
          </ac:spMkLst>
        </pc:spChg>
        <pc:spChg chg="mod">
          <ac:chgData name="Guest User" userId="S::urn:spo:anon#d41d6a69044f57f4c643a70c668809c060233706aa7abf4301dc3cbb37044801::" providerId="AD" clId="Web-{712742D3-B74E-B698-5926-DB1D0E7AE419}" dt="2023-06-19T15:27:29.678" v="761" actId="20577"/>
          <ac:spMkLst>
            <pc:docMk/>
            <pc:sldMk cId="1560736688" sldId="324"/>
            <ac:spMk id="9" creationId="{5668EF27-44EB-6FBF-5B48-711B97EE9677}"/>
          </ac:spMkLst>
        </pc:spChg>
      </pc:sldChg>
      <pc:sldChg chg="delSp modSp">
        <pc:chgData name="Guest User" userId="S::urn:spo:anon#d41d6a69044f57f4c643a70c668809c060233706aa7abf4301dc3cbb37044801::" providerId="AD" clId="Web-{712742D3-B74E-B698-5926-DB1D0E7AE419}" dt="2023-06-19T15:29:56.027" v="777" actId="20577"/>
        <pc:sldMkLst>
          <pc:docMk/>
          <pc:sldMk cId="2250602425" sldId="325"/>
        </pc:sldMkLst>
        <pc:spChg chg="mod">
          <ac:chgData name="Guest User" userId="S::urn:spo:anon#d41d6a69044f57f4c643a70c668809c060233706aa7abf4301dc3cbb37044801::" providerId="AD" clId="Web-{712742D3-B74E-B698-5926-DB1D0E7AE419}" dt="2023-06-19T15:29:25.995" v="769" actId="20577"/>
          <ac:spMkLst>
            <pc:docMk/>
            <pc:sldMk cId="2250602425" sldId="325"/>
            <ac:spMk id="3" creationId="{29B8C2F9-F4A8-371D-D303-58C892D846B5}"/>
          </ac:spMkLst>
        </pc:spChg>
        <pc:spChg chg="mod">
          <ac:chgData name="Guest User" userId="S::urn:spo:anon#d41d6a69044f57f4c643a70c668809c060233706aa7abf4301dc3cbb37044801::" providerId="AD" clId="Web-{712742D3-B74E-B698-5926-DB1D0E7AE419}" dt="2023-06-19T15:29:56.027" v="777" actId="20577"/>
          <ac:spMkLst>
            <pc:docMk/>
            <pc:sldMk cId="2250602425" sldId="325"/>
            <ac:spMk id="8" creationId="{E35BD990-E826-3680-13E0-410C1E9DDC10}"/>
          </ac:spMkLst>
        </pc:spChg>
        <pc:picChg chg="del">
          <ac:chgData name="Guest User" userId="S::urn:spo:anon#d41d6a69044f57f4c643a70c668809c060233706aa7abf4301dc3cbb37044801::" providerId="AD" clId="Web-{712742D3-B74E-B698-5926-DB1D0E7AE419}" dt="2023-06-19T15:09:58.380" v="456"/>
          <ac:picMkLst>
            <pc:docMk/>
            <pc:sldMk cId="2250602425" sldId="325"/>
            <ac:picMk id="14" creationId="{C2AF2B16-2760-8232-9495-0C679DE8ED6E}"/>
          </ac:picMkLst>
        </pc:picChg>
      </pc:sldChg>
      <pc:sldChg chg="modSp">
        <pc:chgData name="Guest User" userId="S::urn:spo:anon#d41d6a69044f57f4c643a70c668809c060233706aa7abf4301dc3cbb37044801::" providerId="AD" clId="Web-{712742D3-B74E-B698-5926-DB1D0E7AE419}" dt="2023-06-19T14:48:20.902" v="117" actId="20577"/>
        <pc:sldMkLst>
          <pc:docMk/>
          <pc:sldMk cId="1460273554" sldId="327"/>
        </pc:sldMkLst>
        <pc:spChg chg="mod">
          <ac:chgData name="Guest User" userId="S::urn:spo:anon#d41d6a69044f57f4c643a70c668809c060233706aa7abf4301dc3cbb37044801::" providerId="AD" clId="Web-{712742D3-B74E-B698-5926-DB1D0E7AE419}" dt="2023-06-19T14:43:06.626" v="94" actId="20577"/>
          <ac:spMkLst>
            <pc:docMk/>
            <pc:sldMk cId="1460273554" sldId="327"/>
            <ac:spMk id="4" creationId="{B56E3493-F35C-66B7-19CB-C3B8BB301380}"/>
          </ac:spMkLst>
        </pc:spChg>
        <pc:spChg chg="mod">
          <ac:chgData name="Guest User" userId="S::urn:spo:anon#d41d6a69044f57f4c643a70c668809c060233706aa7abf4301dc3cbb37044801::" providerId="AD" clId="Web-{712742D3-B74E-B698-5926-DB1D0E7AE419}" dt="2023-06-19T14:48:20.902" v="117" actId="20577"/>
          <ac:spMkLst>
            <pc:docMk/>
            <pc:sldMk cId="1460273554" sldId="327"/>
            <ac:spMk id="8" creationId="{E35BD990-E826-3680-13E0-410C1E9DDC10}"/>
          </ac:spMkLst>
        </pc:spChg>
      </pc:sldChg>
      <pc:sldChg chg="add del replId">
        <pc:chgData name="Guest User" userId="S::urn:spo:anon#d41d6a69044f57f4c643a70c668809c060233706aa7abf4301dc3cbb37044801::" providerId="AD" clId="Web-{712742D3-B74E-B698-5926-DB1D0E7AE419}" dt="2023-06-19T14:39:55.980" v="15"/>
        <pc:sldMkLst>
          <pc:docMk/>
          <pc:sldMk cId="2218215593" sldId="328"/>
        </pc:sldMkLst>
      </pc:sldChg>
      <pc:sldChg chg="add replId">
        <pc:chgData name="Guest User" userId="S::urn:spo:anon#d41d6a69044f57f4c643a70c668809c060233706aa7abf4301dc3cbb37044801::" providerId="AD" clId="Web-{712742D3-B74E-B698-5926-DB1D0E7AE419}" dt="2023-06-19T14:40:33.653" v="20"/>
        <pc:sldMkLst>
          <pc:docMk/>
          <pc:sldMk cId="3904375911" sldId="328"/>
        </pc:sldMkLst>
      </pc:sldChg>
      <pc:sldChg chg="add replId">
        <pc:chgData name="Guest User" userId="S::urn:spo:anon#d41d6a69044f57f4c643a70c668809c060233706aa7abf4301dc3cbb37044801::" providerId="AD" clId="Web-{712742D3-B74E-B698-5926-DB1D0E7AE419}" dt="2023-06-19T14:40:38.825" v="21"/>
        <pc:sldMkLst>
          <pc:docMk/>
          <pc:sldMk cId="2096276157" sldId="329"/>
        </pc:sldMkLst>
      </pc:sldChg>
      <pc:sldChg chg="add replId">
        <pc:chgData name="Guest User" userId="S::urn:spo:anon#d41d6a69044f57f4c643a70c668809c060233706aa7abf4301dc3cbb37044801::" providerId="AD" clId="Web-{712742D3-B74E-B698-5926-DB1D0E7AE419}" dt="2023-06-19T14:40:39.747" v="22"/>
        <pc:sldMkLst>
          <pc:docMk/>
          <pc:sldMk cId="1755818951" sldId="330"/>
        </pc:sldMkLst>
      </pc:sldChg>
      <pc:sldChg chg="add replId">
        <pc:chgData name="Guest User" userId="S::urn:spo:anon#d41d6a69044f57f4c643a70c668809c060233706aa7abf4301dc3cbb37044801::" providerId="AD" clId="Web-{712742D3-B74E-B698-5926-DB1D0E7AE419}" dt="2023-06-19T14:40:41.888" v="23"/>
        <pc:sldMkLst>
          <pc:docMk/>
          <pc:sldMk cId="2925813048" sldId="331"/>
        </pc:sldMkLst>
      </pc:sldChg>
      <pc:sldChg chg="add replId">
        <pc:chgData name="Guest User" userId="S::urn:spo:anon#d41d6a69044f57f4c643a70c668809c060233706aa7abf4301dc3cbb37044801::" providerId="AD" clId="Web-{712742D3-B74E-B698-5926-DB1D0E7AE419}" dt="2023-06-19T14:40:47.232" v="24"/>
        <pc:sldMkLst>
          <pc:docMk/>
          <pc:sldMk cId="1948310906" sldId="332"/>
        </pc:sldMkLst>
      </pc:sldChg>
      <pc:sldChg chg="add replId">
        <pc:chgData name="Guest User" userId="S::urn:spo:anon#d41d6a69044f57f4c643a70c668809c060233706aa7abf4301dc3cbb37044801::" providerId="AD" clId="Web-{712742D3-B74E-B698-5926-DB1D0E7AE419}" dt="2023-06-19T14:40:50.169" v="25"/>
        <pc:sldMkLst>
          <pc:docMk/>
          <pc:sldMk cId="379552423" sldId="333"/>
        </pc:sldMkLst>
      </pc:sldChg>
      <pc:sldChg chg="add replId">
        <pc:chgData name="Guest User" userId="S::urn:spo:anon#d41d6a69044f57f4c643a70c668809c060233706aa7abf4301dc3cbb37044801::" providerId="AD" clId="Web-{712742D3-B74E-B698-5926-DB1D0E7AE419}" dt="2023-06-19T14:40:52.607" v="26"/>
        <pc:sldMkLst>
          <pc:docMk/>
          <pc:sldMk cId="1405362667" sldId="334"/>
        </pc:sldMkLst>
      </pc:sldChg>
      <pc:sldChg chg="new del">
        <pc:chgData name="Guest User" userId="S::urn:spo:anon#d41d6a69044f57f4c643a70c668809c060233706aa7abf4301dc3cbb37044801::" providerId="AD" clId="Web-{712742D3-B74E-B698-5926-DB1D0E7AE419}" dt="2023-06-19T15:42:01.346" v="954"/>
        <pc:sldMkLst>
          <pc:docMk/>
          <pc:sldMk cId="2230056718" sldId="335"/>
        </pc:sldMkLst>
      </pc:sldChg>
      <pc:sldChg chg="new del">
        <pc:chgData name="Guest User" userId="S::urn:spo:anon#d41d6a69044f57f4c643a70c668809c060233706aa7abf4301dc3cbb37044801::" providerId="AD" clId="Web-{712742D3-B74E-B698-5926-DB1D0E7AE419}" dt="2023-06-19T15:41:50.315" v="952"/>
        <pc:sldMkLst>
          <pc:docMk/>
          <pc:sldMk cId="4060679958" sldId="335"/>
        </pc:sldMkLst>
      </pc:sldChg>
    </pc:docChg>
  </pc:docChgLst>
  <pc:docChgLst>
    <pc:chgData name="Guest User" userId="S::urn:spo:anon#d41d6a69044f57f4c643a70c668809c060233706aa7abf4301dc3cbb37044801::" providerId="AD" clId="Web-{669CBE4D-287E-A883-995E-F7E6DC973DF4}"/>
    <pc:docChg chg="modSld">
      <pc:chgData name="Guest User" userId="S::urn:spo:anon#d41d6a69044f57f4c643a70c668809c060233706aa7abf4301dc3cbb37044801::" providerId="AD" clId="Web-{669CBE4D-287E-A883-995E-F7E6DC973DF4}" dt="2023-08-25T13:04:18.468" v="2"/>
      <pc:docMkLst>
        <pc:docMk/>
      </pc:docMkLst>
      <pc:sldChg chg="addSp delSp modSp">
        <pc:chgData name="Guest User" userId="S::urn:spo:anon#d41d6a69044f57f4c643a70c668809c060233706aa7abf4301dc3cbb37044801::" providerId="AD" clId="Web-{669CBE4D-287E-A883-995E-F7E6DC973DF4}" dt="2023-08-25T13:04:18.468" v="2"/>
        <pc:sldMkLst>
          <pc:docMk/>
          <pc:sldMk cId="2341085596" sldId="257"/>
        </pc:sldMkLst>
        <pc:picChg chg="add del mod">
          <ac:chgData name="Guest User" userId="S::urn:spo:anon#d41d6a69044f57f4c643a70c668809c060233706aa7abf4301dc3cbb37044801::" providerId="AD" clId="Web-{669CBE4D-287E-A883-995E-F7E6DC973DF4}" dt="2023-08-25T13:04:18.468" v="2"/>
          <ac:picMkLst>
            <pc:docMk/>
            <pc:sldMk cId="2341085596" sldId="257"/>
            <ac:picMk id="5" creationId="{9DF61CB4-EFD8-4FB2-AC1D-5731103B6470}"/>
          </ac:picMkLst>
        </pc:picChg>
      </pc:sldChg>
    </pc:docChg>
  </pc:docChgLst>
  <pc:docChgLst>
    <pc:chgData name="jaygaudse6069@gmail.com" userId="S::jaygaudse6069_gmail.com#ext#@bostoninstituteofanalyti399.onmicrosoft.com::772e6284-ad1d-4d8f-ba1e-15f2cefab82f" providerId="AD" clId="Web-{4E6F5ACA-5BCE-8A95-A97F-5E8EAFBAE2FC}"/>
    <pc:docChg chg="modSld">
      <pc:chgData name="jaygaudse6069@gmail.com" userId="S::jaygaudse6069_gmail.com#ext#@bostoninstituteofanalyti399.onmicrosoft.com::772e6284-ad1d-4d8f-ba1e-15f2cefab82f" providerId="AD" clId="Web-{4E6F5ACA-5BCE-8A95-A97F-5E8EAFBAE2FC}" dt="2023-05-29T08:34:27.090" v="135"/>
      <pc:docMkLst>
        <pc:docMk/>
      </pc:docMkLst>
      <pc:sldChg chg="addSp delSp modSp mod setBg">
        <pc:chgData name="jaygaudse6069@gmail.com" userId="S::jaygaudse6069_gmail.com#ext#@bostoninstituteofanalyti399.onmicrosoft.com::772e6284-ad1d-4d8f-ba1e-15f2cefab82f" providerId="AD" clId="Web-{4E6F5ACA-5BCE-8A95-A97F-5E8EAFBAE2FC}" dt="2023-05-29T08:34:27.090" v="135"/>
        <pc:sldMkLst>
          <pc:docMk/>
          <pc:sldMk cId="1252571269" sldId="270"/>
        </pc:sldMkLst>
        <pc:spChg chg="ord">
          <ac:chgData name="jaygaudse6069@gmail.com" userId="S::jaygaudse6069_gmail.com#ext#@bostoninstituteofanalyti399.onmicrosoft.com::772e6284-ad1d-4d8f-ba1e-15f2cefab82f" providerId="AD" clId="Web-{4E6F5ACA-5BCE-8A95-A97F-5E8EAFBAE2FC}" dt="2023-05-29T08:33:17.025" v="24"/>
          <ac:spMkLst>
            <pc:docMk/>
            <pc:sldMk cId="1252571269" sldId="270"/>
            <ac:spMk id="3" creationId="{50FDA3FC-4790-0320-8E05-4A727017AB8C}"/>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8" creationId="{BA54165A-2B53-2134-FC82-0395AC05D909}"/>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9" creationId="{D06B6D32-CF6D-87A2-53F6-EB0CD37F4A42}"/>
          </ac:spMkLst>
        </pc:spChg>
        <pc:spChg chg="add del">
          <ac:chgData name="jaygaudse6069@gmail.com" userId="S::jaygaudse6069_gmail.com#ext#@bostoninstituteofanalyti399.onmicrosoft.com::772e6284-ad1d-4d8f-ba1e-15f2cefab82f" providerId="AD" clId="Web-{4E6F5ACA-5BCE-8A95-A97F-5E8EAFBAE2FC}" dt="2023-05-29T08:33:02.759" v="17"/>
          <ac:spMkLst>
            <pc:docMk/>
            <pc:sldMk cId="1252571269" sldId="270"/>
            <ac:spMk id="14" creationId="{99F1FFA9-D672-408C-9220-ADEEC6ABDD0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18" creationId="{F6CA58B3-AFCC-4A40-9882-50D5080879B0}"/>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19" creationId="{AAAE94E3-A7DB-4868-B1E3-E49703488BBC}"/>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0" creationId="{3873B707-463F-40B0-8227-E8CC6C67EB25}"/>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2" creationId="{C13237C8-E62C-4F0D-A318-BD6FB6C2D138}"/>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4" creationId="{19C9EAEA-39D0-4B0E-A0EB-51E7B26740B1}"/>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6" creationId="{8CB5D2D7-DF65-4E86-BFBA-FFB9B5ACEB64}"/>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8" creationId="{231BF440-39FA-4087-84CC-2EEC0BBDAF2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9" creationId="{F04E4CBA-303B-48BD-8451-C2701CB0EEBF}"/>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0" creationId="{75C56826-D4E5-42ED-8529-079651CB3005}"/>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1" creationId="{82095FCE-EF05-4443-B97A-85DEE3A5CA17}"/>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2" creationId="{CA00AE6B-AA30-4CF8-BA6F-339B780AD76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4" creationId="{35C956CA-A8FB-4F91-A258-FBE459CD99F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5" creationId="{70A48D59-8581-41F7-B529-F4617FE07A9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8" creationId="{53E60C6D-4E85-4E14-BCDF-BF15C241F7C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9" creationId="{7D42D292-4C48-479B-9E59-E29CD9871C0C}"/>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0" creationId="{533DF362-939D-4EEE-8DC4-6B54607E5611}"/>
          </ac:spMkLst>
        </pc:spChg>
        <pc:spChg chg="ad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5" creationId="{84DF55BE-B4AB-4BA1-BDE1-E9F7FB3F110A}"/>
          </ac:spMkLst>
        </pc:spChg>
        <pc:grpChg chg="add del">
          <ac:chgData name="jaygaudse6069@gmail.com" userId="S::jaygaudse6069_gmail.com#ext#@bostoninstituteofanalyti399.onmicrosoft.com::772e6284-ad1d-4d8f-ba1e-15f2cefab82f" providerId="AD" clId="Web-{4E6F5ACA-5BCE-8A95-A97F-5E8EAFBAE2FC}" dt="2023-05-29T08:33:07.603" v="19"/>
          <ac:grpSpMkLst>
            <pc:docMk/>
            <pc:sldMk cId="1252571269" sldId="270"/>
            <ac:grpSpMk id="16" creationId="{1DE889C7-FAD6-4397-98E2-05D503484459}"/>
          </ac:grpSpMkLst>
        </pc:grpChg>
        <pc:picChg chg="mod or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7" creationId="{4019A7C7-4F37-4807-89DC-50EF4BBEB556}"/>
          </ac:picMkLst>
        </pc:picChg>
        <pc:cxnChg chg="add del">
          <ac:chgData name="jaygaudse6069@gmail.com" userId="S::jaygaudse6069_gmail.com#ext#@bostoninstituteofanalyti399.onmicrosoft.com::772e6284-ad1d-4d8f-ba1e-15f2cefab82f" providerId="AD" clId="Web-{4E6F5ACA-5BCE-8A95-A97F-5E8EAFBAE2FC}" dt="2023-05-29T08:33:17.009" v="23"/>
          <ac:cxnSpMkLst>
            <pc:docMk/>
            <pc:sldMk cId="1252571269" sldId="270"/>
            <ac:cxnSpMk id="36" creationId="{967F2066-0253-4771-A5F6-68111E1FE832}"/>
          </ac:cxnSpMkLst>
        </pc:cxnChg>
      </pc:sldChg>
    </pc:docChg>
  </pc:docChgLst>
  <pc:docChgLst>
    <pc:chgData name="Guest User" userId="S::urn:spo:anon#d41d6a69044f57f4c643a70c668809c060233706aa7abf4301dc3cbb37044801::" providerId="AD" clId="Web-{3527545B-2E62-C4A5-5B2F-9CFCB6D46843}"/>
    <pc:docChg chg="sldOrd">
      <pc:chgData name="Guest User" userId="S::urn:spo:anon#d41d6a69044f57f4c643a70c668809c060233706aa7abf4301dc3cbb37044801::" providerId="AD" clId="Web-{3527545B-2E62-C4A5-5B2F-9CFCB6D46843}" dt="2023-07-08T09:47:46.225" v="1"/>
      <pc:docMkLst>
        <pc:docMk/>
      </pc:docMkLst>
      <pc:sldChg chg="ord">
        <pc:chgData name="Guest User" userId="S::urn:spo:anon#d41d6a69044f57f4c643a70c668809c060233706aa7abf4301dc3cbb37044801::" providerId="AD" clId="Web-{3527545B-2E62-C4A5-5B2F-9CFCB6D46843}" dt="2023-07-08T09:47:46.225" v="1"/>
        <pc:sldMkLst>
          <pc:docMk/>
          <pc:sldMk cId="379552423" sldId="333"/>
        </pc:sldMkLst>
      </pc:sldChg>
    </pc:docChg>
  </pc:docChgLst>
  <pc:docChgLst>
    <pc:chgData name="Guest User" userId="S::urn:spo:anon#12bb9c270c8a06e2adebb12a476771c11d5d4ef54da76a286c505b46425cd796::" providerId="AD" clId="Web-{52446B4D-6BB6-41DE-CA45-4D1F29CC0C7F}"/>
    <pc:docChg chg="modSld">
      <pc:chgData name="Guest User" userId="S::urn:spo:anon#12bb9c270c8a06e2adebb12a476771c11d5d4ef54da76a286c505b46425cd796::" providerId="AD" clId="Web-{52446B4D-6BB6-41DE-CA45-4D1F29CC0C7F}" dt="2023-10-12T05:51:14.409" v="1"/>
      <pc:docMkLst>
        <pc:docMk/>
      </pc:docMkLst>
      <pc:sldChg chg="modSp">
        <pc:chgData name="Guest User" userId="S::urn:spo:anon#12bb9c270c8a06e2adebb12a476771c11d5d4ef54da76a286c505b46425cd796::" providerId="AD" clId="Web-{52446B4D-6BB6-41DE-CA45-4D1F29CC0C7F}" dt="2023-10-12T05:51:14.409" v="1"/>
        <pc:sldMkLst>
          <pc:docMk/>
          <pc:sldMk cId="2341085596" sldId="257"/>
        </pc:sldMkLst>
        <pc:picChg chg="mod modCrop">
          <ac:chgData name="Guest User" userId="S::urn:spo:anon#12bb9c270c8a06e2adebb12a476771c11d5d4ef54da76a286c505b46425cd796::" providerId="AD" clId="Web-{52446B4D-6BB6-41DE-CA45-4D1F29CC0C7F}" dt="2023-10-12T05:51:14.409" v="1"/>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25548DC3-E0A3-B413-7151-78FA93EADECB}"/>
    <pc:docChg chg="modSld">
      <pc:chgData name="Guest User" userId="S::urn:spo:anon#97adaefaa88d08b2ba711028a4f64ff710dd32d9f1ee6d12c6604cc156e78cb9::" providerId="AD" clId="Web-{25548DC3-E0A3-B413-7151-78FA93EADECB}" dt="2023-06-10T10:56:28.946" v="3"/>
      <pc:docMkLst>
        <pc:docMk/>
      </pc:docMkLst>
      <pc:sldChg chg="addSp delSp modSp">
        <pc:chgData name="Guest User" userId="S::urn:spo:anon#97adaefaa88d08b2ba711028a4f64ff710dd32d9f1ee6d12c6604cc156e78cb9::" providerId="AD" clId="Web-{25548DC3-E0A3-B413-7151-78FA93EADECB}" dt="2023-06-10T10:56:28.946" v="3"/>
        <pc:sldMkLst>
          <pc:docMk/>
          <pc:sldMk cId="2341085596" sldId="257"/>
        </pc:sldMkLst>
        <pc:picChg chg="add del mod">
          <ac:chgData name="Guest User" userId="S::urn:spo:anon#97adaefaa88d08b2ba711028a4f64ff710dd32d9f1ee6d12c6604cc156e78cb9::" providerId="AD" clId="Web-{25548DC3-E0A3-B413-7151-78FA93EADECB}" dt="2023-06-10T10:56:28.946" v="3"/>
          <ac:picMkLst>
            <pc:docMk/>
            <pc:sldMk cId="2341085596" sldId="257"/>
            <ac:picMk id="5" creationId="{9DF61CB4-EFD8-4FB2-AC1D-5731103B6470}"/>
          </ac:picMkLst>
        </pc:picChg>
      </pc:sldChg>
    </pc:docChg>
  </pc:docChgLst>
  <pc:docChgLst>
    <pc:chgData name="Guest User" userId="S::urn:spo:anon#12bb9c270c8a06e2adebb12a476771c11d5d4ef54da76a286c505b46425cd796::" providerId="AD" clId="Web-{FC6E2CCB-3FB8-2D92-B9D4-6CE576EFDB18}"/>
    <pc:docChg chg="modSld sldOrd">
      <pc:chgData name="Guest User" userId="S::urn:spo:anon#12bb9c270c8a06e2adebb12a476771c11d5d4ef54da76a286c505b46425cd796::" providerId="AD" clId="Web-{FC6E2CCB-3FB8-2D92-B9D4-6CE576EFDB18}" dt="2023-09-09T07:25:31.428" v="262" actId="20577"/>
      <pc:docMkLst>
        <pc:docMk/>
      </pc:docMkLst>
      <pc:sldChg chg="addSp modSp">
        <pc:chgData name="Guest User" userId="S::urn:spo:anon#12bb9c270c8a06e2adebb12a476771c11d5d4ef54da76a286c505b46425cd796::" providerId="AD" clId="Web-{FC6E2CCB-3FB8-2D92-B9D4-6CE576EFDB18}" dt="2023-09-09T06:38:02.221" v="16" actId="14100"/>
        <pc:sldMkLst>
          <pc:docMk/>
          <pc:sldMk cId="3773661486" sldId="357"/>
        </pc:sldMkLst>
        <pc:spChg chg="add mod">
          <ac:chgData name="Guest User" userId="S::urn:spo:anon#12bb9c270c8a06e2adebb12a476771c11d5d4ef54da76a286c505b46425cd796::" providerId="AD" clId="Web-{FC6E2CCB-3FB8-2D92-B9D4-6CE576EFDB18}" dt="2023-09-09T06:35:50.200" v="4" actId="1076"/>
          <ac:spMkLst>
            <pc:docMk/>
            <pc:sldMk cId="3773661486" sldId="357"/>
            <ac:spMk id="6" creationId="{79B5914D-1766-0704-07E4-7799E91F3FE4}"/>
          </ac:spMkLst>
        </pc:spChg>
        <pc:spChg chg="add mod">
          <ac:chgData name="Guest User" userId="S::urn:spo:anon#12bb9c270c8a06e2adebb12a476771c11d5d4ef54da76a286c505b46425cd796::" providerId="AD" clId="Web-{FC6E2CCB-3FB8-2D92-B9D4-6CE576EFDB18}" dt="2023-09-09T06:38:02.221" v="16" actId="14100"/>
          <ac:spMkLst>
            <pc:docMk/>
            <pc:sldMk cId="3773661486" sldId="357"/>
            <ac:spMk id="7" creationId="{64BFFCF1-92D8-7D3C-9805-A358A8F886E2}"/>
          </ac:spMkLst>
        </pc:spChg>
        <pc:picChg chg="add mod">
          <ac:chgData name="Guest User" userId="S::urn:spo:anon#12bb9c270c8a06e2adebb12a476771c11d5d4ef54da76a286c505b46425cd796::" providerId="AD" clId="Web-{FC6E2CCB-3FB8-2D92-B9D4-6CE576EFDB18}" dt="2023-09-09T06:36:29.343" v="8" actId="14100"/>
          <ac:picMkLst>
            <pc:docMk/>
            <pc:sldMk cId="3773661486" sldId="357"/>
            <ac:picMk id="2" creationId="{2657C66A-4D2E-6F35-2C33-73D9060FEA89}"/>
          </ac:picMkLst>
        </pc:picChg>
      </pc:sldChg>
      <pc:sldChg chg="addSp modSp ord">
        <pc:chgData name="Guest User" userId="S::urn:spo:anon#12bb9c270c8a06e2adebb12a476771c11d5d4ef54da76a286c505b46425cd796::" providerId="AD" clId="Web-{FC6E2CCB-3FB8-2D92-B9D4-6CE576EFDB18}" dt="2023-09-09T07:25:31.428" v="262" actId="20577"/>
        <pc:sldMkLst>
          <pc:docMk/>
          <pc:sldMk cId="3893415800" sldId="358"/>
        </pc:sldMkLst>
        <pc:spChg chg="add mod">
          <ac:chgData name="Guest User" userId="S::urn:spo:anon#12bb9c270c8a06e2adebb12a476771c11d5d4ef54da76a286c505b46425cd796::" providerId="AD" clId="Web-{FC6E2CCB-3FB8-2D92-B9D4-6CE576EFDB18}" dt="2023-09-09T07:21:57.888" v="236" actId="20577"/>
          <ac:spMkLst>
            <pc:docMk/>
            <pc:sldMk cId="3893415800" sldId="358"/>
            <ac:spMk id="2" creationId="{52890F92-1AD5-53E6-A01E-A4488AFC5ED6}"/>
          </ac:spMkLst>
        </pc:spChg>
        <pc:spChg chg="add mod">
          <ac:chgData name="Guest User" userId="S::urn:spo:anon#12bb9c270c8a06e2adebb12a476771c11d5d4ef54da76a286c505b46425cd796::" providerId="AD" clId="Web-{FC6E2CCB-3FB8-2D92-B9D4-6CE576EFDB18}" dt="2023-09-09T07:25:11.240" v="259" actId="1076"/>
          <ac:spMkLst>
            <pc:docMk/>
            <pc:sldMk cId="3893415800" sldId="358"/>
            <ac:spMk id="5" creationId="{7A5213EE-3AEE-5A57-66D4-C3C21631BCEB}"/>
          </ac:spMkLst>
        </pc:spChg>
        <pc:spChg chg="add mod">
          <ac:chgData name="Guest User" userId="S::urn:spo:anon#12bb9c270c8a06e2adebb12a476771c11d5d4ef54da76a286c505b46425cd796::" providerId="AD" clId="Web-{FC6E2CCB-3FB8-2D92-B9D4-6CE576EFDB18}" dt="2023-09-09T07:25:17.068" v="260" actId="1076"/>
          <ac:spMkLst>
            <pc:docMk/>
            <pc:sldMk cId="3893415800" sldId="358"/>
            <ac:spMk id="6" creationId="{9B0E97B0-604F-602E-C842-360D5D92D3F4}"/>
          </ac:spMkLst>
        </pc:spChg>
        <pc:spChg chg="add mod">
          <ac:chgData name="Guest User" userId="S::urn:spo:anon#12bb9c270c8a06e2adebb12a476771c11d5d4ef54da76a286c505b46425cd796::" providerId="AD" clId="Web-{FC6E2CCB-3FB8-2D92-B9D4-6CE576EFDB18}" dt="2023-09-09T07:25:31.428" v="262" actId="20577"/>
          <ac:spMkLst>
            <pc:docMk/>
            <pc:sldMk cId="3893415800" sldId="358"/>
            <ac:spMk id="7" creationId="{A5920686-6718-655C-F46D-BA55FBB1B3F5}"/>
          </ac:spMkLst>
        </pc:spChg>
        <pc:picChg chg="mod">
          <ac:chgData name="Guest User" userId="S::urn:spo:anon#12bb9c270c8a06e2adebb12a476771c11d5d4ef54da76a286c505b46425cd796::" providerId="AD" clId="Web-{FC6E2CCB-3FB8-2D92-B9D4-6CE576EFDB18}" dt="2023-09-09T07:17:11.939" v="170" actId="14100"/>
          <ac:picMkLst>
            <pc:docMk/>
            <pc:sldMk cId="3893415800" sldId="358"/>
            <ac:picMk id="4" creationId="{161B20BF-2262-9DA9-1D6A-83A1D4812C62}"/>
          </ac:picMkLst>
        </pc:picChg>
      </pc:sldChg>
      <pc:sldChg chg="addSp modSp ord">
        <pc:chgData name="Guest User" userId="S::urn:spo:anon#12bb9c270c8a06e2adebb12a476771c11d5d4ef54da76a286c505b46425cd796::" providerId="AD" clId="Web-{FC6E2CCB-3FB8-2D92-B9D4-6CE576EFDB18}" dt="2023-09-09T07:12:42.709" v="130" actId="14100"/>
        <pc:sldMkLst>
          <pc:docMk/>
          <pc:sldMk cId="1382448637" sldId="370"/>
        </pc:sldMkLst>
        <pc:spChg chg="add mod">
          <ac:chgData name="Guest User" userId="S::urn:spo:anon#12bb9c270c8a06e2adebb12a476771c11d5d4ef54da76a286c505b46425cd796::" providerId="AD" clId="Web-{FC6E2CCB-3FB8-2D92-B9D4-6CE576EFDB18}" dt="2023-09-09T07:09:05.248" v="122" actId="1076"/>
          <ac:spMkLst>
            <pc:docMk/>
            <pc:sldMk cId="1382448637" sldId="370"/>
            <ac:spMk id="3" creationId="{F14C3BA1-CCFE-8072-D3D2-554FFA3F6D93}"/>
          </ac:spMkLst>
        </pc:spChg>
        <pc:spChg chg="add mod">
          <ac:chgData name="Guest User" userId="S::urn:spo:anon#12bb9c270c8a06e2adebb12a476771c11d5d4ef54da76a286c505b46425cd796::" providerId="AD" clId="Web-{FC6E2CCB-3FB8-2D92-B9D4-6CE576EFDB18}" dt="2023-09-09T07:12:42.709" v="130" actId="14100"/>
          <ac:spMkLst>
            <pc:docMk/>
            <pc:sldMk cId="1382448637" sldId="370"/>
            <ac:spMk id="4" creationId="{EE38180C-28B3-5478-5932-3E8EC719BB6B}"/>
          </ac:spMkLst>
        </pc:spChg>
        <pc:picChg chg="mod">
          <ac:chgData name="Guest User" userId="S::urn:spo:anon#12bb9c270c8a06e2adebb12a476771c11d5d4ef54da76a286c505b46425cd796::" providerId="AD" clId="Web-{FC6E2CCB-3FB8-2D92-B9D4-6CE576EFDB18}" dt="2023-09-09T07:08:46.591" v="119" actId="14100"/>
          <ac:picMkLst>
            <pc:docMk/>
            <pc:sldMk cId="1382448637" sldId="370"/>
            <ac:picMk id="2" creationId="{BDB90223-5D15-41E3-9664-BD96C3BD25A2}"/>
          </ac:picMkLst>
        </pc:picChg>
      </pc:sldChg>
      <pc:sldChg chg="addSp modSp">
        <pc:chgData name="Guest User" userId="S::urn:spo:anon#12bb9c270c8a06e2adebb12a476771c11d5d4ef54da76a286c505b46425cd796::" providerId="AD" clId="Web-{FC6E2CCB-3FB8-2D92-B9D4-6CE576EFDB18}" dt="2023-09-09T07:06:10.913" v="105" actId="20577"/>
        <pc:sldMkLst>
          <pc:docMk/>
          <pc:sldMk cId="857309819" sldId="371"/>
        </pc:sldMkLst>
        <pc:spChg chg="add mod">
          <ac:chgData name="Guest User" userId="S::urn:spo:anon#12bb9c270c8a06e2adebb12a476771c11d5d4ef54da76a286c505b46425cd796::" providerId="AD" clId="Web-{FC6E2CCB-3FB8-2D92-B9D4-6CE576EFDB18}" dt="2023-09-09T07:01:39.824" v="86" actId="14100"/>
          <ac:spMkLst>
            <pc:docMk/>
            <pc:sldMk cId="857309819" sldId="371"/>
            <ac:spMk id="4" creationId="{B8C99BD9-05B2-4F03-13D1-C6302AF5CCF9}"/>
          </ac:spMkLst>
        </pc:spChg>
        <pc:spChg chg="add mod">
          <ac:chgData name="Guest User" userId="S::urn:spo:anon#12bb9c270c8a06e2adebb12a476771c11d5d4ef54da76a286c505b46425cd796::" providerId="AD" clId="Web-{FC6E2CCB-3FB8-2D92-B9D4-6CE576EFDB18}" dt="2023-09-09T07:06:10.913" v="105" actId="20577"/>
          <ac:spMkLst>
            <pc:docMk/>
            <pc:sldMk cId="857309819" sldId="371"/>
            <ac:spMk id="5" creationId="{A20E9478-6DEB-B0F5-F810-EAC3EBB22A48}"/>
          </ac:spMkLst>
        </pc:spChg>
        <pc:picChg chg="mod">
          <ac:chgData name="Guest User" userId="S::urn:spo:anon#12bb9c270c8a06e2adebb12a476771c11d5d4ef54da76a286c505b46425cd796::" providerId="AD" clId="Web-{FC6E2CCB-3FB8-2D92-B9D4-6CE576EFDB18}" dt="2023-09-09T07:00:43.712" v="78" actId="14100"/>
          <ac:picMkLst>
            <pc:docMk/>
            <pc:sldMk cId="857309819" sldId="371"/>
            <ac:picMk id="2" creationId="{BDB90223-5D15-41E3-9664-BD96C3BD25A2}"/>
          </ac:picMkLst>
        </pc:picChg>
        <pc:picChg chg="add mod">
          <ac:chgData name="Guest User" userId="S::urn:spo:anon#12bb9c270c8a06e2adebb12a476771c11d5d4ef54da76a286c505b46425cd796::" providerId="AD" clId="Web-{FC6E2CCB-3FB8-2D92-B9D4-6CE576EFDB18}" dt="2023-09-09T07:05:17.317" v="98" actId="1076"/>
          <ac:picMkLst>
            <pc:docMk/>
            <pc:sldMk cId="857309819" sldId="371"/>
            <ac:picMk id="3" creationId="{7C58075E-4B72-E49B-94F8-864519802211}"/>
          </ac:picMkLst>
        </pc:picChg>
      </pc:sldChg>
      <pc:sldChg chg="addSp modSp ord">
        <pc:chgData name="Guest User" userId="S::urn:spo:anon#12bb9c270c8a06e2adebb12a476771c11d5d4ef54da76a286c505b46425cd796::" providerId="AD" clId="Web-{FC6E2CCB-3FB8-2D92-B9D4-6CE576EFDB18}" dt="2023-09-09T07:07:35.041" v="108"/>
        <pc:sldMkLst>
          <pc:docMk/>
          <pc:sldMk cId="4161101770" sldId="372"/>
        </pc:sldMkLst>
        <pc:spChg chg="add mod">
          <ac:chgData name="Guest User" userId="S::urn:spo:anon#12bb9c270c8a06e2adebb12a476771c11d5d4ef54da76a286c505b46425cd796::" providerId="AD" clId="Web-{FC6E2CCB-3FB8-2D92-B9D4-6CE576EFDB18}" dt="2023-09-09T06:39:40.069" v="21" actId="14100"/>
          <ac:spMkLst>
            <pc:docMk/>
            <pc:sldMk cId="4161101770" sldId="372"/>
            <ac:spMk id="3" creationId="{A288A110-9E26-52D4-E7FE-FB5E5F828D7B}"/>
          </ac:spMkLst>
        </pc:spChg>
        <pc:spChg chg="add mod">
          <ac:chgData name="Guest User" userId="S::urn:spo:anon#12bb9c270c8a06e2adebb12a476771c11d5d4ef54da76a286c505b46425cd796::" providerId="AD" clId="Web-{FC6E2CCB-3FB8-2D92-B9D4-6CE576EFDB18}" dt="2023-09-09T06:49:30.889" v="30" actId="14100"/>
          <ac:spMkLst>
            <pc:docMk/>
            <pc:sldMk cId="4161101770" sldId="372"/>
            <ac:spMk id="4" creationId="{8CDA5D0C-234A-687A-F4A1-08B4FA3EE6C6}"/>
          </ac:spMkLst>
        </pc:spChg>
        <pc:spChg chg="add mod">
          <ac:chgData name="Guest User" userId="S::urn:spo:anon#12bb9c270c8a06e2adebb12a476771c11d5d4ef54da76a286c505b46425cd796::" providerId="AD" clId="Web-{FC6E2CCB-3FB8-2D92-B9D4-6CE576EFDB18}" dt="2023-09-09T06:51:29.816" v="39" actId="1076"/>
          <ac:spMkLst>
            <pc:docMk/>
            <pc:sldMk cId="4161101770" sldId="372"/>
            <ac:spMk id="5" creationId="{ED26E85E-A452-6D94-5A8D-3AC5CBD938BD}"/>
          </ac:spMkLst>
        </pc:spChg>
        <pc:picChg chg="mod">
          <ac:chgData name="Guest User" userId="S::urn:spo:anon#12bb9c270c8a06e2adebb12a476771c11d5d4ef54da76a286c505b46425cd796::" providerId="AD" clId="Web-{FC6E2CCB-3FB8-2D92-B9D4-6CE576EFDB18}" dt="2023-09-09T06:39:06.364" v="17" actId="14100"/>
          <ac:picMkLst>
            <pc:docMk/>
            <pc:sldMk cId="4161101770" sldId="372"/>
            <ac:picMk id="2" creationId="{BDB90223-5D15-41E3-9664-BD96C3BD25A2}"/>
          </ac:picMkLst>
        </pc:picChg>
      </pc:sldChg>
      <pc:sldChg chg="addSp modSp ord">
        <pc:chgData name="Guest User" userId="S::urn:spo:anon#12bb9c270c8a06e2adebb12a476771c11d5d4ef54da76a286c505b46425cd796::" providerId="AD" clId="Web-{FC6E2CCB-3FB8-2D92-B9D4-6CE576EFDB18}" dt="2023-09-09T07:07:27.025" v="107"/>
        <pc:sldMkLst>
          <pc:docMk/>
          <pc:sldMk cId="3629750951" sldId="373"/>
        </pc:sldMkLst>
        <pc:spChg chg="add mod">
          <ac:chgData name="Guest User" userId="S::urn:spo:anon#12bb9c270c8a06e2adebb12a476771c11d5d4ef54da76a286c505b46425cd796::" providerId="AD" clId="Web-{FC6E2CCB-3FB8-2D92-B9D4-6CE576EFDB18}" dt="2023-09-09T07:02:36.576" v="92" actId="1076"/>
          <ac:spMkLst>
            <pc:docMk/>
            <pc:sldMk cId="3629750951" sldId="373"/>
            <ac:spMk id="4" creationId="{6C49F296-8012-38D6-C0CF-5B89487C9ACA}"/>
          </ac:spMkLst>
        </pc:spChg>
        <pc:picChg chg="mod">
          <ac:chgData name="Guest User" userId="S::urn:spo:anon#12bb9c270c8a06e2adebb12a476771c11d5d4ef54da76a286c505b46425cd796::" providerId="AD" clId="Web-{FC6E2CCB-3FB8-2D92-B9D4-6CE576EFDB18}" dt="2023-09-09T07:01:57.106" v="88" actId="14100"/>
          <ac:picMkLst>
            <pc:docMk/>
            <pc:sldMk cId="3629750951" sldId="373"/>
            <ac:picMk id="2" creationId="{BDB90223-5D15-41E3-9664-BD96C3BD25A2}"/>
          </ac:picMkLst>
        </pc:picChg>
        <pc:picChg chg="add mod">
          <ac:chgData name="Guest User" userId="S::urn:spo:anon#12bb9c270c8a06e2adebb12a476771c11d5d4ef54da76a286c505b46425cd796::" providerId="AD" clId="Web-{FC6E2CCB-3FB8-2D92-B9D4-6CE576EFDB18}" dt="2023-09-09T07:02:46.139" v="93" actId="1076"/>
          <ac:picMkLst>
            <pc:docMk/>
            <pc:sldMk cId="3629750951" sldId="373"/>
            <ac:picMk id="3" creationId="{74A3CDA3-C49C-755B-A64E-5741307B20C2}"/>
          </ac:picMkLst>
        </pc:picChg>
      </pc:sldChg>
      <pc:sldChg chg="addSp modSp ord">
        <pc:chgData name="Guest User" userId="S::urn:spo:anon#12bb9c270c8a06e2adebb12a476771c11d5d4ef54da76a286c505b46425cd796::" providerId="AD" clId="Web-{FC6E2CCB-3FB8-2D92-B9D4-6CE576EFDB18}" dt="2023-09-09T07:15:45.904" v="168" actId="20577"/>
        <pc:sldMkLst>
          <pc:docMk/>
          <pc:sldMk cId="2222445884" sldId="374"/>
        </pc:sldMkLst>
        <pc:spChg chg="add mod">
          <ac:chgData name="Guest User" userId="S::urn:spo:anon#12bb9c270c8a06e2adebb12a476771c11d5d4ef54da76a286c505b46425cd796::" providerId="AD" clId="Web-{FC6E2CCB-3FB8-2D92-B9D4-6CE576EFDB18}" dt="2023-09-09T07:15:45.904" v="168" actId="20577"/>
          <ac:spMkLst>
            <pc:docMk/>
            <pc:sldMk cId="2222445884" sldId="374"/>
            <ac:spMk id="3" creationId="{7C737225-9584-C48D-65F3-C0624500FD1B}"/>
          </ac:spMkLst>
        </pc:spChg>
        <pc:picChg chg="mod">
          <ac:chgData name="Guest User" userId="S::urn:spo:anon#12bb9c270c8a06e2adebb12a476771c11d5d4ef54da76a286c505b46425cd796::" providerId="AD" clId="Web-{FC6E2CCB-3FB8-2D92-B9D4-6CE576EFDB18}" dt="2023-09-09T07:14:11.728" v="134" actId="14100"/>
          <ac:picMkLst>
            <pc:docMk/>
            <pc:sldMk cId="2222445884" sldId="374"/>
            <ac:picMk id="2" creationId="{BDB90223-5D15-41E3-9664-BD96C3BD25A2}"/>
          </ac:picMkLst>
        </pc:picChg>
      </pc:sldChg>
    </pc:docChg>
  </pc:docChgLst>
  <pc:docChgLst>
    <pc:chgData name="dhruvisoni34@gmail.com" userId="S::dhruvisoni34_gmail.com#ext#@bostoninstituteofanalyti399.onmicrosoft.com::79b0c193-98b1-402d-8d0c-68b6bde31739" providerId="AD" clId="Web-{329B9C75-B963-4AFA-2118-B2D327F351EC}"/>
    <pc:docChg chg="addSld modSld sldOrd">
      <pc:chgData name="dhruvisoni34@gmail.com" userId="S::dhruvisoni34_gmail.com#ext#@bostoninstituteofanalyti399.onmicrosoft.com::79b0c193-98b1-402d-8d0c-68b6bde31739" providerId="AD" clId="Web-{329B9C75-B963-4AFA-2118-B2D327F351EC}" dt="2023-10-29T15:13:15.434" v="372" actId="20577"/>
      <pc:docMkLst>
        <pc:docMk/>
      </pc:docMkLst>
      <pc:sldChg chg="ord">
        <pc:chgData name="dhruvisoni34@gmail.com" userId="S::dhruvisoni34_gmail.com#ext#@bostoninstituteofanalyti399.onmicrosoft.com::79b0c193-98b1-402d-8d0c-68b6bde31739" providerId="AD" clId="Web-{329B9C75-B963-4AFA-2118-B2D327F351EC}" dt="2023-10-29T15:03:58.541" v="238"/>
        <pc:sldMkLst>
          <pc:docMk/>
          <pc:sldMk cId="1498139725" sldId="383"/>
        </pc:sldMkLst>
      </pc:sldChg>
      <pc:sldChg chg="ord">
        <pc:chgData name="dhruvisoni34@gmail.com" userId="S::dhruvisoni34_gmail.com#ext#@bostoninstituteofanalyti399.onmicrosoft.com::79b0c193-98b1-402d-8d0c-68b6bde31739" providerId="AD" clId="Web-{329B9C75-B963-4AFA-2118-B2D327F351EC}" dt="2023-10-29T15:04:07.682" v="239"/>
        <pc:sldMkLst>
          <pc:docMk/>
          <pc:sldMk cId="2240963631" sldId="398"/>
        </pc:sldMkLst>
      </pc:sldChg>
      <pc:sldChg chg="addSp modSp new mod ord setBg">
        <pc:chgData name="dhruvisoni34@gmail.com" userId="S::dhruvisoni34_gmail.com#ext#@bostoninstituteofanalyti399.onmicrosoft.com::79b0c193-98b1-402d-8d0c-68b6bde31739" providerId="AD" clId="Web-{329B9C75-B963-4AFA-2118-B2D327F351EC}" dt="2023-10-29T15:04:19.198" v="240"/>
        <pc:sldMkLst>
          <pc:docMk/>
          <pc:sldMk cId="848582793" sldId="400"/>
        </pc:sldMkLst>
        <pc:spChg chg="add mod ord">
          <ac:chgData name="dhruvisoni34@gmail.com" userId="S::dhruvisoni34_gmail.com#ext#@bostoninstituteofanalyti399.onmicrosoft.com::79b0c193-98b1-402d-8d0c-68b6bde31739" providerId="AD" clId="Web-{329B9C75-B963-4AFA-2118-B2D327F351EC}" dt="2023-10-29T15:03:10.915" v="231" actId="20577"/>
          <ac:spMkLst>
            <pc:docMk/>
            <pc:sldMk cId="848582793" sldId="400"/>
            <ac:spMk id="2" creationId="{B5764A26-237F-E0A7-276E-152A6DC77139}"/>
          </ac:spMkLst>
        </pc:spChg>
        <pc:spChg chg="add mod">
          <ac:chgData name="dhruvisoni34@gmail.com" userId="S::dhruvisoni34_gmail.com#ext#@bostoninstituteofanalyti399.onmicrosoft.com::79b0c193-98b1-402d-8d0c-68b6bde31739" providerId="AD" clId="Web-{329B9C75-B963-4AFA-2118-B2D327F351EC}" dt="2023-10-29T15:03:32.087" v="237" actId="20577"/>
          <ac:spMkLst>
            <pc:docMk/>
            <pc:sldMk cId="848582793" sldId="400"/>
            <ac:spMk id="3" creationId="{F083674A-9DA2-8EB6-F5FC-C6CC1C6A724D}"/>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8" creationId="{09588DA8-065E-4F6F-8EFD-43104AB2E0CF}"/>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0" creationId="{C4285719-470E-454C-AF62-8323075F1F5B}"/>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2" creationId="{CD9FE4EF-C4D8-49A0-B2FF-81D8DB7D8A24}"/>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4" creationId="{4300840D-0A0B-4512-BACA-B439D5B9C57C}"/>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6" creationId="{D2B78728-A580-49A7-84F9-6EF6F583ADE0}"/>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8" creationId="{38FAA1A1-D861-433F-88FA-1E9D6FD31D11}"/>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20" creationId="{8D71EDA1-87BF-4D5D-AB79-F346FD19278A}"/>
          </ac:spMkLst>
        </pc:spChg>
      </pc:sldChg>
      <pc:sldChg chg="addSp modSp new">
        <pc:chgData name="dhruvisoni34@gmail.com" userId="S::dhruvisoni34_gmail.com#ext#@bostoninstituteofanalyti399.onmicrosoft.com::79b0c193-98b1-402d-8d0c-68b6bde31739" providerId="AD" clId="Web-{329B9C75-B963-4AFA-2118-B2D327F351EC}" dt="2023-10-29T15:13:15.434" v="372" actId="20577"/>
        <pc:sldMkLst>
          <pc:docMk/>
          <pc:sldMk cId="3069466425" sldId="401"/>
        </pc:sldMkLst>
        <pc:spChg chg="add mod">
          <ac:chgData name="dhruvisoni34@gmail.com" userId="S::dhruvisoni34_gmail.com#ext#@bostoninstituteofanalyti399.onmicrosoft.com::79b0c193-98b1-402d-8d0c-68b6bde31739" providerId="AD" clId="Web-{329B9C75-B963-4AFA-2118-B2D327F351EC}" dt="2023-10-29T15:13:15.434" v="372" actId="20577"/>
          <ac:spMkLst>
            <pc:docMk/>
            <pc:sldMk cId="3069466425" sldId="401"/>
            <ac:spMk id="2" creationId="{A658964B-E5DD-23CB-4708-F05A04156314}"/>
          </ac:spMkLst>
        </pc:spChg>
      </pc:sldChg>
    </pc:docChg>
  </pc:docChgLst>
  <pc:docChgLst>
    <pc:chgData name="Guest User" userId="S::urn:spo:anon#d41d6a69044f57f4c643a70c668809c060233706aa7abf4301dc3cbb37044801::" providerId="AD" clId="Web-{F30A7B57-C6DA-ED34-9E28-674CF9621891}"/>
    <pc:docChg chg="addSld delSld">
      <pc:chgData name="Guest User" userId="S::urn:spo:anon#d41d6a69044f57f4c643a70c668809c060233706aa7abf4301dc3cbb37044801::" providerId="AD" clId="Web-{F30A7B57-C6DA-ED34-9E28-674CF9621891}" dt="2023-06-18T06:52:41.222" v="1"/>
      <pc:docMkLst>
        <pc:docMk/>
      </pc:docMkLst>
      <pc:sldChg chg="new del">
        <pc:chgData name="Guest User" userId="S::urn:spo:anon#d41d6a69044f57f4c643a70c668809c060233706aa7abf4301dc3cbb37044801::" providerId="AD" clId="Web-{F30A7B57-C6DA-ED34-9E28-674CF9621891}" dt="2023-06-18T06:52:41.222" v="1"/>
        <pc:sldMkLst>
          <pc:docMk/>
          <pc:sldMk cId="787121960" sldId="327"/>
        </pc:sldMkLst>
      </pc:sldChg>
    </pc:docChg>
  </pc:docChgLst>
  <pc:docChgLst>
    <pc:chgData name="deep.dey31@gmail.com" userId="S::deep.dey31_gmail.com#ext#@bostoninstituteofanalyti399.onmicrosoft.com::4c126b3b-dc31-4ebf-9b4c-8b2d507dedac" providerId="AD" clId="Web-{50AD6EFE-F1D2-4BD1-91C7-7A7D881F319C}"/>
    <pc:docChg chg="sldOrd">
      <pc:chgData name="deep.dey31@gmail.com" userId="S::deep.dey31_gmail.com#ext#@bostoninstituteofanalyti399.onmicrosoft.com::4c126b3b-dc31-4ebf-9b4c-8b2d507dedac" providerId="AD" clId="Web-{50AD6EFE-F1D2-4BD1-91C7-7A7D881F319C}" dt="2023-07-09T13:57:21.325" v="0"/>
      <pc:docMkLst>
        <pc:docMk/>
      </pc:docMkLst>
      <pc:sldChg chg="ord">
        <pc:chgData name="deep.dey31@gmail.com" userId="S::deep.dey31_gmail.com#ext#@bostoninstituteofanalyti399.onmicrosoft.com::4c126b3b-dc31-4ebf-9b4c-8b2d507dedac" providerId="AD" clId="Web-{50AD6EFE-F1D2-4BD1-91C7-7A7D881F319C}" dt="2023-07-09T13:57:21.325" v="0"/>
        <pc:sldMkLst>
          <pc:docMk/>
          <pc:sldMk cId="558299909" sldId="316"/>
        </pc:sldMkLst>
      </pc:sldChg>
    </pc:docChg>
  </pc:docChgLst>
  <pc:docChgLst>
    <pc:chgData name="Guest User" userId="S::urn:spo:anon#d41d6a69044f57f4c643a70c668809c060233706aa7abf4301dc3cbb37044801::" providerId="AD" clId="Web-{C83FC82C-B35C-BCC0-895C-939436D4E4BA}"/>
    <pc:docChg chg="modSld">
      <pc:chgData name="Guest User" userId="S::urn:spo:anon#d41d6a69044f57f4c643a70c668809c060233706aa7abf4301dc3cbb37044801::" providerId="AD" clId="Web-{C83FC82C-B35C-BCC0-895C-939436D4E4BA}" dt="2023-05-03T13:38:48.754" v="5" actId="1076"/>
      <pc:docMkLst>
        <pc:docMk/>
      </pc:docMkLst>
      <pc:sldChg chg="modSp">
        <pc:chgData name="Guest User" userId="S::urn:spo:anon#d41d6a69044f57f4c643a70c668809c060233706aa7abf4301dc3cbb37044801::" providerId="AD" clId="Web-{C83FC82C-B35C-BCC0-895C-939436D4E4BA}" dt="2023-05-03T13:38:48.754" v="5" actId="1076"/>
        <pc:sldMkLst>
          <pc:docMk/>
          <pc:sldMk cId="2813402021" sldId="280"/>
        </pc:sldMkLst>
        <pc:picChg chg="mod">
          <ac:chgData name="Guest User" userId="S::urn:spo:anon#d41d6a69044f57f4c643a70c668809c060233706aa7abf4301dc3cbb37044801::" providerId="AD" clId="Web-{C83FC82C-B35C-BCC0-895C-939436D4E4BA}" dt="2023-05-03T13:38:48.754" v="5" actId="1076"/>
          <ac:picMkLst>
            <pc:docMk/>
            <pc:sldMk cId="2813402021" sldId="280"/>
            <ac:picMk id="7" creationId="{4019A7C7-4F37-4807-89DC-50EF4BBEB556}"/>
          </ac:picMkLst>
        </pc:picChg>
      </pc:sldChg>
    </pc:docChg>
  </pc:docChgLst>
  <pc:docChgLst>
    <pc:chgData name="gousalyasekar11@gmail.com" userId="S::gousalyasekar11_gmail.com#ext#@bostoninstituteofanalyti399.onmicrosoft.com::4b75d0e7-2366-4d84-a48a-19c4ca44cb8e" providerId="AD" clId="Web-{89932D80-4A03-E65D-C68A-E79BBFA7682C}"/>
    <pc:docChg chg="modSld">
      <pc:chgData name="gousalyasekar11@gmail.com" userId="S::gousalyasekar11_gmail.com#ext#@bostoninstituteofanalyti399.onmicrosoft.com::4b75d0e7-2366-4d84-a48a-19c4ca44cb8e" providerId="AD" clId="Web-{89932D80-4A03-E65D-C68A-E79BBFA7682C}" dt="2023-06-15T18:37:39.041" v="369"/>
      <pc:docMkLst>
        <pc:docMk/>
      </pc:docMkLst>
      <pc:sldChg chg="addSp delSp modSp">
        <pc:chgData name="gousalyasekar11@gmail.com" userId="S::gousalyasekar11_gmail.com#ext#@bostoninstituteofanalyti399.onmicrosoft.com::4b75d0e7-2366-4d84-a48a-19c4ca44cb8e" providerId="AD" clId="Web-{89932D80-4A03-E65D-C68A-E79BBFA7682C}" dt="2023-06-15T14:44:34.263" v="61" actId="1076"/>
        <pc:sldMkLst>
          <pc:docMk/>
          <pc:sldMk cId="2341085596" sldId="257"/>
        </pc:sldMkLst>
        <pc:spChg chg="add del mod">
          <ac:chgData name="gousalyasekar11@gmail.com" userId="S::gousalyasekar11_gmail.com#ext#@bostoninstituteofanalyti399.onmicrosoft.com::4b75d0e7-2366-4d84-a48a-19c4ca44cb8e" providerId="AD" clId="Web-{89932D80-4A03-E65D-C68A-E79BBFA7682C}" dt="2023-06-15T14:42:59.713" v="36"/>
          <ac:spMkLst>
            <pc:docMk/>
            <pc:sldMk cId="2341085596" sldId="257"/>
            <ac:spMk id="2" creationId="{0CB0A0FB-2618-AB7D-E865-DBD6AE433BE8}"/>
          </ac:spMkLst>
        </pc:spChg>
        <pc:spChg chg="add mod">
          <ac:chgData name="gousalyasekar11@gmail.com" userId="S::gousalyasekar11_gmail.com#ext#@bostoninstituteofanalyti399.onmicrosoft.com::4b75d0e7-2366-4d84-a48a-19c4ca44cb8e" providerId="AD" clId="Web-{89932D80-4A03-E65D-C68A-E79BBFA7682C}" dt="2023-06-15T14:44:34.263" v="61" actId="1076"/>
          <ac:spMkLst>
            <pc:docMk/>
            <pc:sldMk cId="2341085596" sldId="257"/>
            <ac:spMk id="3" creationId="{255110F9-811A-2E6C-A91E-38DB6D6A8E01}"/>
          </ac:spMkLst>
        </pc:spChg>
      </pc:sldChg>
      <pc:sldChg chg="addSp delSp modSp">
        <pc:chgData name="gousalyasekar11@gmail.com" userId="S::gousalyasekar11_gmail.com#ext#@bostoninstituteofanalyti399.onmicrosoft.com::4b75d0e7-2366-4d84-a48a-19c4ca44cb8e" providerId="AD" clId="Web-{89932D80-4A03-E65D-C68A-E79BBFA7682C}" dt="2023-06-15T14:52:17.154" v="92" actId="14100"/>
        <pc:sldMkLst>
          <pc:docMk/>
          <pc:sldMk cId="1601312262" sldId="317"/>
        </pc:sldMkLst>
        <pc:spChg chg="add del mod">
          <ac:chgData name="gousalyasekar11@gmail.com" userId="S::gousalyasekar11_gmail.com#ext#@bostoninstituteofanalyti399.onmicrosoft.com::4b75d0e7-2366-4d84-a48a-19c4ca44cb8e" providerId="AD" clId="Web-{89932D80-4A03-E65D-C68A-E79BBFA7682C}" dt="2023-06-15T14:41:50.523" v="3"/>
          <ac:spMkLst>
            <pc:docMk/>
            <pc:sldMk cId="1601312262" sldId="317"/>
            <ac:spMk id="3" creationId="{9C55D564-123A-BF0D-311D-AF7A8526B3E6}"/>
          </ac:spMkLst>
        </pc:spChg>
        <pc:spChg chg="add mod">
          <ac:chgData name="gousalyasekar11@gmail.com" userId="S::gousalyasekar11_gmail.com#ext#@bostoninstituteofanalyti399.onmicrosoft.com::4b75d0e7-2366-4d84-a48a-19c4ca44cb8e" providerId="AD" clId="Web-{89932D80-4A03-E65D-C68A-E79BBFA7682C}" dt="2023-06-15T14:48:55.256" v="90" actId="20577"/>
          <ac:spMkLst>
            <pc:docMk/>
            <pc:sldMk cId="1601312262" sldId="317"/>
            <ac:spMk id="4" creationId="{402702B7-9209-9C00-6B23-C87447F1A640}"/>
          </ac:spMkLst>
        </pc:spChg>
        <pc:spChg chg="add del">
          <ac:chgData name="gousalyasekar11@gmail.com" userId="S::gousalyasekar11_gmail.com#ext#@bostoninstituteofanalyti399.onmicrosoft.com::4b75d0e7-2366-4d84-a48a-19c4ca44cb8e" providerId="AD" clId="Web-{89932D80-4A03-E65D-C68A-E79BBFA7682C}" dt="2023-06-15T14:45:14.249" v="63"/>
          <ac:spMkLst>
            <pc:docMk/>
            <pc:sldMk cId="1601312262" sldId="317"/>
            <ac:spMk id="5" creationId="{31071A9B-A674-A828-51C5-A22EBAA3C03E}"/>
          </ac:spMkLst>
        </pc:spChg>
        <pc:spChg chg="add del">
          <ac:chgData name="gousalyasekar11@gmail.com" userId="S::gousalyasekar11_gmail.com#ext#@bostoninstituteofanalyti399.onmicrosoft.com::4b75d0e7-2366-4d84-a48a-19c4ca44cb8e" providerId="AD" clId="Web-{89932D80-4A03-E65D-C68A-E79BBFA7682C}" dt="2023-06-15T14:45:19.984" v="65"/>
          <ac:spMkLst>
            <pc:docMk/>
            <pc:sldMk cId="1601312262" sldId="317"/>
            <ac:spMk id="9" creationId="{FACB4E7B-13A4-23F8-8428-2E79B631AFF2}"/>
          </ac:spMkLst>
        </pc:spChg>
        <pc:picChg chg="mod">
          <ac:chgData name="gousalyasekar11@gmail.com" userId="S::gousalyasekar11_gmail.com#ext#@bostoninstituteofanalyti399.onmicrosoft.com::4b75d0e7-2366-4d84-a48a-19c4ca44cb8e" providerId="AD" clId="Web-{89932D80-4A03-E65D-C68A-E79BBFA7682C}" dt="2023-06-15T14:52:17.154" v="92" actId="14100"/>
          <ac:picMkLst>
            <pc:docMk/>
            <pc:sldMk cId="1601312262" sldId="317"/>
            <ac:picMk id="2" creationId="{BDB90223-5D15-41E3-9664-BD96C3BD25A2}"/>
          </ac:picMkLst>
        </pc:picChg>
        <pc:picChg chg="add mod">
          <ac:chgData name="gousalyasekar11@gmail.com" userId="S::gousalyasekar11_gmail.com#ext#@bostoninstituteofanalyti399.onmicrosoft.com::4b75d0e7-2366-4d84-a48a-19c4ca44cb8e" providerId="AD" clId="Web-{89932D80-4A03-E65D-C68A-E79BBFA7682C}" dt="2023-06-15T14:48:26.943" v="87" actId="14100"/>
          <ac:picMkLst>
            <pc:docMk/>
            <pc:sldMk cId="1601312262" sldId="317"/>
            <ac:picMk id="10" creationId="{AFB3481B-AA7F-4C03-BBDA-C6E1D21C76D3}"/>
          </ac:picMkLst>
        </pc:picChg>
      </pc:sldChg>
      <pc:sldChg chg="addSp delSp modSp">
        <pc:chgData name="gousalyasekar11@gmail.com" userId="S::gousalyasekar11_gmail.com#ext#@bostoninstituteofanalyti399.onmicrosoft.com::4b75d0e7-2366-4d84-a48a-19c4ca44cb8e" providerId="AD" clId="Web-{89932D80-4A03-E65D-C68A-E79BBFA7682C}" dt="2023-06-15T15:01:21.328" v="332" actId="20577"/>
        <pc:sldMkLst>
          <pc:docMk/>
          <pc:sldMk cId="450545381" sldId="323"/>
        </pc:sldMkLst>
        <pc:spChg chg="add mod">
          <ac:chgData name="gousalyasekar11@gmail.com" userId="S::gousalyasekar11_gmail.com#ext#@bostoninstituteofanalyti399.onmicrosoft.com::4b75d0e7-2366-4d84-a48a-19c4ca44cb8e" providerId="AD" clId="Web-{89932D80-4A03-E65D-C68A-E79BBFA7682C}" dt="2023-06-15T15:00:14.045" v="302" actId="1076"/>
          <ac:spMkLst>
            <pc:docMk/>
            <pc:sldMk cId="450545381" sldId="323"/>
            <ac:spMk id="3" creationId="{6C46F37E-2D3A-1BB5-F9C9-7B9EE9A50A1C}"/>
          </ac:spMkLst>
        </pc:spChg>
        <pc:spChg chg="add del mod">
          <ac:chgData name="gousalyasekar11@gmail.com" userId="S::gousalyasekar11_gmail.com#ext#@bostoninstituteofanalyti399.onmicrosoft.com::4b75d0e7-2366-4d84-a48a-19c4ca44cb8e" providerId="AD" clId="Web-{89932D80-4A03-E65D-C68A-E79BBFA7682C}" dt="2023-06-15T15:01:21.328" v="332" actId="20577"/>
          <ac:spMkLst>
            <pc:docMk/>
            <pc:sldMk cId="450545381" sldId="323"/>
            <ac:spMk id="4" creationId="{B56E3493-F35C-66B7-19CB-C3B8BB301380}"/>
          </ac:spMkLst>
        </pc:spChg>
      </pc:sldChg>
      <pc:sldChg chg="addSp delSp modSp">
        <pc:chgData name="gousalyasekar11@gmail.com" userId="S::gousalyasekar11_gmail.com#ext#@bostoninstituteofanalyti399.onmicrosoft.com::4b75d0e7-2366-4d84-a48a-19c4ca44cb8e" providerId="AD" clId="Web-{89932D80-4A03-E65D-C68A-E79BBFA7682C}" dt="2023-06-15T18:37:39.041" v="369"/>
        <pc:sldMkLst>
          <pc:docMk/>
          <pc:sldMk cId="2250602425" sldId="325"/>
        </pc:sldMkLst>
        <pc:spChg chg="add mod">
          <ac:chgData name="gousalyasekar11@gmail.com" userId="S::gousalyasekar11_gmail.com#ext#@bostoninstituteofanalyti399.onmicrosoft.com::4b75d0e7-2366-4d84-a48a-19c4ca44cb8e" providerId="AD" clId="Web-{89932D80-4A03-E65D-C68A-E79BBFA7682C}" dt="2023-06-15T17:58:40.989" v="356" actId="1076"/>
          <ac:spMkLst>
            <pc:docMk/>
            <pc:sldMk cId="2250602425" sldId="325"/>
            <ac:spMk id="3" creationId="{29B8C2F9-F4A8-371D-D303-58C892D846B5}"/>
          </ac:spMkLst>
        </pc:spChg>
        <pc:spChg chg="add del mod">
          <ac:chgData name="gousalyasekar11@gmail.com" userId="S::gousalyasekar11_gmail.com#ext#@bostoninstituteofanalyti399.onmicrosoft.com::4b75d0e7-2366-4d84-a48a-19c4ca44cb8e" providerId="AD" clId="Web-{89932D80-4A03-E65D-C68A-E79BBFA7682C}" dt="2023-06-15T18:37:39.041" v="369"/>
          <ac:spMkLst>
            <pc:docMk/>
            <pc:sldMk cId="2250602425" sldId="325"/>
            <ac:spMk id="4" creationId="{0A6370B6-C0A5-62D5-20AA-A9D9301A345A}"/>
          </ac:spMkLst>
        </pc:spChg>
        <pc:spChg chg="mod">
          <ac:chgData name="gousalyasekar11@gmail.com" userId="S::gousalyasekar11_gmail.com#ext#@bostoninstituteofanalyti399.onmicrosoft.com::4b75d0e7-2366-4d84-a48a-19c4ca44cb8e" providerId="AD" clId="Web-{89932D80-4A03-E65D-C68A-E79BBFA7682C}" dt="2023-06-15T17:52:12.679" v="333" actId="1076"/>
          <ac:spMkLst>
            <pc:docMk/>
            <pc:sldMk cId="2250602425" sldId="325"/>
            <ac:spMk id="6" creationId="{2FCBF0B7-94AB-BD25-B9D7-E5A88529D971}"/>
          </ac:spMkLst>
        </pc:spChg>
        <pc:spChg chg="add del mod">
          <ac:chgData name="gousalyasekar11@gmail.com" userId="S::gousalyasekar11_gmail.com#ext#@bostoninstituteofanalyti399.onmicrosoft.com::4b75d0e7-2366-4d84-a48a-19c4ca44cb8e" providerId="AD" clId="Web-{89932D80-4A03-E65D-C68A-E79BBFA7682C}" dt="2023-06-15T17:59:14.162" v="360" actId="1076"/>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89932D80-4A03-E65D-C68A-E79BBFA7682C}" dt="2023-06-15T18:37:18.587" v="365" actId="1076"/>
          <ac:picMkLst>
            <pc:docMk/>
            <pc:sldMk cId="2250602425" sldId="325"/>
            <ac:picMk id="2" creationId="{BDB90223-5D15-41E3-9664-BD96C3BD25A2}"/>
          </ac:picMkLst>
        </pc:picChg>
      </pc:sldChg>
    </pc:docChg>
  </pc:docChgLst>
  <pc:docChgLst>
    <pc:chgData name="Guest User" userId="S::urn:spo:anon#ce595c4bca777017a69eb2c2327bdd1b1f591f8e0e649d631a59a464e3dd1199::" providerId="AD" clId="Web-{567AE550-5207-4B6F-9DEE-9A506F3D470C}"/>
    <pc:docChg chg="modSld">
      <pc:chgData name="Guest User" userId="S::urn:spo:anon#ce595c4bca777017a69eb2c2327bdd1b1f591f8e0e649d631a59a464e3dd1199::" providerId="AD" clId="Web-{567AE550-5207-4B6F-9DEE-9A506F3D470C}" dt="2023-07-15T17:38:46.983" v="11" actId="20577"/>
      <pc:docMkLst>
        <pc:docMk/>
      </pc:docMkLst>
      <pc:sldChg chg="modSp">
        <pc:chgData name="Guest User" userId="S::urn:spo:anon#ce595c4bca777017a69eb2c2327bdd1b1f591f8e0e649d631a59a464e3dd1199::" providerId="AD" clId="Web-{567AE550-5207-4B6F-9DEE-9A506F3D470C}" dt="2023-07-15T17:38:46.983" v="11" actId="20577"/>
        <pc:sldMkLst>
          <pc:docMk/>
          <pc:sldMk cId="2341085596" sldId="257"/>
        </pc:sldMkLst>
        <pc:spChg chg="mod">
          <ac:chgData name="Guest User" userId="S::urn:spo:anon#ce595c4bca777017a69eb2c2327bdd1b1f591f8e0e649d631a59a464e3dd1199::" providerId="AD" clId="Web-{567AE550-5207-4B6F-9DEE-9A506F3D470C}" dt="2023-07-15T17:38:46.983" v="11"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567AE550-5207-4B6F-9DEE-9A506F3D470C}" dt="2023-07-15T17:38:21.388" v="4" actId="20577"/>
        <pc:sldMkLst>
          <pc:docMk/>
          <pc:sldMk cId="450545381" sldId="323"/>
        </pc:sldMkLst>
        <pc:spChg chg="mod">
          <ac:chgData name="Guest User" userId="S::urn:spo:anon#ce595c4bca777017a69eb2c2327bdd1b1f591f8e0e649d631a59a464e3dd1199::" providerId="AD" clId="Web-{567AE550-5207-4B6F-9DEE-9A506F3D470C}" dt="2023-07-15T17:38:21.388" v="4"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40F3FDE0-57BE-671B-1A5B-20722EAF56A7}"/>
    <pc:docChg chg="addSld delSld modSld">
      <pc:chgData name="Guest User" userId="S::urn:spo:anon#d41d6a69044f57f4c643a70c668809c060233706aa7abf4301dc3cbb37044801::" providerId="AD" clId="Web-{40F3FDE0-57BE-671B-1A5B-20722EAF56A7}" dt="2023-04-29T05:05:23.484" v="366" actId="20577"/>
      <pc:docMkLst>
        <pc:docMk/>
      </pc:docMkLst>
      <pc:sldChg chg="modSp">
        <pc:chgData name="Guest User" userId="S::urn:spo:anon#d41d6a69044f57f4c643a70c668809c060233706aa7abf4301dc3cbb37044801::" providerId="AD" clId="Web-{40F3FDE0-57BE-671B-1A5B-20722EAF56A7}" dt="2023-04-29T05:04:37.545" v="352" actId="20577"/>
        <pc:sldMkLst>
          <pc:docMk/>
          <pc:sldMk cId="1252571269" sldId="270"/>
        </pc:sldMkLst>
        <pc:spChg chg="mod">
          <ac:chgData name="Guest User" userId="S::urn:spo:anon#d41d6a69044f57f4c643a70c668809c060233706aa7abf4301dc3cbb37044801::" providerId="AD" clId="Web-{40F3FDE0-57BE-671B-1A5B-20722EAF56A7}" dt="2023-04-29T04:53:12.782" v="20" actId="20577"/>
          <ac:spMkLst>
            <pc:docMk/>
            <pc:sldMk cId="1252571269" sldId="270"/>
            <ac:spMk id="8" creationId="{BA54165A-2B53-2134-FC82-0395AC05D909}"/>
          </ac:spMkLst>
        </pc:spChg>
        <pc:spChg chg="mod">
          <ac:chgData name="Guest User" userId="S::urn:spo:anon#d41d6a69044f57f4c643a70c668809c060233706aa7abf4301dc3cbb37044801::" providerId="AD" clId="Web-{40F3FDE0-57BE-671B-1A5B-20722EAF56A7}" dt="2023-04-29T05:04:37.545" v="352" actId="20577"/>
          <ac:spMkLst>
            <pc:docMk/>
            <pc:sldMk cId="1252571269" sldId="270"/>
            <ac:spMk id="9" creationId="{D06B6D32-CF6D-87A2-53F6-EB0CD37F4A42}"/>
          </ac:spMkLst>
        </pc:spChg>
      </pc:sldChg>
      <pc:sldChg chg="del">
        <pc:chgData name="Guest User" userId="S::urn:spo:anon#d41d6a69044f57f4c643a70c668809c060233706aa7abf4301dc3cbb37044801::" providerId="AD" clId="Web-{40F3FDE0-57BE-671B-1A5B-20722EAF56A7}" dt="2023-04-29T05:03:11.369" v="296"/>
        <pc:sldMkLst>
          <pc:docMk/>
          <pc:sldMk cId="3385830544" sldId="278"/>
        </pc:sldMkLst>
      </pc:sldChg>
      <pc:sldChg chg="addSp delSp modSp">
        <pc:chgData name="Guest User" userId="S::urn:spo:anon#d41d6a69044f57f4c643a70c668809c060233706aa7abf4301dc3cbb37044801::" providerId="AD" clId="Web-{40F3FDE0-57BE-671B-1A5B-20722EAF56A7}" dt="2023-04-29T05:00:02.721" v="285" actId="1076"/>
        <pc:sldMkLst>
          <pc:docMk/>
          <pc:sldMk cId="2813402021" sldId="280"/>
        </pc:sldMkLst>
        <pc:spChg chg="mod">
          <ac:chgData name="Guest User" userId="S::urn:spo:anon#d41d6a69044f57f4c643a70c668809c060233706aa7abf4301dc3cbb37044801::" providerId="AD" clId="Web-{40F3FDE0-57BE-671B-1A5B-20722EAF56A7}" dt="2023-04-29T05:00:02.721" v="285" actId="1076"/>
          <ac:spMkLst>
            <pc:docMk/>
            <pc:sldMk cId="2813402021" sldId="280"/>
            <ac:spMk id="3" creationId="{50FDA3FC-4790-0320-8E05-4A727017AB8C}"/>
          </ac:spMkLst>
        </pc:spChg>
        <pc:spChg chg="del">
          <ac:chgData name="Guest User" userId="S::urn:spo:anon#d41d6a69044f57f4c643a70c668809c060233706aa7abf4301dc3cbb37044801::" providerId="AD" clId="Web-{40F3FDE0-57BE-671B-1A5B-20722EAF56A7}" dt="2023-04-29T04:53:50.690" v="24"/>
          <ac:spMkLst>
            <pc:docMk/>
            <pc:sldMk cId="2813402021" sldId="280"/>
            <ac:spMk id="5" creationId="{D4004E62-C945-59F7-688F-4A1B9501614F}"/>
          </ac:spMkLst>
        </pc:spChg>
        <pc:picChg chg="add del">
          <ac:chgData name="Guest User" userId="S::urn:spo:anon#d41d6a69044f57f4c643a70c668809c060233706aa7abf4301dc3cbb37044801::" providerId="AD" clId="Web-{40F3FDE0-57BE-671B-1A5B-20722EAF56A7}" dt="2023-04-29T04:54:53.786" v="146"/>
          <ac:picMkLst>
            <pc:docMk/>
            <pc:sldMk cId="2813402021" sldId="280"/>
            <ac:picMk id="2" creationId="{BDB90223-5D15-41E3-9664-BD96C3BD25A2}"/>
          </ac:picMkLst>
        </pc:picChg>
        <pc:picChg chg="del">
          <ac:chgData name="Guest User" userId="S::urn:spo:anon#d41d6a69044f57f4c643a70c668809c060233706aa7abf4301dc3cbb37044801::" providerId="AD" clId="Web-{40F3FDE0-57BE-671B-1A5B-20722EAF56A7}" dt="2023-04-29T04:53:23.470" v="21"/>
          <ac:picMkLst>
            <pc:docMk/>
            <pc:sldMk cId="2813402021" sldId="280"/>
            <ac:picMk id="6" creationId="{02AC4895-14E8-F752-10E8-07D1063FD7A4}"/>
          </ac:picMkLst>
        </pc:picChg>
      </pc:sldChg>
      <pc:sldChg chg="add del">
        <pc:chgData name="Guest User" userId="S::urn:spo:anon#d41d6a69044f57f4c643a70c668809c060233706aa7abf4301dc3cbb37044801::" providerId="AD" clId="Web-{40F3FDE0-57BE-671B-1A5B-20722EAF56A7}" dt="2023-04-29T05:04:38.248" v="353"/>
        <pc:sldMkLst>
          <pc:docMk/>
          <pc:sldMk cId="1756244935" sldId="281"/>
        </pc:sldMkLst>
      </pc:sldChg>
      <pc:sldChg chg="modSp add del">
        <pc:chgData name="Guest User" userId="S::urn:spo:anon#d41d6a69044f57f4c643a70c668809c060233706aa7abf4301dc3cbb37044801::" providerId="AD" clId="Web-{40F3FDE0-57BE-671B-1A5B-20722EAF56A7}" dt="2023-04-29T05:05:23.484" v="366" actId="20577"/>
        <pc:sldMkLst>
          <pc:docMk/>
          <pc:sldMk cId="845138166" sldId="282"/>
        </pc:sldMkLst>
        <pc:spChg chg="mod">
          <ac:chgData name="Guest User" userId="S::urn:spo:anon#d41d6a69044f57f4c643a70c668809c060233706aa7abf4301dc3cbb37044801::" providerId="AD" clId="Web-{40F3FDE0-57BE-671B-1A5B-20722EAF56A7}" dt="2023-04-29T05:05:23.484" v="366" actId="20577"/>
          <ac:spMkLst>
            <pc:docMk/>
            <pc:sldMk cId="845138166" sldId="282"/>
            <ac:spMk id="8" creationId="{E35BD990-E826-3680-13E0-410C1E9DDC10}"/>
          </ac:spMkLst>
        </pc:spChg>
      </pc:sldChg>
      <pc:sldChg chg="del">
        <pc:chgData name="Guest User" userId="S::urn:spo:anon#d41d6a69044f57f4c643a70c668809c060233706aa7abf4301dc3cbb37044801::" providerId="AD" clId="Web-{40F3FDE0-57BE-671B-1A5B-20722EAF56A7}" dt="2023-04-29T05:03:20.292" v="298"/>
        <pc:sldMkLst>
          <pc:docMk/>
          <pc:sldMk cId="732865202" sldId="283"/>
        </pc:sldMkLst>
      </pc:sldChg>
      <pc:sldChg chg="del">
        <pc:chgData name="Guest User" userId="S::urn:spo:anon#d41d6a69044f57f4c643a70c668809c060233706aa7abf4301dc3cbb37044801::" providerId="AD" clId="Web-{40F3FDE0-57BE-671B-1A5B-20722EAF56A7}" dt="2023-04-29T05:03:16.385" v="297"/>
        <pc:sldMkLst>
          <pc:docMk/>
          <pc:sldMk cId="1154381560" sldId="284"/>
        </pc:sldMkLst>
      </pc:sldChg>
      <pc:sldChg chg="del">
        <pc:chgData name="Guest User" userId="S::urn:spo:anon#d41d6a69044f57f4c643a70c668809c060233706aa7abf4301dc3cbb37044801::" providerId="AD" clId="Web-{40F3FDE0-57BE-671B-1A5B-20722EAF56A7}" dt="2023-04-29T05:03:06.776" v="294"/>
        <pc:sldMkLst>
          <pc:docMk/>
          <pc:sldMk cId="4257842512" sldId="285"/>
        </pc:sldMkLst>
      </pc:sldChg>
      <pc:sldChg chg="del">
        <pc:chgData name="Guest User" userId="S::urn:spo:anon#d41d6a69044f57f4c643a70c668809c060233706aa7abf4301dc3cbb37044801::" providerId="AD" clId="Web-{40F3FDE0-57BE-671B-1A5B-20722EAF56A7}" dt="2023-04-29T05:02:52.494" v="290"/>
        <pc:sldMkLst>
          <pc:docMk/>
          <pc:sldMk cId="2781890662" sldId="286"/>
        </pc:sldMkLst>
      </pc:sldChg>
      <pc:sldChg chg="del">
        <pc:chgData name="Guest User" userId="S::urn:spo:anon#d41d6a69044f57f4c643a70c668809c060233706aa7abf4301dc3cbb37044801::" providerId="AD" clId="Web-{40F3FDE0-57BE-671B-1A5B-20722EAF56A7}" dt="2023-04-29T05:03:01.103" v="292"/>
        <pc:sldMkLst>
          <pc:docMk/>
          <pc:sldMk cId="1985957438" sldId="287"/>
        </pc:sldMkLst>
      </pc:sldChg>
      <pc:sldChg chg="del">
        <pc:chgData name="Guest User" userId="S::urn:spo:anon#d41d6a69044f57f4c643a70c668809c060233706aa7abf4301dc3cbb37044801::" providerId="AD" clId="Web-{40F3FDE0-57BE-671B-1A5B-20722EAF56A7}" dt="2023-04-29T05:02:56.213" v="291"/>
        <pc:sldMkLst>
          <pc:docMk/>
          <pc:sldMk cId="3066121036" sldId="288"/>
        </pc:sldMkLst>
      </pc:sldChg>
      <pc:sldChg chg="del">
        <pc:chgData name="Guest User" userId="S::urn:spo:anon#d41d6a69044f57f4c643a70c668809c060233706aa7abf4301dc3cbb37044801::" providerId="AD" clId="Web-{40F3FDE0-57BE-671B-1A5B-20722EAF56A7}" dt="2023-04-29T05:03:08.901" v="295"/>
        <pc:sldMkLst>
          <pc:docMk/>
          <pc:sldMk cId="545806131" sldId="289"/>
        </pc:sldMkLst>
      </pc:sldChg>
      <pc:sldChg chg="del">
        <pc:chgData name="Guest User" userId="S::urn:spo:anon#d41d6a69044f57f4c643a70c668809c060233706aa7abf4301dc3cbb37044801::" providerId="AD" clId="Web-{40F3FDE0-57BE-671B-1A5B-20722EAF56A7}" dt="2023-04-29T05:03:03.775" v="293"/>
        <pc:sldMkLst>
          <pc:docMk/>
          <pc:sldMk cId="3470454596" sldId="290"/>
        </pc:sldMkLst>
      </pc:sldChg>
      <pc:sldChg chg="del">
        <pc:chgData name="Guest User" userId="S::urn:spo:anon#d41d6a69044f57f4c643a70c668809c060233706aa7abf4301dc3cbb37044801::" providerId="AD" clId="Web-{40F3FDE0-57BE-671B-1A5B-20722EAF56A7}" dt="2023-04-29T05:02:39.931" v="286"/>
        <pc:sldMkLst>
          <pc:docMk/>
          <pc:sldMk cId="123110152" sldId="291"/>
        </pc:sldMkLst>
      </pc:sldChg>
      <pc:sldChg chg="del">
        <pc:chgData name="Guest User" userId="S::urn:spo:anon#d41d6a69044f57f4c643a70c668809c060233706aa7abf4301dc3cbb37044801::" providerId="AD" clId="Web-{40F3FDE0-57BE-671B-1A5B-20722EAF56A7}" dt="2023-04-29T05:02:49.525" v="289"/>
        <pc:sldMkLst>
          <pc:docMk/>
          <pc:sldMk cId="3126726684" sldId="292"/>
        </pc:sldMkLst>
      </pc:sldChg>
      <pc:sldChg chg="del">
        <pc:chgData name="Guest User" userId="S::urn:spo:anon#d41d6a69044f57f4c643a70c668809c060233706aa7abf4301dc3cbb37044801::" providerId="AD" clId="Web-{40F3FDE0-57BE-671B-1A5B-20722EAF56A7}" dt="2023-04-29T05:02:45.118" v="288"/>
        <pc:sldMkLst>
          <pc:docMk/>
          <pc:sldMk cId="3667543155" sldId="293"/>
        </pc:sldMkLst>
      </pc:sldChg>
      <pc:sldChg chg="del">
        <pc:chgData name="Guest User" userId="S::urn:spo:anon#d41d6a69044f57f4c643a70c668809c060233706aa7abf4301dc3cbb37044801::" providerId="AD" clId="Web-{40F3FDE0-57BE-671B-1A5B-20722EAF56A7}" dt="2023-04-29T05:02:42.368" v="287"/>
        <pc:sldMkLst>
          <pc:docMk/>
          <pc:sldMk cId="4212644001" sldId="294"/>
        </pc:sldMkLst>
      </pc:sldChg>
      <pc:sldChg chg="new del">
        <pc:chgData name="Guest User" userId="S::urn:spo:anon#d41d6a69044f57f4c643a70c668809c060233706aa7abf4301dc3cbb37044801::" providerId="AD" clId="Web-{40F3FDE0-57BE-671B-1A5B-20722EAF56A7}" dt="2023-04-29T05:04:31.576" v="327"/>
        <pc:sldMkLst>
          <pc:docMk/>
          <pc:sldMk cId="1304560098" sldId="297"/>
        </pc:sldMkLst>
      </pc:sldChg>
    </pc:docChg>
  </pc:docChgLst>
  <pc:docChgLst>
    <pc:chgData name="dhruvisoni34@gmail.com" userId="S::dhruvisoni34_gmail.com#ext#@bostoninstituteofanalyti399.onmicrosoft.com::79b0c193-98b1-402d-8d0c-68b6bde31739" providerId="AD" clId="Web-{0BF9614E-2718-1CBA-500B-54EA928A7D99}"/>
    <pc:docChg chg="modSld">
      <pc:chgData name="dhruvisoni34@gmail.com" userId="S::dhruvisoni34_gmail.com#ext#@bostoninstituteofanalyti399.onmicrosoft.com::79b0c193-98b1-402d-8d0c-68b6bde31739" providerId="AD" clId="Web-{0BF9614E-2718-1CBA-500B-54EA928A7D99}" dt="2023-10-29T17:37:17.377" v="132"/>
      <pc:docMkLst>
        <pc:docMk/>
      </pc:docMkLst>
      <pc:sldChg chg="addSp delSp modSp">
        <pc:chgData name="dhruvisoni34@gmail.com" userId="S::dhruvisoni34_gmail.com#ext#@bostoninstituteofanalyti399.onmicrosoft.com::79b0c193-98b1-402d-8d0c-68b6bde31739" providerId="AD" clId="Web-{0BF9614E-2718-1CBA-500B-54EA928A7D99}" dt="2023-10-29T17:37:17.377" v="132"/>
        <pc:sldMkLst>
          <pc:docMk/>
          <pc:sldMk cId="2341085596" sldId="257"/>
        </pc:sldMkLst>
        <pc:spChg chg="add del">
          <ac:chgData name="dhruvisoni34@gmail.com" userId="S::dhruvisoni34_gmail.com#ext#@bostoninstituteofanalyti399.onmicrosoft.com::79b0c193-98b1-402d-8d0c-68b6bde31739" providerId="AD" clId="Web-{0BF9614E-2718-1CBA-500B-54EA928A7D99}" dt="2023-10-29T17:37:17.377" v="132"/>
          <ac:spMkLst>
            <pc:docMk/>
            <pc:sldMk cId="2341085596" sldId="257"/>
            <ac:spMk id="53" creationId="{42A4FC2C-047E-45A5-965D-8E1E3BF09BC6}"/>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58" creationId="{AB8C311F-7253-4AED-9701-7FC0708C41C7}"/>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0" creationId="{E2384209-CB15-4CDF-9D31-C44FD9A3F20D}"/>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2" creationId="{2633B3B5-CC90-43F0-8714-D31D1F3F0209}"/>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4" creationId="{A8D57A06-A426-446D-B02C-A2DC6B62E45E}"/>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6" creationId="{AB8C311F-7253-4AED-9701-7FC0708C41C7}"/>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7" creationId="{E2384209-CB15-4CDF-9D31-C44FD9A3F20D}"/>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8" creationId="{2633B3B5-CC90-43F0-8714-D31D1F3F0209}"/>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9" creationId="{A8D57A06-A426-446D-B02C-A2DC6B62E45E}"/>
          </ac:spMkLst>
        </pc:spChg>
        <pc:picChg chg="mod">
          <ac:chgData name="dhruvisoni34@gmail.com" userId="S::dhruvisoni34_gmail.com#ext#@bostoninstituteofanalyti399.onmicrosoft.com::79b0c193-98b1-402d-8d0c-68b6bde31739" providerId="AD" clId="Web-{0BF9614E-2718-1CBA-500B-54EA928A7D99}" dt="2023-10-29T17:37:17.377" v="132"/>
          <ac:picMkLst>
            <pc:docMk/>
            <pc:sldMk cId="2341085596" sldId="257"/>
            <ac:picMk id="5" creationId="{9DF61CB4-EFD8-4FB2-AC1D-5731103B6470}"/>
          </ac:picMkLst>
        </pc:picChg>
      </pc:sldChg>
      <pc:sldChg chg="addSp delSp modSp">
        <pc:chgData name="dhruvisoni34@gmail.com" userId="S::dhruvisoni34_gmail.com#ext#@bostoninstituteofanalyti399.onmicrosoft.com::79b0c193-98b1-402d-8d0c-68b6bde31739" providerId="AD" clId="Web-{0BF9614E-2718-1CBA-500B-54EA928A7D99}" dt="2023-10-29T17:33:53.900" v="129" actId="20577"/>
        <pc:sldMkLst>
          <pc:docMk/>
          <pc:sldMk cId="1147586658" sldId="384"/>
        </pc:sldMkLst>
        <pc:spChg chg="mo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0BF9614E-2718-1CBA-500B-54EA928A7D99}" dt="2023-10-29T17:33:53.900" v="129" actId="20577"/>
          <ac:spMkLst>
            <pc:docMk/>
            <pc:sldMk cId="1147586658" sldId="384"/>
            <ac:spMk id="5" creationId="{B88CD0A1-99F6-A492-6160-76E4C0107202}"/>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5" creationId="{09588DA8-065E-4F6F-8EFD-43104AB2E0CF}"/>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6" creationId="{CD9FE4EF-C4D8-49A0-B2FF-81D8DB7D8A24}"/>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7" creationId="{C4285719-470E-454C-AF62-8323075F1F5B}"/>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8" creationId="{4300840D-0A0B-4512-BACA-B439D5B9C57C}"/>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0" creationId="{D2B78728-A580-49A7-84F9-6EF6F583ADE0}"/>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2" creationId="{38FAA1A1-D861-433F-88FA-1E9D6FD31D11}"/>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4" creationId="{8D71EDA1-87BF-4D5D-AB79-F346FD19278A}"/>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29" creationId="{DEE2AD96-B495-4E06-9291-B71706F728CB}"/>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1" creationId="{53CF6D67-C5A8-4ADD-9E8E-1E38CA1D3166}"/>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3" creationId="{86909FA0-B515-4681-B7A8-FA281D133B94}"/>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5" creationId="{21C9FE86-FCC3-4A31-AA1C-C882262B7FE7}"/>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7" creationId="{7D96243B-ECED-4B71-8E06-AE9A285EAD20}"/>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9" creationId="{A09989E4-EFDC-4A90-A633-E0525FB4139E}"/>
          </ac:spMkLst>
        </pc:spChg>
      </pc:sldChg>
      <pc:sldChg chg="addSp delSp modSp">
        <pc:chgData name="dhruvisoni34@gmail.com" userId="S::dhruvisoni34_gmail.com#ext#@bostoninstituteofanalyti399.onmicrosoft.com::79b0c193-98b1-402d-8d0c-68b6bde31739" providerId="AD" clId="Web-{0BF9614E-2718-1CBA-500B-54EA928A7D99}" dt="2023-10-29T15:49:48.818" v="105" actId="1076"/>
        <pc:sldMkLst>
          <pc:docMk/>
          <pc:sldMk cId="1276318955" sldId="394"/>
        </pc:sldMkLst>
        <pc:spChg chg="mod">
          <ac:chgData name="dhruvisoni34@gmail.com" userId="S::dhruvisoni34_gmail.com#ext#@bostoninstituteofanalyti399.onmicrosoft.com::79b0c193-98b1-402d-8d0c-68b6bde31739" providerId="AD" clId="Web-{0BF9614E-2718-1CBA-500B-54EA928A7D99}" dt="2023-10-29T15:49:48.818" v="105" actId="1076"/>
          <ac:spMkLst>
            <pc:docMk/>
            <pc:sldMk cId="1276318955" sldId="394"/>
            <ac:spMk id="5" creationId="{48879C66-C50A-1BA1-93F9-EAA1FFC6423E}"/>
          </ac:spMkLst>
        </pc:spChg>
        <pc:picChg chg="add mod">
          <ac:chgData name="dhruvisoni34@gmail.com" userId="S::dhruvisoni34_gmail.com#ext#@bostoninstituteofanalyti399.onmicrosoft.com::79b0c193-98b1-402d-8d0c-68b6bde31739" providerId="AD" clId="Web-{0BF9614E-2718-1CBA-500B-54EA928A7D99}" dt="2023-10-29T15:49:39.662" v="104" actId="14100"/>
          <ac:picMkLst>
            <pc:docMk/>
            <pc:sldMk cId="1276318955" sldId="394"/>
            <ac:picMk id="3" creationId="{DECF64A4-580D-80E8-4D66-FA9825A8E77D}"/>
          </ac:picMkLst>
        </pc:picChg>
        <pc:picChg chg="del mod">
          <ac:chgData name="dhruvisoni34@gmail.com" userId="S::dhruvisoni34_gmail.com#ext#@bostoninstituteofanalyti399.onmicrosoft.com::79b0c193-98b1-402d-8d0c-68b6bde31739" providerId="AD" clId="Web-{0BF9614E-2718-1CBA-500B-54EA928A7D99}" dt="2023-10-29T15:42:37.635" v="25"/>
          <ac:picMkLst>
            <pc:docMk/>
            <pc:sldMk cId="1276318955" sldId="394"/>
            <ac:picMk id="8" creationId="{B03E9A03-4832-F630-03A7-59009B31A849}"/>
          </ac:picMkLst>
        </pc:picChg>
      </pc:sldChg>
      <pc:sldChg chg="addSp modSp mod setBg">
        <pc:chgData name="dhruvisoni34@gmail.com" userId="S::dhruvisoni34_gmail.com#ext#@bostoninstituteofanalyti399.onmicrosoft.com::79b0c193-98b1-402d-8d0c-68b6bde31739" providerId="AD" clId="Web-{0BF9614E-2718-1CBA-500B-54EA928A7D99}" dt="2023-10-29T15:54:35.108" v="126" actId="20577"/>
        <pc:sldMkLst>
          <pc:docMk/>
          <pc:sldMk cId="3069466425" sldId="401"/>
        </pc:sldMkLst>
        <pc:spChg chg="mod">
          <ac:chgData name="dhruvisoni34@gmail.com" userId="S::dhruvisoni34_gmail.com#ext#@bostoninstituteofanalyti399.onmicrosoft.com::79b0c193-98b1-402d-8d0c-68b6bde31739" providerId="AD" clId="Web-{0BF9614E-2718-1CBA-500B-54EA928A7D99}" dt="2023-10-29T15:54:35.108" v="126" actId="20577"/>
          <ac:spMkLst>
            <pc:docMk/>
            <pc:sldMk cId="3069466425" sldId="401"/>
            <ac:spMk id="2" creationId="{A658964B-E5DD-23CB-4708-F05A0415631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8" creationId="{A33739E3-2922-4229-841B-33CE71C6758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0" creationId="{C4C9F2B0-1044-46EB-8AEB-C3BFFDE6C2CC}"/>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2" creationId="{D28B54C3-B57B-472A-B96E-1FCB67093DC2}"/>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4" creationId="{7DB3C429-F8DA-49B9-AF84-21996FCF78B5}"/>
          </ac:spMkLst>
        </pc:spChg>
        <pc:picChg chg="add mod">
          <ac:chgData name="dhruvisoni34@gmail.com" userId="S::dhruvisoni34_gmail.com#ext#@bostoninstituteofanalyti399.onmicrosoft.com::79b0c193-98b1-402d-8d0c-68b6bde31739" providerId="AD" clId="Web-{0BF9614E-2718-1CBA-500B-54EA928A7D99}" dt="2023-10-29T15:50:37.351" v="117"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1ED5711F-8B7A-D8E3-DF8C-AF78FC1E26EF}"/>
    <pc:docChg chg="modSld">
      <pc:chgData name="Guest User" userId="S::urn:spo:anon#d41d6a69044f57f4c643a70c668809c060233706aa7abf4301dc3cbb37044801::" providerId="AD" clId="Web-{1ED5711F-8B7A-D8E3-DF8C-AF78FC1E26EF}" dt="2023-06-18T14:57:19.144" v="1" actId="20577"/>
      <pc:docMkLst>
        <pc:docMk/>
      </pc:docMkLst>
      <pc:sldChg chg="modSp">
        <pc:chgData name="Guest User" userId="S::urn:spo:anon#d41d6a69044f57f4c643a70c668809c060233706aa7abf4301dc3cbb37044801::" providerId="AD" clId="Web-{1ED5711F-8B7A-D8E3-DF8C-AF78FC1E26EF}" dt="2023-06-18T14:57:19.144" v="1" actId="20577"/>
        <pc:sldMkLst>
          <pc:docMk/>
          <pc:sldMk cId="2341085596" sldId="257"/>
        </pc:sldMkLst>
        <pc:spChg chg="mod">
          <ac:chgData name="Guest User" userId="S::urn:spo:anon#d41d6a69044f57f4c643a70c668809c060233706aa7abf4301dc3cbb37044801::" providerId="AD" clId="Web-{1ED5711F-8B7A-D8E3-DF8C-AF78FC1E26EF}" dt="2023-06-18T14:57:19.144" v="1" actId="20577"/>
          <ac:spMkLst>
            <pc:docMk/>
            <pc:sldMk cId="2341085596" sldId="257"/>
            <ac:spMk id="3" creationId="{255110F9-811A-2E6C-A91E-38DB6D6A8E01}"/>
          </ac:spMkLst>
        </pc:spChg>
      </pc:sldChg>
    </pc:docChg>
  </pc:docChgLst>
  <pc:docChgLst>
    <pc:chgData name="Guest User" userId="S::urn:spo:anon#97adaefaa88d08b2ba711028a4f64ff710dd32d9f1ee6d12c6604cc156e78cb9::" providerId="AD" clId="Web-{3D63CB4B-F9D0-86AC-EC3E-C496E3BAA35D}"/>
    <pc:docChg chg="addSld delSld">
      <pc:chgData name="Guest User" userId="S::urn:spo:anon#97adaefaa88d08b2ba711028a4f64ff710dd32d9f1ee6d12c6604cc156e78cb9::" providerId="AD" clId="Web-{3D63CB4B-F9D0-86AC-EC3E-C496E3BAA35D}" dt="2023-09-16T08:16:07.792" v="1"/>
      <pc:docMkLst>
        <pc:docMk/>
      </pc:docMkLst>
      <pc:sldChg chg="add del replId">
        <pc:chgData name="Guest User" userId="S::urn:spo:anon#97adaefaa88d08b2ba711028a4f64ff710dd32d9f1ee6d12c6604cc156e78cb9::" providerId="AD" clId="Web-{3D63CB4B-F9D0-86AC-EC3E-C496E3BAA35D}" dt="2023-09-16T08:16:07.792" v="1"/>
        <pc:sldMkLst>
          <pc:docMk/>
          <pc:sldMk cId="570843607" sldId="384"/>
        </pc:sldMkLst>
      </pc:sldChg>
    </pc:docChg>
  </pc:docChgLst>
  <pc:docChgLst>
    <pc:chgData name="Guest User" userId="S::urn:spo:anon#d41d6a69044f57f4c643a70c668809c060233706aa7abf4301dc3cbb37044801::" providerId="AD" clId="Web-{90BB7EE7-39DB-E418-829C-E9772EDA0001}"/>
    <pc:docChg chg="modSld">
      <pc:chgData name="Guest User" userId="S::urn:spo:anon#d41d6a69044f57f4c643a70c668809c060233706aa7abf4301dc3cbb37044801::" providerId="AD" clId="Web-{90BB7EE7-39DB-E418-829C-E9772EDA0001}" dt="2023-04-25T09:58:56.558" v="8" actId="20577"/>
      <pc:docMkLst>
        <pc:docMk/>
      </pc:docMkLst>
      <pc:sldChg chg="modSp">
        <pc:chgData name="Guest User" userId="S::urn:spo:anon#d41d6a69044f57f4c643a70c668809c060233706aa7abf4301dc3cbb37044801::" providerId="AD" clId="Web-{90BB7EE7-39DB-E418-829C-E9772EDA0001}" dt="2023-04-25T09:58:56.558" v="8" actId="20577"/>
        <pc:sldMkLst>
          <pc:docMk/>
          <pc:sldMk cId="1252571269" sldId="270"/>
        </pc:sldMkLst>
        <pc:spChg chg="mod">
          <ac:chgData name="Guest User" userId="S::urn:spo:anon#d41d6a69044f57f4c643a70c668809c060233706aa7abf4301dc3cbb37044801::" providerId="AD" clId="Web-{90BB7EE7-39DB-E418-829C-E9772EDA0001}" dt="2023-04-25T09:58:56.558" v="8" actId="20577"/>
          <ac:spMkLst>
            <pc:docMk/>
            <pc:sldMk cId="1252571269" sldId="270"/>
            <ac:spMk id="9" creationId="{D06B6D32-CF6D-87A2-53F6-EB0CD37F4A42}"/>
          </ac:spMkLst>
        </pc:spChg>
      </pc:sldChg>
    </pc:docChg>
  </pc:docChgLst>
  <pc:docChgLst>
    <pc:chgData name="arjunhaldankar4527@gmail.com" userId="S::arjunhaldankar4527_gmail.com#ext#@bostoninstituteofanalyti399.onmicrosoft.com::3e8410c6-bdf1-4996-8b2e-ef0f5095de69" providerId="AD" clId="Web-{D54BA705-AE56-7F69-80CA-001158D7196F}"/>
    <pc:docChg chg="sldOrd">
      <pc:chgData name="arjunhaldankar4527@gmail.com" userId="S::arjunhaldankar4527_gmail.com#ext#@bostoninstituteofanalyti399.onmicrosoft.com::3e8410c6-bdf1-4996-8b2e-ef0f5095de69" providerId="AD" clId="Web-{D54BA705-AE56-7F69-80CA-001158D7196F}" dt="2023-08-24T05:37:54.350" v="1"/>
      <pc:docMkLst>
        <pc:docMk/>
      </pc:docMkLst>
      <pc:sldChg chg="ord">
        <pc:chgData name="arjunhaldankar4527@gmail.com" userId="S::arjunhaldankar4527_gmail.com#ext#@bostoninstituteofanalyti399.onmicrosoft.com::3e8410c6-bdf1-4996-8b2e-ef0f5095de69" providerId="AD" clId="Web-{D54BA705-AE56-7F69-80CA-001158D7196F}" dt="2023-08-24T05:37:54.350" v="1"/>
        <pc:sldMkLst>
          <pc:docMk/>
          <pc:sldMk cId="2441735713" sldId="342"/>
        </pc:sldMkLst>
      </pc:sldChg>
    </pc:docChg>
  </pc:docChgLst>
  <pc:docChgLst>
    <pc:chgData name="reenaprajapati991@gmail.com" userId="S::reenaprajapati991_gmail.com#ext#@bostoninstituteofanalyti399.onmicrosoft.com::b522e6ab-0c44-4a91-b0ff-acdcebc20bd4" providerId="AD" clId="Web-{A79D61C3-BDCD-CF9C-E5D6-22DF07C72D66}"/>
    <pc:docChg chg="modSld">
      <pc:chgData name="reenaprajapati991@gmail.com" userId="S::reenaprajapati991_gmail.com#ext#@bostoninstituteofanalyti399.onmicrosoft.com::b522e6ab-0c44-4a91-b0ff-acdcebc20bd4" providerId="AD" clId="Web-{A79D61C3-BDCD-CF9C-E5D6-22DF07C72D66}" dt="2023-08-07T17:27:42.415" v="9" actId="1076"/>
      <pc:docMkLst>
        <pc:docMk/>
      </pc:docMkLst>
      <pc:sldChg chg="modSp">
        <pc:chgData name="reenaprajapati991@gmail.com" userId="S::reenaprajapati991_gmail.com#ext#@bostoninstituteofanalyti399.onmicrosoft.com::b522e6ab-0c44-4a91-b0ff-acdcebc20bd4" providerId="AD" clId="Web-{A79D61C3-BDCD-CF9C-E5D6-22DF07C72D66}" dt="2023-08-07T17:27:42.415" v="9" actId="1076"/>
        <pc:sldMkLst>
          <pc:docMk/>
          <pc:sldMk cId="2191786966" sldId="320"/>
        </pc:sldMkLst>
        <pc:spChg chg="mod">
          <ac:chgData name="reenaprajapati991@gmail.com" userId="S::reenaprajapati991_gmail.com#ext#@bostoninstituteofanalyti399.onmicrosoft.com::b522e6ab-0c44-4a91-b0ff-acdcebc20bd4" providerId="AD" clId="Web-{A79D61C3-BDCD-CF9C-E5D6-22DF07C72D66}" dt="2023-08-07T17:27:35.008" v="8" actId="20577"/>
          <ac:spMkLst>
            <pc:docMk/>
            <pc:sldMk cId="2191786966" sldId="320"/>
            <ac:spMk id="6" creationId="{2FCBF0B7-94AB-BD25-B9D7-E5A88529D971}"/>
          </ac:spMkLst>
        </pc:spChg>
        <pc:picChg chg="mod">
          <ac:chgData name="reenaprajapati991@gmail.com" userId="S::reenaprajapati991_gmail.com#ext#@bostoninstituteofanalyti399.onmicrosoft.com::b522e6ab-0c44-4a91-b0ff-acdcebc20bd4" providerId="AD" clId="Web-{A79D61C3-BDCD-CF9C-E5D6-22DF07C72D66}" dt="2023-08-07T17:27:42.415" v="9" actId="1076"/>
          <ac:picMkLst>
            <pc:docMk/>
            <pc:sldMk cId="2191786966" sldId="320"/>
            <ac:picMk id="2" creationId="{BDB90223-5D15-41E3-9664-BD96C3BD25A2}"/>
          </ac:picMkLst>
        </pc:picChg>
      </pc:sldChg>
    </pc:docChg>
  </pc:docChgLst>
  <pc:docChgLst>
    <pc:chgData name="mayank.osn@gmail.com" userId="S::mayank.osn_gmail.com#ext#@bostoninstituteofanalyti399.onmicrosoft.com::bff052f7-6584-4bf6-815e-917b9fb04618" providerId="AD" clId="Web-{3E9BCDF7-12CE-D6F9-8C33-7E6944672896}"/>
    <pc:docChg chg="addSld modSld">
      <pc:chgData name="mayank.osn@gmail.com" userId="S::mayank.osn_gmail.com#ext#@bostoninstituteofanalyti399.onmicrosoft.com::bff052f7-6584-4bf6-815e-917b9fb04618" providerId="AD" clId="Web-{3E9BCDF7-12CE-D6F9-8C33-7E6944672896}" dt="2023-07-16T05:50:40.464" v="193" actId="14100"/>
      <pc:docMkLst>
        <pc:docMk/>
      </pc:docMkLst>
      <pc:sldChg chg="addSp modSp">
        <pc:chgData name="mayank.osn@gmail.com" userId="S::mayank.osn_gmail.com#ext#@bostoninstituteofanalyti399.onmicrosoft.com::bff052f7-6584-4bf6-815e-917b9fb04618" providerId="AD" clId="Web-{3E9BCDF7-12CE-D6F9-8C33-7E6944672896}" dt="2023-07-16T05:30:14.283" v="115" actId="20577"/>
        <pc:sldMkLst>
          <pc:docMk/>
          <pc:sldMk cId="2191786966" sldId="320"/>
        </pc:sldMkLst>
        <pc:spChg chg="mod">
          <ac:chgData name="mayank.osn@gmail.com" userId="S::mayank.osn_gmail.com#ext#@bostoninstituteofanalyti399.onmicrosoft.com::bff052f7-6584-4bf6-815e-917b9fb04618" providerId="AD" clId="Web-{3E9BCDF7-12CE-D6F9-8C33-7E6944672896}" dt="2023-07-16T05:30:14.283" v="115" actId="20577"/>
          <ac:spMkLst>
            <pc:docMk/>
            <pc:sldMk cId="2191786966" sldId="320"/>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0:05.126" v="112" actId="1076"/>
          <ac:picMkLst>
            <pc:docMk/>
            <pc:sldMk cId="2191786966" sldId="320"/>
            <ac:picMk id="3" creationId="{5AF63EAD-660A-6F88-A179-00CE7595ED80}"/>
          </ac:picMkLst>
        </pc:picChg>
      </pc:sldChg>
      <pc:sldChg chg="addSp modSp">
        <pc:chgData name="mayank.osn@gmail.com" userId="S::mayank.osn_gmail.com#ext#@bostoninstituteofanalyti399.onmicrosoft.com::bff052f7-6584-4bf6-815e-917b9fb04618" providerId="AD" clId="Web-{3E9BCDF7-12CE-D6F9-8C33-7E6944672896}" dt="2023-07-16T05:34:33.371" v="137" actId="1076"/>
        <pc:sldMkLst>
          <pc:docMk/>
          <pc:sldMk cId="855327567" sldId="321"/>
        </pc:sldMkLst>
        <pc:spChg chg="mod">
          <ac:chgData name="mayank.osn@gmail.com" userId="S::mayank.osn_gmail.com#ext#@bostoninstituteofanalyti399.onmicrosoft.com::bff052f7-6584-4bf6-815e-917b9fb04618" providerId="AD" clId="Web-{3E9BCDF7-12CE-D6F9-8C33-7E6944672896}" dt="2023-07-16T05:32:49.133" v="126" actId="20577"/>
          <ac:spMkLst>
            <pc:docMk/>
            <pc:sldMk cId="855327567" sldId="321"/>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4:33.371" v="137" actId="1076"/>
          <ac:picMkLst>
            <pc:docMk/>
            <pc:sldMk cId="855327567" sldId="321"/>
            <ac:picMk id="3" creationId="{B9EDBECF-33E9-57A3-5912-40650491808D}"/>
          </ac:picMkLst>
        </pc:picChg>
      </pc:sldChg>
      <pc:sldChg chg="modSp">
        <pc:chgData name="mayank.osn@gmail.com" userId="S::mayank.osn_gmail.com#ext#@bostoninstituteofanalyti399.onmicrosoft.com::bff052f7-6584-4bf6-815e-917b9fb04618" providerId="AD" clId="Web-{3E9BCDF7-12CE-D6F9-8C33-7E6944672896}" dt="2023-07-16T05:00:52.961" v="29" actId="1076"/>
        <pc:sldMkLst>
          <pc:docMk/>
          <pc:sldMk cId="450545381" sldId="323"/>
        </pc:sldMkLst>
        <pc:spChg chg="mod">
          <ac:chgData name="mayank.osn@gmail.com" userId="S::mayank.osn_gmail.com#ext#@bostoninstituteofanalyti399.onmicrosoft.com::bff052f7-6584-4bf6-815e-917b9fb04618" providerId="AD" clId="Web-{3E9BCDF7-12CE-D6F9-8C33-7E6944672896}" dt="2023-07-16T04:59:09.129" v="11" actId="20577"/>
          <ac:spMkLst>
            <pc:docMk/>
            <pc:sldMk cId="450545381" sldId="323"/>
            <ac:spMk id="4" creationId="{B56E3493-F35C-66B7-19CB-C3B8BB301380}"/>
          </ac:spMkLst>
        </pc:spChg>
        <pc:spChg chg="mod">
          <ac:chgData name="mayank.osn@gmail.com" userId="S::mayank.osn_gmail.com#ext#@bostoninstituteofanalyti399.onmicrosoft.com::bff052f7-6584-4bf6-815e-917b9fb04618" providerId="AD" clId="Web-{3E9BCDF7-12CE-D6F9-8C33-7E6944672896}" dt="2023-07-16T05:00:52.961" v="29" actId="1076"/>
          <ac:spMkLst>
            <pc:docMk/>
            <pc:sldMk cId="450545381" sldId="323"/>
            <ac:spMk id="8" creationId="{E35BD990-E826-3680-13E0-410C1E9DDC10}"/>
          </ac:spMkLst>
        </pc:spChg>
        <pc:spChg chg="mod">
          <ac:chgData name="mayank.osn@gmail.com" userId="S::mayank.osn_gmail.com#ext#@bostoninstituteofanalyti399.onmicrosoft.com::bff052f7-6584-4bf6-815e-917b9fb04618" providerId="AD" clId="Web-{3E9BCDF7-12CE-D6F9-8C33-7E6944672896}" dt="2023-07-16T05:00:44.711" v="28" actId="20577"/>
          <ac:spMkLst>
            <pc:docMk/>
            <pc:sldMk cId="450545381" sldId="323"/>
            <ac:spMk id="9" creationId="{D601559F-613E-AB97-F725-5E1C55D8DED2}"/>
          </ac:spMkLst>
        </pc:spChg>
      </pc:sldChg>
      <pc:sldChg chg="addSp modSp">
        <pc:chgData name="mayank.osn@gmail.com" userId="S::mayank.osn_gmail.com#ext#@bostoninstituteofanalyti399.onmicrosoft.com::bff052f7-6584-4bf6-815e-917b9fb04618" providerId="AD" clId="Web-{3E9BCDF7-12CE-D6F9-8C33-7E6944672896}" dt="2023-07-16T05:07:56.044" v="38" actId="1076"/>
        <pc:sldMkLst>
          <pc:docMk/>
          <pc:sldMk cId="1560736688" sldId="324"/>
        </pc:sldMkLst>
        <pc:spChg chg="mod">
          <ac:chgData name="mayank.osn@gmail.com" userId="S::mayank.osn_gmail.com#ext#@bostoninstituteofanalyti399.onmicrosoft.com::bff052f7-6584-4bf6-815e-917b9fb04618" providerId="AD" clId="Web-{3E9BCDF7-12CE-D6F9-8C33-7E6944672896}" dt="2023-07-16T05:07:32.856" v="30" actId="20577"/>
          <ac:spMkLst>
            <pc:docMk/>
            <pc:sldMk cId="1560736688" sldId="324"/>
            <ac:spMk id="3" creationId="{10C152EA-9336-F129-9AC2-17C67A0A6B96}"/>
          </ac:spMkLst>
        </pc:spChg>
        <pc:picChg chg="add mod">
          <ac:chgData name="mayank.osn@gmail.com" userId="S::mayank.osn_gmail.com#ext#@bostoninstituteofanalyti399.onmicrosoft.com::bff052f7-6584-4bf6-815e-917b9fb04618" providerId="AD" clId="Web-{3E9BCDF7-12CE-D6F9-8C33-7E6944672896}" dt="2023-07-16T05:07:36.590" v="31"/>
          <ac:picMkLst>
            <pc:docMk/>
            <pc:sldMk cId="1560736688" sldId="324"/>
            <ac:picMk id="4" creationId="{4CE7E332-CD80-8EE8-16B3-315076D9C64F}"/>
          </ac:picMkLst>
        </pc:picChg>
        <pc:picChg chg="add mod">
          <ac:chgData name="mayank.osn@gmail.com" userId="S::mayank.osn_gmail.com#ext#@bostoninstituteofanalyti399.onmicrosoft.com::bff052f7-6584-4bf6-815e-917b9fb04618" providerId="AD" clId="Web-{3E9BCDF7-12CE-D6F9-8C33-7E6944672896}" dt="2023-07-16T05:07:56.044" v="38" actId="1076"/>
          <ac:picMkLst>
            <pc:docMk/>
            <pc:sldMk cId="1560736688" sldId="324"/>
            <ac:picMk id="5" creationId="{DF5926D5-44AF-CC98-FF28-CFDF38DA21A2}"/>
          </ac:picMkLst>
        </pc:picChg>
      </pc:sldChg>
      <pc:sldChg chg="addSp modSp mod modClrScheme chgLayout">
        <pc:chgData name="mayank.osn@gmail.com" userId="S::mayank.osn_gmail.com#ext#@bostoninstituteofanalyti399.onmicrosoft.com::bff052f7-6584-4bf6-815e-917b9fb04618" providerId="AD" clId="Web-{3E9BCDF7-12CE-D6F9-8C33-7E6944672896}" dt="2023-07-16T05:13:42.137" v="95" actId="14100"/>
        <pc:sldMkLst>
          <pc:docMk/>
          <pc:sldMk cId="2250602425" sldId="325"/>
        </pc:sldMkLst>
        <pc:spChg chg="mod">
          <ac:chgData name="mayank.osn@gmail.com" userId="S::mayank.osn_gmail.com#ext#@bostoninstituteofanalyti399.onmicrosoft.com::bff052f7-6584-4bf6-815e-917b9fb04618" providerId="AD" clId="Web-{3E9BCDF7-12CE-D6F9-8C33-7E6944672896}" dt="2023-07-16T05:11:21.647" v="67" actId="20577"/>
          <ac:spMkLst>
            <pc:docMk/>
            <pc:sldMk cId="2250602425" sldId="325"/>
            <ac:spMk id="3" creationId="{29B8C2F9-F4A8-371D-D303-58C892D846B5}"/>
          </ac:spMkLst>
        </pc:spChg>
        <pc:spChg chg="add mod ord">
          <ac:chgData name="mayank.osn@gmail.com" userId="S::mayank.osn_gmail.com#ext#@bostoninstituteofanalyti399.onmicrosoft.com::bff052f7-6584-4bf6-815e-917b9fb04618" providerId="AD" clId="Web-{3E9BCDF7-12CE-D6F9-8C33-7E6944672896}" dt="2023-07-16T05:12:05.680" v="79" actId="20577"/>
          <ac:spMkLst>
            <pc:docMk/>
            <pc:sldMk cId="2250602425" sldId="325"/>
            <ac:spMk id="4" creationId="{BC04D073-6F4F-A939-FD9A-6649407E37F0}"/>
          </ac:spMkLst>
        </pc:spChg>
        <pc:spChg chg="add mod ord">
          <ac:chgData name="mayank.osn@gmail.com" userId="S::mayank.osn_gmail.com#ext#@bostoninstituteofanalyti399.onmicrosoft.com::bff052f7-6584-4bf6-815e-917b9fb04618" providerId="AD" clId="Web-{3E9BCDF7-12CE-D6F9-8C33-7E6944672896}" dt="2023-07-16T05:12:51.166" v="84" actId="20577"/>
          <ac:spMkLst>
            <pc:docMk/>
            <pc:sldMk cId="2250602425" sldId="325"/>
            <ac:spMk id="5" creationId="{027D2DD8-5B1B-FE73-A0EF-7CFDD7C194EC}"/>
          </ac:spMkLst>
        </pc:spChg>
        <pc:spChg chg="mod">
          <ac:chgData name="mayank.osn@gmail.com" userId="S::mayank.osn_gmail.com#ext#@bostoninstituteofanalyti399.onmicrosoft.com::bff052f7-6584-4bf6-815e-917b9fb04618" providerId="AD" clId="Web-{3E9BCDF7-12CE-D6F9-8C33-7E6944672896}" dt="2023-07-16T05:11:04.959" v="61" actId="20577"/>
          <ac:spMkLst>
            <pc:docMk/>
            <pc:sldMk cId="2250602425" sldId="325"/>
            <ac:spMk id="8" creationId="{E35BD990-E826-3680-13E0-410C1E9DDC10}"/>
          </ac:spMkLst>
        </pc:spChg>
        <pc:picChg chg="add mod">
          <ac:chgData name="mayank.osn@gmail.com" userId="S::mayank.osn_gmail.com#ext#@bostoninstituteofanalyti399.onmicrosoft.com::bff052f7-6584-4bf6-815e-917b9fb04618" providerId="AD" clId="Web-{3E9BCDF7-12CE-D6F9-8C33-7E6944672896}" dt="2023-07-16T05:12:53.479" v="85"/>
          <ac:picMkLst>
            <pc:docMk/>
            <pc:sldMk cId="2250602425" sldId="325"/>
            <ac:picMk id="9" creationId="{86AE55CF-74FD-C089-4D6D-CED65F41082A}"/>
          </ac:picMkLst>
        </pc:picChg>
        <pc:picChg chg="add mod">
          <ac:chgData name="mayank.osn@gmail.com" userId="S::mayank.osn_gmail.com#ext#@bostoninstituteofanalyti399.onmicrosoft.com::bff052f7-6584-4bf6-815e-917b9fb04618" providerId="AD" clId="Web-{3E9BCDF7-12CE-D6F9-8C33-7E6944672896}" dt="2023-07-16T05:12:54.526" v="86"/>
          <ac:picMkLst>
            <pc:docMk/>
            <pc:sldMk cId="2250602425" sldId="325"/>
            <ac:picMk id="10" creationId="{2A59CCB1-BA64-4B6B-F0A5-66BB3C0FA5D5}"/>
          </ac:picMkLst>
        </pc:picChg>
        <pc:picChg chg="add mod">
          <ac:chgData name="mayank.osn@gmail.com" userId="S::mayank.osn_gmail.com#ext#@bostoninstituteofanalyti399.onmicrosoft.com::bff052f7-6584-4bf6-815e-917b9fb04618" providerId="AD" clId="Web-{3E9BCDF7-12CE-D6F9-8C33-7E6944672896}" dt="2023-07-16T05:12:57.573" v="87"/>
          <ac:picMkLst>
            <pc:docMk/>
            <pc:sldMk cId="2250602425" sldId="325"/>
            <ac:picMk id="11" creationId="{41EC5896-10D4-128E-F2A2-34D1CEAD1DE1}"/>
          </ac:picMkLst>
        </pc:picChg>
        <pc:picChg chg="add mod">
          <ac:chgData name="mayank.osn@gmail.com" userId="S::mayank.osn_gmail.com#ext#@bostoninstituteofanalyti399.onmicrosoft.com::bff052f7-6584-4bf6-815e-917b9fb04618" providerId="AD" clId="Web-{3E9BCDF7-12CE-D6F9-8C33-7E6944672896}" dt="2023-07-16T05:12:57.620" v="88"/>
          <ac:picMkLst>
            <pc:docMk/>
            <pc:sldMk cId="2250602425" sldId="325"/>
            <ac:picMk id="12" creationId="{8DE53B56-008C-04DA-B45A-A7D768F59DBF}"/>
          </ac:picMkLst>
        </pc:picChg>
        <pc:picChg chg="add mod">
          <ac:chgData name="mayank.osn@gmail.com" userId="S::mayank.osn_gmail.com#ext#@bostoninstituteofanalyti399.onmicrosoft.com::bff052f7-6584-4bf6-815e-917b9fb04618" providerId="AD" clId="Web-{3E9BCDF7-12CE-D6F9-8C33-7E6944672896}" dt="2023-07-16T05:12:57.667" v="89"/>
          <ac:picMkLst>
            <pc:docMk/>
            <pc:sldMk cId="2250602425" sldId="325"/>
            <ac:picMk id="13" creationId="{7348EC4B-FA3C-77D9-9702-4691BD0B409B}"/>
          </ac:picMkLst>
        </pc:picChg>
        <pc:picChg chg="add mod">
          <ac:chgData name="mayank.osn@gmail.com" userId="S::mayank.osn_gmail.com#ext#@bostoninstituteofanalyti399.onmicrosoft.com::bff052f7-6584-4bf6-815e-917b9fb04618" providerId="AD" clId="Web-{3E9BCDF7-12CE-D6F9-8C33-7E6944672896}" dt="2023-07-16T05:13:42.137" v="95" actId="14100"/>
          <ac:picMkLst>
            <pc:docMk/>
            <pc:sldMk cId="2250602425" sldId="325"/>
            <ac:picMk id="14" creationId="{1B2ECC99-5111-30F5-D2EF-4F39BA996F4F}"/>
          </ac:picMkLst>
        </pc:picChg>
      </pc:sldChg>
      <pc:sldChg chg="modSp">
        <pc:chgData name="mayank.osn@gmail.com" userId="S::mayank.osn_gmail.com#ext#@bostoninstituteofanalyti399.onmicrosoft.com::bff052f7-6584-4bf6-815e-917b9fb04618" providerId="AD" clId="Web-{3E9BCDF7-12CE-D6F9-8C33-7E6944672896}" dt="2023-07-16T05:36:15.672" v="149" actId="20577"/>
        <pc:sldMkLst>
          <pc:docMk/>
          <pc:sldMk cId="3671700765" sldId="335"/>
        </pc:sldMkLst>
        <pc:spChg chg="mod">
          <ac:chgData name="mayank.osn@gmail.com" userId="S::mayank.osn_gmail.com#ext#@bostoninstituteofanalyti399.onmicrosoft.com::bff052f7-6584-4bf6-815e-917b9fb04618" providerId="AD" clId="Web-{3E9BCDF7-12CE-D6F9-8C33-7E6944672896}" dt="2023-07-16T05:35:49.796" v="147" actId="20577"/>
          <ac:spMkLst>
            <pc:docMk/>
            <pc:sldMk cId="3671700765" sldId="335"/>
            <ac:spMk id="3" creationId="{484045FE-D6B1-3DF9-B24F-282AFDFB93F5}"/>
          </ac:spMkLst>
        </pc:spChg>
        <pc:spChg chg="mod">
          <ac:chgData name="mayank.osn@gmail.com" userId="S::mayank.osn_gmail.com#ext#@bostoninstituteofanalyti399.onmicrosoft.com::bff052f7-6584-4bf6-815e-917b9fb04618" providerId="AD" clId="Web-{3E9BCDF7-12CE-D6F9-8C33-7E6944672896}" dt="2023-07-16T05:36:15.672" v="149" actId="20577"/>
          <ac:spMkLst>
            <pc:docMk/>
            <pc:sldMk cId="3671700765" sldId="335"/>
            <ac:spMk id="4" creationId="{B56E3493-F35C-66B7-19CB-C3B8BB301380}"/>
          </ac:spMkLst>
        </pc:spChg>
      </pc:sldChg>
      <pc:sldChg chg="addSp modSp">
        <pc:chgData name="mayank.osn@gmail.com" userId="S::mayank.osn_gmail.com#ext#@bostoninstituteofanalyti399.onmicrosoft.com::bff052f7-6584-4bf6-815e-917b9fb04618" providerId="AD" clId="Web-{3E9BCDF7-12CE-D6F9-8C33-7E6944672896}" dt="2023-07-16T05:50:40.464" v="193" actId="14100"/>
        <pc:sldMkLst>
          <pc:docMk/>
          <pc:sldMk cId="222868434" sldId="336"/>
        </pc:sldMkLst>
        <pc:spChg chg="mod">
          <ac:chgData name="mayank.osn@gmail.com" userId="S::mayank.osn_gmail.com#ext#@bostoninstituteofanalyti399.onmicrosoft.com::bff052f7-6584-4bf6-815e-917b9fb04618" providerId="AD" clId="Web-{3E9BCDF7-12CE-D6F9-8C33-7E6944672896}" dt="2023-07-16T05:43:17.376" v="186" actId="20577"/>
          <ac:spMkLst>
            <pc:docMk/>
            <pc:sldMk cId="222868434" sldId="336"/>
            <ac:spMk id="4" creationId="{B56E3493-F35C-66B7-19CB-C3B8BB301380}"/>
          </ac:spMkLst>
        </pc:spChg>
        <pc:picChg chg="add mod">
          <ac:chgData name="mayank.osn@gmail.com" userId="S::mayank.osn_gmail.com#ext#@bostoninstituteofanalyti399.onmicrosoft.com::bff052f7-6584-4bf6-815e-917b9fb04618" providerId="AD" clId="Web-{3E9BCDF7-12CE-D6F9-8C33-7E6944672896}" dt="2023-07-16T05:50:40.464" v="193" actId="14100"/>
          <ac:picMkLst>
            <pc:docMk/>
            <pc:sldMk cId="222868434" sldId="336"/>
            <ac:picMk id="3" creationId="{D03D499B-A9DA-576B-76CF-9E99C795F147}"/>
          </ac:picMkLst>
        </pc:picChg>
      </pc:sldChg>
      <pc:sldChg chg="modSp new">
        <pc:chgData name="mayank.osn@gmail.com" userId="S::mayank.osn_gmail.com#ext#@bostoninstituteofanalyti399.onmicrosoft.com::bff052f7-6584-4bf6-815e-917b9fb04618" providerId="AD" clId="Web-{3E9BCDF7-12CE-D6F9-8C33-7E6944672896}" dt="2023-07-16T05:10:07.285" v="60" actId="20577"/>
        <pc:sldMkLst>
          <pc:docMk/>
          <pc:sldMk cId="535129854" sldId="341"/>
        </pc:sldMkLst>
        <pc:spChg chg="mod">
          <ac:chgData name="mayank.osn@gmail.com" userId="S::mayank.osn_gmail.com#ext#@bostoninstituteofanalyti399.onmicrosoft.com::bff052f7-6584-4bf6-815e-917b9fb04618" providerId="AD" clId="Web-{3E9BCDF7-12CE-D6F9-8C33-7E6944672896}" dt="2023-07-16T05:09:25.643" v="54" actId="20577"/>
          <ac:spMkLst>
            <pc:docMk/>
            <pc:sldMk cId="535129854" sldId="341"/>
            <ac:spMk id="2" creationId="{5095A9AC-9169-0C0E-042D-DBA5E66FFDC1}"/>
          </ac:spMkLst>
        </pc:spChg>
        <pc:spChg chg="mod">
          <ac:chgData name="mayank.osn@gmail.com" userId="S::mayank.osn_gmail.com#ext#@bostoninstituteofanalyti399.onmicrosoft.com::bff052f7-6584-4bf6-815e-917b9fb04618" providerId="AD" clId="Web-{3E9BCDF7-12CE-D6F9-8C33-7E6944672896}" dt="2023-07-16T05:10:07.285" v="60" actId="20577"/>
          <ac:spMkLst>
            <pc:docMk/>
            <pc:sldMk cId="535129854" sldId="341"/>
            <ac:spMk id="3" creationId="{84C191B8-31BD-5390-867E-9434F0FF9EFD}"/>
          </ac:spMkLst>
        </pc:spChg>
      </pc:sldChg>
    </pc:docChg>
  </pc:docChgLst>
  <pc:docChgLst>
    <pc:chgData name="Guest User" userId="S::urn:spo:anon#d41d6a69044f57f4c643a70c668809c060233706aa7abf4301dc3cbb37044801::" providerId="AD" clId="Web-{EE883A4E-9CC7-9E8C-0748-2E47690B4BC3}"/>
    <pc:docChg chg="modSld">
      <pc:chgData name="Guest User" userId="S::urn:spo:anon#d41d6a69044f57f4c643a70c668809c060233706aa7abf4301dc3cbb37044801::" providerId="AD" clId="Web-{EE883A4E-9CC7-9E8C-0748-2E47690B4BC3}" dt="2023-08-25T09:47:11.441" v="0" actId="1076"/>
      <pc:docMkLst>
        <pc:docMk/>
      </pc:docMkLst>
      <pc:sldChg chg="modSp">
        <pc:chgData name="Guest User" userId="S::urn:spo:anon#d41d6a69044f57f4c643a70c668809c060233706aa7abf4301dc3cbb37044801::" providerId="AD" clId="Web-{EE883A4E-9CC7-9E8C-0748-2E47690B4BC3}" dt="2023-08-25T09:47:11.441" v="0" actId="1076"/>
        <pc:sldMkLst>
          <pc:docMk/>
          <pc:sldMk cId="2827243129" sldId="343"/>
        </pc:sldMkLst>
        <pc:picChg chg="mod">
          <ac:chgData name="Guest User" userId="S::urn:spo:anon#d41d6a69044f57f4c643a70c668809c060233706aa7abf4301dc3cbb37044801::" providerId="AD" clId="Web-{EE883A4E-9CC7-9E8C-0748-2E47690B4BC3}" dt="2023-08-25T09:47:11.441" v="0" actId="1076"/>
          <ac:picMkLst>
            <pc:docMk/>
            <pc:sldMk cId="2827243129" sldId="343"/>
            <ac:picMk id="3" creationId="{D37D0AF5-F76E-5697-D496-4FF30894F35D}"/>
          </ac:picMkLst>
        </pc:picChg>
      </pc:sldChg>
    </pc:docChg>
  </pc:docChgLst>
  <pc:docChgLst>
    <pc:chgData name="jaygaudse6069@gmail.com" userId="S::jaygaudse6069_gmail.com#ext#@bostoninstituteofanalyti399.onmicrosoft.com::772e6284-ad1d-4d8f-ba1e-15f2cefab82f" providerId="AD" clId="Web-{90293CCE-2690-FDA9-A86C-3E4A75346818}"/>
    <pc:docChg chg="addSld delSld modSld sldOrd">
      <pc:chgData name="jaygaudse6069@gmail.com" userId="S::jaygaudse6069_gmail.com#ext#@bostoninstituteofanalyti399.onmicrosoft.com::772e6284-ad1d-4d8f-ba1e-15f2cefab82f" providerId="AD" clId="Web-{90293CCE-2690-FDA9-A86C-3E4A75346818}" dt="2023-05-31T12:45:01.688" v="900" actId="1076"/>
      <pc:docMkLst>
        <pc:docMk/>
      </pc:docMkLst>
      <pc:sldChg chg="addSp delSp modSp">
        <pc:chgData name="jaygaudse6069@gmail.com" userId="S::jaygaudse6069_gmail.com#ext#@bostoninstituteofanalyti399.onmicrosoft.com::772e6284-ad1d-4d8f-ba1e-15f2cefab82f" providerId="AD" clId="Web-{90293CCE-2690-FDA9-A86C-3E4A75346818}" dt="2023-05-31T08:57:40.157" v="587" actId="20577"/>
        <pc:sldMkLst>
          <pc:docMk/>
          <pc:sldMk cId="1756244935" sldId="281"/>
        </pc:sldMkLst>
        <pc:spChg chg="mod">
          <ac:chgData name="jaygaudse6069@gmail.com" userId="S::jaygaudse6069_gmail.com#ext#@bostoninstituteofanalyti399.onmicrosoft.com::772e6284-ad1d-4d8f-ba1e-15f2cefab82f" providerId="AD" clId="Web-{90293CCE-2690-FDA9-A86C-3E4A75346818}" dt="2023-05-31T08:57:40.157" v="587" actId="20577"/>
          <ac:spMkLst>
            <pc:docMk/>
            <pc:sldMk cId="1756244935" sldId="281"/>
            <ac:spMk id="3" creationId="{F475C9AF-9D59-03AE-C0F1-C37B155F644B}"/>
          </ac:spMkLst>
        </pc:spChg>
        <pc:spChg chg="mo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4" creationId="{6A8DED72-C023-B96B-4603-A34D7994C2BD}"/>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2" creationId="{AAAE94E3-A7DB-4868-B1E3-E49703488BBC}"/>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8" creationId="{3873B707-463F-40B0-8227-E8CC6C67EB25}"/>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0" creationId="{C13237C8-E62C-4F0D-A318-BD6FB6C2D138}"/>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2" creationId="{19C9EAEA-39D0-4B0E-A0EB-51E7B26740B1}"/>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4" creationId="{8CB5D2D7-DF65-4E86-BFBA-FFB9B5ACEB64}"/>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9" creationId="{2B97F24A-32CE-4C1C-A50D-3016B394DCFB}"/>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31" creationId="{CD8B4F24-440B-49E9-B85D-733523DC064B}"/>
          </ac:spMkLst>
        </pc:spChg>
        <pc:grpChg chg="del">
          <ac:chgData name="jaygaudse6069@gmail.com" userId="S::jaygaudse6069_gmail.com#ext#@bostoninstituteofanalyti399.onmicrosoft.com::772e6284-ad1d-4d8f-ba1e-15f2cefab82f" providerId="AD" clId="Web-{90293CCE-2690-FDA9-A86C-3E4A75346818}" dt="2023-05-31T07:34:23.618" v="243"/>
          <ac:grpSpMkLst>
            <pc:docMk/>
            <pc:sldMk cId="1756244935" sldId="281"/>
            <ac:grpSpMk id="14" creationId="{1DE889C7-FAD6-4397-98E2-05D503484459}"/>
          </ac:grpSpMkLst>
        </pc:grpChg>
        <pc:picChg chg="mod">
          <ac:chgData name="jaygaudse6069@gmail.com" userId="S::jaygaudse6069_gmail.com#ext#@bostoninstituteofanalyti399.onmicrosoft.com::772e6284-ad1d-4d8f-ba1e-15f2cefab82f" providerId="AD" clId="Web-{90293CCE-2690-FDA9-A86C-3E4A75346818}" dt="2023-05-31T07:34:23.618" v="243"/>
          <ac:picMkLst>
            <pc:docMk/>
            <pc:sldMk cId="1756244935" sldId="281"/>
            <ac:picMk id="7" creationId="{4019A7C7-4F37-4807-89DC-50EF4BBEB556}"/>
          </ac:picMkLst>
        </pc:picChg>
      </pc:sldChg>
      <pc:sldChg chg="addSp delSp modSp mod setBg">
        <pc:chgData name="jaygaudse6069@gmail.com" userId="S::jaygaudse6069_gmail.com#ext#@bostoninstituteofanalyti399.onmicrosoft.com::772e6284-ad1d-4d8f-ba1e-15f2cefab82f" providerId="AD" clId="Web-{90293CCE-2690-FDA9-A86C-3E4A75346818}" dt="2023-05-31T07:34:04.195" v="242" actId="14100"/>
        <pc:sldMkLst>
          <pc:docMk/>
          <pc:sldMk cId="845138166" sldId="282"/>
        </pc:sldMkLst>
        <pc:spChg chg="mod ord">
          <ac:chgData name="jaygaudse6069@gmail.com" userId="S::jaygaudse6069_gmail.com#ext#@bostoninstituteofanalyti399.onmicrosoft.com::772e6284-ad1d-4d8f-ba1e-15f2cefab82f" providerId="AD" clId="Web-{90293CCE-2690-FDA9-A86C-3E4A75346818}" dt="2023-05-31T07:34:04.195" v="242" actId="14100"/>
          <ac:spMkLst>
            <pc:docMk/>
            <pc:sldMk cId="845138166" sldId="282"/>
            <ac:spMk id="3" creationId="{718A9091-B154-9159-A546-6E02BBD646D1}"/>
          </ac:spMkLst>
        </pc:spChg>
        <pc:spChg chg="add del mod ord">
          <ac:chgData name="jaygaudse6069@gmail.com" userId="S::jaygaudse6069_gmail.com#ext#@bostoninstituteofanalyti399.onmicrosoft.com::772e6284-ad1d-4d8f-ba1e-15f2cefab82f" providerId="AD" clId="Web-{90293CCE-2690-FDA9-A86C-3E4A75346818}" dt="2023-05-31T07:33:12.756" v="233" actId="20577"/>
          <ac:spMkLst>
            <pc:docMk/>
            <pc:sldMk cId="845138166" sldId="282"/>
            <ac:spMk id="4" creationId="{AF705C50-26A0-C636-6C70-FEF37689EBB0}"/>
          </ac:spMkLst>
        </pc:spChg>
        <pc:spChg chg="mod">
          <ac:chgData name="jaygaudse6069@gmail.com" userId="S::jaygaudse6069_gmail.com#ext#@bostoninstituteofanalyti399.onmicrosoft.com::772e6284-ad1d-4d8f-ba1e-15f2cefab82f" providerId="AD" clId="Web-{90293CCE-2690-FDA9-A86C-3E4A75346818}" dt="2023-05-31T07:33:49.069" v="240" actId="1076"/>
          <ac:spMkLst>
            <pc:docMk/>
            <pc:sldMk cId="845138166" sldId="282"/>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7:22:08.701" v="176" actId="14100"/>
          <ac:spMkLst>
            <pc:docMk/>
            <pc:sldMk cId="845138166" sldId="282"/>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0" creationId="{17891482-C38A-4F0C-8183-0121632F0E47}"/>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2" creationId="{DA4B6E73-2318-4814-8EB1-306D53723691}"/>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7"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9"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22:13.732" v="177"/>
          <ac:grpSpMkLst>
            <pc:docMk/>
            <pc:sldMk cId="845138166" sldId="282"/>
            <ac:grpSpMk id="15"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7:31:57.987" v="227"/>
          <ac:picMkLst>
            <pc:docMk/>
            <pc:sldMk cId="845138166" sldId="282"/>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7:32:57.943" v="231" actId="1076"/>
          <ac:picMkLst>
            <pc:docMk/>
            <pc:sldMk cId="845138166" sldId="282"/>
            <ac:picMk id="5" creationId="{772E9BEC-7E8C-19AF-0A8F-3DD7DDFB05A5}"/>
          </ac:picMkLst>
        </pc:picChg>
        <pc:picChg chg="mod">
          <ac:chgData name="jaygaudse6069@gmail.com" userId="S::jaygaudse6069_gmail.com#ext#@bostoninstituteofanalyti399.onmicrosoft.com::772e6284-ad1d-4d8f-ba1e-15f2cefab82f" providerId="AD" clId="Web-{90293CCE-2690-FDA9-A86C-3E4A75346818}" dt="2023-05-31T07:33:54.898" v="241" actId="1076"/>
          <ac:picMkLst>
            <pc:docMk/>
            <pc:sldMk cId="845138166" sldId="282"/>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7:33:31.991" v="237" actId="14100"/>
          <ac:picMkLst>
            <pc:docMk/>
            <pc:sldMk cId="845138166" sldId="282"/>
            <ac:picMk id="9" creationId="{1F39A18C-641F-B186-D633-64129F4337D2}"/>
          </ac:picMkLst>
        </pc:picChg>
      </pc:sldChg>
      <pc:sldChg chg="addSp delSp modSp mod ord setBg">
        <pc:chgData name="jaygaudse6069@gmail.com" userId="S::jaygaudse6069_gmail.com#ext#@bostoninstituteofanalyti399.onmicrosoft.com::772e6284-ad1d-4d8f-ba1e-15f2cefab82f" providerId="AD" clId="Web-{90293CCE-2690-FDA9-A86C-3E4A75346818}" dt="2023-05-31T11:48:38.169" v="764" actId="1076"/>
        <pc:sldMkLst>
          <pc:docMk/>
          <pc:sldMk cId="3647430003" sldId="296"/>
        </pc:sldMkLst>
        <pc:spChg chg="add mo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2" creationId="{C83628DB-90AC-44BE-26BE-C03CD526BBBA}"/>
          </ac:spMkLst>
        </pc:spChg>
        <pc:spChg chg="or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4" creationId="{3804DA55-A2BC-B478-B4D7-2BB61B11813A}"/>
          </ac:spMkLst>
        </pc:spChg>
        <pc:spChg chg="mod ord">
          <ac:chgData name="jaygaudse6069@gmail.com" userId="S::jaygaudse6069_gmail.com#ext#@bostoninstituteofanalyti399.onmicrosoft.com::772e6284-ad1d-4d8f-ba1e-15f2cefab82f" providerId="AD" clId="Web-{90293CCE-2690-FDA9-A86C-3E4A75346818}" dt="2023-05-31T11:40:22.043" v="761" actId="20577"/>
          <ac:spMkLst>
            <pc:docMk/>
            <pc:sldMk cId="3647430003" sldId="296"/>
            <ac:spMk id="5" creationId="{B3D9E085-DDFB-12BB-4053-A8F1D428FD40}"/>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3" creationId="{9D25F302-27C5-414F-97F8-6EA0A6C028BA}"/>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5" creationId="{830A36F8-48C2-4842-A87B-8CE8DF4E7FD2}"/>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7" creationId="{086A5A31-B10A-4793-84D4-D785959AE5B8}"/>
          </ac:spMkLst>
        </pc:spChg>
        <pc:picChg chg="mod ord">
          <ac:chgData name="jaygaudse6069@gmail.com" userId="S::jaygaudse6069_gmail.com#ext#@bostoninstituteofanalyti399.onmicrosoft.com::772e6284-ad1d-4d8f-ba1e-15f2cefab82f" providerId="AD" clId="Web-{90293CCE-2690-FDA9-A86C-3E4A75346818}" dt="2023-05-31T11:48:38.169" v="764" actId="1076"/>
          <ac:picMkLst>
            <pc:docMk/>
            <pc:sldMk cId="3647430003" sldId="296"/>
            <ac:picMk id="3" creationId="{781CE56D-50D5-D2CC-49DF-C5B50A571BEA}"/>
          </ac:picMkLst>
        </pc:picChg>
        <pc:picChg chg="del mod">
          <ac:chgData name="jaygaudse6069@gmail.com" userId="S::jaygaudse6069_gmail.com#ext#@bostoninstituteofanalyti399.onmicrosoft.com::772e6284-ad1d-4d8f-ba1e-15f2cefab82f" providerId="AD" clId="Web-{90293CCE-2690-FDA9-A86C-3E4A75346818}" dt="2023-05-31T11:34:31.813" v="690"/>
          <ac:picMkLst>
            <pc:docMk/>
            <pc:sldMk cId="3647430003" sldId="296"/>
            <ac:picMk id="6" creationId="{4A2BE48B-48F7-4E62-8299-646F465DC426}"/>
          </ac:picMkLst>
        </pc:picChg>
        <pc:picChg chg="add mod ord">
          <ac:chgData name="jaygaudse6069@gmail.com" userId="S::jaygaudse6069_gmail.com#ext#@bostoninstituteofanalyti399.onmicrosoft.com::772e6284-ad1d-4d8f-ba1e-15f2cefab82f" providerId="AD" clId="Web-{90293CCE-2690-FDA9-A86C-3E4A75346818}" dt="2023-05-31T11:37:37.506" v="734" actId="1076"/>
          <ac:picMkLst>
            <pc:docMk/>
            <pc:sldMk cId="3647430003" sldId="296"/>
            <ac:picMk id="7" creationId="{62E4F2C8-44A8-8B2E-E9F0-F046BD831D7B}"/>
          </ac:picMkLst>
        </pc:picChg>
        <pc:picChg chg="add mod modCrop">
          <ac:chgData name="jaygaudse6069@gmail.com" userId="S::jaygaudse6069_gmail.com#ext#@bostoninstituteofanalyti399.onmicrosoft.com::772e6284-ad1d-4d8f-ba1e-15f2cefab82f" providerId="AD" clId="Web-{90293CCE-2690-FDA9-A86C-3E4A75346818}" dt="2023-05-31T11:37:27.272" v="733" actId="14100"/>
          <ac:picMkLst>
            <pc:docMk/>
            <pc:sldMk cId="3647430003" sldId="296"/>
            <ac:picMk id="8" creationId="{765648B4-BB90-B252-5FA6-E3ADC20B55E6}"/>
          </ac:picMkLst>
        </pc:picChg>
        <pc:picChg chg="add mod">
          <ac:chgData name="jaygaudse6069@gmail.com" userId="S::jaygaudse6069_gmail.com#ext#@bostoninstituteofanalyti399.onmicrosoft.com::772e6284-ad1d-4d8f-ba1e-15f2cefab82f" providerId="AD" clId="Web-{90293CCE-2690-FDA9-A86C-3E4A75346818}" dt="2023-05-31T11:40:55.154" v="763" actId="1076"/>
          <ac:picMkLst>
            <pc:docMk/>
            <pc:sldMk cId="3647430003" sldId="296"/>
            <ac:picMk id="9" creationId="{D25DC901-3D0F-7658-FFF1-0E6698FF1830}"/>
          </ac:picMkLst>
        </pc:picChg>
      </pc:sldChg>
      <pc:sldChg chg="ord">
        <pc:chgData name="jaygaudse6069@gmail.com" userId="S::jaygaudse6069_gmail.com#ext#@bostoninstituteofanalyti399.onmicrosoft.com::772e6284-ad1d-4d8f-ba1e-15f2cefab82f" providerId="AD" clId="Web-{90293CCE-2690-FDA9-A86C-3E4A75346818}" dt="2023-05-31T07:17:30.066" v="135"/>
        <pc:sldMkLst>
          <pc:docMk/>
          <pc:sldMk cId="3950455689" sldId="297"/>
        </pc:sldMkLst>
      </pc:sldChg>
      <pc:sldChg chg="modSp ord">
        <pc:chgData name="jaygaudse6069@gmail.com" userId="S::jaygaudse6069_gmail.com#ext#@bostoninstituteofanalyti399.onmicrosoft.com::772e6284-ad1d-4d8f-ba1e-15f2cefab82f" providerId="AD" clId="Web-{90293CCE-2690-FDA9-A86C-3E4A75346818}" dt="2023-05-31T08:54:21.415" v="562" actId="1076"/>
        <pc:sldMkLst>
          <pc:docMk/>
          <pc:sldMk cId="1052015915" sldId="298"/>
        </pc:sldMkLst>
        <pc:picChg chg="mod">
          <ac:chgData name="jaygaudse6069@gmail.com" userId="S::jaygaudse6069_gmail.com#ext#@bostoninstituteofanalyti399.onmicrosoft.com::772e6284-ad1d-4d8f-ba1e-15f2cefab82f" providerId="AD" clId="Web-{90293CCE-2690-FDA9-A86C-3E4A75346818}" dt="2023-05-31T08:54:21.415" v="562" actId="1076"/>
          <ac:picMkLst>
            <pc:docMk/>
            <pc:sldMk cId="1052015915" sldId="298"/>
            <ac:picMk id="3" creationId="{83CA32FE-FFDE-B04A-0B16-9BA32BE0B3A8}"/>
          </ac:picMkLst>
        </pc:picChg>
      </pc:sldChg>
      <pc:sldChg chg="del">
        <pc:chgData name="jaygaudse6069@gmail.com" userId="S::jaygaudse6069_gmail.com#ext#@bostoninstituteofanalyti399.onmicrosoft.com::772e6284-ad1d-4d8f-ba1e-15f2cefab82f" providerId="AD" clId="Web-{90293CCE-2690-FDA9-A86C-3E4A75346818}" dt="2023-05-31T07:17:50.551" v="138"/>
        <pc:sldMkLst>
          <pc:docMk/>
          <pc:sldMk cId="1290067439" sldId="300"/>
        </pc:sldMkLst>
      </pc:sldChg>
      <pc:sldChg chg="del">
        <pc:chgData name="jaygaudse6069@gmail.com" userId="S::jaygaudse6069_gmail.com#ext#@bostoninstituteofanalyti399.onmicrosoft.com::772e6284-ad1d-4d8f-ba1e-15f2cefab82f" providerId="AD" clId="Web-{90293CCE-2690-FDA9-A86C-3E4A75346818}" dt="2023-05-31T07:17:13.893" v="133"/>
        <pc:sldMkLst>
          <pc:docMk/>
          <pc:sldMk cId="3091168040" sldId="301"/>
        </pc:sldMkLst>
      </pc:sldChg>
      <pc:sldChg chg="addSp modSp del">
        <pc:chgData name="jaygaudse6069@gmail.com" userId="S::jaygaudse6069_gmail.com#ext#@bostoninstituteofanalyti399.onmicrosoft.com::772e6284-ad1d-4d8f-ba1e-15f2cefab82f" providerId="AD" clId="Web-{90293CCE-2690-FDA9-A86C-3E4A75346818}" dt="2023-05-31T07:17:37.801" v="136"/>
        <pc:sldMkLst>
          <pc:docMk/>
          <pc:sldMk cId="174580153" sldId="302"/>
        </pc:sldMkLst>
        <pc:spChg chg="add">
          <ac:chgData name="jaygaudse6069@gmail.com" userId="S::jaygaudse6069_gmail.com#ext#@bostoninstituteofanalyti399.onmicrosoft.com::772e6284-ad1d-4d8f-ba1e-15f2cefab82f" providerId="AD" clId="Web-{90293CCE-2690-FDA9-A86C-3E4A75346818}" dt="2023-05-31T07:15:23.936" v="122"/>
          <ac:spMkLst>
            <pc:docMk/>
            <pc:sldMk cId="174580153" sldId="302"/>
            <ac:spMk id="5" creationId="{F365C376-3E57-A325-C407-C076EA85CB47}"/>
          </ac:spMkLst>
        </pc:spChg>
        <pc:picChg chg="add mod">
          <ac:chgData name="jaygaudse6069@gmail.com" userId="S::jaygaudse6069_gmail.com#ext#@bostoninstituteofanalyti399.onmicrosoft.com::772e6284-ad1d-4d8f-ba1e-15f2cefab82f" providerId="AD" clId="Web-{90293CCE-2690-FDA9-A86C-3E4A75346818}" dt="2023-05-31T07:16:14.516" v="130" actId="14100"/>
          <ac:picMkLst>
            <pc:docMk/>
            <pc:sldMk cId="174580153" sldId="302"/>
            <ac:picMk id="3" creationId="{2118CA70-2C3E-2B80-74AF-B821C44A82A1}"/>
          </ac:picMkLst>
        </pc:picChg>
      </pc:sldChg>
      <pc:sldChg chg="del">
        <pc:chgData name="jaygaudse6069@gmail.com" userId="S::jaygaudse6069_gmail.com#ext#@bostoninstituteofanalyti399.onmicrosoft.com::772e6284-ad1d-4d8f-ba1e-15f2cefab82f" providerId="AD" clId="Web-{90293CCE-2690-FDA9-A86C-3E4A75346818}" dt="2023-05-31T07:17:44.941" v="137"/>
        <pc:sldMkLst>
          <pc:docMk/>
          <pc:sldMk cId="3149427604" sldId="303"/>
        </pc:sldMkLst>
      </pc:sldChg>
      <pc:sldChg chg="del">
        <pc:chgData name="jaygaudse6069@gmail.com" userId="S::jaygaudse6069_gmail.com#ext#@bostoninstituteofanalyti399.onmicrosoft.com::772e6284-ad1d-4d8f-ba1e-15f2cefab82f" providerId="AD" clId="Web-{90293CCE-2690-FDA9-A86C-3E4A75346818}" dt="2023-05-31T07:16:43.986" v="131"/>
        <pc:sldMkLst>
          <pc:docMk/>
          <pc:sldMk cId="2952116117" sldId="304"/>
        </pc:sldMkLst>
      </pc:sldChg>
      <pc:sldChg chg="addSp delSp modSp add del mod replId setBg setClrOvrMap">
        <pc:chgData name="jaygaudse6069@gmail.com" userId="S::jaygaudse6069_gmail.com#ext#@bostoninstituteofanalyti399.onmicrosoft.com::772e6284-ad1d-4d8f-ba1e-15f2cefab82f" providerId="AD" clId="Web-{90293CCE-2690-FDA9-A86C-3E4A75346818}" dt="2023-05-31T12:23:17.285" v="801"/>
        <pc:sldMkLst>
          <pc:docMk/>
          <pc:sldMk cId="3905584999" sldId="304"/>
        </pc:sldMkLst>
        <pc:spChg chg="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4" creationId="{15745E53-573F-C75E-81A7-7B627B42BBAE}"/>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8" creationId="{E35BD990-E826-3680-13E0-410C1E9DDC10}"/>
          </ac:spMkLst>
        </pc:spChg>
        <pc:spChg chg="add del mod ord">
          <ac:chgData name="jaygaudse6069@gmail.com" userId="S::jaygaudse6069_gmail.com#ext#@bostoninstituteofanalyti399.onmicrosoft.com::772e6284-ad1d-4d8f-ba1e-15f2cefab82f" providerId="AD" clId="Web-{90293CCE-2690-FDA9-A86C-3E4A75346818}" dt="2023-05-31T08:27:06.199" v="462"/>
          <ac:spMkLst>
            <pc:docMk/>
            <pc:sldMk cId="3905584999" sldId="304"/>
            <ac:spMk id="11" creationId="{7D98DD1C-FE0F-0A00-F473-7D358C21A9C3}"/>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6" creationId="{2A785343-5D24-4118-A2E4-665D196F60C2}"/>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8" creationId="{32F4D216-10B7-4DCA-A0A1-068E9E32F4F2}"/>
          </ac:spMkLst>
        </pc:spChg>
        <pc:spChg chg="add 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28" creationId="{AB902CB9-C7DC-4673-B7D5-F22DCF0EC54E}"/>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3" creationId="{2B97F24A-32CE-4C1C-A50D-3016B394DCFB}"/>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5" creationId="{CD8B4F24-440B-49E9-B85D-733523DC064B}"/>
          </ac:spMkLst>
        </pc:spChg>
        <pc:picChg chg="del mod ord">
          <ac:chgData name="jaygaudse6069@gmail.com" userId="S::jaygaudse6069_gmail.com#ext#@bostoninstituteofanalyti399.onmicrosoft.com::772e6284-ad1d-4d8f-ba1e-15f2cefab82f" providerId="AD" clId="Web-{90293CCE-2690-FDA9-A86C-3E4A75346818}" dt="2023-05-31T08:13:43.123" v="393"/>
          <ac:picMkLst>
            <pc:docMk/>
            <pc:sldMk cId="3905584999" sldId="304"/>
            <ac:picMk id="2" creationId="{BDB90223-5D15-41E3-9664-BD96C3BD25A2}"/>
          </ac:picMkLst>
        </pc:picChg>
        <pc:picChg chg="add del mod ord">
          <ac:chgData name="jaygaudse6069@gmail.com" userId="S::jaygaudse6069_gmail.com#ext#@bostoninstituteofanalyti399.onmicrosoft.com::772e6284-ad1d-4d8f-ba1e-15f2cefab82f" providerId="AD" clId="Web-{90293CCE-2690-FDA9-A86C-3E4A75346818}" dt="2023-05-31T08:28:51.265" v="468"/>
          <ac:picMkLst>
            <pc:docMk/>
            <pc:sldMk cId="3905584999" sldId="304"/>
            <ac:picMk id="5" creationId="{9FEA5BCB-3523-7734-95C6-EC5ED9BDE0E9}"/>
          </ac:picMkLst>
        </pc:picChg>
        <pc:picChg chg="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7" creationId="{4019A7C7-4F37-4807-89DC-50EF4BBEB556}"/>
          </ac:picMkLst>
        </pc:picChg>
        <pc:picChg chg="add del mod ord">
          <ac:chgData name="jaygaudse6069@gmail.com" userId="S::jaygaudse6069_gmail.com#ext#@bostoninstituteofanalyti399.onmicrosoft.com::772e6284-ad1d-4d8f-ba1e-15f2cefab82f" providerId="AD" clId="Web-{90293CCE-2690-FDA9-A86C-3E4A75346818}" dt="2023-05-31T08:13:53.530" v="395"/>
          <ac:picMkLst>
            <pc:docMk/>
            <pc:sldMk cId="3905584999" sldId="304"/>
            <ac:picMk id="9" creationId="{E06E51B4-B324-8BDA-5B19-72A484B61E16}"/>
          </ac:picMkLst>
        </pc:picChg>
        <pc:picChg chg="add del mod ord">
          <ac:chgData name="jaygaudse6069@gmail.com" userId="S::jaygaudse6069_gmail.com#ext#@bostoninstituteofanalyti399.onmicrosoft.com::772e6284-ad1d-4d8f-ba1e-15f2cefab82f" providerId="AD" clId="Web-{90293CCE-2690-FDA9-A86C-3E4A75346818}" dt="2023-05-31T08:13:58.640" v="397"/>
          <ac:picMkLst>
            <pc:docMk/>
            <pc:sldMk cId="3905584999" sldId="304"/>
            <ac:picMk id="10" creationId="{12453823-3270-9BAC-D8AE-9DF08FA79000}"/>
          </ac:picMkLst>
        </pc:picChg>
        <pc:picChg chg="add del mod">
          <ac:chgData name="jaygaudse6069@gmail.com" userId="S::jaygaudse6069_gmail.com#ext#@bostoninstituteofanalyti399.onmicrosoft.com::772e6284-ad1d-4d8f-ba1e-15f2cefab82f" providerId="AD" clId="Web-{90293CCE-2690-FDA9-A86C-3E4A75346818}" dt="2023-05-31T08:26:54.230" v="459"/>
          <ac:picMkLst>
            <pc:docMk/>
            <pc:sldMk cId="3905584999" sldId="304"/>
            <ac:picMk id="12" creationId="{8D998668-BB23-6F97-6BCF-765DAAE7AD46}"/>
          </ac:picMkLst>
        </pc:picChg>
        <pc:picChg chg="add del mod">
          <ac:chgData name="jaygaudse6069@gmail.com" userId="S::jaygaudse6069_gmail.com#ext#@bostoninstituteofanalyti399.onmicrosoft.com::772e6284-ad1d-4d8f-ba1e-15f2cefab82f" providerId="AD" clId="Web-{90293CCE-2690-FDA9-A86C-3E4A75346818}" dt="2023-05-31T08:26:57.152" v="460"/>
          <ac:picMkLst>
            <pc:docMk/>
            <pc:sldMk cId="3905584999" sldId="304"/>
            <ac:picMk id="13" creationId="{1A77B3AD-6090-E8FF-B5E3-A4CFC1ED7D9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4" creationId="{195D0001-0396-F18E-DEBC-B7E70923306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5" creationId="{7DE0A6E7-DCD8-EB4F-CDF7-8D4324607CF9}"/>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7" creationId="{5E2E9221-0D34-6240-7AE6-7B19338DE4AC}"/>
          </ac:picMkLst>
        </pc:picChg>
        <pc:picChg chg="add del mod">
          <ac:chgData name="jaygaudse6069@gmail.com" userId="S::jaygaudse6069_gmail.com#ext#@bostoninstituteofanalyti399.onmicrosoft.com::772e6284-ad1d-4d8f-ba1e-15f2cefab82f" providerId="AD" clId="Web-{90293CCE-2690-FDA9-A86C-3E4A75346818}" dt="2023-05-31T08:37:15.534" v="489"/>
          <ac:picMkLst>
            <pc:docMk/>
            <pc:sldMk cId="3905584999" sldId="304"/>
            <ac:picMk id="19" creationId="{7F8B5575-9F54-8452-42EB-A1BADFC33250}"/>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4" creationId="{CB93B75D-9043-8F2A-17DD-574DE90EC945}"/>
          </ac:picMkLst>
        </pc:picChg>
        <pc:picChg chg="add del mod">
          <ac:chgData name="jaygaudse6069@gmail.com" userId="S::jaygaudse6069_gmail.com#ext#@bostoninstituteofanalyti399.onmicrosoft.com::772e6284-ad1d-4d8f-ba1e-15f2cefab82f" providerId="AD" clId="Web-{90293CCE-2690-FDA9-A86C-3E4A75346818}" dt="2023-05-31T08:38:08.332" v="492"/>
          <ac:picMkLst>
            <pc:docMk/>
            <pc:sldMk cId="3905584999" sldId="304"/>
            <ac:picMk id="25" creationId="{50FFF497-9E63-AF27-5C93-5E96C716BB34}"/>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6" creationId="{2D527735-283E-1988-EF40-1C4F4AF49F15}"/>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7" creationId="{89DD4EF0-0777-DD76-2D15-7EC4B43AEBFE}"/>
          </ac:picMkLst>
        </pc:pic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0" creationId="{882DD753-EA38-4E86-91FB-05041A44A28E}"/>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1" creationId="{822A5670-0F7B-4199-AEAB-33FBA9CEA44D}"/>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2" creationId="{6DA63E78-7704-45EF-B5D3-EADDF5D82674}"/>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3" creationId="{8BB1744D-A7DF-4B65-B6E3-DCF12BB2D869}"/>
          </ac:cxnSpMkLst>
        </pc:cxnChg>
      </pc:sldChg>
      <pc:sldChg chg="addSp delSp modSp add mod replId setBg">
        <pc:chgData name="jaygaudse6069@gmail.com" userId="S::jaygaudse6069_gmail.com#ext#@bostoninstituteofanalyti399.onmicrosoft.com::772e6284-ad1d-4d8f-ba1e-15f2cefab82f" providerId="AD" clId="Web-{90293CCE-2690-FDA9-A86C-3E4A75346818}" dt="2023-05-31T09:13:05.206" v="681" actId="1076"/>
        <pc:sldMkLst>
          <pc:docMk/>
          <pc:sldMk cId="3559273396" sldId="305"/>
        </pc:sldMkLst>
        <pc:spChg chg="mod ord">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09:12:30.314" v="675" actId="1076"/>
          <ac:spMkLst>
            <pc:docMk/>
            <pc:sldMk cId="3559273396" sldId="305"/>
            <ac:spMk id="4" creationId="{610A72D7-8611-9701-960C-4D6B9B223C38}"/>
          </ac:spMkLst>
        </pc:spChg>
        <pc:spChg chg="mod ord">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6" creationId="{2FCBF0B7-94AB-BD25-B9D7-E5A88529D971}"/>
          </ac:spMkLst>
        </pc:spChg>
        <pc:spChg chg="mod ord">
          <ac:chgData name="jaygaudse6069@gmail.com" userId="S::jaygaudse6069_gmail.com#ext#@bostoninstituteofanalyti399.onmicrosoft.com::772e6284-ad1d-4d8f-ba1e-15f2cefab82f" providerId="AD" clId="Web-{90293CCE-2690-FDA9-A86C-3E4A75346818}" dt="2023-05-31T07:45:19.407" v="306" actId="14100"/>
          <ac:spMkLst>
            <pc:docMk/>
            <pc:sldMk cId="3559273396" sldId="305"/>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0" creationId="{F1E7273E-E5A3-4B1D-BE3E-56F045D92700}"/>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2" creationId="{9CF7FE1C-8BC5-4B0C-A2BC-93AB72C90FDD}"/>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4" creationId="{53B475F8-50AE-46A0-9943-B2B63183D50C}"/>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5" creationId="{75F6FDB4-2351-48C2-A863-2364A02343C0}"/>
          </ac:spMkLst>
        </pc:spChg>
        <pc:spChg chg="add del">
          <ac:chgData name="jaygaudse6069@gmail.com" userId="S::jaygaudse6069_gmail.com#ext#@bostoninstituteofanalyti399.onmicrosoft.com::772e6284-ad1d-4d8f-ba1e-15f2cefab82f" providerId="AD" clId="Web-{90293CCE-2690-FDA9-A86C-3E4A75346818}" dt="2023-05-31T07:43:40.169" v="291"/>
          <ac:spMkLst>
            <pc:docMk/>
            <pc:sldMk cId="3559273396" sldId="305"/>
            <ac:spMk id="40" creationId="{AE6CA01B-0DEB-4E9A-9768-B728DA42C1D4}"/>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8" creationId="{6D22FA1E-E02A-4FC5-BBA6-577D6DA0C8C8}"/>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9" creationId="{05D27520-F270-4F3D-A46E-76A337B6E167}"/>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1"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2"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43:18.746" v="288"/>
          <ac:grpSpMkLst>
            <pc:docMk/>
            <pc:sldMk cId="3559273396" sldId="305"/>
            <ac:grpSpMk id="15" creationId="{1DE889C7-FAD6-4397-98E2-05D503484459}"/>
          </ac:grpSpMkLst>
        </pc:grpChg>
        <pc:grpChg chg="add del">
          <ac:chgData name="jaygaudse6069@gmail.com" userId="S::jaygaudse6069_gmail.com#ext#@bostoninstituteofanalyti399.onmicrosoft.com::772e6284-ad1d-4d8f-ba1e-15f2cefab82f" providerId="AD" clId="Web-{90293CCE-2690-FDA9-A86C-3E4A75346818}" dt="2023-05-31T07:43:40.169" v="291"/>
          <ac:grpSpMkLst>
            <pc:docMk/>
            <pc:sldMk cId="3559273396" sldId="305"/>
            <ac:grpSpMk id="42" creationId="{A57D8C8E-634E-4E83-9657-225A4DFE47ED}"/>
          </ac:grpSpMkLst>
        </pc:grpChg>
        <pc:picChg chg="del mod ord">
          <ac:chgData name="jaygaudse6069@gmail.com" userId="S::jaygaudse6069_gmail.com#ext#@bostoninstituteofanalyti399.onmicrosoft.com::772e6284-ad1d-4d8f-ba1e-15f2cefab82f" providerId="AD" clId="Web-{90293CCE-2690-FDA9-A86C-3E4A75346818}" dt="2023-05-31T07:37:01.139" v="253"/>
          <ac:picMkLst>
            <pc:docMk/>
            <pc:sldMk cId="3559273396" sldId="305"/>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9:13:05.206" v="681"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90293CCE-2690-FDA9-A86C-3E4A75346818}" dt="2023-05-31T07:45:36.751" v="310" actId="1076"/>
          <ac:picMkLst>
            <pc:docMk/>
            <pc:sldMk cId="3559273396" sldId="305"/>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9:12:52.971" v="680" actId="1076"/>
          <ac:picMkLst>
            <pc:docMk/>
            <pc:sldMk cId="3559273396" sldId="305"/>
            <ac:picMk id="9" creationId="{0CB34209-72E2-54C0-8133-7B6C9D16162B}"/>
          </ac:picMkLst>
        </pc:picChg>
      </pc:sldChg>
      <pc:sldChg chg="addSp modSp add replId">
        <pc:chgData name="jaygaudse6069@gmail.com" userId="S::jaygaudse6069_gmail.com#ext#@bostoninstituteofanalyti399.onmicrosoft.com::772e6284-ad1d-4d8f-ba1e-15f2cefab82f" providerId="AD" clId="Web-{90293CCE-2690-FDA9-A86C-3E4A75346818}" dt="2023-05-31T12:23:19.270" v="802" actId="1076"/>
        <pc:sldMkLst>
          <pc:docMk/>
          <pc:sldMk cId="2286214769" sldId="306"/>
        </pc:sldMkLst>
        <pc:spChg chg="mod">
          <ac:chgData name="jaygaudse6069@gmail.com" userId="S::jaygaudse6069_gmail.com#ext#@bostoninstituteofanalyti399.onmicrosoft.com::772e6284-ad1d-4d8f-ba1e-15f2cefab82f" providerId="AD" clId="Web-{90293CCE-2690-FDA9-A86C-3E4A75346818}" dt="2023-05-31T08:45:43.787" v="523" actId="1076"/>
          <ac:spMkLst>
            <pc:docMk/>
            <pc:sldMk cId="2286214769" sldId="306"/>
            <ac:spMk id="3" creationId="{718A9091-B154-9159-A546-6E02BBD646D1}"/>
          </ac:spMkLst>
        </pc:spChg>
        <pc:spChg chg="add mod">
          <ac:chgData name="jaygaudse6069@gmail.com" userId="S::jaygaudse6069_gmail.com#ext#@bostoninstituteofanalyti399.onmicrosoft.com::772e6284-ad1d-4d8f-ba1e-15f2cefab82f" providerId="AD" clId="Web-{90293CCE-2690-FDA9-A86C-3E4A75346818}" dt="2023-05-31T08:46:00.256" v="525" actId="1076"/>
          <ac:spMkLst>
            <pc:docMk/>
            <pc:sldMk cId="2286214769" sldId="306"/>
            <ac:spMk id="4" creationId="{CC3688CA-B3FD-4556-61D2-797280C5F228}"/>
          </ac:spMkLst>
        </pc:spChg>
        <pc:spChg chg="mod">
          <ac:chgData name="jaygaudse6069@gmail.com" userId="S::jaygaudse6069_gmail.com#ext#@bostoninstituteofanalyti399.onmicrosoft.com::772e6284-ad1d-4d8f-ba1e-15f2cefab82f" providerId="AD" clId="Web-{90293CCE-2690-FDA9-A86C-3E4A75346818}" dt="2023-05-31T08:45:50.802" v="524" actId="1076"/>
          <ac:spMkLst>
            <pc:docMk/>
            <pc:sldMk cId="2286214769" sldId="306"/>
            <ac:spMk id="6" creationId="{2FCBF0B7-94AB-BD25-B9D7-E5A88529D971}"/>
          </ac:spMkLst>
        </pc:spChg>
        <pc:picChg chg="mod">
          <ac:chgData name="jaygaudse6069@gmail.com" userId="S::jaygaudse6069_gmail.com#ext#@bostoninstituteofanalyti399.onmicrosoft.com::772e6284-ad1d-4d8f-ba1e-15f2cefab82f" providerId="AD" clId="Web-{90293CCE-2690-FDA9-A86C-3E4A75346818}" dt="2023-05-31T12:23:19.270" v="802" actId="1076"/>
          <ac:picMkLst>
            <pc:docMk/>
            <pc:sldMk cId="2286214769" sldId="306"/>
            <ac:picMk id="2" creationId="{BDB90223-5D15-41E3-9664-BD96C3BD25A2}"/>
          </ac:picMkLst>
        </pc:picChg>
        <pc:picChg chg="add mod">
          <ac:chgData name="jaygaudse6069@gmail.com" userId="S::jaygaudse6069_gmail.com#ext#@bostoninstituteofanalyti399.onmicrosoft.com::772e6284-ad1d-4d8f-ba1e-15f2cefab82f" providerId="AD" clId="Web-{90293CCE-2690-FDA9-A86C-3E4A75346818}" dt="2023-05-31T08:47:09.102" v="530" actId="14100"/>
          <ac:picMkLst>
            <pc:docMk/>
            <pc:sldMk cId="2286214769" sldId="306"/>
            <ac:picMk id="5" creationId="{1607E2A2-4AF8-3D37-3066-F0A2457926C9}"/>
          </ac:picMkLst>
        </pc:picChg>
        <pc:picChg chg="mod">
          <ac:chgData name="jaygaudse6069@gmail.com" userId="S::jaygaudse6069_gmail.com#ext#@bostoninstituteofanalyti399.onmicrosoft.com::772e6284-ad1d-4d8f-ba1e-15f2cefab82f" providerId="AD" clId="Web-{90293CCE-2690-FDA9-A86C-3E4A75346818}" dt="2023-05-31T08:50:50.501" v="544" actId="14100"/>
          <ac:picMkLst>
            <pc:docMk/>
            <pc:sldMk cId="2286214769" sldId="306"/>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08:48:36.730" v="534" actId="14100"/>
          <ac:picMkLst>
            <pc:docMk/>
            <pc:sldMk cId="2286214769" sldId="306"/>
            <ac:picMk id="9" creationId="{C0DD0FBC-4365-EFB7-C2CA-FB15FC499742}"/>
          </ac:picMkLst>
        </pc:picChg>
        <pc:picChg chg="add mod">
          <ac:chgData name="jaygaudse6069@gmail.com" userId="S::jaygaudse6069_gmail.com#ext#@bostoninstituteofanalyti399.onmicrosoft.com::772e6284-ad1d-4d8f-ba1e-15f2cefab82f" providerId="AD" clId="Web-{90293CCE-2690-FDA9-A86C-3E4A75346818}" dt="2023-05-31T08:52:46.646" v="559" actId="14100"/>
          <ac:picMkLst>
            <pc:docMk/>
            <pc:sldMk cId="2286214769" sldId="306"/>
            <ac:picMk id="10" creationId="{5EAEE698-1477-761F-D8EB-2D999C3EA372}"/>
          </ac:picMkLst>
        </pc:picChg>
        <pc:picChg chg="add mod">
          <ac:chgData name="jaygaudse6069@gmail.com" userId="S::jaygaudse6069_gmail.com#ext#@bostoninstituteofanalyti399.onmicrosoft.com::772e6284-ad1d-4d8f-ba1e-15f2cefab82f" providerId="AD" clId="Web-{90293CCE-2690-FDA9-A86C-3E4A75346818}" dt="2023-05-31T08:51:46.003" v="551" actId="14100"/>
          <ac:picMkLst>
            <pc:docMk/>
            <pc:sldMk cId="2286214769" sldId="306"/>
            <ac:picMk id="11" creationId="{77CCBD94-F402-F99C-CFFA-392D8E4843A9}"/>
          </ac:picMkLst>
        </pc:picChg>
        <pc:picChg chg="add mod">
          <ac:chgData name="jaygaudse6069@gmail.com" userId="S::jaygaudse6069_gmail.com#ext#@bostoninstituteofanalyti399.onmicrosoft.com::772e6284-ad1d-4d8f-ba1e-15f2cefab82f" providerId="AD" clId="Web-{90293CCE-2690-FDA9-A86C-3E4A75346818}" dt="2023-05-31T08:52:41.927" v="558" actId="1076"/>
          <ac:picMkLst>
            <pc:docMk/>
            <pc:sldMk cId="2286214769" sldId="306"/>
            <ac:picMk id="12" creationId="{7CF8BEF1-7B25-A71A-31B6-1364FE6544ED}"/>
          </ac:picMkLst>
        </pc:picChg>
      </pc:sldChg>
      <pc:sldChg chg="addSp delSp modSp add mod ord replId setBg">
        <pc:chgData name="jaygaudse6069@gmail.com" userId="S::jaygaudse6069_gmail.com#ext#@bostoninstituteofanalyti399.onmicrosoft.com::772e6284-ad1d-4d8f-ba1e-15f2cefab82f" providerId="AD" clId="Web-{90293CCE-2690-FDA9-A86C-3E4A75346818}" dt="2023-05-31T09:03:10.044" v="655" actId="1076"/>
        <pc:sldMkLst>
          <pc:docMk/>
          <pc:sldMk cId="859933508" sldId="307"/>
        </pc:sldMkLst>
        <pc:spChg chg="add mod ord">
          <ac:chgData name="jaygaudse6069@gmail.com" userId="S::jaygaudse6069_gmail.com#ext#@bostoninstituteofanalyti399.onmicrosoft.com::772e6284-ad1d-4d8f-ba1e-15f2cefab82f" providerId="AD" clId="Web-{90293CCE-2690-FDA9-A86C-3E4A75346818}" dt="2023-05-31T09:03:01.794" v="653" actId="1076"/>
          <ac:spMkLst>
            <pc:docMk/>
            <pc:sldMk cId="859933508" sldId="307"/>
            <ac:spMk id="5" creationId="{A6AC1149-7024-A0EC-BA8D-C498B1A7C028}"/>
          </ac:spMkLst>
        </pc:spChg>
        <pc:spChg chg="mod">
          <ac:chgData name="jaygaudse6069@gmail.com" userId="S::jaygaudse6069_gmail.com#ext#@bostoninstituteofanalyti399.onmicrosoft.com::772e6284-ad1d-4d8f-ba1e-15f2cefab82f" providerId="AD" clId="Web-{90293CCE-2690-FDA9-A86C-3E4A75346818}" dt="2023-05-31T09:03:04.935" v="654" actId="1076"/>
          <ac:spMkLst>
            <pc:docMk/>
            <pc:sldMk cId="859933508" sldId="307"/>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8:54:47.947" v="566"/>
          <ac:spMkLst>
            <pc:docMk/>
            <pc:sldMk cId="859933508" sldId="307"/>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3" creationId="{53E60C6D-4E85-4E14-BCDF-BF15C241F7CA}"/>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5" creationId="{7D42D292-4C48-479B-9E59-E29CD9871C0C}"/>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7" creationId="{533DF362-939D-4EEE-8DC4-6B54607E561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0"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0" creationId="{8B3A2D1A-45FC-4F95-B150-1C13EF2F6D09}"/>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2" creationId="{39C3C864-C625-4883-B868-9A4C470F4DD5}"/>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4" creationId="{4300840D-0A0B-4512-BACA-B439D5B9C57C}"/>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5" creationId="{C4285719-470E-454C-AF62-8323075F1F5B}"/>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6" creationId="{D2B78728-A580-49A7-84F9-6EF6F583ADE0}"/>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7" creationId="{CD9FE4EF-C4D8-49A0-B2FF-81D8DB7D8A24}"/>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8" creationId="{38FAA1A1-D861-433F-88FA-1E9D6FD31D11}"/>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40" creationId="{8D71EDA1-87BF-4D5D-AB79-F346FD19278A}"/>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4" creationId="{0007FE00-9498-4706-B255-6437B0252C02}"/>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6" creationId="{66E48AFA-8884-4F68-A44F-D2C1E8609C5A}"/>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7" creationId="{969D19A6-08CB-498C-93EC-3FFB021FC68A}"/>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49" creationId="{131BAD53-4E89-4F62-BBB7-26359763ED39}"/>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50" creationId="{62756DA2-40EB-4C6F-B962-5822FFB54FB6}"/>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4" creationId="{0007FE00-9498-4706-B255-6437B0252C02}"/>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9" creationId="{2EB492CD-616E-47F8-933B-5E2D952A0593}"/>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1" creationId="{59383CF9-23B5-4335-9B21-1791C4CF1C75}"/>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3" creationId="{0007FE00-9498-4706-B255-6437B0252C02}"/>
          </ac:spMkLst>
        </pc:spChg>
        <pc:grpChg chg="add del">
          <ac:chgData name="jaygaudse6069@gmail.com" userId="S::jaygaudse6069_gmail.com#ext#@bostoninstituteofanalyti399.onmicrosoft.com::772e6284-ad1d-4d8f-ba1e-15f2cefab82f" providerId="AD" clId="Web-{90293CCE-2690-FDA9-A86C-3E4A75346818}" dt="2023-05-31T08:55:23.636" v="578"/>
          <ac:grpSpMkLst>
            <pc:docMk/>
            <pc:sldMk cId="859933508" sldId="307"/>
            <ac:grpSpMk id="22"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8:54:55.619" v="567"/>
          <ac:picMkLst>
            <pc:docMk/>
            <pc:sldMk cId="859933508" sldId="307"/>
            <ac:picMk id="2" creationId="{BDB90223-5D15-41E3-9664-BD96C3BD25A2}"/>
          </ac:picMkLst>
        </pc:picChg>
        <pc:picChg chg="mod">
          <ac:chgData name="jaygaudse6069@gmail.com" userId="S::jaygaudse6069_gmail.com#ext#@bostoninstituteofanalyti399.onmicrosoft.com::772e6284-ad1d-4d8f-ba1e-15f2cefab82f" providerId="AD" clId="Web-{90293CCE-2690-FDA9-A86C-3E4A75346818}" dt="2023-05-31T09:03:10.044" v="655" actId="1076"/>
          <ac:picMkLst>
            <pc:docMk/>
            <pc:sldMk cId="859933508" sldId="307"/>
            <ac:picMk id="7" creationId="{4019A7C7-4F37-4807-89DC-50EF4BBEB556}"/>
          </ac:picMkLst>
        </pc:picChg>
      </pc:sldChg>
      <pc:sldChg chg="add ord replId">
        <pc:chgData name="jaygaudse6069@gmail.com" userId="S::jaygaudse6069_gmail.com#ext#@bostoninstituteofanalyti399.onmicrosoft.com::772e6284-ad1d-4d8f-ba1e-15f2cefab82f" providerId="AD" clId="Web-{90293CCE-2690-FDA9-A86C-3E4A75346818}" dt="2023-05-31T08:58:47.784" v="589"/>
        <pc:sldMkLst>
          <pc:docMk/>
          <pc:sldMk cId="744809205" sldId="308"/>
        </pc:sldMkLst>
      </pc:sldChg>
      <pc:sldChg chg="add replId">
        <pc:chgData name="jaygaudse6069@gmail.com" userId="S::jaygaudse6069_gmail.com#ext#@bostoninstituteofanalyti399.onmicrosoft.com::772e6284-ad1d-4d8f-ba1e-15f2cefab82f" providerId="AD" clId="Web-{90293CCE-2690-FDA9-A86C-3E4A75346818}" dt="2023-05-31T08:58:39.096" v="588"/>
        <pc:sldMkLst>
          <pc:docMk/>
          <pc:sldMk cId="3993113922" sldId="309"/>
        </pc:sldMkLst>
      </pc:sldChg>
      <pc:sldChg chg="add replId">
        <pc:chgData name="jaygaudse6069@gmail.com" userId="S::jaygaudse6069_gmail.com#ext#@bostoninstituteofanalyti399.onmicrosoft.com::772e6284-ad1d-4d8f-ba1e-15f2cefab82f" providerId="AD" clId="Web-{90293CCE-2690-FDA9-A86C-3E4A75346818}" dt="2023-05-31T11:37:49.601" v="735"/>
        <pc:sldMkLst>
          <pc:docMk/>
          <pc:sldMk cId="1296933041" sldId="310"/>
        </pc:sldMkLst>
      </pc:sldChg>
      <pc:sldChg chg="add replId">
        <pc:chgData name="jaygaudse6069@gmail.com" userId="S::jaygaudse6069_gmail.com#ext#@bostoninstituteofanalyti399.onmicrosoft.com::772e6284-ad1d-4d8f-ba1e-15f2cefab82f" providerId="AD" clId="Web-{90293CCE-2690-FDA9-A86C-3E4A75346818}" dt="2023-05-31T11:37:52.679" v="736"/>
        <pc:sldMkLst>
          <pc:docMk/>
          <pc:sldMk cId="2729877128" sldId="311"/>
        </pc:sldMkLst>
      </pc:sldChg>
      <pc:sldChg chg="add replId">
        <pc:chgData name="jaygaudse6069@gmail.com" userId="S::jaygaudse6069_gmail.com#ext#@bostoninstituteofanalyti399.onmicrosoft.com::772e6284-ad1d-4d8f-ba1e-15f2cefab82f" providerId="AD" clId="Web-{90293CCE-2690-FDA9-A86C-3E4A75346818}" dt="2023-05-31T11:37:55.007" v="737"/>
        <pc:sldMkLst>
          <pc:docMk/>
          <pc:sldMk cId="3529524057" sldId="312"/>
        </pc:sldMkLst>
      </pc:sldChg>
      <pc:sldChg chg="addSp delSp modSp add replId">
        <pc:chgData name="jaygaudse6069@gmail.com" userId="S::jaygaudse6069_gmail.com#ext#@bostoninstituteofanalyti399.onmicrosoft.com::772e6284-ad1d-4d8f-ba1e-15f2cefab82f" providerId="AD" clId="Web-{90293CCE-2690-FDA9-A86C-3E4A75346818}" dt="2023-05-31T12:38:18.909" v="878" actId="1076"/>
        <pc:sldMkLst>
          <pc:docMk/>
          <pc:sldMk cId="2343143288" sldId="313"/>
        </pc:sldMkLst>
        <pc:spChg chg="add del mod">
          <ac:chgData name="jaygaudse6069@gmail.com" userId="S::jaygaudse6069_gmail.com#ext#@bostoninstituteofanalyti399.onmicrosoft.com::772e6284-ad1d-4d8f-ba1e-15f2cefab82f" providerId="AD" clId="Web-{90293CCE-2690-FDA9-A86C-3E4A75346818}" dt="2023-05-31T12:35:34.872" v="868" actId="20577"/>
          <ac:spMkLst>
            <pc:docMk/>
            <pc:sldMk cId="2343143288" sldId="313"/>
            <ac:spMk id="4" creationId="{2ED4A068-4FB2-BA93-F994-879FA2F727F1}"/>
          </ac:spMkLst>
        </pc:spChg>
        <pc:spChg chg="add del mod">
          <ac:chgData name="jaygaudse6069@gmail.com" userId="S::jaygaudse6069_gmail.com#ext#@bostoninstituteofanalyti399.onmicrosoft.com::772e6284-ad1d-4d8f-ba1e-15f2cefab82f" providerId="AD" clId="Web-{90293CCE-2690-FDA9-A86C-3E4A75346818}" dt="2023-05-31T12:34:59.465" v="849"/>
          <ac:spMkLst>
            <pc:docMk/>
            <pc:sldMk cId="2343143288" sldId="313"/>
            <ac:spMk id="5" creationId="{DE38C7D4-3011-4765-0184-555A8233B52D}"/>
          </ac:spMkLst>
        </pc:spChg>
        <pc:spChg chg="mod">
          <ac:chgData name="jaygaudse6069@gmail.com" userId="S::jaygaudse6069_gmail.com#ext#@bostoninstituteofanalyti399.onmicrosoft.com::772e6284-ad1d-4d8f-ba1e-15f2cefab82f" providerId="AD" clId="Web-{90293CCE-2690-FDA9-A86C-3E4A75346818}" dt="2023-05-31T12:37:24.970" v="875" actId="1076"/>
          <ac:spMkLst>
            <pc:docMk/>
            <pc:sldMk cId="2343143288" sldId="313"/>
            <ac:spMk id="8" creationId="{E35BD990-E826-3680-13E0-410C1E9DDC10}"/>
          </ac:spMkLst>
        </pc:spChg>
        <pc:picChg chg="mod">
          <ac:chgData name="jaygaudse6069@gmail.com" userId="S::jaygaudse6069_gmail.com#ext#@bostoninstituteofanalyti399.onmicrosoft.com::772e6284-ad1d-4d8f-ba1e-15f2cefab82f" providerId="AD" clId="Web-{90293CCE-2690-FDA9-A86C-3E4A75346818}" dt="2023-05-31T12:38:18.909" v="878" actId="1076"/>
          <ac:picMkLst>
            <pc:docMk/>
            <pc:sldMk cId="2343143288" sldId="313"/>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37:12.079" v="874" actId="1076"/>
          <ac:picMkLst>
            <pc:docMk/>
            <pc:sldMk cId="2343143288" sldId="313"/>
            <ac:picMk id="9" creationId="{01127128-83B5-84B6-7D77-A67AC72A6525}"/>
          </ac:picMkLst>
        </pc:picChg>
        <pc:picChg chg="add mod">
          <ac:chgData name="jaygaudse6069@gmail.com" userId="S::jaygaudse6069_gmail.com#ext#@bostoninstituteofanalyti399.onmicrosoft.com::772e6284-ad1d-4d8f-ba1e-15f2cefab82f" providerId="AD" clId="Web-{90293CCE-2690-FDA9-A86C-3E4A75346818}" dt="2023-05-31T12:38:05.487" v="877" actId="1076"/>
          <ac:picMkLst>
            <pc:docMk/>
            <pc:sldMk cId="2343143288" sldId="313"/>
            <ac:picMk id="10" creationId="{78ED4CD1-3C6E-F6B6-42E3-20432CDF0D78}"/>
          </ac:picMkLst>
        </pc:picChg>
      </pc:sldChg>
      <pc:sldChg chg="addSp delSp modSp add mod replId setBg">
        <pc:chgData name="jaygaudse6069@gmail.com" userId="S::jaygaudse6069_gmail.com#ext#@bostoninstituteofanalyti399.onmicrosoft.com::772e6284-ad1d-4d8f-ba1e-15f2cefab82f" providerId="AD" clId="Web-{90293CCE-2690-FDA9-A86C-3E4A75346818}" dt="2023-05-31T12:45:01.688" v="900" actId="1076"/>
        <pc:sldMkLst>
          <pc:docMk/>
          <pc:sldMk cId="3177362985" sldId="314"/>
        </pc:sldMkLst>
        <pc:spChg chg="del">
          <ac:chgData name="jaygaudse6069@gmail.com" userId="S::jaygaudse6069_gmail.com#ext#@bostoninstituteofanalyti399.onmicrosoft.com::772e6284-ad1d-4d8f-ba1e-15f2cefab82f" providerId="AD" clId="Web-{90293CCE-2690-FDA9-A86C-3E4A75346818}" dt="2023-05-31T12:43:33.076" v="887"/>
          <ac:spMkLst>
            <pc:docMk/>
            <pc:sldMk cId="3177362985" sldId="31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44:55.125" v="898" actId="14100"/>
          <ac:spMkLst>
            <pc:docMk/>
            <pc:sldMk cId="3177362985" sldId="314"/>
            <ac:spMk id="4" creationId="{0E9BB993-9310-EB06-6093-66D506C6B7F9}"/>
          </ac:spMkLst>
        </pc:spChg>
        <pc:spChg chg="del mod">
          <ac:chgData name="jaygaudse6069@gmail.com" userId="S::jaygaudse6069_gmail.com#ext#@bostoninstituteofanalyti399.onmicrosoft.com::772e6284-ad1d-4d8f-ba1e-15f2cefab82f" providerId="AD" clId="Web-{90293CCE-2690-FDA9-A86C-3E4A75346818}" dt="2023-05-31T12:43:35.701" v="888"/>
          <ac:spMkLst>
            <pc:docMk/>
            <pc:sldMk cId="3177362985" sldId="314"/>
            <ac:spMk id="6" creationId="{2FCBF0B7-94AB-BD25-B9D7-E5A88529D971}"/>
          </ac:spMkLst>
        </pc:spChg>
        <pc:spChg chg="del mod">
          <ac:chgData name="jaygaudse6069@gmail.com" userId="S::jaygaudse6069_gmail.com#ext#@bostoninstituteofanalyti399.onmicrosoft.com::772e6284-ad1d-4d8f-ba1e-15f2cefab82f" providerId="AD" clId="Web-{90293CCE-2690-FDA9-A86C-3E4A75346818}" dt="2023-05-31T12:43:22.310" v="885"/>
          <ac:spMkLst>
            <pc:docMk/>
            <pc:sldMk cId="3177362985" sldId="314"/>
            <ac:spMk id="8" creationId="{E35BD990-E826-3680-13E0-410C1E9DDC10}"/>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5" creationId="{6570CC06-DB21-401C-BCF8-AAC5FF550D29}"/>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7" creationId="{15B998FC-4B98-4A07-B159-9E629180AF40}"/>
          </ac:spMkLst>
        </pc:spChg>
        <pc:picChg chg="del mod">
          <ac:chgData name="jaygaudse6069@gmail.com" userId="S::jaygaudse6069_gmail.com#ext#@bostoninstituteofanalyti399.onmicrosoft.com::772e6284-ad1d-4d8f-ba1e-15f2cefab82f" providerId="AD" clId="Web-{90293CCE-2690-FDA9-A86C-3E4A75346818}" dt="2023-05-31T12:43:25.841" v="886"/>
          <ac:picMkLst>
            <pc:docMk/>
            <pc:sldMk cId="3177362985" sldId="314"/>
            <ac:picMk id="2" creationId="{BDB90223-5D15-41E3-9664-BD96C3BD25A2}"/>
          </ac:picMkLst>
        </pc:picChg>
        <pc:picChg chg="add del mod">
          <ac:chgData name="jaygaudse6069@gmail.com" userId="S::jaygaudse6069_gmail.com#ext#@bostoninstituteofanalyti399.onmicrosoft.com::772e6284-ad1d-4d8f-ba1e-15f2cefab82f" providerId="AD" clId="Web-{90293CCE-2690-FDA9-A86C-3E4A75346818}" dt="2023-05-31T12:41:08.149" v="879"/>
          <ac:picMkLst>
            <pc:docMk/>
            <pc:sldMk cId="3177362985" sldId="314"/>
            <ac:picMk id="5" creationId="{03E65AF2-1375-31D8-81A7-42012BF2B918}"/>
          </ac:picMkLst>
        </pc:picChg>
        <pc:picChg chg="mod">
          <ac:chgData name="jaygaudse6069@gmail.com" userId="S::jaygaudse6069_gmail.com#ext#@bostoninstituteofanalyti399.onmicrosoft.com::772e6284-ad1d-4d8f-ba1e-15f2cefab82f" providerId="AD" clId="Web-{90293CCE-2690-FDA9-A86C-3E4A75346818}" dt="2023-05-31T12:43:57.624" v="890" actId="1076"/>
          <ac:picMkLst>
            <pc:docMk/>
            <pc:sldMk cId="3177362985" sldId="314"/>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12:44:59.610" v="899" actId="1076"/>
          <ac:picMkLst>
            <pc:docMk/>
            <pc:sldMk cId="3177362985" sldId="314"/>
            <ac:picMk id="9" creationId="{0459D9B5-8E41-CB33-E2E3-29C154EBA80F}"/>
          </ac:picMkLst>
        </pc:picChg>
        <pc:picChg chg="add mod ord">
          <ac:chgData name="jaygaudse6069@gmail.com" userId="S::jaygaudse6069_gmail.com#ext#@bostoninstituteofanalyti399.onmicrosoft.com::772e6284-ad1d-4d8f-ba1e-15f2cefab82f" providerId="AD" clId="Web-{90293CCE-2690-FDA9-A86C-3E4A75346818}" dt="2023-05-31T12:45:01.688" v="900" actId="1076"/>
          <ac:picMkLst>
            <pc:docMk/>
            <pc:sldMk cId="3177362985" sldId="314"/>
            <ac:picMk id="10" creationId="{DA4B417E-63DD-256F-2F3E-2947E47EFFAE}"/>
          </ac:picMkLst>
        </pc:picChg>
      </pc:sldChg>
      <pc:sldChg chg="addSp modSp add replId">
        <pc:chgData name="jaygaudse6069@gmail.com" userId="S::jaygaudse6069_gmail.com#ext#@bostoninstituteofanalyti399.onmicrosoft.com::772e6284-ad1d-4d8f-ba1e-15f2cefab82f" providerId="AD" clId="Web-{90293CCE-2690-FDA9-A86C-3E4A75346818}" dt="2023-05-31T12:42:19.448" v="882" actId="1076"/>
        <pc:sldMkLst>
          <pc:docMk/>
          <pc:sldMk cId="1189344885" sldId="315"/>
        </pc:sldMkLst>
        <pc:spChg chg="add mod">
          <ac:chgData name="jaygaudse6069@gmail.com" userId="S::jaygaudse6069_gmail.com#ext#@bostoninstituteofanalyti399.onmicrosoft.com::772e6284-ad1d-4d8f-ba1e-15f2cefab82f" providerId="AD" clId="Web-{90293CCE-2690-FDA9-A86C-3E4A75346818}" dt="2023-05-31T11:58:25.798" v="770" actId="14100"/>
          <ac:spMkLst>
            <pc:docMk/>
            <pc:sldMk cId="1189344885" sldId="315"/>
            <ac:spMk id="4" creationId="{C7031170-3F6B-7FF5-2040-A3E8CA817223}"/>
          </ac:spMkLst>
        </pc:spChg>
        <pc:spChg chg="add mod">
          <ac:chgData name="jaygaudse6069@gmail.com" userId="S::jaygaudse6069_gmail.com#ext#@bostoninstituteofanalyti399.onmicrosoft.com::772e6284-ad1d-4d8f-ba1e-15f2cefab82f" providerId="AD" clId="Web-{90293CCE-2690-FDA9-A86C-3E4A75346818}" dt="2023-05-31T12:01:56.758" v="795" actId="1076"/>
          <ac:spMkLst>
            <pc:docMk/>
            <pc:sldMk cId="1189344885" sldId="315"/>
            <ac:spMk id="10" creationId="{96ED1D33-4CF2-6CEB-E691-353576073BBC}"/>
          </ac:spMkLst>
        </pc:spChg>
        <pc:picChg chg="add mod">
          <ac:chgData name="jaygaudse6069@gmail.com" userId="S::jaygaudse6069_gmail.com#ext#@bostoninstituteofanalyti399.onmicrosoft.com::772e6284-ad1d-4d8f-ba1e-15f2cefab82f" providerId="AD" clId="Web-{90293CCE-2690-FDA9-A86C-3E4A75346818}" dt="2023-05-31T12:42:19.448" v="882" actId="1076"/>
          <ac:picMkLst>
            <pc:docMk/>
            <pc:sldMk cId="1189344885" sldId="315"/>
            <ac:picMk id="5" creationId="{D5DA09C4-17FF-4334-F1FD-5B73146B03D8}"/>
          </ac:picMkLst>
        </pc:picChg>
        <pc:picChg chg="mod">
          <ac:chgData name="jaygaudse6069@gmail.com" userId="S::jaygaudse6069_gmail.com#ext#@bostoninstituteofanalyti399.onmicrosoft.com::772e6284-ad1d-4d8f-ba1e-15f2cefab82f" providerId="AD" clId="Web-{90293CCE-2690-FDA9-A86C-3E4A75346818}" dt="2023-05-31T11:58:29.970" v="771" actId="1076"/>
          <ac:picMkLst>
            <pc:docMk/>
            <pc:sldMk cId="1189344885" sldId="315"/>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01:50.070" v="794" actId="1076"/>
          <ac:picMkLst>
            <pc:docMk/>
            <pc:sldMk cId="1189344885" sldId="315"/>
            <ac:picMk id="9" creationId="{FAB53D28-48B6-5474-45A6-AC2980FA8703}"/>
          </ac:picMkLst>
        </pc:picChg>
      </pc:sldChg>
    </pc:docChg>
  </pc:docChgLst>
  <pc:docChgLst>
    <pc:chgData name="Guest User" userId="S::urn:spo:anon#12bb9c270c8a06e2adebb12a476771c11d5d4ef54da76a286c505b46425cd796::" providerId="AD" clId="Web-{1ED1FFA1-DA0A-7121-0A9E-4EF3461C53C0}"/>
    <pc:docChg chg="sldOrd">
      <pc:chgData name="Guest User" userId="S::urn:spo:anon#12bb9c270c8a06e2adebb12a476771c11d5d4ef54da76a286c505b46425cd796::" providerId="AD" clId="Web-{1ED1FFA1-DA0A-7121-0A9E-4EF3461C53C0}" dt="2023-07-10T12:16:35.960" v="0"/>
      <pc:docMkLst>
        <pc:docMk/>
      </pc:docMkLst>
      <pc:sldChg chg="ord">
        <pc:chgData name="Guest User" userId="S::urn:spo:anon#12bb9c270c8a06e2adebb12a476771c11d5d4ef54da76a286c505b46425cd796::" providerId="AD" clId="Web-{1ED1FFA1-DA0A-7121-0A9E-4EF3461C53C0}" dt="2023-07-10T12:16:35.960" v="0"/>
        <pc:sldMkLst>
          <pc:docMk/>
          <pc:sldMk cId="1560736688" sldId="324"/>
        </pc:sldMkLst>
      </pc:sldChg>
    </pc:docChg>
  </pc:docChgLst>
  <pc:docChgLst>
    <pc:chgData name="Guest User" userId="S::urn:spo:anon#d41d6a69044f57f4c643a70c668809c060233706aa7abf4301dc3cbb37044801::" providerId="AD" clId="Web-{38D2ED3A-5828-9B5B-2C46-C0F5BC1E7BC6}"/>
    <pc:docChg chg="modSld">
      <pc:chgData name="Guest User" userId="S::urn:spo:anon#d41d6a69044f57f4c643a70c668809c060233706aa7abf4301dc3cbb37044801::" providerId="AD" clId="Web-{38D2ED3A-5828-9B5B-2C46-C0F5BC1E7BC6}" dt="2023-11-04T05:22:33.027" v="18" actId="1076"/>
      <pc:docMkLst>
        <pc:docMk/>
      </pc:docMkLst>
      <pc:sldChg chg="modSp">
        <pc:chgData name="Guest User" userId="S::urn:spo:anon#d41d6a69044f57f4c643a70c668809c060233706aa7abf4301dc3cbb37044801::" providerId="AD" clId="Web-{38D2ED3A-5828-9B5B-2C46-C0F5BC1E7BC6}" dt="2023-11-04T05:22:33.027" v="18" actId="1076"/>
        <pc:sldMkLst>
          <pc:docMk/>
          <pc:sldMk cId="3365588541" sldId="402"/>
        </pc:sldMkLst>
        <pc:spChg chg="mod">
          <ac:chgData name="Guest User" userId="S::urn:spo:anon#d41d6a69044f57f4c643a70c668809c060233706aa7abf4301dc3cbb37044801::" providerId="AD" clId="Web-{38D2ED3A-5828-9B5B-2C46-C0F5BC1E7BC6}" dt="2023-11-04T05:22:33.027" v="18" actId="1076"/>
          <ac:spMkLst>
            <pc:docMk/>
            <pc:sldMk cId="3365588541" sldId="402"/>
            <ac:spMk id="2" creationId="{0D9AD3C1-2449-E37D-98BC-869E97E3BA3D}"/>
          </ac:spMkLst>
        </pc:spChg>
        <pc:spChg chg="mod">
          <ac:chgData name="Guest User" userId="S::urn:spo:anon#d41d6a69044f57f4c643a70c668809c060233706aa7abf4301dc3cbb37044801::" providerId="AD" clId="Web-{38D2ED3A-5828-9B5B-2C46-C0F5BC1E7BC6}" dt="2023-11-04T05:22:23.902" v="17" actId="20577"/>
          <ac:spMkLst>
            <pc:docMk/>
            <pc:sldMk cId="3365588541" sldId="402"/>
            <ac:spMk id="5" creationId="{1D3187D1-E2C1-8D2C-8761-DDB897FF5D05}"/>
          </ac:spMkLst>
        </pc:spChg>
      </pc:sldChg>
    </pc:docChg>
  </pc:docChgLst>
  <pc:docChgLst>
    <pc:chgData name="Guest User" userId="S::urn:spo:anon#d41d6a69044f57f4c643a70c668809c060233706aa7abf4301dc3cbb37044801::" providerId="AD" clId="Web-{8013DE10-7DAA-3A61-782D-B981CE70DD62}"/>
    <pc:docChg chg="delSld modSld">
      <pc:chgData name="Guest User" userId="S::urn:spo:anon#d41d6a69044f57f4c643a70c668809c060233706aa7abf4301dc3cbb37044801::" providerId="AD" clId="Web-{8013DE10-7DAA-3A61-782D-B981CE70DD62}" dt="2023-06-19T16:18:47.238" v="643" actId="20577"/>
      <pc:docMkLst>
        <pc:docMk/>
      </pc:docMkLst>
      <pc:sldChg chg="modSp">
        <pc:chgData name="Guest User" userId="S::urn:spo:anon#d41d6a69044f57f4c643a70c668809c060233706aa7abf4301dc3cbb37044801::" providerId="AD" clId="Web-{8013DE10-7DAA-3A61-782D-B981CE70DD62}" dt="2023-06-19T16:18:47.238" v="643" actId="20577"/>
        <pc:sldMkLst>
          <pc:docMk/>
          <pc:sldMk cId="558299909" sldId="316"/>
        </pc:sldMkLst>
        <pc:spChg chg="mod">
          <ac:chgData name="Guest User" userId="S::urn:spo:anon#d41d6a69044f57f4c643a70c668809c060233706aa7abf4301dc3cbb37044801::" providerId="AD" clId="Web-{8013DE10-7DAA-3A61-782D-B981CE70DD62}" dt="2023-06-19T16:17:53.971" v="617" actId="20577"/>
          <ac:spMkLst>
            <pc:docMk/>
            <pc:sldMk cId="558299909" sldId="316"/>
            <ac:spMk id="6" creationId="{2FCBF0B7-94AB-BD25-B9D7-E5A88529D971}"/>
          </ac:spMkLst>
        </pc:spChg>
        <pc:spChg chg="mod">
          <ac:chgData name="Guest User" userId="S::urn:spo:anon#d41d6a69044f57f4c643a70c668809c060233706aa7abf4301dc3cbb37044801::" providerId="AD" clId="Web-{8013DE10-7DAA-3A61-782D-B981CE70DD62}" dt="2023-06-19T16:18:47.238" v="643" actId="20577"/>
          <ac:spMkLst>
            <pc:docMk/>
            <pc:sldMk cId="558299909" sldId="316"/>
            <ac:spMk id="8" creationId="{E35BD990-E826-3680-13E0-410C1E9DDC10}"/>
          </ac:spMkLst>
        </pc:spChg>
      </pc:sldChg>
      <pc:sldChg chg="delSp modSp">
        <pc:chgData name="Guest User" userId="S::urn:spo:anon#d41d6a69044f57f4c643a70c668809c060233706aa7abf4301dc3cbb37044801::" providerId="AD" clId="Web-{8013DE10-7DAA-3A61-782D-B981CE70DD62}" dt="2023-06-19T16:07:01.947" v="431" actId="20577"/>
        <pc:sldMkLst>
          <pc:docMk/>
          <pc:sldMk cId="2214311409" sldId="318"/>
        </pc:sldMkLst>
        <pc:spChg chg="del">
          <ac:chgData name="Guest User" userId="S::urn:spo:anon#d41d6a69044f57f4c643a70c668809c060233706aa7abf4301dc3cbb37044801::" providerId="AD" clId="Web-{8013DE10-7DAA-3A61-782D-B981CE70DD62}" dt="2023-06-19T15:56:46.566" v="264"/>
          <ac:spMkLst>
            <pc:docMk/>
            <pc:sldMk cId="2214311409" sldId="318"/>
            <ac:spMk id="3" creationId="{3E0D0D39-A466-20B4-114C-82AEA70A1E84}"/>
          </ac:spMkLst>
        </pc:spChg>
        <pc:spChg chg="mod">
          <ac:chgData name="Guest User" userId="S::urn:spo:anon#d41d6a69044f57f4c643a70c668809c060233706aa7abf4301dc3cbb37044801::" providerId="AD" clId="Web-{8013DE10-7DAA-3A61-782D-B981CE70DD62}" dt="2023-06-19T16:07:01.947" v="431" actId="20577"/>
          <ac:spMkLst>
            <pc:docMk/>
            <pc:sldMk cId="2214311409" sldId="318"/>
            <ac:spMk id="6" creationId="{2FCBF0B7-94AB-BD25-B9D7-E5A88529D971}"/>
          </ac:spMkLst>
        </pc:spChg>
        <pc:spChg chg="del">
          <ac:chgData name="Guest User" userId="S::urn:spo:anon#d41d6a69044f57f4c643a70c668809c060233706aa7abf4301dc3cbb37044801::" providerId="AD" clId="Web-{8013DE10-7DAA-3A61-782D-B981CE70DD62}" dt="2023-06-19T15:56:48.800" v="265"/>
          <ac:spMkLst>
            <pc:docMk/>
            <pc:sldMk cId="2214311409" sldId="318"/>
            <ac:spMk id="8" creationId="{E35BD990-E826-3680-13E0-410C1E9DDC10}"/>
          </ac:spMkLst>
        </pc:spChg>
      </pc:sldChg>
      <pc:sldChg chg="delSp modSp">
        <pc:chgData name="Guest User" userId="S::urn:spo:anon#d41d6a69044f57f4c643a70c668809c060233706aa7abf4301dc3cbb37044801::" providerId="AD" clId="Web-{8013DE10-7DAA-3A61-782D-B981CE70DD62}" dt="2023-06-19T16:17:44.861" v="615" actId="20577"/>
        <pc:sldMkLst>
          <pc:docMk/>
          <pc:sldMk cId="1732964745" sldId="319"/>
        </pc:sldMkLst>
        <pc:spChg chg="mod">
          <ac:chgData name="Guest User" userId="S::urn:spo:anon#d41d6a69044f57f4c643a70c668809c060233706aa7abf4301dc3cbb37044801::" providerId="AD" clId="Web-{8013DE10-7DAA-3A61-782D-B981CE70DD62}" dt="2023-06-19T16:17:44.861" v="615" actId="20577"/>
          <ac:spMkLst>
            <pc:docMk/>
            <pc:sldMk cId="1732964745" sldId="319"/>
            <ac:spMk id="4" creationId="{D8BB6F84-0EBA-1549-F2EB-7497A63E3EB1}"/>
          </ac:spMkLst>
        </pc:spChg>
        <pc:picChg chg="del">
          <ac:chgData name="Guest User" userId="S::urn:spo:anon#d41d6a69044f57f4c643a70c668809c060233706aa7abf4301dc3cbb37044801::" providerId="AD" clId="Web-{8013DE10-7DAA-3A61-782D-B981CE70DD62}" dt="2023-06-19T16:09:40.375" v="432"/>
          <ac:picMkLst>
            <pc:docMk/>
            <pc:sldMk cId="1732964745" sldId="319"/>
            <ac:picMk id="9" creationId="{ABF5257D-21E9-5DC8-F5E5-1331B90DAD26}"/>
          </ac:picMkLst>
        </pc:picChg>
      </pc:sldChg>
      <pc:sldChg chg="addSp delSp modSp">
        <pc:chgData name="Guest User" userId="S::urn:spo:anon#d41d6a69044f57f4c643a70c668809c060233706aa7abf4301dc3cbb37044801::" providerId="AD" clId="Web-{8013DE10-7DAA-3A61-782D-B981CE70DD62}" dt="2023-06-19T16:00:11.917" v="303"/>
        <pc:sldMkLst>
          <pc:docMk/>
          <pc:sldMk cId="2191786966" sldId="320"/>
        </pc:sldMkLst>
        <pc:spChg chg="add del">
          <ac:chgData name="Guest User" userId="S::urn:spo:anon#d41d6a69044f57f4c643a70c668809c060233706aa7abf4301dc3cbb37044801::" providerId="AD" clId="Web-{8013DE10-7DAA-3A61-782D-B981CE70DD62}" dt="2023-06-19T16:00:11.917" v="303"/>
          <ac:spMkLst>
            <pc:docMk/>
            <pc:sldMk cId="2191786966" sldId="320"/>
            <ac:spMk id="3" creationId="{A6799A64-D9F4-9484-8D71-CC72FF3C6037}"/>
          </ac:spMkLst>
        </pc:spChg>
        <pc:spChg chg="mod">
          <ac:chgData name="Guest User" userId="S::urn:spo:anon#d41d6a69044f57f4c643a70c668809c060233706aa7abf4301dc3cbb37044801::" providerId="AD" clId="Web-{8013DE10-7DAA-3A61-782D-B981CE70DD62}" dt="2023-06-19T15:48:14.235" v="31" actId="20577"/>
          <ac:spMkLst>
            <pc:docMk/>
            <pc:sldMk cId="2191786966" sldId="320"/>
            <ac:spMk id="6" creationId="{2FCBF0B7-94AB-BD25-B9D7-E5A88529D971}"/>
          </ac:spMkLst>
        </pc:spChg>
      </pc:sldChg>
      <pc:sldChg chg="delSp modSp">
        <pc:chgData name="Guest User" userId="S::urn:spo:anon#d41d6a69044f57f4c643a70c668809c060233706aa7abf4301dc3cbb37044801::" providerId="AD" clId="Web-{8013DE10-7DAA-3A61-782D-B981CE70DD62}" dt="2023-06-19T16:05:31.553" v="378" actId="20577"/>
        <pc:sldMkLst>
          <pc:docMk/>
          <pc:sldMk cId="855327567" sldId="321"/>
        </pc:sldMkLst>
        <pc:spChg chg="mod">
          <ac:chgData name="Guest User" userId="S::urn:spo:anon#d41d6a69044f57f4c643a70c668809c060233706aa7abf4301dc3cbb37044801::" providerId="AD" clId="Web-{8013DE10-7DAA-3A61-782D-B981CE70DD62}" dt="2023-06-19T16:05:31.553" v="378" actId="20577"/>
          <ac:spMkLst>
            <pc:docMk/>
            <pc:sldMk cId="855327567" sldId="321"/>
            <ac:spMk id="6" creationId="{2FCBF0B7-94AB-BD25-B9D7-E5A88529D971}"/>
          </ac:spMkLst>
        </pc:spChg>
        <pc:spChg chg="del mod">
          <ac:chgData name="Guest User" userId="S::urn:spo:anon#d41d6a69044f57f4c643a70c668809c060233706aa7abf4301dc3cbb37044801::" providerId="AD" clId="Web-{8013DE10-7DAA-3A61-782D-B981CE70DD62}" dt="2023-06-19T15:49:06.846" v="41"/>
          <ac:spMkLst>
            <pc:docMk/>
            <pc:sldMk cId="855327567" sldId="321"/>
            <ac:spMk id="9" creationId="{9589A7D2-350B-A74E-E7C3-DA916175CDDE}"/>
          </ac:spMkLst>
        </pc:spChg>
        <pc:picChg chg="del">
          <ac:chgData name="Guest User" userId="S::urn:spo:anon#d41d6a69044f57f4c643a70c668809c060233706aa7abf4301dc3cbb37044801::" providerId="AD" clId="Web-{8013DE10-7DAA-3A61-782D-B981CE70DD62}" dt="2023-06-19T15:49:09.002" v="42"/>
          <ac:picMkLst>
            <pc:docMk/>
            <pc:sldMk cId="855327567" sldId="321"/>
            <ac:picMk id="3" creationId="{23169CB3-B8A2-FCFD-2604-5EC10713FDDB}"/>
          </ac:picMkLst>
        </pc:picChg>
      </pc:sldChg>
      <pc:sldChg chg="modSp del">
        <pc:chgData name="Guest User" userId="S::urn:spo:anon#d41d6a69044f57f4c643a70c668809c060233706aa7abf4301dc3cbb37044801::" providerId="AD" clId="Web-{8013DE10-7DAA-3A61-782D-B981CE70DD62}" dt="2023-06-19T15:49:01.330" v="39"/>
        <pc:sldMkLst>
          <pc:docMk/>
          <pc:sldMk cId="2556973208" sldId="322"/>
        </pc:sldMkLst>
        <pc:spChg chg="mod">
          <ac:chgData name="Guest User" userId="S::urn:spo:anon#d41d6a69044f57f4c643a70c668809c060233706aa7abf4301dc3cbb37044801::" providerId="AD" clId="Web-{8013DE10-7DAA-3A61-782D-B981CE70DD62}" dt="2023-06-19T15:48:39.111" v="36" actId="1076"/>
          <ac:spMkLst>
            <pc:docMk/>
            <pc:sldMk cId="2556973208" sldId="322"/>
            <ac:spMk id="4" creationId="{68FFFA3D-6422-3511-9D9A-EB64C02F5A1F}"/>
          </ac:spMkLst>
        </pc:spChg>
        <pc:picChg chg="mod">
          <ac:chgData name="Guest User" userId="S::urn:spo:anon#d41d6a69044f57f4c643a70c668809c060233706aa7abf4301dc3cbb37044801::" providerId="AD" clId="Web-{8013DE10-7DAA-3A61-782D-B981CE70DD62}" dt="2023-06-19T15:48:53.486" v="38" actId="14100"/>
          <ac:picMkLst>
            <pc:docMk/>
            <pc:sldMk cId="2556973208" sldId="322"/>
            <ac:picMk id="2" creationId="{BDB90223-5D15-41E3-9664-BD96C3BD25A2}"/>
          </ac:picMkLst>
        </pc:picChg>
      </pc:sldChg>
      <pc:sldChg chg="modSp">
        <pc:chgData name="Guest User" userId="S::urn:spo:anon#d41d6a69044f57f4c643a70c668809c060233706aa7abf4301dc3cbb37044801::" providerId="AD" clId="Web-{8013DE10-7DAA-3A61-782D-B981CE70DD62}" dt="2023-06-19T15:50:40.584" v="101" actId="20577"/>
        <pc:sldMkLst>
          <pc:docMk/>
          <pc:sldMk cId="1560736688" sldId="324"/>
        </pc:sldMkLst>
        <pc:spChg chg="mod">
          <ac:chgData name="Guest User" userId="S::urn:spo:anon#d41d6a69044f57f4c643a70c668809c060233706aa7abf4301dc3cbb37044801::" providerId="AD" clId="Web-{8013DE10-7DAA-3A61-782D-B981CE70DD62}" dt="2023-06-19T15:50:40.584" v="101" actId="20577"/>
          <ac:spMkLst>
            <pc:docMk/>
            <pc:sldMk cId="1560736688" sldId="324"/>
            <ac:spMk id="9" creationId="{5668EF27-44EB-6FBF-5B48-711B97EE9677}"/>
          </ac:spMkLst>
        </pc:spChg>
      </pc:sldChg>
    </pc:docChg>
  </pc:docChgLst>
  <pc:docChgLst>
    <pc:chgData name="ashutoshswag1310@gmail.com" userId="S::ashutoshswag1310_gmail.com#ext#@bostoninstituteofanalyti399.onmicrosoft.com::11c08ef4-274d-44f1-8739-0b2d27944f05" providerId="AD" clId="Web-{728B17C5-8426-F867-A344-D1C321ED2DB2}"/>
    <pc:docChg chg="modSld">
      <pc:chgData name="ashutoshswag1310@gmail.com" userId="S::ashutoshswag1310_gmail.com#ext#@bostoninstituteofanalyti399.onmicrosoft.com::11c08ef4-274d-44f1-8739-0b2d27944f05" providerId="AD" clId="Web-{728B17C5-8426-F867-A344-D1C321ED2DB2}" dt="2023-07-02T10:46:11.876" v="1" actId="1076"/>
      <pc:docMkLst>
        <pc:docMk/>
      </pc:docMkLst>
      <pc:sldChg chg="modSp">
        <pc:chgData name="ashutoshswag1310@gmail.com" userId="S::ashutoshswag1310_gmail.com#ext#@bostoninstituteofanalyti399.onmicrosoft.com::11c08ef4-274d-44f1-8739-0b2d27944f05" providerId="AD" clId="Web-{728B17C5-8426-F867-A344-D1C321ED2DB2}" dt="2023-07-02T10:46:11.876" v="1" actId="1076"/>
        <pc:sldMkLst>
          <pc:docMk/>
          <pc:sldMk cId="3529524057" sldId="312"/>
        </pc:sldMkLst>
        <pc:picChg chg="mod">
          <ac:chgData name="ashutoshswag1310@gmail.com" userId="S::ashutoshswag1310_gmail.com#ext#@bostoninstituteofanalyti399.onmicrosoft.com::11c08ef4-274d-44f1-8739-0b2d27944f05" providerId="AD" clId="Web-{728B17C5-8426-F867-A344-D1C321ED2DB2}" dt="2023-07-02T10:46:11.876" v="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F7BB31C-BD1A-8165-EB1B-3299363CF5A5}"/>
    <pc:docChg chg="modSld">
      <pc:chgData name="Guest User" userId="S::urn:spo:anon#d41d6a69044f57f4c643a70c668809c060233706aa7abf4301dc3cbb37044801::" providerId="AD" clId="Web-{7F7BB31C-BD1A-8165-EB1B-3299363CF5A5}" dt="2023-10-28T06:34:43.751" v="213"/>
      <pc:docMkLst>
        <pc:docMk/>
      </pc:docMkLst>
      <pc:sldChg chg="modSp">
        <pc:chgData name="Guest User" userId="S::urn:spo:anon#d41d6a69044f57f4c643a70c668809c060233706aa7abf4301dc3cbb37044801::" providerId="AD" clId="Web-{7F7BB31C-BD1A-8165-EB1B-3299363CF5A5}" dt="2023-10-28T06:28:33.756" v="131" actId="20577"/>
        <pc:sldMkLst>
          <pc:docMk/>
          <pc:sldMk cId="3084368489" sldId="382"/>
        </pc:sldMkLst>
        <pc:spChg chg="mod">
          <ac:chgData name="Guest User" userId="S::urn:spo:anon#d41d6a69044f57f4c643a70c668809c060233706aa7abf4301dc3cbb37044801::" providerId="AD" clId="Web-{7F7BB31C-BD1A-8165-EB1B-3299363CF5A5}" dt="2023-10-28T06:28:33.756" v="131" actId="20577"/>
          <ac:spMkLst>
            <pc:docMk/>
            <pc:sldMk cId="3084368489" sldId="382"/>
            <ac:spMk id="3" creationId="{0498D189-494B-ED80-4684-4448F52E2D98}"/>
          </ac:spMkLst>
        </pc:spChg>
        <pc:picChg chg="mod">
          <ac:chgData name="Guest User" userId="S::urn:spo:anon#d41d6a69044f57f4c643a70c668809c060233706aa7abf4301dc3cbb37044801::" providerId="AD" clId="Web-{7F7BB31C-BD1A-8165-EB1B-3299363CF5A5}" dt="2023-10-28T06:27:54.552" v="128" actId="14100"/>
          <ac:picMkLst>
            <pc:docMk/>
            <pc:sldMk cId="3084368489" sldId="382"/>
            <ac:picMk id="2" creationId="{BDB90223-5D15-41E3-9664-BD96C3BD25A2}"/>
          </ac:picMkLst>
        </pc:picChg>
      </pc:sldChg>
      <pc:sldChg chg="modSp">
        <pc:chgData name="Guest User" userId="S::urn:spo:anon#d41d6a69044f57f4c643a70c668809c060233706aa7abf4301dc3cbb37044801::" providerId="AD" clId="Web-{7F7BB31C-BD1A-8165-EB1B-3299363CF5A5}" dt="2023-10-28T06:34:11.750" v="212" actId="20577"/>
        <pc:sldMkLst>
          <pc:docMk/>
          <pc:sldMk cId="1498139725" sldId="383"/>
        </pc:sldMkLst>
        <pc:spChg chg="mod">
          <ac:chgData name="Guest User" userId="S::urn:spo:anon#d41d6a69044f57f4c643a70c668809c060233706aa7abf4301dc3cbb37044801::" providerId="AD" clId="Web-{7F7BB31C-BD1A-8165-EB1B-3299363CF5A5}" dt="2023-10-28T06:34:11.750" v="212" actId="20577"/>
          <ac:spMkLst>
            <pc:docMk/>
            <pc:sldMk cId="1498139725" sldId="383"/>
            <ac:spMk id="3" creationId="{12989E66-F477-B4DF-54D3-0D368FD186B2}"/>
          </ac:spMkLst>
        </pc:spChg>
      </pc:sldChg>
      <pc:sldChg chg="addSp delSp modSp">
        <pc:chgData name="Guest User" userId="S::urn:spo:anon#d41d6a69044f57f4c643a70c668809c060233706aa7abf4301dc3cbb37044801::" providerId="AD" clId="Web-{7F7BB31C-BD1A-8165-EB1B-3299363CF5A5}" dt="2023-10-28T06:33:16.311" v="184" actId="20577"/>
        <pc:sldMkLst>
          <pc:docMk/>
          <pc:sldMk cId="1147586658" sldId="384"/>
        </pc:sldMkLst>
        <pc:spChg chg="mod">
          <ac:chgData name="Guest User" userId="S::urn:spo:anon#d41d6a69044f57f4c643a70c668809c060233706aa7abf4301dc3cbb37044801::" providerId="AD" clId="Web-{7F7BB31C-BD1A-8165-EB1B-3299363CF5A5}" dt="2023-10-28T06:31:42.402" v="141" actId="20577"/>
          <ac:spMkLst>
            <pc:docMk/>
            <pc:sldMk cId="1147586658" sldId="384"/>
            <ac:spMk id="3" creationId="{81714B4B-CCAD-DD03-8C92-C7D6B6FDAF2D}"/>
          </ac:spMkLst>
        </pc:spChg>
        <pc:spChg chg="mod">
          <ac:chgData name="Guest User" userId="S::urn:spo:anon#d41d6a69044f57f4c643a70c668809c060233706aa7abf4301dc3cbb37044801::" providerId="AD" clId="Web-{7F7BB31C-BD1A-8165-EB1B-3299363CF5A5}" dt="2023-10-28T06:33:16.311" v="184" actId="20577"/>
          <ac:spMkLst>
            <pc:docMk/>
            <pc:sldMk cId="1147586658" sldId="384"/>
            <ac:spMk id="5" creationId="{B88CD0A1-99F6-A492-6160-76E4C0107202}"/>
          </ac:spMkLst>
        </pc:spChg>
        <pc:spChg chg="del">
          <ac:chgData name="Guest User" userId="S::urn:spo:anon#d41d6a69044f57f4c643a70c668809c060233706aa7abf4301dc3cbb37044801::" providerId="AD" clId="Web-{7F7BB31C-BD1A-8165-EB1B-3299363CF5A5}" dt="2023-10-28T06:30:58.041" v="136"/>
          <ac:spMkLst>
            <pc:docMk/>
            <pc:sldMk cId="1147586658" sldId="384"/>
            <ac:spMk id="10" creationId="{14324584-7F78-AE7C-C6B9-F97D75EF4A3B}"/>
          </ac:spMkLst>
        </pc:spChg>
        <pc:spChg chg="add del mod">
          <ac:chgData name="Guest User" userId="S::urn:spo:anon#d41d6a69044f57f4c643a70c668809c060233706aa7abf4301dc3cbb37044801::" providerId="AD" clId="Web-{7F7BB31C-BD1A-8165-EB1B-3299363CF5A5}" dt="2023-10-28T06:32:21.294" v="170"/>
          <ac:spMkLst>
            <pc:docMk/>
            <pc:sldMk cId="1147586658" sldId="384"/>
            <ac:spMk id="11" creationId="{F8466930-D014-5566-DABF-44F174C9E7CA}"/>
          </ac:spMkLst>
        </pc:spChg>
        <pc:picChg chg="del">
          <ac:chgData name="Guest User" userId="S::urn:spo:anon#d41d6a69044f57f4c643a70c668809c060233706aa7abf4301dc3cbb37044801::" providerId="AD" clId="Web-{7F7BB31C-BD1A-8165-EB1B-3299363CF5A5}" dt="2023-10-28T06:30:08.321" v="132"/>
          <ac:picMkLst>
            <pc:docMk/>
            <pc:sldMk cId="1147586658" sldId="384"/>
            <ac:picMk id="4" creationId="{1E893A09-19E0-A24C-1539-B55C3AD06B6D}"/>
          </ac:picMkLst>
        </pc:picChg>
        <pc:picChg chg="del">
          <ac:chgData name="Guest User" userId="S::urn:spo:anon#d41d6a69044f57f4c643a70c668809c060233706aa7abf4301dc3cbb37044801::" providerId="AD" clId="Web-{7F7BB31C-BD1A-8165-EB1B-3299363CF5A5}" dt="2023-10-28T06:30:13.696" v="133"/>
          <ac:picMkLst>
            <pc:docMk/>
            <pc:sldMk cId="1147586658" sldId="384"/>
            <ac:picMk id="6" creationId="{30CC60AE-2636-1A43-402E-4086D589DF8D}"/>
          </ac:picMkLst>
        </pc:picChg>
        <pc:picChg chg="del">
          <ac:chgData name="Guest User" userId="S::urn:spo:anon#d41d6a69044f57f4c643a70c668809c060233706aa7abf4301dc3cbb37044801::" providerId="AD" clId="Web-{7F7BB31C-BD1A-8165-EB1B-3299363CF5A5}" dt="2023-10-28T06:30:21.728" v="135"/>
          <ac:picMkLst>
            <pc:docMk/>
            <pc:sldMk cId="1147586658" sldId="384"/>
            <ac:picMk id="8" creationId="{D0748A79-7908-724E-C3BB-DEBAEBCA694A}"/>
          </ac:picMkLst>
        </pc:picChg>
        <pc:picChg chg="del">
          <ac:chgData name="Guest User" userId="S::urn:spo:anon#d41d6a69044f57f4c643a70c668809c060233706aa7abf4301dc3cbb37044801::" providerId="AD" clId="Web-{7F7BB31C-BD1A-8165-EB1B-3299363CF5A5}" dt="2023-10-28T06:30:17.540" v="134"/>
          <ac:picMkLst>
            <pc:docMk/>
            <pc:sldMk cId="1147586658" sldId="384"/>
            <ac:picMk id="9" creationId="{1A094A2B-EBE0-A7F7-1CEB-2E1FFE5EAC39}"/>
          </ac:picMkLst>
        </pc:picChg>
      </pc:sldChg>
      <pc:sldChg chg="delSp">
        <pc:chgData name="Guest User" userId="S::urn:spo:anon#d41d6a69044f57f4c643a70c668809c060233706aa7abf4301dc3cbb37044801::" providerId="AD" clId="Web-{7F7BB31C-BD1A-8165-EB1B-3299363CF5A5}" dt="2023-10-28T06:34:43.751" v="213"/>
        <pc:sldMkLst>
          <pc:docMk/>
          <pc:sldMk cId="1374087656" sldId="385"/>
        </pc:sldMkLst>
        <pc:picChg chg="del">
          <ac:chgData name="Guest User" userId="S::urn:spo:anon#d41d6a69044f57f4c643a70c668809c060233706aa7abf4301dc3cbb37044801::" providerId="AD" clId="Web-{7F7BB31C-BD1A-8165-EB1B-3299363CF5A5}" dt="2023-10-28T06:34:43.751" v="213"/>
          <ac:picMkLst>
            <pc:docMk/>
            <pc:sldMk cId="1374087656" sldId="385"/>
            <ac:picMk id="2" creationId="{BDB90223-5D15-41E3-9664-BD96C3BD25A2}"/>
          </ac:picMkLst>
        </pc:picChg>
      </pc:sldChg>
    </pc:docChg>
  </pc:docChgLst>
  <pc:docChgLst>
    <pc:chgData name="Guest User" userId="S::urn:spo:anon#d41d6a69044f57f4c643a70c668809c060233706aa7abf4301dc3cbb37044801::" providerId="AD" clId="Web-{745DD044-936C-0F4F-D1FD-A6C715F4FEF7}"/>
    <pc:docChg chg="addSld delSld modSld modMainMaster">
      <pc:chgData name="Guest User" userId="S::urn:spo:anon#d41d6a69044f57f4c643a70c668809c060233706aa7abf4301dc3cbb37044801::" providerId="AD" clId="Web-{745DD044-936C-0F4F-D1FD-A6C715F4FEF7}" dt="2023-06-22T14:22:14.084" v="706"/>
      <pc:docMkLst>
        <pc:docMk/>
      </pc:docMkLst>
      <pc:sldChg chg="mod">
        <pc:chgData name="Guest User" userId="S::urn:spo:anon#d41d6a69044f57f4c643a70c668809c060233706aa7abf4301dc3cbb37044801::" providerId="AD" clId="Web-{745DD044-936C-0F4F-D1FD-A6C715F4FEF7}" dt="2023-06-22T13:51:59.636" v="628"/>
        <pc:sldMkLst>
          <pc:docMk/>
          <pc:sldMk cId="2341085596" sldId="257"/>
        </pc:sldMkLst>
      </pc:sldChg>
      <pc:sldChg chg="mod">
        <pc:chgData name="Guest User" userId="S::urn:spo:anon#d41d6a69044f57f4c643a70c668809c060233706aa7abf4301dc3cbb37044801::" providerId="AD" clId="Web-{745DD044-936C-0F4F-D1FD-A6C715F4FEF7}" dt="2023-06-22T13:51:59.636" v="628"/>
        <pc:sldMkLst>
          <pc:docMk/>
          <pc:sldMk cId="2729877128" sldId="311"/>
        </pc:sldMkLst>
      </pc:sldChg>
      <pc:sldChg chg="addSp delSp mod addAnim delAnim">
        <pc:chgData name="Guest User" userId="S::urn:spo:anon#d41d6a69044f57f4c643a70c668809c060233706aa7abf4301dc3cbb37044801::" providerId="AD" clId="Web-{745DD044-936C-0F4F-D1FD-A6C715F4FEF7}" dt="2023-06-22T14:22:14.084" v="706"/>
        <pc:sldMkLst>
          <pc:docMk/>
          <pc:sldMk cId="3529524057" sldId="312"/>
        </pc:sldMkLst>
        <pc:picChg chg="add del">
          <ac:chgData name="Guest User" userId="S::urn:spo:anon#d41d6a69044f57f4c643a70c668809c060233706aa7abf4301dc3cbb37044801::" providerId="AD" clId="Web-{745DD044-936C-0F4F-D1FD-A6C715F4FEF7}" dt="2023-06-22T14:22:03.005" v="705"/>
          <ac:picMkLst>
            <pc:docMk/>
            <pc:sldMk cId="3529524057" sldId="312"/>
            <ac:picMk id="4" creationId="{BAA0B170-6C7F-4F08-73B4-58364E105EAD}"/>
          </ac:picMkLst>
        </pc:picChg>
      </pc:sldChg>
      <pc:sldChg chg="mod">
        <pc:chgData name="Guest User" userId="S::urn:spo:anon#d41d6a69044f57f4c643a70c668809c060233706aa7abf4301dc3cbb37044801::" providerId="AD" clId="Web-{745DD044-936C-0F4F-D1FD-A6C715F4FEF7}" dt="2023-06-22T13:51:59.636" v="628"/>
        <pc:sldMkLst>
          <pc:docMk/>
          <pc:sldMk cId="558299909" sldId="316"/>
        </pc:sldMkLst>
      </pc:sldChg>
      <pc:sldChg chg="mod">
        <pc:chgData name="Guest User" userId="S::urn:spo:anon#d41d6a69044f57f4c643a70c668809c060233706aa7abf4301dc3cbb37044801::" providerId="AD" clId="Web-{745DD044-936C-0F4F-D1FD-A6C715F4FEF7}" dt="2023-06-22T13:51:59.636" v="628"/>
        <pc:sldMkLst>
          <pc:docMk/>
          <pc:sldMk cId="2214311409" sldId="318"/>
        </pc:sldMkLst>
      </pc:sldChg>
      <pc:sldChg chg="mod">
        <pc:chgData name="Guest User" userId="S::urn:spo:anon#d41d6a69044f57f4c643a70c668809c060233706aa7abf4301dc3cbb37044801::" providerId="AD" clId="Web-{745DD044-936C-0F4F-D1FD-A6C715F4FEF7}" dt="2023-06-22T13:51:59.636" v="628"/>
        <pc:sldMkLst>
          <pc:docMk/>
          <pc:sldMk cId="1732964745" sldId="319"/>
        </pc:sldMkLst>
      </pc:sldChg>
      <pc:sldChg chg="mod">
        <pc:chgData name="Guest User" userId="S::urn:spo:anon#d41d6a69044f57f4c643a70c668809c060233706aa7abf4301dc3cbb37044801::" providerId="AD" clId="Web-{745DD044-936C-0F4F-D1FD-A6C715F4FEF7}" dt="2023-06-22T13:51:59.636" v="628"/>
        <pc:sldMkLst>
          <pc:docMk/>
          <pc:sldMk cId="2191786966" sldId="320"/>
        </pc:sldMkLst>
      </pc:sldChg>
      <pc:sldChg chg="mod">
        <pc:chgData name="Guest User" userId="S::urn:spo:anon#d41d6a69044f57f4c643a70c668809c060233706aa7abf4301dc3cbb37044801::" providerId="AD" clId="Web-{745DD044-936C-0F4F-D1FD-A6C715F4FEF7}" dt="2023-06-22T13:51:59.636" v="628"/>
        <pc:sldMkLst>
          <pc:docMk/>
          <pc:sldMk cId="855327567" sldId="321"/>
        </pc:sldMkLst>
      </pc:sldChg>
      <pc:sldChg chg="modSp mod">
        <pc:chgData name="Guest User" userId="S::urn:spo:anon#d41d6a69044f57f4c643a70c668809c060233706aa7abf4301dc3cbb37044801::" providerId="AD" clId="Web-{745DD044-936C-0F4F-D1FD-A6C715F4FEF7}" dt="2023-06-22T14:02:56.047" v="703" actId="14100"/>
        <pc:sldMkLst>
          <pc:docMk/>
          <pc:sldMk cId="450545381" sldId="323"/>
        </pc:sldMkLst>
        <pc:spChg chg="mod">
          <ac:chgData name="Guest User" userId="S::urn:spo:anon#d41d6a69044f57f4c643a70c668809c060233706aa7abf4301dc3cbb37044801::" providerId="AD" clId="Web-{745DD044-936C-0F4F-D1FD-A6C715F4FEF7}" dt="2023-06-22T14:02:56.047" v="703" actId="14100"/>
          <ac:spMkLst>
            <pc:docMk/>
            <pc:sldMk cId="450545381" sldId="323"/>
            <ac:spMk id="8" creationId="{E35BD990-E826-3680-13E0-410C1E9DDC10}"/>
          </ac:spMkLst>
        </pc:spChg>
        <pc:spChg chg="mod">
          <ac:chgData name="Guest User" userId="S::urn:spo:anon#d41d6a69044f57f4c643a70c668809c060233706aa7abf4301dc3cbb37044801::" providerId="AD" clId="Web-{745DD044-936C-0F4F-D1FD-A6C715F4FEF7}" dt="2023-06-22T13:44:24.746" v="584" actId="14100"/>
          <ac:spMkLst>
            <pc:docMk/>
            <pc:sldMk cId="450545381" sldId="323"/>
            <ac:spMk id="9" creationId="{D601559F-613E-AB97-F725-5E1C55D8DED2}"/>
          </ac:spMkLst>
        </pc:spChg>
      </pc:sldChg>
      <pc:sldChg chg="mod">
        <pc:chgData name="Guest User" userId="S::urn:spo:anon#d41d6a69044f57f4c643a70c668809c060233706aa7abf4301dc3cbb37044801::" providerId="AD" clId="Web-{745DD044-936C-0F4F-D1FD-A6C715F4FEF7}" dt="2023-06-22T13:51:59.636" v="628"/>
        <pc:sldMkLst>
          <pc:docMk/>
          <pc:sldMk cId="1560736688" sldId="324"/>
        </pc:sldMkLst>
      </pc:sldChg>
      <pc:sldChg chg="mod">
        <pc:chgData name="Guest User" userId="S::urn:spo:anon#d41d6a69044f57f4c643a70c668809c060233706aa7abf4301dc3cbb37044801::" providerId="AD" clId="Web-{745DD044-936C-0F4F-D1FD-A6C715F4FEF7}" dt="2023-06-22T13:51:59.636" v="628"/>
        <pc:sldMkLst>
          <pc:docMk/>
          <pc:sldMk cId="2250602425" sldId="325"/>
        </pc:sldMkLst>
      </pc:sldChg>
      <pc:sldChg chg="addSp delSp modSp del">
        <pc:chgData name="Guest User" userId="S::urn:spo:anon#d41d6a69044f57f4c643a70c668809c060233706aa7abf4301dc3cbb37044801::" providerId="AD" clId="Web-{745DD044-936C-0F4F-D1FD-A6C715F4FEF7}" dt="2023-06-22T12:57:09.330" v="85"/>
        <pc:sldMkLst>
          <pc:docMk/>
          <pc:sldMk cId="1460273554" sldId="327"/>
        </pc:sldMkLst>
        <pc:spChg chg="add del mod">
          <ac:chgData name="Guest User" userId="S::urn:spo:anon#d41d6a69044f57f4c643a70c668809c060233706aa7abf4301dc3cbb37044801::" providerId="AD" clId="Web-{745DD044-936C-0F4F-D1FD-A6C715F4FEF7}" dt="2023-06-22T12:57:00.017" v="82" actId="14100"/>
          <ac:spMkLst>
            <pc:docMk/>
            <pc:sldMk cId="1460273554" sldId="327"/>
            <ac:spMk id="4" creationId="{B56E3493-F35C-66B7-19CB-C3B8BB301380}"/>
          </ac:spMkLst>
        </pc:spChg>
        <pc:spChg chg="mod">
          <ac:chgData name="Guest User" userId="S::urn:spo:anon#d41d6a69044f57f4c643a70c668809c060233706aa7abf4301dc3cbb37044801::" providerId="AD" clId="Web-{745DD044-936C-0F4F-D1FD-A6C715F4FEF7}" dt="2023-06-22T12:53:48.901" v="32" actId="14100"/>
          <ac:spMkLst>
            <pc:docMk/>
            <pc:sldMk cId="1460273554" sldId="327"/>
            <ac:spMk id="8" creationId="{E35BD990-E826-3680-13E0-410C1E9DDC10}"/>
          </ac:spMkLst>
        </pc:spChg>
        <pc:picChg chg="add del">
          <ac:chgData name="Guest User" userId="S::urn:spo:anon#d41d6a69044f57f4c643a70c668809c060233706aa7abf4301dc3cbb37044801::" providerId="AD" clId="Web-{745DD044-936C-0F4F-D1FD-A6C715F4FEF7}" dt="2023-06-22T12:57:05.720" v="84"/>
          <ac:picMkLst>
            <pc:docMk/>
            <pc:sldMk cId="1460273554" sldId="327"/>
            <ac:picMk id="2" creationId="{BDB90223-5D15-41E3-9664-BD96C3BD25A2}"/>
          </ac:picMkLst>
        </pc:picChg>
        <pc:picChg chg="add del mod">
          <ac:chgData name="Guest User" userId="S::urn:spo:anon#d41d6a69044f57f4c643a70c668809c060233706aa7abf4301dc3cbb37044801::" providerId="AD" clId="Web-{745DD044-936C-0F4F-D1FD-A6C715F4FEF7}" dt="2023-06-22T12:56:35.610" v="80"/>
          <ac:picMkLst>
            <pc:docMk/>
            <pc:sldMk cId="1460273554" sldId="327"/>
            <ac:picMk id="3" creationId="{0182F3A4-0CEC-F4DF-9EF5-CF13E3BC38E4}"/>
          </ac:picMkLst>
        </pc:picChg>
      </pc:sldChg>
      <pc:sldChg chg="mod">
        <pc:chgData name="Guest User" userId="S::urn:spo:anon#d41d6a69044f57f4c643a70c668809c060233706aa7abf4301dc3cbb37044801::" providerId="AD" clId="Web-{745DD044-936C-0F4F-D1FD-A6C715F4FEF7}" dt="2023-06-22T13:51:59.636" v="628"/>
        <pc:sldMkLst>
          <pc:docMk/>
          <pc:sldMk cId="1948310906" sldId="332"/>
        </pc:sldMkLst>
      </pc:sldChg>
      <pc:sldChg chg="addSp delSp modSp mod">
        <pc:chgData name="Guest User" userId="S::urn:spo:anon#d41d6a69044f57f4c643a70c668809c060233706aa7abf4301dc3cbb37044801::" providerId="AD" clId="Web-{745DD044-936C-0F4F-D1FD-A6C715F4FEF7}" dt="2023-06-22T13:56:59.864" v="637" actId="20577"/>
        <pc:sldMkLst>
          <pc:docMk/>
          <pc:sldMk cId="379552423" sldId="333"/>
        </pc:sldMkLst>
        <pc:spChg chg="mod">
          <ac:chgData name="Guest User" userId="S::urn:spo:anon#d41d6a69044f57f4c643a70c668809c060233706aa7abf4301dc3cbb37044801::" providerId="AD" clId="Web-{745DD044-936C-0F4F-D1FD-A6C715F4FEF7}" dt="2023-06-22T13:56:59.864" v="637" actId="20577"/>
          <ac:spMkLst>
            <pc:docMk/>
            <pc:sldMk cId="379552423" sldId="333"/>
            <ac:spMk id="4" creationId="{B56E3493-F35C-66B7-19CB-C3B8BB301380}"/>
          </ac:spMkLst>
        </pc:spChg>
        <pc:picChg chg="add del mod">
          <ac:chgData name="Guest User" userId="S::urn:spo:anon#d41d6a69044f57f4c643a70c668809c060233706aa7abf4301dc3cbb37044801::" providerId="AD" clId="Web-{745DD044-936C-0F4F-D1FD-A6C715F4FEF7}" dt="2023-06-22T13:45:14.826" v="591"/>
          <ac:picMkLst>
            <pc:docMk/>
            <pc:sldMk cId="379552423" sldId="333"/>
            <ac:picMk id="5" creationId="{7CBB9958-4ED7-6394-A53A-89AEADF521D0}"/>
          </ac:picMkLst>
        </pc:picChg>
        <pc:picChg chg="add del">
          <ac:chgData name="Guest User" userId="S::urn:spo:anon#d41d6a69044f57f4c643a70c668809c060233706aa7abf4301dc3cbb37044801::" providerId="AD" clId="Web-{745DD044-936C-0F4F-D1FD-A6C715F4FEF7}" dt="2023-06-22T13:45:38.155" v="596"/>
          <ac:picMkLst>
            <pc:docMk/>
            <pc:sldMk cId="379552423" sldId="333"/>
            <ac:picMk id="10" creationId="{A36F9B88-E7E5-673A-9298-10EE6E26A9EE}"/>
          </ac:picMkLst>
        </pc:picChg>
      </pc:sldChg>
      <pc:sldChg chg="mod">
        <pc:chgData name="Guest User" userId="S::urn:spo:anon#d41d6a69044f57f4c643a70c668809c060233706aa7abf4301dc3cbb37044801::" providerId="AD" clId="Web-{745DD044-936C-0F4F-D1FD-A6C715F4FEF7}" dt="2023-06-22T13:51:59.636" v="628"/>
        <pc:sldMkLst>
          <pc:docMk/>
          <pc:sldMk cId="3671700765" sldId="335"/>
        </pc:sldMkLst>
      </pc:sldChg>
      <pc:sldChg chg="mod">
        <pc:chgData name="Guest User" userId="S::urn:spo:anon#d41d6a69044f57f4c643a70c668809c060233706aa7abf4301dc3cbb37044801::" providerId="AD" clId="Web-{745DD044-936C-0F4F-D1FD-A6C715F4FEF7}" dt="2023-06-22T13:51:59.636" v="628"/>
        <pc:sldMkLst>
          <pc:docMk/>
          <pc:sldMk cId="222868434" sldId="336"/>
        </pc:sldMkLst>
      </pc:sldChg>
      <pc:sldChg chg="addSp delSp modSp add mod replId setBg">
        <pc:chgData name="Guest User" userId="S::urn:spo:anon#d41d6a69044f57f4c643a70c668809c060233706aa7abf4301dc3cbb37044801::" providerId="AD" clId="Web-{745DD044-936C-0F4F-D1FD-A6C715F4FEF7}" dt="2023-06-22T14:01:42.216" v="702" actId="20577"/>
        <pc:sldMkLst>
          <pc:docMk/>
          <pc:sldMk cId="2348246817" sldId="337"/>
        </pc:sldMkLst>
        <pc:spChg chg="mod">
          <ac:chgData name="Guest User" userId="S::urn:spo:anon#d41d6a69044f57f4c643a70c668809c060233706aa7abf4301dc3cbb37044801::" providerId="AD" clId="Web-{745DD044-936C-0F4F-D1FD-A6C715F4FEF7}" dt="2023-06-22T14:01:42.216" v="702" actId="20577"/>
          <ac:spMkLst>
            <pc:docMk/>
            <pc:sldMk cId="2348246817" sldId="337"/>
            <ac:spMk id="4" creationId="{B56E3493-F35C-66B7-19CB-C3B8BB301380}"/>
          </ac:spMkLst>
        </pc:spChg>
        <pc:spChg chg="del mod">
          <ac:chgData name="Guest User" userId="S::urn:spo:anon#d41d6a69044f57f4c643a70c668809c060233706aa7abf4301dc3cbb37044801::" providerId="AD" clId="Web-{745DD044-936C-0F4F-D1FD-A6C715F4FEF7}" dt="2023-06-22T13:06:01.487" v="190"/>
          <ac:spMkLst>
            <pc:docMk/>
            <pc:sldMk cId="2348246817" sldId="337"/>
            <ac:spMk id="6" creationId="{2FCBF0B7-94AB-BD25-B9D7-E5A88529D971}"/>
          </ac:spMkLst>
        </pc:spChg>
        <pc:spChg chg="del mod">
          <ac:chgData name="Guest User" userId="S::urn:spo:anon#d41d6a69044f57f4c643a70c668809c060233706aa7abf4301dc3cbb37044801::" providerId="AD" clId="Web-{745DD044-936C-0F4F-D1FD-A6C715F4FEF7}" dt="2023-06-22T13:05:57.909" v="189"/>
          <ac:spMkLst>
            <pc:docMk/>
            <pc:sldMk cId="2348246817" sldId="337"/>
            <ac:spMk id="8" creationId="{E35BD990-E826-3680-13E0-410C1E9DDC10}"/>
          </ac:spMkLst>
        </pc:spChg>
        <pc:picChg chg="mod">
          <ac:chgData name="Guest User" userId="S::urn:spo:anon#d41d6a69044f57f4c643a70c668809c060233706aa7abf4301dc3cbb37044801::" providerId="AD" clId="Web-{745DD044-936C-0F4F-D1FD-A6C715F4FEF7}" dt="2023-06-22T13:06:45.848" v="194" actId="14100"/>
          <ac:picMkLst>
            <pc:docMk/>
            <pc:sldMk cId="2348246817" sldId="337"/>
            <ac:picMk id="2" creationId="{BDB90223-5D15-41E3-9664-BD96C3BD25A2}"/>
          </ac:picMkLst>
        </pc:picChg>
        <pc:picChg chg="add del mod">
          <ac:chgData name="Guest User" userId="S::urn:spo:anon#d41d6a69044f57f4c643a70c668809c060233706aa7abf4301dc3cbb37044801::" providerId="AD" clId="Web-{745DD044-936C-0F4F-D1FD-A6C715F4FEF7}" dt="2023-06-22T13:22:29.549" v="412"/>
          <ac:picMkLst>
            <pc:docMk/>
            <pc:sldMk cId="2348246817" sldId="337"/>
            <ac:picMk id="3" creationId="{C22BC08B-342D-E06D-5540-12F9A7A15A16}"/>
          </ac:picMkLst>
        </pc:picChg>
        <pc:picChg chg="add mod">
          <ac:chgData name="Guest User" userId="S::urn:spo:anon#d41d6a69044f57f4c643a70c668809c060233706aa7abf4301dc3cbb37044801::" providerId="AD" clId="Web-{745DD044-936C-0F4F-D1FD-A6C715F4FEF7}" dt="2023-06-22T14:00:51.856" v="700" actId="14100"/>
          <ac:picMkLst>
            <pc:docMk/>
            <pc:sldMk cId="2348246817" sldId="337"/>
            <ac:picMk id="5" creationId="{174A789E-6956-12D8-EA3F-326B30980A35}"/>
          </ac:picMkLst>
        </pc:picChg>
        <pc:picChg chg="mod">
          <ac:chgData name="Guest User" userId="S::urn:spo:anon#d41d6a69044f57f4c643a70c668809c060233706aa7abf4301dc3cbb37044801::" providerId="AD" clId="Web-{745DD044-936C-0F4F-D1FD-A6C715F4FEF7}" dt="2023-06-22T13:07:03.551" v="195" actId="14100"/>
          <ac:picMkLst>
            <pc:docMk/>
            <pc:sldMk cId="2348246817" sldId="337"/>
            <ac:picMk id="7" creationId="{4019A7C7-4F37-4807-89DC-50EF4BBEB556}"/>
          </ac:picMkLst>
        </pc:picChg>
      </pc:sldChg>
      <pc:sldChg chg="add del replId">
        <pc:chgData name="Guest User" userId="S::urn:spo:anon#d41d6a69044f57f4c643a70c668809c060233706aa7abf4301dc3cbb37044801::" providerId="AD" clId="Web-{745DD044-936C-0F4F-D1FD-A6C715F4FEF7}" dt="2023-06-22T13:29:32.468" v="493"/>
        <pc:sldMkLst>
          <pc:docMk/>
          <pc:sldMk cId="4080957233" sldId="338"/>
        </pc:sldMkLst>
      </pc:sldChg>
      <pc:sldMasterChg chg="mod setBg modSldLayout">
        <pc:chgData name="Guest User" userId="S::urn:spo:anon#d41d6a69044f57f4c643a70c668809c060233706aa7abf4301dc3cbb37044801::" providerId="AD" clId="Web-{745DD044-936C-0F4F-D1FD-A6C715F4FEF7}" dt="2023-06-22T13:51:59.636" v="628"/>
        <pc:sldMasterMkLst>
          <pc:docMk/>
          <pc:sldMasterMk cId="1154115236" sldId="2147483648"/>
        </pc:sldMasterMkLst>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45DD044-936C-0F4F-D1FD-A6C715F4FEF7}" dt="2023-06-22T13:51:59.636" v="628"/>
        <pc:sldMasterMkLst>
          <pc:docMk/>
          <pc:sldMasterMk cId="3950202566" sldId="2147483660"/>
        </pc:sldMasterMkLst>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003356777" sldId="2147483671"/>
          </pc:sldLayoutMkLst>
        </pc:sldLayoutChg>
      </pc:sldMasterChg>
    </pc:docChg>
  </pc:docChgLst>
  <pc:docChgLst>
    <pc:chgData name="muleva26vinod@gmail.com" userId="S::muleva26vinod_gmail.com#ext#@bostoninstituteofanalyti399.onmicrosoft.com::67f90eff-c3a2-4eac-81a0-67a1a9327994" providerId="AD" clId="Web-{FF6DFEB1-8561-5CDE-E356-AC0E86CA9A46}"/>
    <pc:docChg chg="modSld">
      <pc:chgData name="muleva26vinod@gmail.com" userId="S::muleva26vinod_gmail.com#ext#@bostoninstituteofanalyti399.onmicrosoft.com::67f90eff-c3a2-4eac-81a0-67a1a9327994" providerId="AD" clId="Web-{FF6DFEB1-8561-5CDE-E356-AC0E86CA9A46}" dt="2023-10-11T17:59:24.605" v="1" actId="1076"/>
      <pc:docMkLst>
        <pc:docMk/>
      </pc:docMkLst>
      <pc:sldChg chg="modSp">
        <pc:chgData name="muleva26vinod@gmail.com" userId="S::muleva26vinod_gmail.com#ext#@bostoninstituteofanalyti399.onmicrosoft.com::67f90eff-c3a2-4eac-81a0-67a1a9327994" providerId="AD" clId="Web-{FF6DFEB1-8561-5CDE-E356-AC0E86CA9A46}" dt="2023-10-11T17:59:24.605" v="1" actId="1076"/>
        <pc:sldMkLst>
          <pc:docMk/>
          <pc:sldMk cId="2341085596" sldId="257"/>
        </pc:sldMkLst>
        <pc:picChg chg="mod">
          <ac:chgData name="muleva26vinod@gmail.com" userId="S::muleva26vinod_gmail.com#ext#@bostoninstituteofanalyti399.onmicrosoft.com::67f90eff-c3a2-4eac-81a0-67a1a9327994" providerId="AD" clId="Web-{FF6DFEB1-8561-5CDE-E356-AC0E86CA9A46}" dt="2023-10-11T17:59:24.605"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1D421BC-09B9-D339-26C4-4C7BB53433AE}"/>
    <pc:docChg chg="modSld">
      <pc:chgData name="Guest User" userId="S::urn:spo:anon#d41d6a69044f57f4c643a70c668809c060233706aa7abf4301dc3cbb37044801::" providerId="AD" clId="Web-{41D421BC-09B9-D339-26C4-4C7BB53433AE}" dt="2023-06-21T15:31:06.175" v="32" actId="20577"/>
      <pc:docMkLst>
        <pc:docMk/>
      </pc:docMkLst>
      <pc:sldChg chg="modSp">
        <pc:chgData name="Guest User" userId="S::urn:spo:anon#d41d6a69044f57f4c643a70c668809c060233706aa7abf4301dc3cbb37044801::" providerId="AD" clId="Web-{41D421BC-09B9-D339-26C4-4C7BB53433AE}" dt="2023-06-21T12:52:42.277" v="28" actId="20577"/>
        <pc:sldMkLst>
          <pc:docMk/>
          <pc:sldMk cId="855327567" sldId="321"/>
        </pc:sldMkLst>
        <pc:spChg chg="mod">
          <ac:chgData name="Guest User" userId="S::urn:spo:anon#d41d6a69044f57f4c643a70c668809c060233706aa7abf4301dc3cbb37044801::" providerId="AD" clId="Web-{41D421BC-09B9-D339-26C4-4C7BB53433AE}" dt="2023-06-21T12:52:42.277" v="28"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D421BC-09B9-D339-26C4-4C7BB53433AE}" dt="2023-06-21T14:11:52.677" v="29" actId="14100"/>
        <pc:sldMkLst>
          <pc:docMk/>
          <pc:sldMk cId="2250602425" sldId="325"/>
        </pc:sldMkLst>
        <pc:spChg chg="mod">
          <ac:chgData name="Guest User" userId="S::urn:spo:anon#d41d6a69044f57f4c643a70c668809c060233706aa7abf4301dc3cbb37044801::" providerId="AD" clId="Web-{41D421BC-09B9-D339-26C4-4C7BB53433AE}" dt="2023-06-21T14:11:52.677" v="29" actId="14100"/>
          <ac:spMkLst>
            <pc:docMk/>
            <pc:sldMk cId="2250602425" sldId="325"/>
            <ac:spMk id="3" creationId="{29B8C2F9-F4A8-371D-D303-58C892D846B5}"/>
          </ac:spMkLst>
        </pc:spChg>
      </pc:sldChg>
      <pc:sldChg chg="modSp">
        <pc:chgData name="Guest User" userId="S::urn:spo:anon#d41d6a69044f57f4c643a70c668809c060233706aa7abf4301dc3cbb37044801::" providerId="AD" clId="Web-{41D421BC-09B9-D339-26C4-4C7BB53433AE}" dt="2023-06-21T12:34:09.348" v="3" actId="14100"/>
        <pc:sldMkLst>
          <pc:docMk/>
          <pc:sldMk cId="1460273554" sldId="327"/>
        </pc:sldMkLst>
        <pc:spChg chg="mod">
          <ac:chgData name="Guest User" userId="S::urn:spo:anon#d41d6a69044f57f4c643a70c668809c060233706aa7abf4301dc3cbb37044801::" providerId="AD" clId="Web-{41D421BC-09B9-D339-26C4-4C7BB53433AE}" dt="2023-06-21T12:34:09.348" v="3" actId="14100"/>
          <ac:spMkLst>
            <pc:docMk/>
            <pc:sldMk cId="1460273554" sldId="327"/>
            <ac:spMk id="4" creationId="{B56E3493-F35C-66B7-19CB-C3B8BB301380}"/>
          </ac:spMkLst>
        </pc:spChg>
      </pc:sldChg>
      <pc:sldChg chg="modSp">
        <pc:chgData name="Guest User" userId="S::urn:spo:anon#d41d6a69044f57f4c643a70c668809c060233706aa7abf4301dc3cbb37044801::" providerId="AD" clId="Web-{41D421BC-09B9-D339-26C4-4C7BB53433AE}" dt="2023-06-21T15:31:06.175" v="32" actId="20577"/>
        <pc:sldMkLst>
          <pc:docMk/>
          <pc:sldMk cId="3671700765" sldId="335"/>
        </pc:sldMkLst>
        <pc:spChg chg="mod">
          <ac:chgData name="Guest User" userId="S::urn:spo:anon#d41d6a69044f57f4c643a70c668809c060233706aa7abf4301dc3cbb37044801::" providerId="AD" clId="Web-{41D421BC-09B9-D339-26C4-4C7BB53433AE}" dt="2023-06-21T15:31:06.175" v="32" actId="20577"/>
          <ac:spMkLst>
            <pc:docMk/>
            <pc:sldMk cId="3671700765" sldId="335"/>
            <ac:spMk id="3" creationId="{484045FE-D6B1-3DF9-B24F-282AFDFB93F5}"/>
          </ac:spMkLst>
        </pc:spChg>
      </pc:sldChg>
    </pc:docChg>
  </pc:docChgLst>
  <pc:docChgLst>
    <pc:chgData name="Guest User" userId="S::urn:spo:anon#12bb9c270c8a06e2adebb12a476771c11d5d4ef54da76a286c505b46425cd796::" providerId="AD" clId="Web-{82BCA7CA-A146-19C4-97E2-CF5AE64AE319}"/>
    <pc:docChg chg="modSld">
      <pc:chgData name="Guest User" userId="S::urn:spo:anon#12bb9c270c8a06e2adebb12a476771c11d5d4ef54da76a286c505b46425cd796::" providerId="AD" clId="Web-{82BCA7CA-A146-19C4-97E2-CF5AE64AE319}" dt="2023-06-18T07:47:19.140" v="2" actId="20577"/>
      <pc:docMkLst>
        <pc:docMk/>
      </pc:docMkLst>
      <pc:sldChg chg="delSp modSp">
        <pc:chgData name="Guest User" userId="S::urn:spo:anon#12bb9c270c8a06e2adebb12a476771c11d5d4ef54da76a286c505b46425cd796::" providerId="AD" clId="Web-{82BCA7CA-A146-19C4-97E2-CF5AE64AE319}" dt="2023-06-18T07:47:19.140" v="2" actId="20577"/>
        <pc:sldMkLst>
          <pc:docMk/>
          <pc:sldMk cId="1601312262" sldId="317"/>
        </pc:sldMkLst>
        <pc:spChg chg="mod">
          <ac:chgData name="Guest User" userId="S::urn:spo:anon#12bb9c270c8a06e2adebb12a476771c11d5d4ef54da76a286c505b46425cd796::" providerId="AD" clId="Web-{82BCA7CA-A146-19C4-97E2-CF5AE64AE319}" dt="2023-06-18T07:47:19.140" v="2" actId="20577"/>
          <ac:spMkLst>
            <pc:docMk/>
            <pc:sldMk cId="1601312262" sldId="317"/>
            <ac:spMk id="4" creationId="{402702B7-9209-9C00-6B23-C87447F1A640}"/>
          </ac:spMkLst>
        </pc:spChg>
        <pc:picChg chg="del">
          <ac:chgData name="Guest User" userId="S::urn:spo:anon#12bb9c270c8a06e2adebb12a476771c11d5d4ef54da76a286c505b46425cd796::" providerId="AD" clId="Web-{82BCA7CA-A146-19C4-97E2-CF5AE64AE319}" dt="2023-06-18T07:47:09.531" v="0"/>
          <ac:picMkLst>
            <pc:docMk/>
            <pc:sldMk cId="1601312262" sldId="317"/>
            <ac:picMk id="5" creationId="{CDE8E432-13C3-9F36-274D-B0B7A7F0D8F1}"/>
          </ac:picMkLst>
        </pc:picChg>
        <pc:picChg chg="del">
          <ac:chgData name="Guest User" userId="S::urn:spo:anon#12bb9c270c8a06e2adebb12a476771c11d5d4ef54da76a286c505b46425cd796::" providerId="AD" clId="Web-{82BCA7CA-A146-19C4-97E2-CF5AE64AE319}" dt="2023-06-18T07:47:11.625" v="1"/>
          <ac:picMkLst>
            <pc:docMk/>
            <pc:sldMk cId="1601312262" sldId="317"/>
            <ac:picMk id="25" creationId="{807E75B6-EA03-733B-CB69-A6409C3CA47A}"/>
          </ac:picMkLst>
        </pc:picChg>
      </pc:sldChg>
    </pc:docChg>
  </pc:docChgLst>
  <pc:docChgLst>
    <pc:chgData name="jebinjose98@gmail.com" userId="S::jebinjose98_gmail.com#ext#@bostoninstituteofanalyti399.onmicrosoft.com::1f25faaa-8d88-4887-8536-acfb77693f2f" providerId="AD" clId="Web-{5BC66F06-CDE0-67EF-CF61-D26495F38F75}"/>
    <pc:docChg chg="addSld modSld">
      <pc:chgData name="jebinjose98@gmail.com" userId="S::jebinjose98_gmail.com#ext#@bostoninstituteofanalyti399.onmicrosoft.com::1f25faaa-8d88-4887-8536-acfb77693f2f" providerId="AD" clId="Web-{5BC66F06-CDE0-67EF-CF61-D26495F38F75}" dt="2023-05-27T08:55:53.560" v="61" actId="1076"/>
      <pc:docMkLst>
        <pc:docMk/>
      </pc:docMkLst>
      <pc:sldChg chg="modSp">
        <pc:chgData name="jebinjose98@gmail.com" userId="S::jebinjose98_gmail.com#ext#@bostoninstituteofanalyti399.onmicrosoft.com::1f25faaa-8d88-4887-8536-acfb77693f2f" providerId="AD" clId="Web-{5BC66F06-CDE0-67EF-CF61-D26495F38F75}" dt="2023-05-27T08:50:50.923" v="15" actId="20577"/>
        <pc:sldMkLst>
          <pc:docMk/>
          <pc:sldMk cId="1252571269" sldId="270"/>
        </pc:sldMkLst>
        <pc:spChg chg="mod">
          <ac:chgData name="jebinjose98@gmail.com" userId="S::jebinjose98_gmail.com#ext#@bostoninstituteofanalyti399.onmicrosoft.com::1f25faaa-8d88-4887-8536-acfb77693f2f" providerId="AD" clId="Web-{5BC66F06-CDE0-67EF-CF61-D26495F38F75}" dt="2023-05-27T08:50:47.564" v="13" actId="20577"/>
          <ac:spMkLst>
            <pc:docMk/>
            <pc:sldMk cId="1252571269" sldId="270"/>
            <ac:spMk id="8" creationId="{BA54165A-2B53-2134-FC82-0395AC05D909}"/>
          </ac:spMkLst>
        </pc:spChg>
        <pc:spChg chg="mod">
          <ac:chgData name="jebinjose98@gmail.com" userId="S::jebinjose98_gmail.com#ext#@bostoninstituteofanalyti399.onmicrosoft.com::1f25faaa-8d88-4887-8536-acfb77693f2f" providerId="AD" clId="Web-{5BC66F06-CDE0-67EF-CF61-D26495F38F75}" dt="2023-05-27T08:50:50.923" v="15" actId="20577"/>
          <ac:spMkLst>
            <pc:docMk/>
            <pc:sldMk cId="1252571269" sldId="270"/>
            <ac:spMk id="9" creationId="{D06B6D32-CF6D-87A2-53F6-EB0CD37F4A42}"/>
          </ac:spMkLst>
        </pc:spChg>
      </pc:sldChg>
      <pc:sldChg chg="modSp">
        <pc:chgData name="jebinjose98@gmail.com" userId="S::jebinjose98_gmail.com#ext#@bostoninstituteofanalyti399.onmicrosoft.com::1f25faaa-8d88-4887-8536-acfb77693f2f" providerId="AD" clId="Web-{5BC66F06-CDE0-67EF-CF61-D26495F38F75}" dt="2023-05-27T08:52:06.097" v="41" actId="1076"/>
        <pc:sldMkLst>
          <pc:docMk/>
          <pc:sldMk cId="2813402021" sldId="280"/>
        </pc:sldMkLst>
        <pc:spChg chg="mod">
          <ac:chgData name="jebinjose98@gmail.com" userId="S::jebinjose98_gmail.com#ext#@bostoninstituteofanalyti399.onmicrosoft.com::1f25faaa-8d88-4887-8536-acfb77693f2f" providerId="AD" clId="Web-{5BC66F06-CDE0-67EF-CF61-D26495F38F75}" dt="2023-05-27T08:52:06.097" v="41" actId="1076"/>
          <ac:spMkLst>
            <pc:docMk/>
            <pc:sldMk cId="2813402021" sldId="280"/>
            <ac:spMk id="3" creationId="{50FDA3FC-4790-0320-8E05-4A727017AB8C}"/>
          </ac:spMkLst>
        </pc:spChg>
        <pc:spChg chg="mod">
          <ac:chgData name="jebinjose98@gmail.com" userId="S::jebinjose98_gmail.com#ext#@bostoninstituteofanalyti399.onmicrosoft.com::1f25faaa-8d88-4887-8536-acfb77693f2f" providerId="AD" clId="Web-{5BC66F06-CDE0-67EF-CF61-D26495F38F75}" dt="2023-05-27T08:51:42.940" v="26"/>
          <ac:spMkLst>
            <pc:docMk/>
            <pc:sldMk cId="2813402021" sldId="280"/>
            <ac:spMk id="4" creationId="{45220A48-097C-1220-61A3-3B77F96E309F}"/>
          </ac:spMkLst>
        </pc:spChg>
      </pc:sldChg>
      <pc:sldChg chg="delSp">
        <pc:chgData name="jebinjose98@gmail.com" userId="S::jebinjose98_gmail.com#ext#@bostoninstituteofanalyti399.onmicrosoft.com::1f25faaa-8d88-4887-8536-acfb77693f2f" providerId="AD" clId="Web-{5BC66F06-CDE0-67EF-CF61-D26495F38F75}" dt="2023-05-27T08:52:33.566" v="44"/>
        <pc:sldMkLst>
          <pc:docMk/>
          <pc:sldMk cId="1756244935" sldId="281"/>
        </pc:sldMkLst>
        <pc:spChg chg="del">
          <ac:chgData name="jebinjose98@gmail.com" userId="S::jebinjose98_gmail.com#ext#@bostoninstituteofanalyti399.onmicrosoft.com::1f25faaa-8d88-4887-8536-acfb77693f2f" providerId="AD" clId="Web-{5BC66F06-CDE0-67EF-CF61-D26495F38F75}" dt="2023-05-27T08:52:33.566" v="44"/>
          <ac:spMkLst>
            <pc:docMk/>
            <pc:sldMk cId="1756244935" sldId="281"/>
            <ac:spMk id="3" creationId="{0FF99241-3DD3-F486-118F-71EE5F122A59}"/>
          </ac:spMkLst>
        </pc:spChg>
      </pc:sldChg>
      <pc:sldChg chg="addSp modSp new">
        <pc:chgData name="jebinjose98@gmail.com" userId="S::jebinjose98_gmail.com#ext#@bostoninstituteofanalyti399.onmicrosoft.com::1f25faaa-8d88-4887-8536-acfb77693f2f" providerId="AD" clId="Web-{5BC66F06-CDE0-67EF-CF61-D26495F38F75}" dt="2023-05-27T08:55:53.560" v="61" actId="1076"/>
        <pc:sldMkLst>
          <pc:docMk/>
          <pc:sldMk cId="3950455689" sldId="297"/>
        </pc:sldMkLst>
        <pc:spChg chg="add mod">
          <ac:chgData name="jebinjose98@gmail.com" userId="S::jebinjose98_gmail.com#ext#@bostoninstituteofanalyti399.onmicrosoft.com::1f25faaa-8d88-4887-8536-acfb77693f2f" providerId="AD" clId="Web-{5BC66F06-CDE0-67EF-CF61-D26495F38F75}" dt="2023-05-27T08:54:25.214" v="52" actId="14100"/>
          <ac:spMkLst>
            <pc:docMk/>
            <pc:sldMk cId="3950455689" sldId="297"/>
            <ac:spMk id="4" creationId="{12C3ACFF-BB1A-6334-CBEB-B1EA5C4507A6}"/>
          </ac:spMkLst>
        </pc:spChg>
        <pc:spChg chg="add mod">
          <ac:chgData name="jebinjose98@gmail.com" userId="S::jebinjose98_gmail.com#ext#@bostoninstituteofanalyti399.onmicrosoft.com::1f25faaa-8d88-4887-8536-acfb77693f2f" providerId="AD" clId="Web-{5BC66F06-CDE0-67EF-CF61-D26495F38F75}" dt="2023-05-27T08:55:39.497" v="57" actId="14100"/>
          <ac:spMkLst>
            <pc:docMk/>
            <pc:sldMk cId="3950455689" sldId="297"/>
            <ac:spMk id="5" creationId="{C1E982DD-3498-B5F2-A968-40995E5A50BA}"/>
          </ac:spMkLst>
        </pc:spChg>
        <pc:picChg chg="add">
          <ac:chgData name="jebinjose98@gmail.com" userId="S::jebinjose98_gmail.com#ext#@bostoninstituteofanalyti399.onmicrosoft.com::1f25faaa-8d88-4887-8536-acfb77693f2f" providerId="AD" clId="Web-{5BC66F06-CDE0-67EF-CF61-D26495F38F75}" dt="2023-05-27T08:53:06.598" v="47"/>
          <ac:picMkLst>
            <pc:docMk/>
            <pc:sldMk cId="3950455689" sldId="297"/>
            <ac:picMk id="3" creationId="{739F3FD0-7FA9-CF50-A89D-9F65B513682D}"/>
          </ac:picMkLst>
        </pc:picChg>
        <pc:picChg chg="add mod">
          <ac:chgData name="jebinjose98@gmail.com" userId="S::jebinjose98_gmail.com#ext#@bostoninstituteofanalyti399.onmicrosoft.com::1f25faaa-8d88-4887-8536-acfb77693f2f" providerId="AD" clId="Web-{5BC66F06-CDE0-67EF-CF61-D26495F38F75}" dt="2023-05-27T08:55:53.560" v="61" actId="1076"/>
          <ac:picMkLst>
            <pc:docMk/>
            <pc:sldMk cId="3950455689" sldId="297"/>
            <ac:picMk id="6" creationId="{BAC069A3-CAD1-E540-3BD3-EF2A456A526D}"/>
          </ac:picMkLst>
        </pc:picChg>
      </pc:sldChg>
      <pc:sldChg chg="addSp new">
        <pc:chgData name="jebinjose98@gmail.com" userId="S::jebinjose98_gmail.com#ext#@bostoninstituteofanalyti399.onmicrosoft.com::1f25faaa-8d88-4887-8536-acfb77693f2f" providerId="AD" clId="Web-{5BC66F06-CDE0-67EF-CF61-D26495F38F75}" dt="2023-05-27T08:52:59.739" v="46"/>
        <pc:sldMkLst>
          <pc:docMk/>
          <pc:sldMk cId="1052015915" sldId="298"/>
        </pc:sldMkLst>
        <pc:spChg chg="add">
          <ac:chgData name="jebinjose98@gmail.com" userId="S::jebinjose98_gmail.com#ext#@bostoninstituteofanalyti399.onmicrosoft.com::1f25faaa-8d88-4887-8536-acfb77693f2f" providerId="AD" clId="Web-{5BC66F06-CDE0-67EF-CF61-D26495F38F75}" dt="2023-05-27T08:52:59.739" v="46"/>
          <ac:spMkLst>
            <pc:docMk/>
            <pc:sldMk cId="1052015915" sldId="298"/>
            <ac:spMk id="4" creationId="{4D2714B0-AC2C-FB6C-23EB-8820A56C9FE5}"/>
          </ac:spMkLst>
        </pc:spChg>
        <pc:picChg chg="add">
          <ac:chgData name="jebinjose98@gmail.com" userId="S::jebinjose98_gmail.com#ext#@bostoninstituteofanalyti399.onmicrosoft.com::1f25faaa-8d88-4887-8536-acfb77693f2f" providerId="AD" clId="Web-{5BC66F06-CDE0-67EF-CF61-D26495F38F75}" dt="2023-05-27T08:52:44.035" v="45"/>
          <ac:picMkLst>
            <pc:docMk/>
            <pc:sldMk cId="1052015915" sldId="298"/>
            <ac:picMk id="3" creationId="{83CA32FE-FFDE-B04A-0B16-9BA32BE0B3A8}"/>
          </ac:picMkLst>
        </pc:picChg>
      </pc:sldChg>
    </pc:docChg>
  </pc:docChgLst>
  <pc:docChgLst>
    <pc:chgData name="purohitjassu56@gmail.com" userId="S::purohitjassu56_gmail.com#ext#@bostoninstituteofanalyti399.onmicrosoft.com::a61d3946-209a-4233-a613-70f6eead07e2" providerId="AD" clId="Web-{5D2A8F5A-FB72-8D2F-9253-032B889AA82E}"/>
    <pc:docChg chg="modSld">
      <pc:chgData name="purohitjassu56@gmail.com" userId="S::purohitjassu56_gmail.com#ext#@bostoninstituteofanalyti399.onmicrosoft.com::a61d3946-209a-4233-a613-70f6eead07e2" providerId="AD" clId="Web-{5D2A8F5A-FB72-8D2F-9253-032B889AA82E}" dt="2023-07-12T06:30:44.902" v="0" actId="1076"/>
      <pc:docMkLst>
        <pc:docMk/>
      </pc:docMkLst>
      <pc:sldChg chg="modSp">
        <pc:chgData name="purohitjassu56@gmail.com" userId="S::purohitjassu56_gmail.com#ext#@bostoninstituteofanalyti399.onmicrosoft.com::a61d3946-209a-4233-a613-70f6eead07e2" providerId="AD" clId="Web-{5D2A8F5A-FB72-8D2F-9253-032B889AA82E}" dt="2023-07-12T06:30:44.902" v="0" actId="1076"/>
        <pc:sldMkLst>
          <pc:docMk/>
          <pc:sldMk cId="2729877128" sldId="311"/>
        </pc:sldMkLst>
        <pc:picChg chg="mod">
          <ac:chgData name="purohitjassu56@gmail.com" userId="S::purohitjassu56_gmail.com#ext#@bostoninstituteofanalyti399.onmicrosoft.com::a61d3946-209a-4233-a613-70f6eead07e2" providerId="AD" clId="Web-{5D2A8F5A-FB72-8D2F-9253-032B889AA82E}" dt="2023-07-12T06:30:44.902" v="0" actId="1076"/>
          <ac:picMkLst>
            <pc:docMk/>
            <pc:sldMk cId="2729877128" sldId="311"/>
            <ac:picMk id="5" creationId="{8BEF04F9-0AEC-F229-D8F4-D8328E33C718}"/>
          </ac:picMkLst>
        </pc:picChg>
      </pc:sldChg>
    </pc:docChg>
  </pc:docChgLst>
  <pc:docChgLst>
    <pc:chgData name="Guest User" userId="S::urn:spo:anon#d41d6a69044f57f4c643a70c668809c060233706aa7abf4301dc3cbb37044801::" providerId="AD" clId="Web-{076C70EE-0739-D02D-ACBC-33DCF41C7B10}"/>
    <pc:docChg chg="modSld">
      <pc:chgData name="Guest User" userId="S::urn:spo:anon#d41d6a69044f57f4c643a70c668809c060233706aa7abf4301dc3cbb37044801::" providerId="AD" clId="Web-{076C70EE-0739-D02D-ACBC-33DCF41C7B10}" dt="2023-10-29T09:34:24.614" v="2" actId="1076"/>
      <pc:docMkLst>
        <pc:docMk/>
      </pc:docMkLst>
      <pc:sldChg chg="addSp modSp">
        <pc:chgData name="Guest User" userId="S::urn:spo:anon#d41d6a69044f57f4c643a70c668809c060233706aa7abf4301dc3cbb37044801::" providerId="AD" clId="Web-{076C70EE-0739-D02D-ACBC-33DCF41C7B10}" dt="2023-10-29T09:34:24.614" v="2" actId="1076"/>
        <pc:sldMkLst>
          <pc:docMk/>
          <pc:sldMk cId="3084368489" sldId="382"/>
        </pc:sldMkLst>
        <pc:picChg chg="add mod">
          <ac:chgData name="Guest User" userId="S::urn:spo:anon#d41d6a69044f57f4c643a70c668809c060233706aa7abf4301dc3cbb37044801::" providerId="AD" clId="Web-{076C70EE-0739-D02D-ACBC-33DCF41C7B10}" dt="2023-10-29T09:34:24.614" v="2" actId="1076"/>
          <ac:picMkLst>
            <pc:docMk/>
            <pc:sldMk cId="3084368489" sldId="382"/>
            <ac:picMk id="20" creationId="{38FCA4D3-0F7C-9BE3-BDCC-E7BC71A8B98E}"/>
          </ac:picMkLst>
        </pc:picChg>
      </pc:sldChg>
      <pc:sldChg chg="delSp">
        <pc:chgData name="Guest User" userId="S::urn:spo:anon#d41d6a69044f57f4c643a70c668809c060233706aa7abf4301dc3cbb37044801::" providerId="AD" clId="Web-{076C70EE-0739-D02D-ACBC-33DCF41C7B10}" dt="2023-10-29T09:31:05.693" v="0"/>
        <pc:sldMkLst>
          <pc:docMk/>
          <pc:sldMk cId="844918343" sldId="388"/>
        </pc:sldMkLst>
        <pc:picChg chg="del">
          <ac:chgData name="Guest User" userId="S::urn:spo:anon#d41d6a69044f57f4c643a70c668809c060233706aa7abf4301dc3cbb37044801::" providerId="AD" clId="Web-{076C70EE-0739-D02D-ACBC-33DCF41C7B10}" dt="2023-10-29T09:31:05.693" v="0"/>
          <ac:picMkLst>
            <pc:docMk/>
            <pc:sldMk cId="844918343" sldId="388"/>
            <ac:picMk id="2" creationId="{BDB90223-5D15-41E3-9664-BD96C3BD25A2}"/>
          </ac:picMkLst>
        </pc:picChg>
      </pc:sldChg>
    </pc:docChg>
  </pc:docChgLst>
  <pc:docChgLst>
    <pc:chgData name="Guest User" userId="S::urn:spo:anon#d41d6a69044f57f4c643a70c668809c060233706aa7abf4301dc3cbb37044801::" providerId="AD" clId="Web-{ACCE091A-5CCB-CBDF-38D0-81998C82818A}"/>
    <pc:docChg chg="modSld">
      <pc:chgData name="Guest User" userId="S::urn:spo:anon#d41d6a69044f57f4c643a70c668809c060233706aa7abf4301dc3cbb37044801::" providerId="AD" clId="Web-{ACCE091A-5CCB-CBDF-38D0-81998C82818A}" dt="2023-10-20T21:42:06.210" v="2" actId="20577"/>
      <pc:docMkLst>
        <pc:docMk/>
      </pc:docMkLst>
      <pc:sldChg chg="delSp modSp">
        <pc:chgData name="Guest User" userId="S::urn:spo:anon#d41d6a69044f57f4c643a70c668809c060233706aa7abf4301dc3cbb37044801::" providerId="AD" clId="Web-{ACCE091A-5CCB-CBDF-38D0-81998C82818A}" dt="2023-10-20T21:42:06.210" v="2" actId="20577"/>
        <pc:sldMkLst>
          <pc:docMk/>
          <pc:sldMk cId="379552423" sldId="333"/>
        </pc:sldMkLst>
        <pc:spChg chg="mod">
          <ac:chgData name="Guest User" userId="S::urn:spo:anon#d41d6a69044f57f4c643a70c668809c060233706aa7abf4301dc3cbb37044801::" providerId="AD" clId="Web-{ACCE091A-5CCB-CBDF-38D0-81998C82818A}" dt="2023-10-20T21:42:06.210" v="2" actId="20577"/>
          <ac:spMkLst>
            <pc:docMk/>
            <pc:sldMk cId="379552423" sldId="333"/>
            <ac:spMk id="4" creationId="{B56E3493-F35C-66B7-19CB-C3B8BB301380}"/>
          </ac:spMkLst>
        </pc:spChg>
        <pc:picChg chg="del">
          <ac:chgData name="Guest User" userId="S::urn:spo:anon#d41d6a69044f57f4c643a70c668809c060233706aa7abf4301dc3cbb37044801::" providerId="AD" clId="Web-{ACCE091A-5CCB-CBDF-38D0-81998C82818A}" dt="2023-10-20T21:42:00.959" v="0"/>
          <ac:picMkLst>
            <pc:docMk/>
            <pc:sldMk cId="379552423" sldId="333"/>
            <ac:picMk id="2" creationId="{BDB90223-5D15-41E3-9664-BD96C3BD25A2}"/>
          </ac:picMkLst>
        </pc:picChg>
      </pc:sldChg>
    </pc:docChg>
  </pc:docChgLst>
  <pc:docChgLst>
    <pc:chgData name="Guest User" userId="S::urn:spo:anon#d41d6a69044f57f4c643a70c668809c060233706aa7abf4301dc3cbb37044801::" providerId="AD" clId="Web-{7A918CE8-EB59-1CD4-CDDA-6A2279B26AE8}"/>
    <pc:docChg chg="addSld delSld modSld">
      <pc:chgData name="Guest User" userId="S::urn:spo:anon#d41d6a69044f57f4c643a70c668809c060233706aa7abf4301dc3cbb37044801::" providerId="AD" clId="Web-{7A918CE8-EB59-1CD4-CDDA-6A2279B26AE8}" dt="2023-10-25T19:57:01.994" v="531" actId="20577"/>
      <pc:docMkLst>
        <pc:docMk/>
      </pc:docMkLst>
      <pc:sldChg chg="modSp add del">
        <pc:chgData name="Guest User" userId="S::urn:spo:anon#d41d6a69044f57f4c643a70c668809c060233706aa7abf4301dc3cbb37044801::" providerId="AD" clId="Web-{7A918CE8-EB59-1CD4-CDDA-6A2279B26AE8}" dt="2023-10-25T10:59:29.716" v="29"/>
        <pc:sldMkLst>
          <pc:docMk/>
          <pc:sldMk cId="3084368489" sldId="382"/>
        </pc:sldMkLst>
        <pc:spChg chg="mod">
          <ac:chgData name="Guest User" userId="S::urn:spo:anon#d41d6a69044f57f4c643a70c668809c060233706aa7abf4301dc3cbb37044801::" providerId="AD" clId="Web-{7A918CE8-EB59-1CD4-CDDA-6A2279B26AE8}" dt="2023-10-25T10:59:14.481" v="25" actId="20577"/>
          <ac:spMkLst>
            <pc:docMk/>
            <pc:sldMk cId="3084368489" sldId="382"/>
            <ac:spMk id="3" creationId="{0498D189-494B-ED80-4684-4448F52E2D98}"/>
          </ac:spMkLst>
        </pc:spChg>
        <pc:spChg chg="mod">
          <ac:chgData name="Guest User" userId="S::urn:spo:anon#d41d6a69044f57f4c643a70c668809c060233706aa7abf4301dc3cbb37044801::" providerId="AD" clId="Web-{7A918CE8-EB59-1CD4-CDDA-6A2279B26AE8}" dt="2023-10-25T10:59:16.012" v="27" actId="20577"/>
          <ac:spMkLst>
            <pc:docMk/>
            <pc:sldMk cId="3084368489" sldId="382"/>
            <ac:spMk id="4" creationId="{F321500F-BE94-4C09-E625-D01403CE72F2}"/>
          </ac:spMkLst>
        </pc:spChg>
      </pc:sldChg>
      <pc:sldChg chg="modSp">
        <pc:chgData name="Guest User" userId="S::urn:spo:anon#d41d6a69044f57f4c643a70c668809c060233706aa7abf4301dc3cbb37044801::" providerId="AD" clId="Web-{7A918CE8-EB59-1CD4-CDDA-6A2279B26AE8}" dt="2023-10-25T19:57:01.994" v="531" actId="20577"/>
        <pc:sldMkLst>
          <pc:docMk/>
          <pc:sldMk cId="3749563960" sldId="396"/>
        </pc:sldMkLst>
        <pc:spChg chg="mod">
          <ac:chgData name="Guest User" userId="S::urn:spo:anon#d41d6a69044f57f4c643a70c668809c060233706aa7abf4301dc3cbb37044801::" providerId="AD" clId="Web-{7A918CE8-EB59-1CD4-CDDA-6A2279B26AE8}" dt="2023-10-25T19:57:01.994" v="531" actId="20577"/>
          <ac:spMkLst>
            <pc:docMk/>
            <pc:sldMk cId="3749563960" sldId="396"/>
            <ac:spMk id="4" creationId="{42DFC0E6-6D31-9C9A-9A3A-0D817001A977}"/>
          </ac:spMkLst>
        </pc:spChg>
      </pc:sldChg>
    </pc:docChg>
  </pc:docChgLst>
  <pc:docChgLst>
    <pc:chgData name="Guest User" userId="S::urn:spo:anon#d41d6a69044f57f4c643a70c668809c060233706aa7abf4301dc3cbb37044801::" providerId="AD" clId="Web-{424D052B-0E23-E8C7-DE1D-00D0E0FBECFD}"/>
    <pc:docChg chg="addSld delSld">
      <pc:chgData name="Guest User" userId="S::urn:spo:anon#d41d6a69044f57f4c643a70c668809c060233706aa7abf4301dc3cbb37044801::" providerId="AD" clId="Web-{424D052B-0E23-E8C7-DE1D-00D0E0FBECFD}" dt="2023-06-22T15:26:51.873" v="3"/>
      <pc:docMkLst>
        <pc:docMk/>
      </pc:docMkLst>
      <pc:sldChg chg="new del">
        <pc:chgData name="Guest User" userId="S::urn:spo:anon#d41d6a69044f57f4c643a70c668809c060233706aa7abf4301dc3cbb37044801::" providerId="AD" clId="Web-{424D052B-0E23-E8C7-DE1D-00D0E0FBECFD}" dt="2023-06-22T15:26:51.873" v="3"/>
        <pc:sldMkLst>
          <pc:docMk/>
          <pc:sldMk cId="11546967" sldId="338"/>
        </pc:sldMkLst>
      </pc:sldChg>
      <pc:sldChg chg="new del">
        <pc:chgData name="Guest User" userId="S::urn:spo:anon#d41d6a69044f57f4c643a70c668809c060233706aa7abf4301dc3cbb37044801::" providerId="AD" clId="Web-{424D052B-0E23-E8C7-DE1D-00D0E0FBECFD}" dt="2023-06-22T15:26:46.716" v="2"/>
        <pc:sldMkLst>
          <pc:docMk/>
          <pc:sldMk cId="3000291084" sldId="339"/>
        </pc:sldMkLst>
      </pc:sldChg>
    </pc:docChg>
  </pc:docChgLst>
  <pc:docChgLst>
    <pc:chgData name="bharat040500@gmail.com" userId="S::bharat040500_gmail.com#ext#@bostoninstituteofanalyti399.onmicrosoft.com::0f16ab4d-87c3-4606-9697-305a4f125395" providerId="AD" clId="Web-{A46E2480-911C-06AA-D78E-8CDE65B0DC2B}"/>
    <pc:docChg chg="sldOrd">
      <pc:chgData name="bharat040500@gmail.com" userId="S::bharat040500_gmail.com#ext#@bostoninstituteofanalyti399.onmicrosoft.com::0f16ab4d-87c3-4606-9697-305a4f125395" providerId="AD" clId="Web-{A46E2480-911C-06AA-D78E-8CDE65B0DC2B}" dt="2023-08-25T11:27:16.453" v="1"/>
      <pc:docMkLst>
        <pc:docMk/>
      </pc:docMkLst>
      <pc:sldChg chg="ord">
        <pc:chgData name="bharat040500@gmail.com" userId="S::bharat040500_gmail.com#ext#@bostoninstituteofanalyti399.onmicrosoft.com::0f16ab4d-87c3-4606-9697-305a4f125395" providerId="AD" clId="Web-{A46E2480-911C-06AA-D78E-8CDE65B0DC2B}" dt="2023-08-25T11:27:16.453" v="1"/>
        <pc:sldMkLst>
          <pc:docMk/>
          <pc:sldMk cId="407178015" sldId="350"/>
        </pc:sldMkLst>
      </pc:sldChg>
    </pc:docChg>
  </pc:docChgLst>
  <pc:docChgLst>
    <pc:chgData name="Guest User" userId="S::urn:spo:anon#ce595c4bca777017a69eb2c2327bdd1b1f591f8e0e649d631a59a464e3dd1199::" providerId="AD" clId="Web-{1F491B9D-D7F6-DC26-9C6F-E453B97C4A6B}"/>
    <pc:docChg chg="addSld delSld modSld">
      <pc:chgData name="Guest User" userId="S::urn:spo:anon#ce595c4bca777017a69eb2c2327bdd1b1f591f8e0e649d631a59a464e3dd1199::" providerId="AD" clId="Web-{1F491B9D-D7F6-DC26-9C6F-E453B97C4A6B}" dt="2023-04-07T11:58:29.435" v="140" actId="20577"/>
      <pc:docMkLst>
        <pc:docMk/>
      </pc:docMkLst>
      <pc:sldChg chg="modSp">
        <pc:chgData name="Guest User" userId="S::urn:spo:anon#ce595c4bca777017a69eb2c2327bdd1b1f591f8e0e649d631a59a464e3dd1199::" providerId="AD" clId="Web-{1F491B9D-D7F6-DC26-9C6F-E453B97C4A6B}" dt="2023-04-07T11:57:43.590" v="84" actId="20577"/>
        <pc:sldMkLst>
          <pc:docMk/>
          <pc:sldMk cId="1252571269" sldId="270"/>
        </pc:sldMkLst>
        <pc:spChg chg="mod">
          <ac:chgData name="Guest User" userId="S::urn:spo:anon#ce595c4bca777017a69eb2c2327bdd1b1f591f8e0e649d631a59a464e3dd1199::" providerId="AD" clId="Web-{1F491B9D-D7F6-DC26-9C6F-E453B97C4A6B}" dt="2023-04-07T11:57:43.340" v="81" actId="20577"/>
          <ac:spMkLst>
            <pc:docMk/>
            <pc:sldMk cId="1252571269" sldId="270"/>
            <ac:spMk id="3" creationId="{50FDA3FC-4790-0320-8E05-4A727017AB8C}"/>
          </ac:spMkLst>
        </pc:spChg>
        <pc:spChg chg="mod">
          <ac:chgData name="Guest User" userId="S::urn:spo:anon#ce595c4bca777017a69eb2c2327bdd1b1f591f8e0e649d631a59a464e3dd1199::" providerId="AD" clId="Web-{1F491B9D-D7F6-DC26-9C6F-E453B97C4A6B}" dt="2023-04-07T11:57:43.590" v="84" actId="20577"/>
          <ac:spMkLst>
            <pc:docMk/>
            <pc:sldMk cId="1252571269" sldId="270"/>
            <ac:spMk id="4" creationId="{45220A48-097C-1220-61A3-3B77F96E309F}"/>
          </ac:spMkLst>
        </pc:spChg>
      </pc:sldChg>
      <pc:sldChg chg="new del">
        <pc:chgData name="Guest User" userId="S::urn:spo:anon#ce595c4bca777017a69eb2c2327bdd1b1f591f8e0e649d631a59a464e3dd1199::" providerId="AD" clId="Web-{1F491B9D-D7F6-DC26-9C6F-E453B97C4A6B}" dt="2023-04-07T11:56:13.603" v="2"/>
        <pc:sldMkLst>
          <pc:docMk/>
          <pc:sldMk cId="874222666" sldId="279"/>
        </pc:sldMkLst>
      </pc:sldChg>
      <pc:sldChg chg="modSp add replId">
        <pc:chgData name="Guest User" userId="S::urn:spo:anon#ce595c4bca777017a69eb2c2327bdd1b1f591f8e0e649d631a59a464e3dd1199::" providerId="AD" clId="Web-{1F491B9D-D7F6-DC26-9C6F-E453B97C4A6B}" dt="2023-04-07T11:58:29.435" v="140" actId="20577"/>
        <pc:sldMkLst>
          <pc:docMk/>
          <pc:sldMk cId="2813402021" sldId="280"/>
        </pc:sldMkLst>
        <pc:spChg chg="mod">
          <ac:chgData name="Guest User" userId="S::urn:spo:anon#ce595c4bca777017a69eb2c2327bdd1b1f591f8e0e649d631a59a464e3dd1199::" providerId="AD" clId="Web-{1F491B9D-D7F6-DC26-9C6F-E453B97C4A6B}" dt="2023-04-07T11:57:52.840" v="108" actId="20577"/>
          <ac:spMkLst>
            <pc:docMk/>
            <pc:sldMk cId="2813402021" sldId="280"/>
            <ac:spMk id="3" creationId="{50FDA3FC-4790-0320-8E05-4A727017AB8C}"/>
          </ac:spMkLst>
        </pc:spChg>
        <pc:spChg chg="mod">
          <ac:chgData name="Guest User" userId="S::urn:spo:anon#ce595c4bca777017a69eb2c2327bdd1b1f591f8e0e649d631a59a464e3dd1199::" providerId="AD" clId="Web-{1F491B9D-D7F6-DC26-9C6F-E453B97C4A6B}" dt="2023-04-07T11:58:29.435" v="140" actId="20577"/>
          <ac:spMkLst>
            <pc:docMk/>
            <pc:sldMk cId="2813402021" sldId="280"/>
            <ac:spMk id="4" creationId="{45220A48-097C-1220-61A3-3B77F96E309F}"/>
          </ac:spMkLst>
        </pc:spChg>
      </pc:sldChg>
      <pc:sldChg chg="add replId">
        <pc:chgData name="Guest User" userId="S::urn:spo:anon#ce595c4bca777017a69eb2c2327bdd1b1f591f8e0e649d631a59a464e3dd1199::" providerId="AD" clId="Web-{1F491B9D-D7F6-DC26-9C6F-E453B97C4A6B}" dt="2023-04-07T11:56:17.494" v="3"/>
        <pc:sldMkLst>
          <pc:docMk/>
          <pc:sldMk cId="1756244935" sldId="281"/>
        </pc:sldMkLst>
      </pc:sldChg>
    </pc:docChg>
  </pc:docChgLst>
  <pc:docChgLst>
    <pc:chgData name="Guest User" userId="S::urn:spo:anon#d41d6a69044f57f4c643a70c668809c060233706aa7abf4301dc3cbb37044801::" providerId="AD" clId="Web-{21EA73D3-18AF-CD3C-400E-76B46F0D2207}"/>
    <pc:docChg chg="modSld">
      <pc:chgData name="Guest User" userId="S::urn:spo:anon#d41d6a69044f57f4c643a70c668809c060233706aa7abf4301dc3cbb37044801::" providerId="AD" clId="Web-{21EA73D3-18AF-CD3C-400E-76B46F0D2207}" dt="2023-10-27T16:45:48.587" v="7" actId="20577"/>
      <pc:docMkLst>
        <pc:docMk/>
      </pc:docMkLst>
      <pc:sldChg chg="delSp modSp">
        <pc:chgData name="Guest User" userId="S::urn:spo:anon#d41d6a69044f57f4c643a70c668809c060233706aa7abf4301dc3cbb37044801::" providerId="AD" clId="Web-{21EA73D3-18AF-CD3C-400E-76B46F0D2207}" dt="2023-10-27T16:45:48.587" v="7" actId="20577"/>
        <pc:sldMkLst>
          <pc:docMk/>
          <pc:sldMk cId="3084368489" sldId="382"/>
        </pc:sldMkLst>
        <pc:spChg chg="mod">
          <ac:chgData name="Guest User" userId="S::urn:spo:anon#d41d6a69044f57f4c643a70c668809c060233706aa7abf4301dc3cbb37044801::" providerId="AD" clId="Web-{21EA73D3-18AF-CD3C-400E-76B46F0D2207}" dt="2023-10-27T16:45:48.587" v="7" actId="20577"/>
          <ac:spMkLst>
            <pc:docMk/>
            <pc:sldMk cId="3084368489" sldId="382"/>
            <ac:spMk id="3" creationId="{0498D189-494B-ED80-4684-4448F52E2D98}"/>
          </ac:spMkLst>
        </pc:spChg>
        <pc:spChg chg="del mod">
          <ac:chgData name="Guest User" userId="S::urn:spo:anon#d41d6a69044f57f4c643a70c668809c060233706aa7abf4301dc3cbb37044801::" providerId="AD" clId="Web-{21EA73D3-18AF-CD3C-400E-76B46F0D2207}" dt="2023-10-27T16:45:45.759" v="3"/>
          <ac:spMkLst>
            <pc:docMk/>
            <pc:sldMk cId="3084368489" sldId="382"/>
            <ac:spMk id="4" creationId="{F321500F-BE94-4C09-E625-D01403CE72F2}"/>
          </ac:spMkLst>
        </pc:spChg>
      </pc:sldChg>
    </pc:docChg>
  </pc:docChgLst>
  <pc:docChgLst>
    <pc:chgData name="parabkimaya2000@gmail.com" userId="S::parabkimaya2000_gmail.com#ext#@bostoninstituteofanalyti399.onmicrosoft.com::a60bba66-6591-41b9-9ba7-cd1197979bf7" providerId="AD" clId="Web-{B9F1AD16-F6C9-2F04-8263-39DAFACD0928}"/>
    <pc:docChg chg="modSld">
      <pc:chgData name="parabkimaya2000@gmail.com" userId="S::parabkimaya2000_gmail.com#ext#@bostoninstituteofanalyti399.onmicrosoft.com::a60bba66-6591-41b9-9ba7-cd1197979bf7" providerId="AD" clId="Web-{B9F1AD16-F6C9-2F04-8263-39DAFACD0928}" dt="2023-06-18T08:17:35.502" v="0" actId="1076"/>
      <pc:docMkLst>
        <pc:docMk/>
      </pc:docMkLst>
      <pc:sldChg chg="modSp">
        <pc:chgData name="parabkimaya2000@gmail.com" userId="S::parabkimaya2000_gmail.com#ext#@bostoninstituteofanalyti399.onmicrosoft.com::a60bba66-6591-41b9-9ba7-cd1197979bf7" providerId="AD" clId="Web-{B9F1AD16-F6C9-2F04-8263-39DAFACD0928}" dt="2023-06-18T08:17:35.502" v="0" actId="1076"/>
        <pc:sldMkLst>
          <pc:docMk/>
          <pc:sldMk cId="2250602425" sldId="325"/>
        </pc:sldMkLst>
        <pc:picChg chg="mod">
          <ac:chgData name="parabkimaya2000@gmail.com" userId="S::parabkimaya2000_gmail.com#ext#@bostoninstituteofanalyti399.onmicrosoft.com::a60bba66-6591-41b9-9ba7-cd1197979bf7" providerId="AD" clId="Web-{B9F1AD16-F6C9-2F04-8263-39DAFACD0928}" dt="2023-06-18T08:17:35.502" v="0" actId="1076"/>
          <ac:picMkLst>
            <pc:docMk/>
            <pc:sldMk cId="2250602425" sldId="325"/>
            <ac:picMk id="2" creationId="{BDB90223-5D15-41E3-9664-BD96C3BD25A2}"/>
          </ac:picMkLst>
        </pc:picChg>
      </pc:sldChg>
    </pc:docChg>
  </pc:docChgLst>
  <pc:docChgLst>
    <pc:chgData name="Guest User" userId="S::urn:spo:anon#d41d6a69044f57f4c643a70c668809c060233706aa7abf4301dc3cbb37044801::" providerId="AD" clId="Web-{F1D7512C-B04F-312B-0A01-7A27AC4E8DE0}"/>
    <pc:docChg chg="modSld">
      <pc:chgData name="Guest User" userId="S::urn:spo:anon#d41d6a69044f57f4c643a70c668809c060233706aa7abf4301dc3cbb37044801::" providerId="AD" clId="Web-{F1D7512C-B04F-312B-0A01-7A27AC4E8DE0}" dt="2023-10-29T14:53:28.069" v="2" actId="1076"/>
      <pc:docMkLst>
        <pc:docMk/>
      </pc:docMkLst>
      <pc:sldChg chg="modSp">
        <pc:chgData name="Guest User" userId="S::urn:spo:anon#d41d6a69044f57f4c643a70c668809c060233706aa7abf4301dc3cbb37044801::" providerId="AD" clId="Web-{F1D7512C-B04F-312B-0A01-7A27AC4E8DE0}" dt="2023-10-29T14:53:28.069" v="2" actId="1076"/>
        <pc:sldMkLst>
          <pc:docMk/>
          <pc:sldMk cId="2341085596" sldId="257"/>
        </pc:sldMkLst>
        <pc:picChg chg="mod">
          <ac:chgData name="Guest User" userId="S::urn:spo:anon#d41d6a69044f57f4c643a70c668809c060233706aa7abf4301dc3cbb37044801::" providerId="AD" clId="Web-{F1D7512C-B04F-312B-0A01-7A27AC4E8DE0}" dt="2023-10-29T14:53:28.069" v="2"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6BB3BF74-B298-4F11-142F-F2F23BB80CA3}"/>
    <pc:docChg chg="modSld">
      <pc:chgData name="Guest User" userId="S::urn:spo:anon#d41d6a69044f57f4c643a70c668809c060233706aa7abf4301dc3cbb37044801::" providerId="AD" clId="Web-{6BB3BF74-B298-4F11-142F-F2F23BB80CA3}" dt="2023-10-28T16:38:00.361" v="1" actId="20577"/>
      <pc:docMkLst>
        <pc:docMk/>
      </pc:docMkLst>
      <pc:sldChg chg="modSp">
        <pc:chgData name="Guest User" userId="S::urn:spo:anon#d41d6a69044f57f4c643a70c668809c060233706aa7abf4301dc3cbb37044801::" providerId="AD" clId="Web-{6BB3BF74-B298-4F11-142F-F2F23BB80CA3}" dt="2023-10-28T16:38:00.361" v="1" actId="20577"/>
        <pc:sldMkLst>
          <pc:docMk/>
          <pc:sldMk cId="3084368489" sldId="382"/>
        </pc:sldMkLst>
        <pc:spChg chg="mod">
          <ac:chgData name="Guest User" userId="S::urn:spo:anon#d41d6a69044f57f4c643a70c668809c060233706aa7abf4301dc3cbb37044801::" providerId="AD" clId="Web-{6BB3BF74-B298-4F11-142F-F2F23BB80CA3}" dt="2023-10-28T16:38:00.361" v="1" actId="20577"/>
          <ac:spMkLst>
            <pc:docMk/>
            <pc:sldMk cId="3084368489" sldId="382"/>
            <ac:spMk id="3" creationId="{0498D189-494B-ED80-4684-4448F52E2D98}"/>
          </ac:spMkLst>
        </pc:spChg>
      </pc:sldChg>
    </pc:docChg>
  </pc:docChgLst>
  <pc:docChgLst>
    <pc:chgData name="Guest User" userId="S::urn:spo:anon#ce595c4bca777017a69eb2c2327bdd1b1f591f8e0e649d631a59a464e3dd1199::" providerId="AD" clId="Web-{69910428-5F23-AC80-CDC3-FA2FC5CF6F90}"/>
    <pc:docChg chg="modSld">
      <pc:chgData name="Guest User" userId="S::urn:spo:anon#ce595c4bca777017a69eb2c2327bdd1b1f591f8e0e649d631a59a464e3dd1199::" providerId="AD" clId="Web-{69910428-5F23-AC80-CDC3-FA2FC5CF6F90}" dt="2023-07-16T01:51:19.013" v="1" actId="20577"/>
      <pc:docMkLst>
        <pc:docMk/>
      </pc:docMkLst>
      <pc:sldChg chg="modSp">
        <pc:chgData name="Guest User" userId="S::urn:spo:anon#ce595c4bca777017a69eb2c2327bdd1b1f591f8e0e649d631a59a464e3dd1199::" providerId="AD" clId="Web-{69910428-5F23-AC80-CDC3-FA2FC5CF6F90}" dt="2023-07-16T01:51:11.810" v="0" actId="20577"/>
        <pc:sldMkLst>
          <pc:docMk/>
          <pc:sldMk cId="2341085596" sldId="257"/>
        </pc:sldMkLst>
        <pc:spChg chg="mod">
          <ac:chgData name="Guest User" userId="S::urn:spo:anon#ce595c4bca777017a69eb2c2327bdd1b1f591f8e0e649d631a59a464e3dd1199::" providerId="AD" clId="Web-{69910428-5F23-AC80-CDC3-FA2FC5CF6F90}" dt="2023-07-16T01:51:11.810" v="0"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69910428-5F23-AC80-CDC3-FA2FC5CF6F90}" dt="2023-07-16T01:51:19.013" v="1" actId="20577"/>
        <pc:sldMkLst>
          <pc:docMk/>
          <pc:sldMk cId="450545381" sldId="323"/>
        </pc:sldMkLst>
        <pc:spChg chg="mod">
          <ac:chgData name="Guest User" userId="S::urn:spo:anon#ce595c4bca777017a69eb2c2327bdd1b1f591f8e0e649d631a59a464e3dd1199::" providerId="AD" clId="Web-{69910428-5F23-AC80-CDC3-FA2FC5CF6F90}" dt="2023-07-16T01:51:19.013" v="1"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5444D50F-F976-FBF0-0632-03B63E07E82F}"/>
    <pc:docChg chg="addSld delSld modSld sldOrd">
      <pc:chgData name="Guest User" userId="S::urn:spo:anon#d41d6a69044f57f4c643a70c668809c060233706aa7abf4301dc3cbb37044801::" providerId="AD" clId="Web-{5444D50F-F976-FBF0-0632-03B63E07E82F}" dt="2023-11-06T13:36:59.744" v="32"/>
      <pc:docMkLst>
        <pc:docMk/>
      </pc:docMkLst>
      <pc:sldChg chg="add del">
        <pc:chgData name="Guest User" userId="S::urn:spo:anon#d41d6a69044f57f4c643a70c668809c060233706aa7abf4301dc3cbb37044801::" providerId="AD" clId="Web-{5444D50F-F976-FBF0-0632-03B63E07E82F}" dt="2023-11-06T13:36:32.774" v="21"/>
        <pc:sldMkLst>
          <pc:docMk/>
          <pc:sldMk cId="2341085596" sldId="257"/>
        </pc:sldMkLst>
      </pc:sldChg>
      <pc:sldChg chg="del">
        <pc:chgData name="Guest User" userId="S::urn:spo:anon#d41d6a69044f57f4c643a70c668809c060233706aa7abf4301dc3cbb37044801::" providerId="AD" clId="Web-{5444D50F-F976-FBF0-0632-03B63E07E82F}" dt="2023-11-06T13:36:16.336" v="2"/>
        <pc:sldMkLst>
          <pc:docMk/>
          <pc:sldMk cId="3084368489" sldId="382"/>
        </pc:sldMkLst>
      </pc:sldChg>
      <pc:sldChg chg="del">
        <pc:chgData name="Guest User" userId="S::urn:spo:anon#d41d6a69044f57f4c643a70c668809c060233706aa7abf4301dc3cbb37044801::" providerId="AD" clId="Web-{5444D50F-F976-FBF0-0632-03B63E07E82F}" dt="2023-11-06T13:36:14.711" v="1"/>
        <pc:sldMkLst>
          <pc:docMk/>
          <pc:sldMk cId="1498139725" sldId="383"/>
        </pc:sldMkLst>
      </pc:sldChg>
      <pc:sldChg chg="del">
        <pc:chgData name="Guest User" userId="S::urn:spo:anon#d41d6a69044f57f4c643a70c668809c060233706aa7abf4301dc3cbb37044801::" providerId="AD" clId="Web-{5444D50F-F976-FBF0-0632-03B63E07E82F}" dt="2023-11-06T13:36:17.602" v="5"/>
        <pc:sldMkLst>
          <pc:docMk/>
          <pc:sldMk cId="1147586658" sldId="384"/>
        </pc:sldMkLst>
      </pc:sldChg>
      <pc:sldChg chg="del">
        <pc:chgData name="Guest User" userId="S::urn:spo:anon#d41d6a69044f57f4c643a70c668809c060233706aa7abf4301dc3cbb37044801::" providerId="AD" clId="Web-{5444D50F-F976-FBF0-0632-03B63E07E82F}" dt="2023-11-06T13:36:18.195" v="6"/>
        <pc:sldMkLst>
          <pc:docMk/>
          <pc:sldMk cId="1374087656" sldId="385"/>
        </pc:sldMkLst>
      </pc:sldChg>
      <pc:sldChg chg="del">
        <pc:chgData name="Guest User" userId="S::urn:spo:anon#d41d6a69044f57f4c643a70c668809c060233706aa7abf4301dc3cbb37044801::" providerId="AD" clId="Web-{5444D50F-F976-FBF0-0632-03B63E07E82F}" dt="2023-11-06T13:36:18.649" v="7"/>
        <pc:sldMkLst>
          <pc:docMk/>
          <pc:sldMk cId="4225680352" sldId="387"/>
        </pc:sldMkLst>
      </pc:sldChg>
      <pc:sldChg chg="del">
        <pc:chgData name="Guest User" userId="S::urn:spo:anon#d41d6a69044f57f4c643a70c668809c060233706aa7abf4301dc3cbb37044801::" providerId="AD" clId="Web-{5444D50F-F976-FBF0-0632-03B63E07E82F}" dt="2023-11-06T13:36:19.524" v="9"/>
        <pc:sldMkLst>
          <pc:docMk/>
          <pc:sldMk cId="844918343" sldId="388"/>
        </pc:sldMkLst>
      </pc:sldChg>
      <pc:sldChg chg="add del">
        <pc:chgData name="Guest User" userId="S::urn:spo:anon#d41d6a69044f57f4c643a70c668809c060233706aa7abf4301dc3cbb37044801::" providerId="AD" clId="Web-{5444D50F-F976-FBF0-0632-03B63E07E82F}" dt="2023-11-06T13:36:35.493" v="23"/>
        <pc:sldMkLst>
          <pc:docMk/>
          <pc:sldMk cId="2551123818" sldId="390"/>
        </pc:sldMkLst>
      </pc:sldChg>
      <pc:sldChg chg="add del">
        <pc:chgData name="Guest User" userId="S::urn:spo:anon#d41d6a69044f57f4c643a70c668809c060233706aa7abf4301dc3cbb37044801::" providerId="AD" clId="Web-{5444D50F-F976-FBF0-0632-03B63E07E82F}" dt="2023-11-06T13:36:37.134" v="25"/>
        <pc:sldMkLst>
          <pc:docMk/>
          <pc:sldMk cId="1801442327" sldId="393"/>
        </pc:sldMkLst>
      </pc:sldChg>
      <pc:sldChg chg="add del">
        <pc:chgData name="Guest User" userId="S::urn:spo:anon#d41d6a69044f57f4c643a70c668809c060233706aa7abf4301dc3cbb37044801::" providerId="AD" clId="Web-{5444D50F-F976-FBF0-0632-03B63E07E82F}" dt="2023-11-06T13:36:37.618" v="26"/>
        <pc:sldMkLst>
          <pc:docMk/>
          <pc:sldMk cId="1276318955" sldId="394"/>
        </pc:sldMkLst>
      </pc:sldChg>
      <pc:sldChg chg="add del">
        <pc:chgData name="Guest User" userId="S::urn:spo:anon#d41d6a69044f57f4c643a70c668809c060233706aa7abf4301dc3cbb37044801::" providerId="AD" clId="Web-{5444D50F-F976-FBF0-0632-03B63E07E82F}" dt="2023-11-06T13:36:38.071" v="27"/>
        <pc:sldMkLst>
          <pc:docMk/>
          <pc:sldMk cId="3749563960" sldId="396"/>
        </pc:sldMkLst>
      </pc:sldChg>
      <pc:sldChg chg="modSp">
        <pc:chgData name="Guest User" userId="S::urn:spo:anon#d41d6a69044f57f4c643a70c668809c060233706aa7abf4301dc3cbb37044801::" providerId="AD" clId="Web-{5444D50F-F976-FBF0-0632-03B63E07E82F}" dt="2023-11-06T13:36:52.212" v="30" actId="20577"/>
        <pc:sldMkLst>
          <pc:docMk/>
          <pc:sldMk cId="1156615313" sldId="397"/>
        </pc:sldMkLst>
        <pc:spChg chg="mod">
          <ac:chgData name="Guest User" userId="S::urn:spo:anon#d41d6a69044f57f4c643a70c668809c060233706aa7abf4301dc3cbb37044801::" providerId="AD" clId="Web-{5444D50F-F976-FBF0-0632-03B63E07E82F}" dt="2023-11-06T13:36:52.212" v="30" actId="20577"/>
          <ac:spMkLst>
            <pc:docMk/>
            <pc:sldMk cId="1156615313" sldId="397"/>
            <ac:spMk id="3" creationId="{CDC982CA-3725-A91D-005B-9E6267FC2C48}"/>
          </ac:spMkLst>
        </pc:spChg>
        <pc:spChg chg="mod">
          <ac:chgData name="Guest User" userId="S::urn:spo:anon#d41d6a69044f57f4c643a70c668809c060233706aa7abf4301dc3cbb37044801::" providerId="AD" clId="Web-{5444D50F-F976-FBF0-0632-03B63E07E82F}" dt="2023-11-06T13:36:45.150" v="28" actId="20577"/>
          <ac:spMkLst>
            <pc:docMk/>
            <pc:sldMk cId="1156615313" sldId="397"/>
            <ac:spMk id="4" creationId="{D5340483-23A1-4052-3556-7168E070B99E}"/>
          </ac:spMkLst>
        </pc:spChg>
      </pc:sldChg>
      <pc:sldChg chg="new del">
        <pc:chgData name="Guest User" userId="S::urn:spo:anon#d41d6a69044f57f4c643a70c668809c060233706aa7abf4301dc3cbb37044801::" providerId="AD" clId="Web-{5444D50F-F976-FBF0-0632-03B63E07E82F}" dt="2023-11-06T13:36:59.744" v="32"/>
        <pc:sldMkLst>
          <pc:docMk/>
          <pc:sldMk cId="442197256" sldId="398"/>
        </pc:sldMkLst>
      </pc:sldChg>
      <pc:sldChg chg="del">
        <pc:chgData name="Guest User" userId="S::urn:spo:anon#d41d6a69044f57f4c643a70c668809c060233706aa7abf4301dc3cbb37044801::" providerId="AD" clId="Web-{5444D50F-F976-FBF0-0632-03B63E07E82F}" dt="2023-11-06T13:36:16.352" v="3"/>
        <pc:sldMkLst>
          <pc:docMk/>
          <pc:sldMk cId="2240963631" sldId="398"/>
        </pc:sldMkLst>
      </pc:sldChg>
      <pc:sldChg chg="del">
        <pc:chgData name="Guest User" userId="S::urn:spo:anon#d41d6a69044f57f4c643a70c668809c060233706aa7abf4301dc3cbb37044801::" providerId="AD" clId="Web-{5444D50F-F976-FBF0-0632-03B63E07E82F}" dt="2023-11-06T13:36:18.992" v="8"/>
        <pc:sldMkLst>
          <pc:docMk/>
          <pc:sldMk cId="1941593956" sldId="399"/>
        </pc:sldMkLst>
      </pc:sldChg>
      <pc:sldChg chg="del">
        <pc:chgData name="Guest User" userId="S::urn:spo:anon#d41d6a69044f57f4c643a70c668809c060233706aa7abf4301dc3cbb37044801::" providerId="AD" clId="Web-{5444D50F-F976-FBF0-0632-03B63E07E82F}" dt="2023-11-06T13:36:16.945" v="4"/>
        <pc:sldMkLst>
          <pc:docMk/>
          <pc:sldMk cId="848582793" sldId="400"/>
        </pc:sldMkLst>
      </pc:sldChg>
      <pc:sldChg chg="add del ord">
        <pc:chgData name="Guest User" userId="S::urn:spo:anon#d41d6a69044f57f4c643a70c668809c060233706aa7abf4301dc3cbb37044801::" providerId="AD" clId="Web-{5444D50F-F976-FBF0-0632-03B63E07E82F}" dt="2023-11-06T13:36:36.384" v="24"/>
        <pc:sldMkLst>
          <pc:docMk/>
          <pc:sldMk cId="3069466425" sldId="401"/>
        </pc:sldMkLst>
      </pc:sldChg>
      <pc:sldChg chg="del">
        <pc:chgData name="Guest User" userId="S::urn:spo:anon#d41d6a69044f57f4c643a70c668809c060233706aa7abf4301dc3cbb37044801::" providerId="AD" clId="Web-{5444D50F-F976-FBF0-0632-03B63E07E82F}" dt="2023-11-06T13:36:13.023" v="0"/>
        <pc:sldMkLst>
          <pc:docMk/>
          <pc:sldMk cId="3365588541" sldId="402"/>
        </pc:sldMkLst>
      </pc:sldChg>
    </pc:docChg>
  </pc:docChgLst>
  <pc:docChgLst>
    <pc:chgData name="Guest User" userId="S::urn:spo:anon#d41d6a69044f57f4c643a70c668809c060233706aa7abf4301dc3cbb37044801::" providerId="AD" clId="Web-{7C31AB87-A516-9BF6-F1E1-47D94B145CFA}"/>
    <pc:docChg chg="modSld">
      <pc:chgData name="Guest User" userId="S::urn:spo:anon#d41d6a69044f57f4c643a70c668809c060233706aa7abf4301dc3cbb37044801::" providerId="AD" clId="Web-{7C31AB87-A516-9BF6-F1E1-47D94B145CFA}" dt="2023-09-18T11:32:27.066" v="1009"/>
      <pc:docMkLst>
        <pc:docMk/>
      </pc:docMkLst>
      <pc:sldChg chg="addSp delSp modSp mod setBg">
        <pc:chgData name="Guest User" userId="S::urn:spo:anon#d41d6a69044f57f4c643a70c668809c060233706aa7abf4301dc3cbb37044801::" providerId="AD" clId="Web-{7C31AB87-A516-9BF6-F1E1-47D94B145CFA}" dt="2023-09-18T11:32:27.066" v="1009"/>
        <pc:sldMkLst>
          <pc:docMk/>
          <pc:sldMk cId="3893415800" sldId="358"/>
        </pc:sldMkLst>
        <pc:spChg chg="del">
          <ac:chgData name="Guest User" userId="S::urn:spo:anon#d41d6a69044f57f4c643a70c668809c060233706aa7abf4301dc3cbb37044801::" providerId="AD" clId="Web-{7C31AB87-A516-9BF6-F1E1-47D94B145CFA}" dt="2023-09-18T02:37:39.430" v="884"/>
          <ac:spMkLst>
            <pc:docMk/>
            <pc:sldMk cId="3893415800" sldId="358"/>
            <ac:spMk id="2" creationId="{52890F92-1AD5-53E6-A01E-A4488AFC5ED6}"/>
          </ac:spMkLst>
        </pc:spChg>
        <pc:spChg chg="mod">
          <ac:chgData name="Guest User" userId="S::urn:spo:anon#d41d6a69044f57f4c643a70c668809c060233706aa7abf4301dc3cbb37044801::" providerId="AD" clId="Web-{7C31AB87-A516-9BF6-F1E1-47D94B145CFA}" dt="2023-09-18T11:32:22.784" v="1008" actId="20577"/>
          <ac:spMkLst>
            <pc:docMk/>
            <pc:sldMk cId="3893415800" sldId="358"/>
            <ac:spMk id="5" creationId="{7A5213EE-3AEE-5A57-66D4-C3C21631BCEB}"/>
          </ac:spMkLst>
        </pc:spChg>
        <pc:spChg chg="mod ord">
          <ac:chgData name="Guest User" userId="S::urn:spo:anon#d41d6a69044f57f4c643a70c668809c060233706aa7abf4301dc3cbb37044801::" providerId="AD" clId="Web-{7C31AB87-A516-9BF6-F1E1-47D94B145CFA}" dt="2023-09-18T11:32:13.346" v="1006" actId="20577"/>
          <ac:spMkLst>
            <pc:docMk/>
            <pc:sldMk cId="3893415800" sldId="358"/>
            <ac:spMk id="6" creationId="{9B0E97B0-604F-602E-C842-360D5D92D3F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2" creationId="{231BF440-39FA-4087-84CC-2EEC0BBDAF29}"/>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4" creationId="{F04E4CBA-303B-48BD-8451-C2701CB0EEBF}"/>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6" creationId="{F6CA58B3-AFCC-4A40-9882-50D5080879B0}"/>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8" creationId="{75C56826-D4E5-42ED-8529-079651CB3005}"/>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0" creationId="{82095FCE-EF05-4443-B97A-85DEE3A5CA17}"/>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2" creationId="{CA00AE6B-AA30-4CF8-BA6F-339B780AD76C}"/>
          </ac:spMkLst>
        </pc:spChg>
        <pc:spChg chg="add del">
          <ac:chgData name="Guest User" userId="S::urn:spo:anon#d41d6a69044f57f4c643a70c668809c060233706aa7abf4301dc3cbb37044801::" providerId="AD" clId="Web-{7C31AB87-A516-9BF6-F1E1-47D94B145CFA}" dt="2023-09-18T00:23:23.297" v="712"/>
          <ac:spMkLst>
            <pc:docMk/>
            <pc:sldMk cId="3893415800" sldId="358"/>
            <ac:spMk id="27" creationId="{022BDE4A-8A20-4A69-9C5A-581C82036A4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29" creationId="{AB5E08C4-8CDD-4623-A5B8-E998C6DEE3B7}"/>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0" creationId="{2151139A-886F-4B97-8815-729AD3831BB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1" creationId="{15F33878-D502-4FFA-8ACE-F2AECDB2A23F}"/>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3" creationId="{D3539FEE-81D3-4406-802E-60B20B16F4F6}"/>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5" creationId="{DC701763-729E-462F-A5A8-E0DEFEB1E2E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37" creationId="{022BDE4A-8A20-4A69-9C5A-581C82036A4D}"/>
          </ac:spMkLst>
        </pc:spChg>
        <pc:picChg chg="mod ord">
          <ac:chgData name="Guest User" userId="S::urn:spo:anon#d41d6a69044f57f4c643a70c668809c060233706aa7abf4301dc3cbb37044801::" providerId="AD" clId="Web-{7C31AB87-A516-9BF6-F1E1-47D94B145CFA}" dt="2023-09-18T02:52:30.200" v="948" actId="14100"/>
          <ac:picMkLst>
            <pc:docMk/>
            <pc:sldMk cId="3893415800" sldId="358"/>
            <ac:picMk id="3" creationId="{1E32E2D5-4260-FE2C-A4FF-CCE5D0D5F858}"/>
          </ac:picMkLst>
        </pc:picChg>
        <pc:picChg chg="mod">
          <ac:chgData name="Guest User" userId="S::urn:spo:anon#d41d6a69044f57f4c643a70c668809c060233706aa7abf4301dc3cbb37044801::" providerId="AD" clId="Web-{7C31AB87-A516-9BF6-F1E1-47D94B145CFA}" dt="2023-09-18T02:54:05.716" v="950" actId="14100"/>
          <ac:picMkLst>
            <pc:docMk/>
            <pc:sldMk cId="3893415800" sldId="358"/>
            <ac:picMk id="4" creationId="{161B20BF-2262-9DA9-1D6A-83A1D4812C62}"/>
          </ac:picMkLst>
        </pc:picChg>
        <pc:picChg chg="add del mod">
          <ac:chgData name="Guest User" userId="S::urn:spo:anon#d41d6a69044f57f4c643a70c668809c060233706aa7abf4301dc3cbb37044801::" providerId="AD" clId="Web-{7C31AB87-A516-9BF6-F1E1-47D94B145CFA}" dt="2023-09-18T11:32:27.066" v="1009"/>
          <ac:picMkLst>
            <pc:docMk/>
            <pc:sldMk cId="3893415800" sldId="358"/>
            <ac:picMk id="8" creationId="{1E22376D-F371-48F8-5999-4292AB2FC98A}"/>
          </ac:picMkLst>
        </pc:picChg>
        <pc:picChg chg="add mod">
          <ac:chgData name="Guest User" userId="S::urn:spo:anon#d41d6a69044f57f4c643a70c668809c060233706aa7abf4301dc3cbb37044801::" providerId="AD" clId="Web-{7C31AB87-A516-9BF6-F1E1-47D94B145CFA}" dt="2023-09-18T03:07:00.221" v="963" actId="1076"/>
          <ac:picMkLst>
            <pc:docMk/>
            <pc:sldMk cId="3893415800" sldId="358"/>
            <ac:picMk id="10" creationId="{3A263850-B253-90B1-C8C0-C8A5E057FCA6}"/>
          </ac:picMkLst>
        </pc:picChg>
      </pc:sldChg>
      <pc:sldChg chg="modSp">
        <pc:chgData name="Guest User" userId="S::urn:spo:anon#d41d6a69044f57f4c643a70c668809c060233706aa7abf4301dc3cbb37044801::" providerId="AD" clId="Web-{7C31AB87-A516-9BF6-F1E1-47D94B145CFA}" dt="2023-09-18T11:32:02.768" v="1002" actId="20577"/>
        <pc:sldMkLst>
          <pc:docMk/>
          <pc:sldMk cId="4188328679" sldId="360"/>
        </pc:sldMkLst>
        <pc:spChg chg="mod">
          <ac:chgData name="Guest User" userId="S::urn:spo:anon#d41d6a69044f57f4c643a70c668809c060233706aa7abf4301dc3cbb37044801::" providerId="AD" clId="Web-{7C31AB87-A516-9BF6-F1E1-47D94B145CFA}" dt="2023-09-18T11:32:02.768" v="1002" actId="20577"/>
          <ac:spMkLst>
            <pc:docMk/>
            <pc:sldMk cId="4188328679" sldId="360"/>
            <ac:spMk id="2" creationId="{F8CB63FF-8D3C-0AD6-A3E7-3B1FE5A3662D}"/>
          </ac:spMkLst>
        </pc:spChg>
      </pc:sldChg>
      <pc:sldChg chg="addSp delSp modSp">
        <pc:chgData name="Guest User" userId="S::urn:spo:anon#d41d6a69044f57f4c643a70c668809c060233706aa7abf4301dc3cbb37044801::" providerId="AD" clId="Web-{7C31AB87-A516-9BF6-F1E1-47D94B145CFA}" dt="2023-09-18T11:30:25.968" v="994" actId="20577"/>
        <pc:sldMkLst>
          <pc:docMk/>
          <pc:sldMk cId="1382448637" sldId="370"/>
        </pc:sldMkLst>
        <pc:spChg chg="mod">
          <ac:chgData name="Guest User" userId="S::urn:spo:anon#d41d6a69044f57f4c643a70c668809c060233706aa7abf4301dc3cbb37044801::" providerId="AD" clId="Web-{7C31AB87-A516-9BF6-F1E1-47D94B145CFA}" dt="2023-09-18T11:30:25.968" v="994" actId="20577"/>
          <ac:spMkLst>
            <pc:docMk/>
            <pc:sldMk cId="1382448637" sldId="370"/>
            <ac:spMk id="4" creationId="{EE38180C-28B3-5478-5932-3E8EC719BB6B}"/>
          </ac:spMkLst>
        </pc:spChg>
        <pc:spChg chg="mod">
          <ac:chgData name="Guest User" userId="S::urn:spo:anon#d41d6a69044f57f4c643a70c668809c060233706aa7abf4301dc3cbb37044801::" providerId="AD" clId="Web-{7C31AB87-A516-9BF6-F1E1-47D94B145CFA}" dt="2023-09-18T11:30:17.030" v="990" actId="20577"/>
          <ac:spMkLst>
            <pc:docMk/>
            <pc:sldMk cId="1382448637" sldId="370"/>
            <ac:spMk id="5" creationId="{D54A93A3-9ED6-31DE-7962-4B09767A8DCA}"/>
          </ac:spMkLst>
        </pc:spChg>
        <pc:spChg chg="add del">
          <ac:chgData name="Guest User" userId="S::urn:spo:anon#d41d6a69044f57f4c643a70c668809c060233706aa7abf4301dc3cbb37044801::" providerId="AD" clId="Web-{7C31AB87-A516-9BF6-F1E1-47D94B145CFA}" dt="2023-09-17T21:28:36.087" v="28"/>
          <ac:spMkLst>
            <pc:docMk/>
            <pc:sldMk cId="1382448637" sldId="370"/>
            <ac:spMk id="6" creationId="{FC569DA6-E0D1-0A79-30EC-FD8667F8CFA2}"/>
          </ac:spMkLst>
        </pc:spChg>
        <pc:picChg chg="mod">
          <ac:chgData name="Guest User" userId="S::urn:spo:anon#d41d6a69044f57f4c643a70c668809c060233706aa7abf4301dc3cbb37044801::" providerId="AD" clId="Web-{7C31AB87-A516-9BF6-F1E1-47D94B145CFA}" dt="2023-09-17T21:29:44.322" v="32" actId="1076"/>
          <ac:picMkLst>
            <pc:docMk/>
            <pc:sldMk cId="1382448637" sldId="370"/>
            <ac:picMk id="2" creationId="{BDB90223-5D15-41E3-9664-BD96C3BD25A2}"/>
          </ac:picMkLst>
        </pc:picChg>
      </pc:sldChg>
      <pc:sldChg chg="modSp">
        <pc:chgData name="Guest User" userId="S::urn:spo:anon#d41d6a69044f57f4c643a70c668809c060233706aa7abf4301dc3cbb37044801::" providerId="AD" clId="Web-{7C31AB87-A516-9BF6-F1E1-47D94B145CFA}" dt="2023-09-18T11:31:38.611" v="998" actId="20577"/>
        <pc:sldMkLst>
          <pc:docMk/>
          <pc:sldMk cId="857309819" sldId="371"/>
        </pc:sldMkLst>
        <pc:spChg chg="mod">
          <ac:chgData name="Guest User" userId="S::urn:spo:anon#d41d6a69044f57f4c643a70c668809c060233706aa7abf4301dc3cbb37044801::" providerId="AD" clId="Web-{7C31AB87-A516-9BF6-F1E1-47D94B145CFA}" dt="2023-09-18T11:30:34.437" v="995" actId="20577"/>
          <ac:spMkLst>
            <pc:docMk/>
            <pc:sldMk cId="857309819" sldId="371"/>
            <ac:spMk id="3" creationId="{F6BCF9D8-F096-7910-CA3A-0B084A265E91}"/>
          </ac:spMkLst>
        </pc:spChg>
        <pc:spChg chg="mod">
          <ac:chgData name="Guest User" userId="S::urn:spo:anon#d41d6a69044f57f4c643a70c668809c060233706aa7abf4301dc3cbb37044801::" providerId="AD" clId="Web-{7C31AB87-A516-9BF6-F1E1-47D94B145CFA}" dt="2023-09-18T11:31:38.611" v="998" actId="20577"/>
          <ac:spMkLst>
            <pc:docMk/>
            <pc:sldMk cId="857309819" sldId="371"/>
            <ac:spMk id="5" creationId="{A20E9478-6DEB-B0F5-F810-EAC3EBB22A48}"/>
          </ac:spMkLst>
        </pc:spChg>
      </pc:sldChg>
      <pc:sldChg chg="addSp delSp modSp">
        <pc:chgData name="Guest User" userId="S::urn:spo:anon#d41d6a69044f57f4c643a70c668809c060233706aa7abf4301dc3cbb37044801::" providerId="AD" clId="Web-{7C31AB87-A516-9BF6-F1E1-47D94B145CFA}" dt="2023-09-18T11:30:04.811" v="988" actId="20577"/>
        <pc:sldMkLst>
          <pc:docMk/>
          <pc:sldMk cId="2222445884" sldId="374"/>
        </pc:sldMkLst>
        <pc:spChg chg="mod">
          <ac:chgData name="Guest User" userId="S::urn:spo:anon#d41d6a69044f57f4c643a70c668809c060233706aa7abf4301dc3cbb37044801::" providerId="AD" clId="Web-{7C31AB87-A516-9BF6-F1E1-47D94B145CFA}" dt="2023-09-18T11:30:04.811" v="988" actId="20577"/>
          <ac:spMkLst>
            <pc:docMk/>
            <pc:sldMk cId="2222445884" sldId="374"/>
            <ac:spMk id="3" creationId="{7C737225-9584-C48D-65F3-C0624500FD1B}"/>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19" creationId="{04812C46-200A-4DEB-A05E-3ED6C68C2387}"/>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0" creationId="{D1EA859B-E555-4109-94F3-6700E046E008}"/>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3" creationId="{3EBE8569-6AEC-4B8C-8D53-2DE337CDBA6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4" creationId="{55D4142C-5077-457F-A6AD-3FECFDB3968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5" creationId="{8FC9BE17-9A7B-462D-AE50-3D8777387304}"/>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6" creationId="{7A5F0580-5EE9-419F-96EE-B6529EF6E7D0}"/>
          </ac:spMkLst>
        </pc:spChg>
        <pc:picChg chg="mod">
          <ac:chgData name="Guest User" userId="S::urn:spo:anon#d41d6a69044f57f4c643a70c668809c060233706aa7abf4301dc3cbb37044801::" providerId="AD" clId="Web-{7C31AB87-A516-9BF6-F1E1-47D94B145CFA}" dt="2023-09-18T02:21:18.767" v="837"/>
          <ac:picMkLst>
            <pc:docMk/>
            <pc:sldMk cId="2222445884" sldId="374"/>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72403744-3DDE-B864-E357-90699CAA9613}"/>
    <pc:docChg chg="modSld">
      <pc:chgData name="pradeepjain0200@gmail.com" userId="S::pradeepjain0200_gmail.com#ext#@bostoninstituteofanalyti399.onmicrosoft.com::5e765b14-4b2d-4c6b-8b5f-c8467786ba35" providerId="AD" clId="Web-{72403744-3DDE-B864-E357-90699CAA9613}" dt="2023-06-16T10:20:53.258" v="0" actId="1076"/>
      <pc:docMkLst>
        <pc:docMk/>
      </pc:docMkLst>
      <pc:sldChg chg="modSp">
        <pc:chgData name="pradeepjain0200@gmail.com" userId="S::pradeepjain0200_gmail.com#ext#@bostoninstituteofanalyti399.onmicrosoft.com::5e765b14-4b2d-4c6b-8b5f-c8467786ba35" providerId="AD" clId="Web-{72403744-3DDE-B864-E357-90699CAA9613}" dt="2023-06-16T10:20:53.258" v="0" actId="1076"/>
        <pc:sldMkLst>
          <pc:docMk/>
          <pc:sldMk cId="1601312262" sldId="317"/>
        </pc:sldMkLst>
        <pc:picChg chg="mod">
          <ac:chgData name="pradeepjain0200@gmail.com" userId="S::pradeepjain0200_gmail.com#ext#@bostoninstituteofanalyti399.onmicrosoft.com::5e765b14-4b2d-4c6b-8b5f-c8467786ba35" providerId="AD" clId="Web-{72403744-3DDE-B864-E357-90699CAA9613}" dt="2023-06-16T10:20:53.258" v="0" actId="1076"/>
          <ac:picMkLst>
            <pc:docMk/>
            <pc:sldMk cId="1601312262" sldId="317"/>
            <ac:picMk id="10" creationId="{AFB3481B-AA7F-4C03-BBDA-C6E1D21C76D3}"/>
          </ac:picMkLst>
        </pc:picChg>
      </pc:sldChg>
    </pc:docChg>
  </pc:docChgLst>
  <pc:docChgLst>
    <pc:chgData name="gousalyasekar11@gmail.com" userId="S::gousalyasekar11_gmail.com#ext#@bostoninstituteofanalyti399.onmicrosoft.com::4b75d0e7-2366-4d84-a48a-19c4ca44cb8e" providerId="AD" clId="Web-{679CEF35-2E64-F8F5-6729-28703C2A65A4}"/>
    <pc:docChg chg="modSld">
      <pc:chgData name="gousalyasekar11@gmail.com" userId="S::gousalyasekar11_gmail.com#ext#@bostoninstituteofanalyti399.onmicrosoft.com::4b75d0e7-2366-4d84-a48a-19c4ca44cb8e" providerId="AD" clId="Web-{679CEF35-2E64-F8F5-6729-28703C2A65A4}" dt="2023-06-16T18:09:28.056" v="376" actId="20577"/>
      <pc:docMkLst>
        <pc:docMk/>
      </pc:docMkLst>
      <pc:sldChg chg="addSp modSp">
        <pc:chgData name="gousalyasekar11@gmail.com" userId="S::gousalyasekar11_gmail.com#ext#@bostoninstituteofanalyti399.onmicrosoft.com::4b75d0e7-2366-4d84-a48a-19c4ca44cb8e" providerId="AD" clId="Web-{679CEF35-2E64-F8F5-6729-28703C2A65A4}" dt="2023-06-16T18:07:49.537" v="374" actId="1076"/>
        <pc:sldMkLst>
          <pc:docMk/>
          <pc:sldMk cId="2729877128" sldId="311"/>
        </pc:sldMkLst>
        <pc:spChg chg="add mod">
          <ac:chgData name="gousalyasekar11@gmail.com" userId="S::gousalyasekar11_gmail.com#ext#@bostoninstituteofanalyti399.onmicrosoft.com::4b75d0e7-2366-4d84-a48a-19c4ca44cb8e" providerId="AD" clId="Web-{679CEF35-2E64-F8F5-6729-28703C2A65A4}" dt="2023-06-16T18:07:49.537" v="374" actId="1076"/>
          <ac:spMkLst>
            <pc:docMk/>
            <pc:sldMk cId="2729877128" sldId="311"/>
            <ac:spMk id="4" creationId="{DF4DADA6-DDBE-583D-B22D-4C803A42DEB2}"/>
          </ac:spMkLst>
        </pc:spChg>
      </pc:sldChg>
      <pc:sldChg chg="addSp delSp modSp">
        <pc:chgData name="gousalyasekar11@gmail.com" userId="S::gousalyasekar11_gmail.com#ext#@bostoninstituteofanalyti399.onmicrosoft.com::4b75d0e7-2366-4d84-a48a-19c4ca44cb8e" providerId="AD" clId="Web-{679CEF35-2E64-F8F5-6729-28703C2A65A4}" dt="2023-06-16T18:05:51.002" v="362" actId="20577"/>
        <pc:sldMkLst>
          <pc:docMk/>
          <pc:sldMk cId="3529524057" sldId="312"/>
        </pc:sldMkLst>
        <pc:spChg chg="add mod">
          <ac:chgData name="gousalyasekar11@gmail.com" userId="S::gousalyasekar11_gmail.com#ext#@bostoninstituteofanalyti399.onmicrosoft.com::4b75d0e7-2366-4d84-a48a-19c4ca44cb8e" providerId="AD" clId="Web-{679CEF35-2E64-F8F5-6729-28703C2A65A4}" dt="2023-06-16T18:05:51.002" v="362" actId="20577"/>
          <ac:spMkLst>
            <pc:docMk/>
            <pc:sldMk cId="3529524057" sldId="312"/>
            <ac:spMk id="10" creationId="{A53A063B-960C-E08C-524B-31058E25BDD9}"/>
          </ac:spMkLst>
        </pc:spChg>
        <pc:picChg chg="add mod">
          <ac:chgData name="gousalyasekar11@gmail.com" userId="S::gousalyasekar11_gmail.com#ext#@bostoninstituteofanalyti399.onmicrosoft.com::4b75d0e7-2366-4d84-a48a-19c4ca44cb8e" providerId="AD" clId="Web-{679CEF35-2E64-F8F5-6729-28703C2A65A4}" dt="2023-06-16T18:04:46.359" v="354" actId="1076"/>
          <ac:picMkLst>
            <pc:docMk/>
            <pc:sldMk cId="3529524057" sldId="312"/>
            <ac:picMk id="4" creationId="{000904EB-D2E2-B932-63EF-98B06939C89F}"/>
          </ac:picMkLst>
        </pc:picChg>
        <pc:picChg chg="add del mod">
          <ac:chgData name="gousalyasekar11@gmail.com" userId="S::gousalyasekar11_gmail.com#ext#@bostoninstituteofanalyti399.onmicrosoft.com::4b75d0e7-2366-4d84-a48a-19c4ca44cb8e" providerId="AD" clId="Web-{679CEF35-2E64-F8F5-6729-28703C2A65A4}" dt="2023-06-16T18:03:38.044" v="341"/>
          <ac:picMkLst>
            <pc:docMk/>
            <pc:sldMk cId="3529524057" sldId="312"/>
            <ac:picMk id="5" creationId="{4DD0515A-9D47-7BA8-A356-0A51EA648956}"/>
          </ac:picMkLst>
        </pc:picChg>
        <pc:picChg chg="add del mod">
          <ac:chgData name="gousalyasekar11@gmail.com" userId="S::gousalyasekar11_gmail.com#ext#@bostoninstituteofanalyti399.onmicrosoft.com::4b75d0e7-2366-4d84-a48a-19c4ca44cb8e" providerId="AD" clId="Web-{679CEF35-2E64-F8F5-6729-28703C2A65A4}" dt="2023-06-16T18:03:37.044" v="340"/>
          <ac:picMkLst>
            <pc:docMk/>
            <pc:sldMk cId="3529524057" sldId="312"/>
            <ac:picMk id="9" creationId="{81F11F41-CD2B-5D8D-BD35-B91881635A4B}"/>
          </ac:picMkLst>
        </pc:picChg>
      </pc:sldChg>
      <pc:sldChg chg="modSp">
        <pc:chgData name="gousalyasekar11@gmail.com" userId="S::gousalyasekar11_gmail.com#ext#@bostoninstituteofanalyti399.onmicrosoft.com::4b75d0e7-2366-4d84-a48a-19c4ca44cb8e" providerId="AD" clId="Web-{679CEF35-2E64-F8F5-6729-28703C2A65A4}" dt="2023-06-16T18:09:28.056" v="376" actId="20577"/>
        <pc:sldMkLst>
          <pc:docMk/>
          <pc:sldMk cId="558299909" sldId="316"/>
        </pc:sldMkLst>
        <pc:spChg chg="mod">
          <ac:chgData name="gousalyasekar11@gmail.com" userId="S::gousalyasekar11_gmail.com#ext#@bostoninstituteofanalyti399.onmicrosoft.com::4b75d0e7-2366-4d84-a48a-19c4ca44cb8e" providerId="AD" clId="Web-{679CEF35-2E64-F8F5-6729-28703C2A65A4}" dt="2023-06-16T18:09:28.056" v="376" actId="20577"/>
          <ac:spMkLst>
            <pc:docMk/>
            <pc:sldMk cId="558299909" sldId="316"/>
            <ac:spMk id="8" creationId="{E35BD990-E826-3680-13E0-410C1E9DDC10}"/>
          </ac:spMkLst>
        </pc:spChg>
      </pc:sldChg>
      <pc:sldChg chg="modSp">
        <pc:chgData name="gousalyasekar11@gmail.com" userId="S::gousalyasekar11_gmail.com#ext#@bostoninstituteofanalyti399.onmicrosoft.com::4b75d0e7-2366-4d84-a48a-19c4ca44cb8e" providerId="AD" clId="Web-{679CEF35-2E64-F8F5-6729-28703C2A65A4}" dt="2023-06-16T14:47:56.952" v="25" actId="1076"/>
        <pc:sldMkLst>
          <pc:docMk/>
          <pc:sldMk cId="1601312262" sldId="317"/>
        </pc:sldMkLst>
        <pc:picChg chg="mod">
          <ac:chgData name="gousalyasekar11@gmail.com" userId="S::gousalyasekar11_gmail.com#ext#@bostoninstituteofanalyti399.onmicrosoft.com::4b75d0e7-2366-4d84-a48a-19c4ca44cb8e" providerId="AD" clId="Web-{679CEF35-2E64-F8F5-6729-28703C2A65A4}" dt="2023-06-16T14:47:56.952" v="25" actId="1076"/>
          <ac:picMkLst>
            <pc:docMk/>
            <pc:sldMk cId="1601312262" sldId="317"/>
            <ac:picMk id="10" creationId="{AFB3481B-AA7F-4C03-BBDA-C6E1D21C76D3}"/>
          </ac:picMkLst>
        </pc:picChg>
      </pc:sldChg>
      <pc:sldChg chg="addSp modSp">
        <pc:chgData name="gousalyasekar11@gmail.com" userId="S::gousalyasekar11_gmail.com#ext#@bostoninstituteofanalyti399.onmicrosoft.com::4b75d0e7-2366-4d84-a48a-19c4ca44cb8e" providerId="AD" clId="Web-{679CEF35-2E64-F8F5-6729-28703C2A65A4}" dt="2023-06-16T15:02:38.979" v="323" actId="20577"/>
        <pc:sldMkLst>
          <pc:docMk/>
          <pc:sldMk cId="1732964745" sldId="319"/>
        </pc:sldMkLst>
        <pc:spChg chg="add mod">
          <ac:chgData name="gousalyasekar11@gmail.com" userId="S::gousalyasekar11_gmail.com#ext#@bostoninstituteofanalyti399.onmicrosoft.com::4b75d0e7-2366-4d84-a48a-19c4ca44cb8e" providerId="AD" clId="Web-{679CEF35-2E64-F8F5-6729-28703C2A65A4}" dt="2023-06-16T15:02:38.979" v="323" actId="20577"/>
          <ac:spMkLst>
            <pc:docMk/>
            <pc:sldMk cId="1732964745" sldId="319"/>
            <ac:spMk id="4" creationId="{D8BB6F84-0EBA-1549-F2EB-7497A63E3EB1}"/>
          </ac:spMkLst>
        </pc:spChg>
        <pc:picChg chg="add mod">
          <ac:chgData name="gousalyasekar11@gmail.com" userId="S::gousalyasekar11_gmail.com#ext#@bostoninstituteofanalyti399.onmicrosoft.com::4b75d0e7-2366-4d84-a48a-19c4ca44cb8e" providerId="AD" clId="Web-{679CEF35-2E64-F8F5-6729-28703C2A65A4}" dt="2023-06-16T15:01:36.587" v="289" actId="14100"/>
          <ac:picMkLst>
            <pc:docMk/>
            <pc:sldMk cId="1732964745" sldId="319"/>
            <ac:picMk id="3" creationId="{B1EE34B1-98FB-B84C-E90D-9B3716A091EC}"/>
          </ac:picMkLst>
        </pc:picChg>
      </pc:sldChg>
      <pc:sldChg chg="addSp modSp">
        <pc:chgData name="gousalyasekar11@gmail.com" userId="S::gousalyasekar11_gmail.com#ext#@bostoninstituteofanalyti399.onmicrosoft.com::4b75d0e7-2366-4d84-a48a-19c4ca44cb8e" providerId="AD" clId="Web-{679CEF35-2E64-F8F5-6729-28703C2A65A4}" dt="2023-06-16T17:58:39.297" v="331" actId="14100"/>
        <pc:sldMkLst>
          <pc:docMk/>
          <pc:sldMk cId="2191786966" sldId="320"/>
        </pc:sldMkLst>
        <pc:spChg chg="add mod">
          <ac:chgData name="gousalyasekar11@gmail.com" userId="S::gousalyasekar11_gmail.com#ext#@bostoninstituteofanalyti399.onmicrosoft.com::4b75d0e7-2366-4d84-a48a-19c4ca44cb8e" providerId="AD" clId="Web-{679CEF35-2E64-F8F5-6729-28703C2A65A4}" dt="2023-06-16T14:57:02.594" v="238" actId="14100"/>
          <ac:spMkLst>
            <pc:docMk/>
            <pc:sldMk cId="2191786966" sldId="320"/>
            <ac:spMk id="3" creationId="{37D74CF9-0E7C-15E0-8D94-5228EC6B9E11}"/>
          </ac:spMkLst>
        </pc:spChg>
        <pc:picChg chg="add mod">
          <ac:chgData name="gousalyasekar11@gmail.com" userId="S::gousalyasekar11_gmail.com#ext#@bostoninstituteofanalyti399.onmicrosoft.com::4b75d0e7-2366-4d84-a48a-19c4ca44cb8e" providerId="AD" clId="Web-{679CEF35-2E64-F8F5-6729-28703C2A65A4}" dt="2023-06-16T14:57:25.782" v="245" actId="14100"/>
          <ac:picMkLst>
            <pc:docMk/>
            <pc:sldMk cId="2191786966" sldId="320"/>
            <ac:picMk id="4" creationId="{84365254-3B1E-6201-1021-D416F7247CF8}"/>
          </ac:picMkLst>
        </pc:picChg>
        <pc:picChg chg="mod">
          <ac:chgData name="gousalyasekar11@gmail.com" userId="S::gousalyasekar11_gmail.com#ext#@bostoninstituteofanalyti399.onmicrosoft.com::4b75d0e7-2366-4d84-a48a-19c4ca44cb8e" providerId="AD" clId="Web-{679CEF35-2E64-F8F5-6729-28703C2A65A4}" dt="2023-06-16T17:58:39.297" v="331" actId="14100"/>
          <ac:picMkLst>
            <pc:docMk/>
            <pc:sldMk cId="2191786966" sldId="320"/>
            <ac:picMk id="9" creationId="{03232CA7-D5AB-A82B-86A7-53416D28013E}"/>
          </ac:picMkLst>
        </pc:picChg>
      </pc:sldChg>
      <pc:sldChg chg="addSp delSp modSp">
        <pc:chgData name="gousalyasekar11@gmail.com" userId="S::gousalyasekar11_gmail.com#ext#@bostoninstituteofanalyti399.onmicrosoft.com::4b75d0e7-2366-4d84-a48a-19c4ca44cb8e" providerId="AD" clId="Web-{679CEF35-2E64-F8F5-6729-28703C2A65A4}" dt="2023-06-16T15:02:47.729" v="326" actId="14100"/>
        <pc:sldMkLst>
          <pc:docMk/>
          <pc:sldMk cId="855327567" sldId="321"/>
        </pc:sldMkLst>
        <pc:spChg chg="del">
          <ac:chgData name="gousalyasekar11@gmail.com" userId="S::gousalyasekar11_gmail.com#ext#@bostoninstituteofanalyti399.onmicrosoft.com::4b75d0e7-2366-4d84-a48a-19c4ca44cb8e" providerId="AD" clId="Web-{679CEF35-2E64-F8F5-6729-28703C2A65A4}" dt="2023-06-16T14:58:57.785" v="262"/>
          <ac:spMkLst>
            <pc:docMk/>
            <pc:sldMk cId="855327567" sldId="321"/>
            <ac:spMk id="8" creationId="{E35BD990-E826-3680-13E0-410C1E9DDC10}"/>
          </ac:spMkLst>
        </pc:spChg>
        <pc:spChg chg="add mod">
          <ac:chgData name="gousalyasekar11@gmail.com" userId="S::gousalyasekar11_gmail.com#ext#@bostoninstituteofanalyti399.onmicrosoft.com::4b75d0e7-2366-4d84-a48a-19c4ca44cb8e" providerId="AD" clId="Web-{679CEF35-2E64-F8F5-6729-28703C2A65A4}" dt="2023-06-16T15:02:47.729" v="326" actId="14100"/>
          <ac:spMkLst>
            <pc:docMk/>
            <pc:sldMk cId="855327567" sldId="321"/>
            <ac:spMk id="9" creationId="{9589A7D2-350B-A74E-E7C3-DA916175CDDE}"/>
          </ac:spMkLst>
        </pc:spChg>
        <pc:picChg chg="add mod">
          <ac:chgData name="gousalyasekar11@gmail.com" userId="S::gousalyasekar11_gmail.com#ext#@bostoninstituteofanalyti399.onmicrosoft.com::4b75d0e7-2366-4d84-a48a-19c4ca44cb8e" providerId="AD" clId="Web-{679CEF35-2E64-F8F5-6729-28703C2A65A4}" dt="2023-06-16T14:59:20.989" v="270" actId="14100"/>
          <ac:picMkLst>
            <pc:docMk/>
            <pc:sldMk cId="855327567" sldId="321"/>
            <ac:picMk id="3" creationId="{F91AE7F4-991E-CF18-1BA9-61EBA1EF9814}"/>
          </ac:picMkLst>
        </pc:picChg>
        <pc:picChg chg="add del mod">
          <ac:chgData name="gousalyasekar11@gmail.com" userId="S::gousalyasekar11_gmail.com#ext#@bostoninstituteofanalyti399.onmicrosoft.com::4b75d0e7-2366-4d84-a48a-19c4ca44cb8e" providerId="AD" clId="Web-{679CEF35-2E64-F8F5-6729-28703C2A65A4}" dt="2023-06-16T15:00:47.413" v="280"/>
          <ac:picMkLst>
            <pc:docMk/>
            <pc:sldMk cId="855327567" sldId="321"/>
            <ac:picMk id="4" creationId="{D83135C9-9D80-441F-034D-74728A004F06}"/>
          </ac:picMkLst>
        </pc:picChg>
      </pc:sldChg>
      <pc:sldChg chg="addSp modSp">
        <pc:chgData name="gousalyasekar11@gmail.com" userId="S::gousalyasekar11_gmail.com#ext#@bostoninstituteofanalyti399.onmicrosoft.com::4b75d0e7-2366-4d84-a48a-19c4ca44cb8e" providerId="AD" clId="Web-{679CEF35-2E64-F8F5-6729-28703C2A65A4}" dt="2023-06-16T14:57:55.705" v="260" actId="20577"/>
        <pc:sldMkLst>
          <pc:docMk/>
          <pc:sldMk cId="2556973208" sldId="322"/>
        </pc:sldMkLst>
        <pc:spChg chg="add mod">
          <ac:chgData name="gousalyasekar11@gmail.com" userId="S::gousalyasekar11_gmail.com#ext#@bostoninstituteofanalyti399.onmicrosoft.com::4b75d0e7-2366-4d84-a48a-19c4ca44cb8e" providerId="AD" clId="Web-{679CEF35-2E64-F8F5-6729-28703C2A65A4}" dt="2023-06-16T14:57:55.705" v="260" actId="20577"/>
          <ac:spMkLst>
            <pc:docMk/>
            <pc:sldMk cId="2556973208" sldId="322"/>
            <ac:spMk id="4" creationId="{68FFFA3D-6422-3511-9D9A-EB64C02F5A1F}"/>
          </ac:spMkLst>
        </pc:spChg>
      </pc:sldChg>
      <pc:sldChg chg="addSp modSp">
        <pc:chgData name="gousalyasekar11@gmail.com" userId="S::gousalyasekar11_gmail.com#ext#@bostoninstituteofanalyti399.onmicrosoft.com::4b75d0e7-2366-4d84-a48a-19c4ca44cb8e" providerId="AD" clId="Web-{679CEF35-2E64-F8F5-6729-28703C2A65A4}" dt="2023-06-16T14:54:47.340" v="213" actId="20577"/>
        <pc:sldMkLst>
          <pc:docMk/>
          <pc:sldMk cId="1560736688" sldId="324"/>
        </pc:sldMkLst>
        <pc:spChg chg="add mod">
          <ac:chgData name="gousalyasekar11@gmail.com" userId="S::gousalyasekar11_gmail.com#ext#@bostoninstituteofanalyti399.onmicrosoft.com::4b75d0e7-2366-4d84-a48a-19c4ca44cb8e" providerId="AD" clId="Web-{679CEF35-2E64-F8F5-6729-28703C2A65A4}" dt="2023-06-16T14:49:41.080" v="43" actId="20577"/>
          <ac:spMkLst>
            <pc:docMk/>
            <pc:sldMk cId="1560736688" sldId="324"/>
            <ac:spMk id="4" creationId="{5BDC945E-0FC0-4D19-B7C1-F151F22CB8DD}"/>
          </ac:spMkLst>
        </pc:spChg>
        <pc:spChg chg="add mod">
          <ac:chgData name="gousalyasekar11@gmail.com" userId="S::gousalyasekar11_gmail.com#ext#@bostoninstituteofanalyti399.onmicrosoft.com::4b75d0e7-2366-4d84-a48a-19c4ca44cb8e" providerId="AD" clId="Web-{679CEF35-2E64-F8F5-6729-28703C2A65A4}" dt="2023-06-16T14:54:47.340" v="213" actId="20577"/>
          <ac:spMkLst>
            <pc:docMk/>
            <pc:sldMk cId="1560736688" sldId="324"/>
            <ac:spMk id="9" creationId="{5668EF27-44EB-6FBF-5B48-711B97EE9677}"/>
          </ac:spMkLst>
        </pc:spChg>
      </pc:sldChg>
      <pc:sldChg chg="addSp modSp">
        <pc:chgData name="gousalyasekar11@gmail.com" userId="S::gousalyasekar11_gmail.com#ext#@bostoninstituteofanalyti399.onmicrosoft.com::4b75d0e7-2366-4d84-a48a-19c4ca44cb8e" providerId="AD" clId="Web-{679CEF35-2E64-F8F5-6729-28703C2A65A4}" dt="2023-06-16T14:50:58.082" v="53" actId="20577"/>
        <pc:sldMkLst>
          <pc:docMk/>
          <pc:sldMk cId="2250602425" sldId="325"/>
        </pc:sldMkLst>
        <pc:spChg chg="mod">
          <ac:chgData name="gousalyasekar11@gmail.com" userId="S::gousalyasekar11_gmail.com#ext#@bostoninstituteofanalyti399.onmicrosoft.com::4b75d0e7-2366-4d84-a48a-19c4ca44cb8e" providerId="AD" clId="Web-{679CEF35-2E64-F8F5-6729-28703C2A65A4}" dt="2023-06-16T14:48:59.297" v="26" actId="1076"/>
          <ac:spMkLst>
            <pc:docMk/>
            <pc:sldMk cId="2250602425" sldId="325"/>
            <ac:spMk id="3" creationId="{29B8C2F9-F4A8-371D-D303-58C892D846B5}"/>
          </ac:spMkLst>
        </pc:spChg>
        <pc:spChg chg="mod">
          <ac:chgData name="gousalyasekar11@gmail.com" userId="S::gousalyasekar11_gmail.com#ext#@bostoninstituteofanalyti399.onmicrosoft.com::4b75d0e7-2366-4d84-a48a-19c4ca44cb8e" providerId="AD" clId="Web-{679CEF35-2E64-F8F5-6729-28703C2A65A4}" dt="2023-06-16T14:50:58.082" v="53" actId="20577"/>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679CEF35-2E64-F8F5-6729-28703C2A65A4}" dt="2023-06-16T14:47:25.466" v="23" actId="14100"/>
          <ac:picMkLst>
            <pc:docMk/>
            <pc:sldMk cId="2250602425" sldId="325"/>
            <ac:picMk id="2" creationId="{BDB90223-5D15-41E3-9664-BD96C3BD25A2}"/>
          </ac:picMkLst>
        </pc:picChg>
        <pc:picChg chg="add mod">
          <ac:chgData name="gousalyasekar11@gmail.com" userId="S::gousalyasekar11_gmail.com#ext#@bostoninstituteofanalyti399.onmicrosoft.com::4b75d0e7-2366-4d84-a48a-19c4ca44cb8e" providerId="AD" clId="Web-{679CEF35-2E64-F8F5-6729-28703C2A65A4}" dt="2023-06-16T14:46:55.106" v="17" actId="14100"/>
          <ac:picMkLst>
            <pc:docMk/>
            <pc:sldMk cId="2250602425" sldId="325"/>
            <ac:picMk id="4" creationId="{AAB10EB5-F9FF-8FAC-2C5F-19192965085E}"/>
          </ac:picMkLst>
        </pc:picChg>
      </pc:sldChg>
    </pc:docChg>
  </pc:docChgLst>
  <pc:docChgLst>
    <pc:chgData name="acharya98.deb@gmail.com" userId="S::acharya98.deb_gmail.com#ext#@bostoninstituteofanalyti399.onmicrosoft.com::5facdff7-5f19-4ca6-8962-1246bf329177" providerId="AD" clId="Web-{0D5F2452-71D1-87CB-C821-746342E496DB}"/>
    <pc:docChg chg="addSld delSld">
      <pc:chgData name="acharya98.deb@gmail.com" userId="S::acharya98.deb_gmail.com#ext#@bostoninstituteofanalyti399.onmicrosoft.com::5facdff7-5f19-4ca6-8962-1246bf329177" providerId="AD" clId="Web-{0D5F2452-71D1-87CB-C821-746342E496DB}" dt="2023-07-20T16:20:15.127" v="37"/>
      <pc:docMkLst>
        <pc:docMk/>
      </pc:docMkLst>
      <pc:sldChg chg="new del">
        <pc:chgData name="acharya98.deb@gmail.com" userId="S::acharya98.deb_gmail.com#ext#@bostoninstituteofanalyti399.onmicrosoft.com::5facdff7-5f19-4ca6-8962-1246bf329177" providerId="AD" clId="Web-{0D5F2452-71D1-87CB-C821-746342E496DB}" dt="2023-07-20T16:20:12.939" v="19"/>
        <pc:sldMkLst>
          <pc:docMk/>
          <pc:sldMk cId="1545180827" sldId="256"/>
        </pc:sldMkLst>
      </pc:sldChg>
      <pc:sldChg chg="add del">
        <pc:chgData name="acharya98.deb@gmail.com" userId="S::acharya98.deb_gmail.com#ext#@bostoninstituteofanalyti399.onmicrosoft.com::5facdff7-5f19-4ca6-8962-1246bf329177" providerId="AD" clId="Web-{0D5F2452-71D1-87CB-C821-746342E496DB}" dt="2023-07-20T16:20:13.611" v="20"/>
        <pc:sldMkLst>
          <pc:docMk/>
          <pc:sldMk cId="2341085596" sldId="257"/>
        </pc:sldMkLst>
      </pc:sldChg>
      <pc:sldChg chg="add del">
        <pc:chgData name="acharya98.deb@gmail.com" userId="S::acharya98.deb_gmail.com#ext#@bostoninstituteofanalyti399.onmicrosoft.com::5facdff7-5f19-4ca6-8962-1246bf329177" providerId="AD" clId="Web-{0D5F2452-71D1-87CB-C821-746342E496DB}" dt="2023-07-20T16:20:14.799" v="32"/>
        <pc:sldMkLst>
          <pc:docMk/>
          <pc:sldMk cId="2729877128" sldId="311"/>
        </pc:sldMkLst>
      </pc:sldChg>
      <pc:sldChg chg="add del">
        <pc:chgData name="acharya98.deb@gmail.com" userId="S::acharya98.deb_gmail.com#ext#@bostoninstituteofanalyti399.onmicrosoft.com::5facdff7-5f19-4ca6-8962-1246bf329177" providerId="AD" clId="Web-{0D5F2452-71D1-87CB-C821-746342E496DB}" dt="2023-07-20T16:20:14.658" v="31"/>
        <pc:sldMkLst>
          <pc:docMk/>
          <pc:sldMk cId="558299909" sldId="316"/>
        </pc:sldMkLst>
      </pc:sldChg>
      <pc:sldChg chg="add del">
        <pc:chgData name="acharya98.deb@gmail.com" userId="S::acharya98.deb_gmail.com#ext#@bostoninstituteofanalyti399.onmicrosoft.com::5facdff7-5f19-4ca6-8962-1246bf329177" providerId="AD" clId="Web-{0D5F2452-71D1-87CB-C821-746342E496DB}" dt="2023-07-20T16:20:14.486" v="29"/>
        <pc:sldMkLst>
          <pc:docMk/>
          <pc:sldMk cId="2214311409" sldId="318"/>
        </pc:sldMkLst>
      </pc:sldChg>
      <pc:sldChg chg="add del">
        <pc:chgData name="acharya98.deb@gmail.com" userId="S::acharya98.deb_gmail.com#ext#@bostoninstituteofanalyti399.onmicrosoft.com::5facdff7-5f19-4ca6-8962-1246bf329177" providerId="AD" clId="Web-{0D5F2452-71D1-87CB-C821-746342E496DB}" dt="2023-07-20T16:20:14.549" v="30"/>
        <pc:sldMkLst>
          <pc:docMk/>
          <pc:sldMk cId="1732964745" sldId="319"/>
        </pc:sldMkLst>
      </pc:sldChg>
      <pc:sldChg chg="add del">
        <pc:chgData name="acharya98.deb@gmail.com" userId="S::acharya98.deb_gmail.com#ext#@bostoninstituteofanalyti399.onmicrosoft.com::5facdff7-5f19-4ca6-8962-1246bf329177" providerId="AD" clId="Web-{0D5F2452-71D1-87CB-C821-746342E496DB}" dt="2023-07-20T16:20:14.096" v="25"/>
        <pc:sldMkLst>
          <pc:docMk/>
          <pc:sldMk cId="2191786966" sldId="320"/>
        </pc:sldMkLst>
      </pc:sldChg>
      <pc:sldChg chg="add del">
        <pc:chgData name="acharya98.deb@gmail.com" userId="S::acharya98.deb_gmail.com#ext#@bostoninstituteofanalyti399.onmicrosoft.com::5facdff7-5f19-4ca6-8962-1246bf329177" providerId="AD" clId="Web-{0D5F2452-71D1-87CB-C821-746342E496DB}" dt="2023-07-20T16:20:14.189" v="26"/>
        <pc:sldMkLst>
          <pc:docMk/>
          <pc:sldMk cId="855327567" sldId="321"/>
        </pc:sldMkLst>
      </pc:sldChg>
      <pc:sldChg chg="add del">
        <pc:chgData name="acharya98.deb@gmail.com" userId="S::acharya98.deb_gmail.com#ext#@bostoninstituteofanalyti399.onmicrosoft.com::5facdff7-5f19-4ca6-8962-1246bf329177" providerId="AD" clId="Web-{0D5F2452-71D1-87CB-C821-746342E496DB}" dt="2023-07-20T16:20:13.689" v="21"/>
        <pc:sldMkLst>
          <pc:docMk/>
          <pc:sldMk cId="450545381" sldId="323"/>
        </pc:sldMkLst>
      </pc:sldChg>
      <pc:sldChg chg="add del">
        <pc:chgData name="acharya98.deb@gmail.com" userId="S::acharya98.deb_gmail.com#ext#@bostoninstituteofanalyti399.onmicrosoft.com::5facdff7-5f19-4ca6-8962-1246bf329177" providerId="AD" clId="Web-{0D5F2452-71D1-87CB-C821-746342E496DB}" dt="2023-07-20T16:20:13.783" v="22"/>
        <pc:sldMkLst>
          <pc:docMk/>
          <pc:sldMk cId="1560736688" sldId="324"/>
        </pc:sldMkLst>
      </pc:sldChg>
      <pc:sldChg chg="add del">
        <pc:chgData name="acharya98.deb@gmail.com" userId="S::acharya98.deb_gmail.com#ext#@bostoninstituteofanalyti399.onmicrosoft.com::5facdff7-5f19-4ca6-8962-1246bf329177" providerId="AD" clId="Web-{0D5F2452-71D1-87CB-C821-746342E496DB}" dt="2023-07-20T16:20:13.955" v="24"/>
        <pc:sldMkLst>
          <pc:docMk/>
          <pc:sldMk cId="2250602425" sldId="325"/>
        </pc:sldMkLst>
      </pc:sldChg>
      <pc:sldChg chg="add del">
        <pc:chgData name="acharya98.deb@gmail.com" userId="S::acharya98.deb_gmail.com#ext#@bostoninstituteofanalyti399.onmicrosoft.com::5facdff7-5f19-4ca6-8962-1246bf329177" providerId="AD" clId="Web-{0D5F2452-71D1-87CB-C821-746342E496DB}" dt="2023-07-20T16:20:14.861" v="33"/>
        <pc:sldMkLst>
          <pc:docMk/>
          <pc:sldMk cId="1948310906" sldId="332"/>
        </pc:sldMkLst>
      </pc:sldChg>
      <pc:sldChg chg="add del">
        <pc:chgData name="acharya98.deb@gmail.com" userId="S::acharya98.deb_gmail.com#ext#@bostoninstituteofanalyti399.onmicrosoft.com::5facdff7-5f19-4ca6-8962-1246bf329177" providerId="AD" clId="Web-{0D5F2452-71D1-87CB-C821-746342E496DB}" dt="2023-07-20T16:20:15.064" v="36"/>
        <pc:sldMkLst>
          <pc:docMk/>
          <pc:sldMk cId="379552423" sldId="333"/>
        </pc:sldMkLst>
      </pc:sldChg>
      <pc:sldChg chg="add del">
        <pc:chgData name="acharya98.deb@gmail.com" userId="S::acharya98.deb_gmail.com#ext#@bostoninstituteofanalyti399.onmicrosoft.com::5facdff7-5f19-4ca6-8962-1246bf329177" providerId="AD" clId="Web-{0D5F2452-71D1-87CB-C821-746342E496DB}" dt="2023-07-20T16:20:14.283" v="27"/>
        <pc:sldMkLst>
          <pc:docMk/>
          <pc:sldMk cId="3671700765" sldId="335"/>
        </pc:sldMkLst>
      </pc:sldChg>
      <pc:sldChg chg="add del">
        <pc:chgData name="acharya98.deb@gmail.com" userId="S::acharya98.deb_gmail.com#ext#@bostoninstituteofanalyti399.onmicrosoft.com::5facdff7-5f19-4ca6-8962-1246bf329177" providerId="AD" clId="Web-{0D5F2452-71D1-87CB-C821-746342E496DB}" dt="2023-07-20T16:20:14.361" v="28"/>
        <pc:sldMkLst>
          <pc:docMk/>
          <pc:sldMk cId="222868434" sldId="336"/>
        </pc:sldMkLst>
      </pc:sldChg>
      <pc:sldChg chg="add del">
        <pc:chgData name="acharya98.deb@gmail.com" userId="S::acharya98.deb_gmail.com#ext#@bostoninstituteofanalyti399.onmicrosoft.com::5facdff7-5f19-4ca6-8962-1246bf329177" providerId="AD" clId="Web-{0D5F2452-71D1-87CB-C821-746342E496DB}" dt="2023-07-20T16:20:15.002" v="35"/>
        <pc:sldMkLst>
          <pc:docMk/>
          <pc:sldMk cId="997392643" sldId="338"/>
        </pc:sldMkLst>
      </pc:sldChg>
      <pc:sldChg chg="add del">
        <pc:chgData name="acharya98.deb@gmail.com" userId="S::acharya98.deb_gmail.com#ext#@bostoninstituteofanalyti399.onmicrosoft.com::5facdff7-5f19-4ca6-8962-1246bf329177" providerId="AD" clId="Web-{0D5F2452-71D1-87CB-C821-746342E496DB}" dt="2023-07-20T16:20:14.939" v="34"/>
        <pc:sldMkLst>
          <pc:docMk/>
          <pc:sldMk cId="3041419834" sldId="339"/>
        </pc:sldMkLst>
      </pc:sldChg>
      <pc:sldChg chg="add del">
        <pc:chgData name="acharya98.deb@gmail.com" userId="S::acharya98.deb_gmail.com#ext#@bostoninstituteofanalyti399.onmicrosoft.com::5facdff7-5f19-4ca6-8962-1246bf329177" providerId="AD" clId="Web-{0D5F2452-71D1-87CB-C821-746342E496DB}" dt="2023-07-20T16:20:15.127" v="37"/>
        <pc:sldMkLst>
          <pc:docMk/>
          <pc:sldMk cId="3172685903" sldId="340"/>
        </pc:sldMkLst>
      </pc:sldChg>
      <pc:sldChg chg="add del">
        <pc:chgData name="acharya98.deb@gmail.com" userId="S::acharya98.deb_gmail.com#ext#@bostoninstituteofanalyti399.onmicrosoft.com::5facdff7-5f19-4ca6-8962-1246bf329177" providerId="AD" clId="Web-{0D5F2452-71D1-87CB-C821-746342E496DB}" dt="2023-07-20T16:20:13.939" v="23"/>
        <pc:sldMkLst>
          <pc:docMk/>
          <pc:sldMk cId="535129854" sldId="341"/>
        </pc:sldMkLst>
      </pc:sldChg>
    </pc:docChg>
  </pc:docChgLst>
  <pc:docChgLst>
    <pc:chgData name="Guest User" userId="S::urn:spo:anon#d41d6a69044f57f4c643a70c668809c060233706aa7abf4301dc3cbb37044801::" providerId="AD" clId="Web-{724EB632-8887-4FD1-B371-E5E7A263ACBA}"/>
    <pc:docChg chg="sldOrd">
      <pc:chgData name="Guest User" userId="S::urn:spo:anon#d41d6a69044f57f4c643a70c668809c060233706aa7abf4301dc3cbb37044801::" providerId="AD" clId="Web-{724EB632-8887-4FD1-B371-E5E7A263ACBA}" dt="2023-10-27T11:27:28.359" v="0"/>
      <pc:docMkLst>
        <pc:docMk/>
      </pc:docMkLst>
      <pc:sldChg chg="ord">
        <pc:chgData name="Guest User" userId="S::urn:spo:anon#d41d6a69044f57f4c643a70c668809c060233706aa7abf4301dc3cbb37044801::" providerId="AD" clId="Web-{724EB632-8887-4FD1-B371-E5E7A263ACBA}" dt="2023-10-27T11:27:28.359" v="0"/>
        <pc:sldMkLst>
          <pc:docMk/>
          <pc:sldMk cId="2551123818" sldId="390"/>
        </pc:sldMkLst>
      </pc:sldChg>
    </pc:docChg>
  </pc:docChgLst>
  <pc:docChgLst>
    <pc:chgData name="Guest User" userId="S::urn:spo:anon#12bb9c270c8a06e2adebb12a476771c11d5d4ef54da76a286c505b46425cd796::" providerId="AD" clId="Web-{DA15EFF0-2004-832E-3065-EA5ECBFD7C81}"/>
    <pc:docChg chg="addSld delSld modSld">
      <pc:chgData name="Guest User" userId="S::urn:spo:anon#12bb9c270c8a06e2adebb12a476771c11d5d4ef54da76a286c505b46425cd796::" providerId="AD" clId="Web-{DA15EFF0-2004-832E-3065-EA5ECBFD7C81}" dt="2023-08-18T18:33:18.933" v="29" actId="1076"/>
      <pc:docMkLst>
        <pc:docMk/>
      </pc:docMkLst>
      <pc:sldChg chg="addSp delSp modSp mod setBg">
        <pc:chgData name="Guest User" userId="S::urn:spo:anon#12bb9c270c8a06e2adebb12a476771c11d5d4ef54da76a286c505b46425cd796::" providerId="AD" clId="Web-{DA15EFF0-2004-832E-3065-EA5ECBFD7C81}" dt="2023-08-18T18:33:10.823" v="26" actId="1076"/>
        <pc:sldMkLst>
          <pc:docMk/>
          <pc:sldMk cId="2191786966" sldId="320"/>
        </pc:sldMkLst>
        <pc:spChg chg="add del">
          <ac:chgData name="Guest User" userId="S::urn:spo:anon#12bb9c270c8a06e2adebb12a476771c11d5d4ef54da76a286c505b46425cd796::" providerId="AD" clId="Web-{DA15EFF0-2004-832E-3065-EA5ECBFD7C81}" dt="2023-08-18T18:31:47.679" v="12"/>
          <ac:spMkLst>
            <pc:docMk/>
            <pc:sldMk cId="2191786966" sldId="320"/>
            <ac:spMk id="12" creationId="{F3060C83-F051-4F0E-ABAD-AA0DFC48B218}"/>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4" creationId="{83C98ABE-055B-441F-B07E-44F97F083C3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6" creationId="{29FDB030-9B49-4CED-8CCD-4D99382388AC}"/>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8" creationId="{3783CA14-24A1-485C-8B30-D6A5D87987AD}"/>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0" creationId="{9A97C86A-04D6-40F7-AE84-31AB43E6A846}"/>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2" creationId="{FF9F2414-84E8-453E-B1F3-389FDE8192D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4" creationId="{3ECA69A1-7536-43AC-85EF-C7106179F5ED}"/>
          </ac:spMkLst>
        </pc:spChg>
        <pc:picChg chg="mod ord">
          <ac:chgData name="Guest User" userId="S::urn:spo:anon#12bb9c270c8a06e2adebb12a476771c11d5d4ef54da76a286c505b46425cd796::" providerId="AD" clId="Web-{DA15EFF0-2004-832E-3065-EA5ECBFD7C81}" dt="2023-08-18T18:33:10.823" v="26" actId="1076"/>
          <ac:picMkLst>
            <pc:docMk/>
            <pc:sldMk cId="2191786966" sldId="320"/>
            <ac:picMk id="2" creationId="{BDB90223-5D15-41E3-9664-BD96C3BD25A2}"/>
          </ac:picMkLst>
        </pc:picChg>
        <pc:picChg chg="add mod">
          <ac:chgData name="Guest User" userId="S::urn:spo:anon#12bb9c270c8a06e2adebb12a476771c11d5d4ef54da76a286c505b46425cd796::" providerId="AD" clId="Web-{DA15EFF0-2004-832E-3065-EA5ECBFD7C81}" dt="2023-08-18T18:33:07.073" v="25" actId="1076"/>
          <ac:picMkLst>
            <pc:docMk/>
            <pc:sldMk cId="2191786966" sldId="320"/>
            <ac:picMk id="3" creationId="{51669DBF-0263-C541-B966-309804D127C2}"/>
          </ac:picMkLst>
        </pc:picChg>
        <pc:picChg chg="ord">
          <ac:chgData name="Guest User" userId="S::urn:spo:anon#12bb9c270c8a06e2adebb12a476771c11d5d4ef54da76a286c505b46425cd796::" providerId="AD" clId="Web-{DA15EFF0-2004-832E-3065-EA5ECBFD7C81}" dt="2023-08-18T18:31:47.679" v="12"/>
          <ac:picMkLst>
            <pc:docMk/>
            <pc:sldMk cId="2191786966" sldId="320"/>
            <ac:picMk id="7" creationId="{4019A7C7-4F37-4807-89DC-50EF4BBEB556}"/>
          </ac:picMkLst>
        </pc:picChg>
      </pc:sldChg>
      <pc:sldChg chg="new del">
        <pc:chgData name="Guest User" userId="S::urn:spo:anon#12bb9c270c8a06e2adebb12a476771c11d5d4ef54da76a286c505b46425cd796::" providerId="AD" clId="Web-{DA15EFF0-2004-832E-3065-EA5ECBFD7C81}" dt="2023-08-18T18:32:17.352" v="15"/>
        <pc:sldMkLst>
          <pc:docMk/>
          <pc:sldMk cId="101424369" sldId="334"/>
        </pc:sldMkLst>
      </pc:sldChg>
      <pc:sldChg chg="addSp modSp new">
        <pc:chgData name="Guest User" userId="S::urn:spo:anon#12bb9c270c8a06e2adebb12a476771c11d5d4ef54da76a286c505b46425cd796::" providerId="AD" clId="Web-{DA15EFF0-2004-832E-3065-EA5ECBFD7C81}" dt="2023-08-18T18:33:18.933" v="29" actId="1076"/>
        <pc:sldMkLst>
          <pc:docMk/>
          <pc:sldMk cId="1694005764" sldId="334"/>
        </pc:sldMkLst>
        <pc:picChg chg="add mod">
          <ac:chgData name="Guest User" userId="S::urn:spo:anon#12bb9c270c8a06e2adebb12a476771c11d5d4ef54da76a286c505b46425cd796::" providerId="AD" clId="Web-{DA15EFF0-2004-832E-3065-EA5ECBFD7C81}" dt="2023-08-18T18:33:18.933" v="29" actId="1076"/>
          <ac:picMkLst>
            <pc:docMk/>
            <pc:sldMk cId="1694005764" sldId="334"/>
            <ac:picMk id="3" creationId="{6196EA00-3DC4-7D78-D801-80DED91A9B62}"/>
          </ac:picMkLst>
        </pc:picChg>
      </pc:sldChg>
    </pc:docChg>
  </pc:docChgLst>
  <pc:docChgLst>
    <pc:chgData name="Guest User" userId="S::urn:spo:anon#d41d6a69044f57f4c643a70c668809c060233706aa7abf4301dc3cbb37044801::" providerId="AD" clId="Web-{DC822938-F49D-9234-AC93-DED3FD1D3AA1}"/>
    <pc:docChg chg="modSld">
      <pc:chgData name="Guest User" userId="S::urn:spo:anon#d41d6a69044f57f4c643a70c668809c060233706aa7abf4301dc3cbb37044801::" providerId="AD" clId="Web-{DC822938-F49D-9234-AC93-DED3FD1D3AA1}" dt="2023-06-20T12:14:47.297" v="117" actId="14100"/>
      <pc:docMkLst>
        <pc:docMk/>
      </pc:docMkLst>
      <pc:sldChg chg="addSp delSp modSp">
        <pc:chgData name="Guest User" userId="S::urn:spo:anon#d41d6a69044f57f4c643a70c668809c060233706aa7abf4301dc3cbb37044801::" providerId="AD" clId="Web-{DC822938-F49D-9234-AC93-DED3FD1D3AA1}" dt="2023-06-20T12:14:47.297" v="117" actId="14100"/>
        <pc:sldMkLst>
          <pc:docMk/>
          <pc:sldMk cId="450545381" sldId="323"/>
        </pc:sldMkLst>
        <pc:spChg chg="mod">
          <ac:chgData name="Guest User" userId="S::urn:spo:anon#d41d6a69044f57f4c643a70c668809c060233706aa7abf4301dc3cbb37044801::" providerId="AD" clId="Web-{DC822938-F49D-9234-AC93-DED3FD1D3AA1}" dt="2023-06-20T12:12:32.886" v="94" actId="20577"/>
          <ac:spMkLst>
            <pc:docMk/>
            <pc:sldMk cId="450545381" sldId="323"/>
            <ac:spMk id="4" creationId="{B56E3493-F35C-66B7-19CB-C3B8BB301380}"/>
          </ac:spMkLst>
        </pc:spChg>
        <pc:spChg chg="mod">
          <ac:chgData name="Guest User" userId="S::urn:spo:anon#d41d6a69044f57f4c643a70c668809c060233706aa7abf4301dc3cbb37044801::" providerId="AD" clId="Web-{DC822938-F49D-9234-AC93-DED3FD1D3AA1}" dt="2023-06-20T12:14:32.203" v="115" actId="20577"/>
          <ac:spMkLst>
            <pc:docMk/>
            <pc:sldMk cId="450545381" sldId="323"/>
            <ac:spMk id="5" creationId="{1523F824-5604-EDFB-780D-491BA9849544}"/>
          </ac:spMkLst>
        </pc:spChg>
        <pc:spChg chg="mod">
          <ac:chgData name="Guest User" userId="S::urn:spo:anon#d41d6a69044f57f4c643a70c668809c060233706aa7abf4301dc3cbb37044801::" providerId="AD" clId="Web-{DC822938-F49D-9234-AC93-DED3FD1D3AA1}" dt="2023-06-20T12:14:47.297" v="117" actId="14100"/>
          <ac:spMkLst>
            <pc:docMk/>
            <pc:sldMk cId="450545381" sldId="323"/>
            <ac:spMk id="8" creationId="{E35BD990-E826-3680-13E0-410C1E9DDC10}"/>
          </ac:spMkLst>
        </pc:spChg>
        <pc:graphicFrameChg chg="add del mod">
          <ac:chgData name="Guest User" userId="S::urn:spo:anon#d41d6a69044f57f4c643a70c668809c060233706aa7abf4301dc3cbb37044801::" providerId="AD" clId="Web-{DC822938-F49D-9234-AC93-DED3FD1D3AA1}" dt="2023-06-20T12:09:37.162" v="24"/>
          <ac:graphicFrameMkLst>
            <pc:docMk/>
            <pc:sldMk cId="450545381" sldId="323"/>
            <ac:graphicFrameMk id="11" creationId="{B7B66713-0EE2-73B1-5192-477FD1D328C4}"/>
          </ac:graphicFrameMkLst>
        </pc:graphicFrameChg>
        <pc:graphicFrameChg chg="add del mod modGraphic">
          <ac:chgData name="Guest User" userId="S::urn:spo:anon#d41d6a69044f57f4c643a70c668809c060233706aa7abf4301dc3cbb37044801::" providerId="AD" clId="Web-{DC822938-F49D-9234-AC93-DED3FD1D3AA1}" dt="2023-06-20T12:13:42.451" v="105"/>
          <ac:graphicFrameMkLst>
            <pc:docMk/>
            <pc:sldMk cId="450545381" sldId="323"/>
            <ac:graphicFrameMk id="13" creationId="{9A6EEC65-A133-1432-1D33-7DE871983E8A}"/>
          </ac:graphicFrameMkLst>
        </pc:graphicFrameChg>
      </pc:sldChg>
    </pc:docChg>
  </pc:docChgLst>
  <pc:docChgLst>
    <pc:chgData name="Guest User" userId="S::urn:spo:anon#d41d6a69044f57f4c643a70c668809c060233706aa7abf4301dc3cbb37044801::" providerId="AD" clId="Web-{DFEA3101-7C69-415E-50C7-9056C2137F40}"/>
    <pc:docChg chg="addSld modSld">
      <pc:chgData name="Guest User" userId="S::urn:spo:anon#d41d6a69044f57f4c643a70c668809c060233706aa7abf4301dc3cbb37044801::" providerId="AD" clId="Web-{DFEA3101-7C69-415E-50C7-9056C2137F40}" dt="2023-06-20T16:27:14.230" v="749" actId="20577"/>
      <pc:docMkLst>
        <pc:docMk/>
      </pc:docMkLst>
      <pc:sldChg chg="addSp delSp modSp">
        <pc:chgData name="Guest User" userId="S::urn:spo:anon#d41d6a69044f57f4c643a70c668809c060233706aa7abf4301dc3cbb37044801::" providerId="AD" clId="Web-{DFEA3101-7C69-415E-50C7-9056C2137F40}" dt="2023-06-20T16:19:11.681" v="671" actId="20577"/>
        <pc:sldMkLst>
          <pc:docMk/>
          <pc:sldMk cId="855327567" sldId="321"/>
        </pc:sldMkLst>
        <pc:spChg chg="mod">
          <ac:chgData name="Guest User" userId="S::urn:spo:anon#d41d6a69044f57f4c643a70c668809c060233706aa7abf4301dc3cbb37044801::" providerId="AD" clId="Web-{DFEA3101-7C69-415E-50C7-9056C2137F40}" dt="2023-06-20T16:19:11.681" v="671" actId="20577"/>
          <ac:spMkLst>
            <pc:docMk/>
            <pc:sldMk cId="855327567" sldId="321"/>
            <ac:spMk id="6" creationId="{2FCBF0B7-94AB-BD25-B9D7-E5A88529D971}"/>
          </ac:spMkLst>
        </pc:spChg>
        <pc:picChg chg="add del mod">
          <ac:chgData name="Guest User" userId="S::urn:spo:anon#d41d6a69044f57f4c643a70c668809c060233706aa7abf4301dc3cbb37044801::" providerId="AD" clId="Web-{DFEA3101-7C69-415E-50C7-9056C2137F40}" dt="2023-06-20T14:27:48.220" v="4"/>
          <ac:picMkLst>
            <pc:docMk/>
            <pc:sldMk cId="855327567" sldId="321"/>
            <ac:picMk id="3" creationId="{45FAA78E-0C6B-A874-F2DE-AFA2741D0086}"/>
          </ac:picMkLst>
        </pc:picChg>
        <pc:picChg chg="add del mod">
          <ac:chgData name="Guest User" userId="S::urn:spo:anon#d41d6a69044f57f4c643a70c668809c060233706aa7abf4301dc3cbb37044801::" providerId="AD" clId="Web-{DFEA3101-7C69-415E-50C7-9056C2137F40}" dt="2023-06-20T14:29:02.270" v="16"/>
          <ac:picMkLst>
            <pc:docMk/>
            <pc:sldMk cId="855327567" sldId="321"/>
            <ac:picMk id="4" creationId="{CDFC0173-25A4-100D-5486-79FD8194AB82}"/>
          </ac:picMkLst>
        </pc:picChg>
        <pc:picChg chg="add del mod">
          <ac:chgData name="Guest User" userId="S::urn:spo:anon#d41d6a69044f57f4c643a70c668809c060233706aa7abf4301dc3cbb37044801::" providerId="AD" clId="Web-{DFEA3101-7C69-415E-50C7-9056C2137F40}" dt="2023-06-20T14:35:35.426" v="30"/>
          <ac:picMkLst>
            <pc:docMk/>
            <pc:sldMk cId="855327567" sldId="321"/>
            <ac:picMk id="5" creationId="{FDCD2AFB-73AC-46E5-6D40-8B250AF8E580}"/>
          </ac:picMkLst>
        </pc:picChg>
      </pc:sldChg>
      <pc:sldChg chg="modSp">
        <pc:chgData name="Guest User" userId="S::urn:spo:anon#d41d6a69044f57f4c643a70c668809c060233706aa7abf4301dc3cbb37044801::" providerId="AD" clId="Web-{DFEA3101-7C69-415E-50C7-9056C2137F40}" dt="2023-06-20T14:40:25.374" v="36" actId="20577"/>
        <pc:sldMkLst>
          <pc:docMk/>
          <pc:sldMk cId="450545381" sldId="323"/>
        </pc:sldMkLst>
        <pc:spChg chg="mod">
          <ac:chgData name="Guest User" userId="S::urn:spo:anon#d41d6a69044f57f4c643a70c668809c060233706aa7abf4301dc3cbb37044801::" providerId="AD" clId="Web-{DFEA3101-7C69-415E-50C7-9056C2137F40}" dt="2023-06-20T14:40:13.436" v="31" actId="20577"/>
          <ac:spMkLst>
            <pc:docMk/>
            <pc:sldMk cId="450545381" sldId="323"/>
            <ac:spMk id="5" creationId="{1523F824-5604-EDFB-780D-491BA9849544}"/>
          </ac:spMkLst>
        </pc:spChg>
        <pc:spChg chg="mod">
          <ac:chgData name="Guest User" userId="S::urn:spo:anon#d41d6a69044f57f4c643a70c668809c060233706aa7abf4301dc3cbb37044801::" providerId="AD" clId="Web-{DFEA3101-7C69-415E-50C7-9056C2137F40}" dt="2023-06-20T14:40:25.374" v="36" actId="20577"/>
          <ac:spMkLst>
            <pc:docMk/>
            <pc:sldMk cId="450545381" sldId="323"/>
            <ac:spMk id="9" creationId="{D601559F-613E-AB97-F725-5E1C55D8DED2}"/>
          </ac:spMkLst>
        </pc:spChg>
      </pc:sldChg>
      <pc:sldChg chg="addSp modSp modTransition">
        <pc:chgData name="Guest User" userId="S::urn:spo:anon#d41d6a69044f57f4c643a70c668809c060233706aa7abf4301dc3cbb37044801::" providerId="AD" clId="Web-{DFEA3101-7C69-415E-50C7-9056C2137F40}" dt="2023-06-20T16:15:52.313" v="650" actId="1076"/>
        <pc:sldMkLst>
          <pc:docMk/>
          <pc:sldMk cId="1460273554" sldId="327"/>
        </pc:sldMkLst>
        <pc:spChg chg="mod">
          <ac:chgData name="Guest User" userId="S::urn:spo:anon#d41d6a69044f57f4c643a70c668809c060233706aa7abf4301dc3cbb37044801::" providerId="AD" clId="Web-{DFEA3101-7C69-415E-50C7-9056C2137F40}" dt="2023-06-20T16:15:45.782" v="649" actId="14100"/>
          <ac:spMkLst>
            <pc:docMk/>
            <pc:sldMk cId="1460273554" sldId="327"/>
            <ac:spMk id="4" creationId="{B56E3493-F35C-66B7-19CB-C3B8BB301380}"/>
          </ac:spMkLst>
        </pc:spChg>
        <pc:spChg chg="mod">
          <ac:chgData name="Guest User" userId="S::urn:spo:anon#d41d6a69044f57f4c643a70c668809c060233706aa7abf4301dc3cbb37044801::" providerId="AD" clId="Web-{DFEA3101-7C69-415E-50C7-9056C2137F40}" dt="2023-06-20T16:15:52.313" v="650" actId="1076"/>
          <ac:spMkLst>
            <pc:docMk/>
            <pc:sldMk cId="1460273554" sldId="327"/>
            <ac:spMk id="8" creationId="{E35BD990-E826-3680-13E0-410C1E9DDC10}"/>
          </ac:spMkLst>
        </pc:spChg>
        <pc:picChg chg="mod">
          <ac:chgData name="Guest User" userId="S::urn:spo:anon#d41d6a69044f57f4c643a70c668809c060233706aa7abf4301dc3cbb37044801::" providerId="AD" clId="Web-{DFEA3101-7C69-415E-50C7-9056C2137F40}" dt="2023-06-20T16:14:48.733" v="641" actId="1076"/>
          <ac:picMkLst>
            <pc:docMk/>
            <pc:sldMk cId="1460273554" sldId="327"/>
            <ac:picMk id="2" creationId="{BDB90223-5D15-41E3-9664-BD96C3BD25A2}"/>
          </ac:picMkLst>
        </pc:picChg>
        <pc:picChg chg="add mod">
          <ac:chgData name="Guest User" userId="S::urn:spo:anon#d41d6a69044f57f4c643a70c668809c060233706aa7abf4301dc3cbb37044801::" providerId="AD" clId="Web-{DFEA3101-7C69-415E-50C7-9056C2137F40}" dt="2023-06-20T16:15:26.297" v="648" actId="14100"/>
          <ac:picMkLst>
            <pc:docMk/>
            <pc:sldMk cId="1460273554" sldId="327"/>
            <ac:picMk id="3" creationId="{0182F3A4-0CEC-F4DF-9EF5-CF13E3BC38E4}"/>
          </ac:picMkLst>
        </pc:picChg>
      </pc:sldChg>
      <pc:sldChg chg="addSp modSp add replId">
        <pc:chgData name="Guest User" userId="S::urn:spo:anon#d41d6a69044f57f4c643a70c668809c060233706aa7abf4301dc3cbb37044801::" providerId="AD" clId="Web-{DFEA3101-7C69-415E-50C7-9056C2137F40}" dt="2023-06-20T16:27:14.230" v="749" actId="20577"/>
        <pc:sldMkLst>
          <pc:docMk/>
          <pc:sldMk cId="3671700765" sldId="335"/>
        </pc:sldMkLst>
        <pc:spChg chg="add mod">
          <ac:chgData name="Guest User" userId="S::urn:spo:anon#d41d6a69044f57f4c643a70c668809c060233706aa7abf4301dc3cbb37044801::" providerId="AD" clId="Web-{DFEA3101-7C69-415E-50C7-9056C2137F40}" dt="2023-06-20T16:27:14.230" v="749" actId="20577"/>
          <ac:spMkLst>
            <pc:docMk/>
            <pc:sldMk cId="3671700765" sldId="335"/>
            <ac:spMk id="3" creationId="{484045FE-D6B1-3DF9-B24F-282AFDFB93F5}"/>
          </ac:spMkLst>
        </pc:spChg>
      </pc:sldChg>
    </pc:docChg>
  </pc:docChgLst>
  <pc:docChgLst>
    <pc:chgData name="dhruvisoni34@gmail.com" userId="S::dhruvisoni34_gmail.com#ext#@bostoninstituteofanalyti399.onmicrosoft.com::79b0c193-98b1-402d-8d0c-68b6bde31739" providerId="AD" clId="Web-{A4C5F15D-8BF7-6DFC-1F8D-43946AD66DF0}"/>
    <pc:docChg chg="addSld modSld">
      <pc:chgData name="dhruvisoni34@gmail.com" userId="S::dhruvisoni34_gmail.com#ext#@bostoninstituteofanalyti399.onmicrosoft.com::79b0c193-98b1-402d-8d0c-68b6bde31739" providerId="AD" clId="Web-{A4C5F15D-8BF7-6DFC-1F8D-43946AD66DF0}" dt="2023-10-30T15:06:33.161" v="255" actId="1076"/>
      <pc:docMkLst>
        <pc:docMk/>
      </pc:docMkLst>
      <pc:sldChg chg="addSp delSp modSp">
        <pc:chgData name="dhruvisoni34@gmail.com" userId="S::dhruvisoni34_gmail.com#ext#@bostoninstituteofanalyti399.onmicrosoft.com::79b0c193-98b1-402d-8d0c-68b6bde31739" providerId="AD" clId="Web-{A4C5F15D-8BF7-6DFC-1F8D-43946AD66DF0}" dt="2023-10-30T14:30:45.365" v="14"/>
        <pc:sldMkLst>
          <pc:docMk/>
          <pc:sldMk cId="3084368489" sldId="382"/>
        </pc:sldMkLst>
        <pc:spChg chg="del">
          <ac:chgData name="dhruvisoni34@gmail.com" userId="S::dhruvisoni34_gmail.com#ext#@bostoninstituteofanalyti399.onmicrosoft.com::79b0c193-98b1-402d-8d0c-68b6bde31739" providerId="AD" clId="Web-{A4C5F15D-8BF7-6DFC-1F8D-43946AD66DF0}" dt="2023-10-30T14:30:04.613" v="12"/>
          <ac:spMkLst>
            <pc:docMk/>
            <pc:sldMk cId="3084368489" sldId="382"/>
            <ac:spMk id="21" creationId="{42A4FC2C-047E-45A5-965D-8E1E3BF09BC6}"/>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6" creationId="{C4285719-470E-454C-AF62-8323075F1F5B}"/>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8" creationId="{CD9FE4EF-C4D8-49A0-B2FF-81D8DB7D8A24}"/>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0" creationId="{4300840D-0A0B-4512-BACA-B439D5B9C57C}"/>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2" creationId="{D2B78728-A580-49A7-84F9-6EF6F583ADE0}"/>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4" creationId="{38FAA1A1-D861-433F-88FA-1E9D6FD31D11}"/>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6" creationId="{8D71EDA1-87BF-4D5D-AB79-F346FD19278A}"/>
          </ac:spMkLst>
        </pc:spChg>
        <pc:spChg chg="add">
          <ac:chgData name="dhruvisoni34@gmail.com" userId="S::dhruvisoni34_gmail.com#ext#@bostoninstituteofanalyti399.onmicrosoft.com::79b0c193-98b1-402d-8d0c-68b6bde31739" providerId="AD" clId="Web-{A4C5F15D-8BF7-6DFC-1F8D-43946AD66DF0}" dt="2023-10-30T14:30:45.365" v="14"/>
          <ac:spMkLst>
            <pc:docMk/>
            <pc:sldMk cId="3084368489" sldId="382"/>
            <ac:spMk id="41" creationId="{230C3D3F-804C-4A71-8E21-2B62A4081F40}"/>
          </ac:spMkLst>
        </pc:spChg>
        <pc:graphicFrameChg chg="mod modGraphic">
          <ac:chgData name="dhruvisoni34@gmail.com" userId="S::dhruvisoni34_gmail.com#ext#@bostoninstituteofanalyti399.onmicrosoft.com::79b0c193-98b1-402d-8d0c-68b6bde31739" providerId="AD" clId="Web-{A4C5F15D-8BF7-6DFC-1F8D-43946AD66DF0}" dt="2023-10-30T14:30:45.365" v="14"/>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A4C5F15D-8BF7-6DFC-1F8D-43946AD66DF0}" dt="2023-10-30T14:30:45.365" v="14"/>
          <ac:picMkLst>
            <pc:docMk/>
            <pc:sldMk cId="3084368489" sldId="382"/>
            <ac:picMk id="2" creationId="{BDB90223-5D15-41E3-9664-BD96C3BD25A2}"/>
          </ac:picMkLst>
        </pc:picChg>
      </pc:sldChg>
      <pc:sldChg chg="modSp">
        <pc:chgData name="dhruvisoni34@gmail.com" userId="S::dhruvisoni34_gmail.com#ext#@bostoninstituteofanalyti399.onmicrosoft.com::79b0c193-98b1-402d-8d0c-68b6bde31739" providerId="AD" clId="Web-{A4C5F15D-8BF7-6DFC-1F8D-43946AD66DF0}" dt="2023-10-30T14:32:08.243" v="18" actId="20577"/>
        <pc:sldMkLst>
          <pc:docMk/>
          <pc:sldMk cId="1498139725" sldId="383"/>
        </pc:sldMkLst>
        <pc:spChg chg="mod">
          <ac:chgData name="dhruvisoni34@gmail.com" userId="S::dhruvisoni34_gmail.com#ext#@bostoninstituteofanalyti399.onmicrosoft.com::79b0c193-98b1-402d-8d0c-68b6bde31739" providerId="AD" clId="Web-{A4C5F15D-8BF7-6DFC-1F8D-43946AD66DF0}" dt="2023-10-30T14:32:08.243" v="18" actId="20577"/>
          <ac:spMkLst>
            <pc:docMk/>
            <pc:sldMk cId="1498139725" sldId="383"/>
            <ac:spMk id="4" creationId="{DE2898E1-814D-6A60-82C3-964F221B884D}"/>
          </ac:spMkLst>
        </pc:spChg>
      </pc:sldChg>
      <pc:sldChg chg="addSp delSp modSp new mod setBg">
        <pc:chgData name="dhruvisoni34@gmail.com" userId="S::dhruvisoni34_gmail.com#ext#@bostoninstituteofanalyti399.onmicrosoft.com::79b0c193-98b1-402d-8d0c-68b6bde31739" providerId="AD" clId="Web-{A4C5F15D-8BF7-6DFC-1F8D-43946AD66DF0}" dt="2023-10-30T15:06:33.161" v="255" actId="1076"/>
        <pc:sldMkLst>
          <pc:docMk/>
          <pc:sldMk cId="3365588541" sldId="402"/>
        </pc:sldMkLst>
        <pc:spChg chg="add mod">
          <ac:chgData name="dhruvisoni34@gmail.com" userId="S::dhruvisoni34_gmail.com#ext#@bostoninstituteofanalyti399.onmicrosoft.com::79b0c193-98b1-402d-8d0c-68b6bde31739" providerId="AD" clId="Web-{A4C5F15D-8BF7-6DFC-1F8D-43946AD66DF0}" dt="2023-10-30T14:42:56.282" v="219"/>
          <ac:spMkLst>
            <pc:docMk/>
            <pc:sldMk cId="3365588541" sldId="402"/>
            <ac:spMk id="2" creationId="{0D9AD3C1-2449-E37D-98BC-869E97E3BA3D}"/>
          </ac:spMkLst>
        </pc:spChg>
        <pc:spChg chg="mod">
          <ac:chgData name="dhruvisoni34@gmail.com" userId="S::dhruvisoni34_gmail.com#ext#@bostoninstituteofanalyti399.onmicrosoft.com::79b0c193-98b1-402d-8d0c-68b6bde31739" providerId="AD" clId="Web-{A4C5F15D-8BF7-6DFC-1F8D-43946AD66DF0}" dt="2023-10-30T15:06:33.161" v="255" actId="1076"/>
          <ac:spMkLst>
            <pc:docMk/>
            <pc:sldMk cId="3365588541" sldId="402"/>
            <ac:spMk id="5" creationId="{1D3187D1-E2C1-8D2C-8761-DDB897FF5D0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8" creationId="{6F5A5072-7B47-4D32-B52A-4EBBF590B8A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0" creationId="{9715DAF0-AE1B-46C9-8A6B-DB2AA05AB91D}"/>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2" creationId="{6016219D-510E-4184-9090-6D5578A87BD1}"/>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4" creationId="{AFF4A713-7B75-4B21-90D7-5AB19547C728}"/>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6" creationId="{DC631C0B-6DA6-4E57-8231-CE32B3434A7E}"/>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8" creationId="{C29501E6-A978-4A61-9689-9085AF97A53A}"/>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3" creationId="{8C790BE2-4E4F-4AAF-81A2-4A6F4885EBE6}"/>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5" creationId="{D28B54C3-B57B-472A-B96E-1FCB67093DC2}"/>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7" creationId="{7DB3C429-F8DA-49B9-AF84-21996FCF78B5}"/>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9" creationId="{E12088DD-B1AD-40E0-8B86-1D87A2CCD9B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1" creationId="{C4C9F2B0-1044-46EB-8AEB-C3BFFDE6C2CC}"/>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3" creationId="{0C395952-4E26-45A2-8756-2ADFD6E53C6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5" creationId="{4734BADF-9461-4621-B112-2D7BABEA7DD0}"/>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0" creationId="{577D6B2E-37A3-429E-A37C-F30ED6487282}"/>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2" creationId="{5CEAD642-85CF-4750-8432-7C80C901F00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4" creationId="{FA33EEAE-15D5-4119-8C1E-89D943F911EF}"/>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6" creationId="{730D8B3B-9B80-4025-B934-26DC7D7CD23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8" creationId="{1064D5D5-227B-4F66-9AEA-46F570E793BD}"/>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0" creationId="{646B67A4-D328-4747-A82B-65E84FA46368}"/>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2" creationId="{B5A1B09C-1565-46F8-B70F-621C5EB48A09}"/>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4" creationId="{8C516CC8-80AC-446C-A56E-9F54B7210402}"/>
          </ac:spMkLst>
        </pc:spChg>
        <pc:picChg chg="mod">
          <ac:chgData name="dhruvisoni34@gmail.com" userId="S::dhruvisoni34_gmail.com#ext#@bostoninstituteofanalyti399.onmicrosoft.com::79b0c193-98b1-402d-8d0c-68b6bde31739" providerId="AD" clId="Web-{A4C5F15D-8BF7-6DFC-1F8D-43946AD66DF0}" dt="2023-10-30T14:36:50.581" v="134" actId="14100"/>
          <ac:picMkLst>
            <pc:docMk/>
            <pc:sldMk cId="3365588541" sldId="402"/>
            <ac:picMk id="4" creationId="{30D2A280-22C5-7563-7952-B69D04F7270D}"/>
          </ac:picMkLst>
        </pc:picChg>
        <pc:picChg chg="del mod">
          <ac:chgData name="dhruvisoni34@gmail.com" userId="S::dhruvisoni34_gmail.com#ext#@bostoninstituteofanalyti399.onmicrosoft.com::79b0c193-98b1-402d-8d0c-68b6bde31739" providerId="AD" clId="Web-{A4C5F15D-8BF7-6DFC-1F8D-43946AD66DF0}" dt="2023-10-30T14:40:11.807" v="210"/>
          <ac:picMkLst>
            <pc:docMk/>
            <pc:sldMk cId="3365588541" sldId="402"/>
            <ac:picMk id="6" creationId="{90598568-4BB9-ED78-0C47-11613FD2D242}"/>
          </ac:picMkLst>
        </pc:picChg>
      </pc:sldChg>
    </pc:docChg>
  </pc:docChgLst>
  <pc:docChgLst>
    <pc:chgData name="divyanshuverma.global@gmail.com" userId="S::divyanshuverma.global_gmail.com#ext#@bostoninstituteofanalyti399.onmicrosoft.com::88451a2b-77a7-417f-97a8-9311c4010088" providerId="AD" clId="Web-{1717F33F-65C2-1576-E800-B423464A4057}"/>
    <pc:docChg chg="modSld">
      <pc:chgData name="divyanshuverma.global@gmail.com" userId="S::divyanshuverma.global_gmail.com#ext#@bostoninstituteofanalyti399.onmicrosoft.com::88451a2b-77a7-417f-97a8-9311c4010088" providerId="AD" clId="Web-{1717F33F-65C2-1576-E800-B423464A4057}" dt="2023-06-27T10:13:00.875" v="1" actId="1076"/>
      <pc:docMkLst>
        <pc:docMk/>
      </pc:docMkLst>
      <pc:sldChg chg="modSp">
        <pc:chgData name="divyanshuverma.global@gmail.com" userId="S::divyanshuverma.global_gmail.com#ext#@bostoninstituteofanalyti399.onmicrosoft.com::88451a2b-77a7-417f-97a8-9311c4010088" providerId="AD" clId="Web-{1717F33F-65C2-1576-E800-B423464A4057}" dt="2023-06-27T10:13:00.875" v="1" actId="1076"/>
        <pc:sldMkLst>
          <pc:docMk/>
          <pc:sldMk cId="1732964745" sldId="319"/>
        </pc:sldMkLst>
        <pc:picChg chg="mod">
          <ac:chgData name="divyanshuverma.global@gmail.com" userId="S::divyanshuverma.global_gmail.com#ext#@bostoninstituteofanalyti399.onmicrosoft.com::88451a2b-77a7-417f-97a8-9311c4010088" providerId="AD" clId="Web-{1717F33F-65C2-1576-E800-B423464A4057}" dt="2023-06-27T10:13:00.875" v="1" actId="1076"/>
          <ac:picMkLst>
            <pc:docMk/>
            <pc:sldMk cId="1732964745" sldId="319"/>
            <ac:picMk id="2" creationId="{BDB90223-5D15-41E3-9664-BD96C3BD25A2}"/>
          </ac:picMkLst>
        </pc:picChg>
      </pc:sldChg>
    </pc:docChg>
  </pc:docChgLst>
  <pc:docChgLst>
    <pc:chgData name="Guest User" userId="S::urn:spo:anon#d41d6a69044f57f4c643a70c668809c060233706aa7abf4301dc3cbb37044801::" providerId="AD" clId="Web-{283A84BF-2E48-BB45-8F21-27427F76A129}"/>
    <pc:docChg chg="modSld">
      <pc:chgData name="Guest User" userId="S::urn:spo:anon#d41d6a69044f57f4c643a70c668809c060233706aa7abf4301dc3cbb37044801::" providerId="AD" clId="Web-{283A84BF-2E48-BB45-8F21-27427F76A129}" dt="2023-07-14T21:31:10.016" v="48" actId="20577"/>
      <pc:docMkLst>
        <pc:docMk/>
      </pc:docMkLst>
      <pc:sldChg chg="modSp">
        <pc:chgData name="Guest User" userId="S::urn:spo:anon#d41d6a69044f57f4c643a70c668809c060233706aa7abf4301dc3cbb37044801::" providerId="AD" clId="Web-{283A84BF-2E48-BB45-8F21-27427F76A129}" dt="2023-07-14T21:31:10.016" v="48" actId="20577"/>
        <pc:sldMkLst>
          <pc:docMk/>
          <pc:sldMk cId="2348246817" sldId="337"/>
        </pc:sldMkLst>
        <pc:spChg chg="mod">
          <ac:chgData name="Guest User" userId="S::urn:spo:anon#d41d6a69044f57f4c643a70c668809c060233706aa7abf4301dc3cbb37044801::" providerId="AD" clId="Web-{283A84BF-2E48-BB45-8F21-27427F76A129}" dt="2023-07-14T21:31:10.016" v="48"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1C652C73-8F7F-733F-CEF8-AF879594B80D}"/>
    <pc:docChg chg="addSld delSld">
      <pc:chgData name="Guest User" userId="S::urn:spo:anon#d41d6a69044f57f4c643a70c668809c060233706aa7abf4301dc3cbb37044801::" providerId="AD" clId="Web-{1C652C73-8F7F-733F-CEF8-AF879594B80D}" dt="2023-09-05T11:13:57.807" v="1"/>
      <pc:docMkLst>
        <pc:docMk/>
      </pc:docMkLst>
      <pc:sldChg chg="new del">
        <pc:chgData name="Guest User" userId="S::urn:spo:anon#d41d6a69044f57f4c643a70c668809c060233706aa7abf4301dc3cbb37044801::" providerId="AD" clId="Web-{1C652C73-8F7F-733F-CEF8-AF879594B80D}" dt="2023-09-05T11:13:57.807" v="1"/>
        <pc:sldMkLst>
          <pc:docMk/>
          <pc:sldMk cId="3573236688" sldId="384"/>
        </pc:sldMkLst>
      </pc:sldChg>
    </pc:docChg>
  </pc:docChgLst>
  <pc:docChgLst>
    <pc:chgData name="BIA Academics" userId="S::academics@bostoninstituteofanalytics.org::df229318-841a-4e79-bb6e-4e5a7893e485" providerId="AD" clId="Web-{DC7B0770-6977-C93F-D594-738B048961A3}"/>
    <pc:docChg chg="delSld modSld">
      <pc:chgData name="BIA Academics" userId="S::academics@bostoninstituteofanalytics.org::df229318-841a-4e79-bb6e-4e5a7893e485" providerId="AD" clId="Web-{DC7B0770-6977-C93F-D594-738B048961A3}" dt="2023-08-07T11:02:36.523" v="24"/>
      <pc:docMkLst>
        <pc:docMk/>
      </pc:docMkLst>
      <pc:sldChg chg="del">
        <pc:chgData name="BIA Academics" userId="S::academics@bostoninstituteofanalytics.org::df229318-841a-4e79-bb6e-4e5a7893e485" providerId="AD" clId="Web-{DC7B0770-6977-C93F-D594-738B048961A3}" dt="2023-08-07T11:02:33.398" v="21"/>
        <pc:sldMkLst>
          <pc:docMk/>
          <pc:sldMk cId="2729877128" sldId="311"/>
        </pc:sldMkLst>
      </pc:sldChg>
      <pc:sldChg chg="del">
        <pc:chgData name="BIA Academics" userId="S::academics@bostoninstituteofanalytics.org::df229318-841a-4e79-bb6e-4e5a7893e485" providerId="AD" clId="Web-{DC7B0770-6977-C93F-D594-738B048961A3}" dt="2023-08-07T11:02:28.773" v="18"/>
        <pc:sldMkLst>
          <pc:docMk/>
          <pc:sldMk cId="558299909" sldId="316"/>
        </pc:sldMkLst>
      </pc:sldChg>
      <pc:sldChg chg="del">
        <pc:chgData name="BIA Academics" userId="S::academics@bostoninstituteofanalytics.org::df229318-841a-4e79-bb6e-4e5a7893e485" providerId="AD" clId="Web-{DC7B0770-6977-C93F-D594-738B048961A3}" dt="2023-08-07T11:02:26.461" v="17"/>
        <pc:sldMkLst>
          <pc:docMk/>
          <pc:sldMk cId="2214311409" sldId="318"/>
        </pc:sldMkLst>
      </pc:sldChg>
      <pc:sldChg chg="del">
        <pc:chgData name="BIA Academics" userId="S::academics@bostoninstituteofanalytics.org::df229318-841a-4e79-bb6e-4e5a7893e485" providerId="AD" clId="Web-{DC7B0770-6977-C93F-D594-738B048961A3}" dt="2023-08-07T11:02:31.554" v="19"/>
        <pc:sldMkLst>
          <pc:docMk/>
          <pc:sldMk cId="1732964745" sldId="319"/>
        </pc:sldMkLst>
      </pc:sldChg>
      <pc:sldChg chg="delSp modSp">
        <pc:chgData name="BIA Academics" userId="S::academics@bostoninstituteofanalytics.org::df229318-841a-4e79-bb6e-4e5a7893e485" providerId="AD" clId="Web-{DC7B0770-6977-C93F-D594-738B048961A3}" dt="2023-08-07T11:02:18.898" v="12" actId="20577"/>
        <pc:sldMkLst>
          <pc:docMk/>
          <pc:sldMk cId="2191786966" sldId="320"/>
        </pc:sldMkLst>
        <pc:spChg chg="mod">
          <ac:chgData name="BIA Academics" userId="S::academics@bostoninstituteofanalytics.org::df229318-841a-4e79-bb6e-4e5a7893e485" providerId="AD" clId="Web-{DC7B0770-6977-C93F-D594-738B048961A3}" dt="2023-08-07T11:02:18.898" v="12" actId="20577"/>
          <ac:spMkLst>
            <pc:docMk/>
            <pc:sldMk cId="2191786966" sldId="320"/>
            <ac:spMk id="6" creationId="{2FCBF0B7-94AB-BD25-B9D7-E5A88529D971}"/>
          </ac:spMkLst>
        </pc:spChg>
        <pc:picChg chg="del">
          <ac:chgData name="BIA Academics" userId="S::academics@bostoninstituteofanalytics.org::df229318-841a-4e79-bb6e-4e5a7893e485" providerId="AD" clId="Web-{DC7B0770-6977-C93F-D594-738B048961A3}" dt="2023-08-07T11:02:15.742" v="10"/>
          <ac:picMkLst>
            <pc:docMk/>
            <pc:sldMk cId="2191786966" sldId="320"/>
            <ac:picMk id="3" creationId="{5AF63EAD-660A-6F88-A179-00CE7595ED80}"/>
          </ac:picMkLst>
        </pc:picChg>
      </pc:sldChg>
      <pc:sldChg chg="del">
        <pc:chgData name="BIA Academics" userId="S::academics@bostoninstituteofanalytics.org::df229318-841a-4e79-bb6e-4e5a7893e485" providerId="AD" clId="Web-{DC7B0770-6977-C93F-D594-738B048961A3}" dt="2023-08-07T11:02:24.382" v="14"/>
        <pc:sldMkLst>
          <pc:docMk/>
          <pc:sldMk cId="855327567" sldId="321"/>
        </pc:sldMkLst>
      </pc:sldChg>
      <pc:sldChg chg="del">
        <pc:chgData name="BIA Academics" userId="S::academics@bostoninstituteofanalytics.org::df229318-841a-4e79-bb6e-4e5a7893e485" providerId="AD" clId="Web-{DC7B0770-6977-C93F-D594-738B048961A3}" dt="2023-08-07T11:01:42.929" v="0"/>
        <pc:sldMkLst>
          <pc:docMk/>
          <pc:sldMk cId="450545381" sldId="323"/>
        </pc:sldMkLst>
      </pc:sldChg>
      <pc:sldChg chg="del">
        <pc:chgData name="BIA Academics" userId="S::academics@bostoninstituteofanalytics.org::df229318-841a-4e79-bb6e-4e5a7893e485" providerId="AD" clId="Web-{DC7B0770-6977-C93F-D594-738B048961A3}" dt="2023-08-07T11:01:45.929" v="1"/>
        <pc:sldMkLst>
          <pc:docMk/>
          <pc:sldMk cId="1560736688" sldId="324"/>
        </pc:sldMkLst>
      </pc:sldChg>
      <pc:sldChg chg="delSp modSp del">
        <pc:chgData name="BIA Academics" userId="S::academics@bostoninstituteofanalytics.org::df229318-841a-4e79-bb6e-4e5a7893e485" providerId="AD" clId="Web-{DC7B0770-6977-C93F-D594-738B048961A3}" dt="2023-08-07T11:02:22.210" v="13"/>
        <pc:sldMkLst>
          <pc:docMk/>
          <pc:sldMk cId="2250602425" sldId="325"/>
        </pc:sldMkLst>
        <pc:spChg chg="mod">
          <ac:chgData name="BIA Academics" userId="S::academics@bostoninstituteofanalytics.org::df229318-841a-4e79-bb6e-4e5a7893e485" providerId="AD" clId="Web-{DC7B0770-6977-C93F-D594-738B048961A3}" dt="2023-08-07T11:01:51.913" v="3" actId="20577"/>
          <ac:spMkLst>
            <pc:docMk/>
            <pc:sldMk cId="2250602425" sldId="325"/>
            <ac:spMk id="4" creationId="{BC04D073-6F4F-A939-FD9A-6649407E37F0}"/>
          </ac:spMkLst>
        </pc:spChg>
        <pc:spChg chg="mod">
          <ac:chgData name="BIA Academics" userId="S::academics@bostoninstituteofanalytics.org::df229318-841a-4e79-bb6e-4e5a7893e485" providerId="AD" clId="Web-{DC7B0770-6977-C93F-D594-738B048961A3}" dt="2023-08-07T11:01:56.648" v="5" actId="20577"/>
          <ac:spMkLst>
            <pc:docMk/>
            <pc:sldMk cId="2250602425" sldId="325"/>
            <ac:spMk id="5" creationId="{027D2DD8-5B1B-FE73-A0EF-7CFDD7C194EC}"/>
          </ac:spMkLst>
        </pc:spChg>
        <pc:picChg chg="del mod">
          <ac:chgData name="BIA Academics" userId="S::academics@bostoninstituteofanalytics.org::df229318-841a-4e79-bb6e-4e5a7893e485" providerId="AD" clId="Web-{DC7B0770-6977-C93F-D594-738B048961A3}" dt="2023-08-07T11:02:11.117" v="9"/>
          <ac:picMkLst>
            <pc:docMk/>
            <pc:sldMk cId="2250602425" sldId="325"/>
            <ac:picMk id="11" creationId="{41EC5896-10D4-128E-F2A2-34D1CEAD1DE1}"/>
          </ac:picMkLst>
        </pc:picChg>
        <pc:picChg chg="del">
          <ac:chgData name="BIA Academics" userId="S::academics@bostoninstituteofanalytics.org::df229318-841a-4e79-bb6e-4e5a7893e485" providerId="AD" clId="Web-{DC7B0770-6977-C93F-D594-738B048961A3}" dt="2023-08-07T11:02:06.679" v="7"/>
          <ac:picMkLst>
            <pc:docMk/>
            <pc:sldMk cId="2250602425" sldId="325"/>
            <ac:picMk id="12" creationId="{8DE53B56-008C-04DA-B45A-A7D768F59DBF}"/>
          </ac:picMkLst>
        </pc:picChg>
        <pc:picChg chg="del">
          <ac:chgData name="BIA Academics" userId="S::academics@bostoninstituteofanalytics.org::df229318-841a-4e79-bb6e-4e5a7893e485" providerId="AD" clId="Web-{DC7B0770-6977-C93F-D594-738B048961A3}" dt="2023-08-07T11:01:58.804" v="6"/>
          <ac:picMkLst>
            <pc:docMk/>
            <pc:sldMk cId="2250602425" sldId="325"/>
            <ac:picMk id="13" creationId="{7348EC4B-FA3C-77D9-9702-4691BD0B409B}"/>
          </ac:picMkLst>
        </pc:picChg>
        <pc:picChg chg="del">
          <ac:chgData name="BIA Academics" userId="S::academics@bostoninstituteofanalytics.org::df229318-841a-4e79-bb6e-4e5a7893e485" providerId="AD" clId="Web-{DC7B0770-6977-C93F-D594-738B048961A3}" dt="2023-08-07T11:01:53.757" v="4"/>
          <ac:picMkLst>
            <pc:docMk/>
            <pc:sldMk cId="2250602425" sldId="325"/>
            <ac:picMk id="14" creationId="{1B2ECC99-5111-30F5-D2EF-4F39BA996F4F}"/>
          </ac:picMkLst>
        </pc:picChg>
      </pc:sldChg>
      <pc:sldChg chg="del">
        <pc:chgData name="BIA Academics" userId="S::academics@bostoninstituteofanalytics.org::df229318-841a-4e79-bb6e-4e5a7893e485" providerId="AD" clId="Web-{DC7B0770-6977-C93F-D594-738B048961A3}" dt="2023-08-07T11:02:32.398" v="20"/>
        <pc:sldMkLst>
          <pc:docMk/>
          <pc:sldMk cId="1948310906" sldId="332"/>
        </pc:sldMkLst>
      </pc:sldChg>
      <pc:sldChg chg="del">
        <pc:chgData name="BIA Academics" userId="S::academics@bostoninstituteofanalytics.org::df229318-841a-4e79-bb6e-4e5a7893e485" providerId="AD" clId="Web-{DC7B0770-6977-C93F-D594-738B048961A3}" dt="2023-08-07T11:02:24.992" v="15"/>
        <pc:sldMkLst>
          <pc:docMk/>
          <pc:sldMk cId="3671700765" sldId="335"/>
        </pc:sldMkLst>
      </pc:sldChg>
      <pc:sldChg chg="del">
        <pc:chgData name="BIA Academics" userId="S::academics@bostoninstituteofanalytics.org::df229318-841a-4e79-bb6e-4e5a7893e485" providerId="AD" clId="Web-{DC7B0770-6977-C93F-D594-738B048961A3}" dt="2023-08-07T11:02:25.664" v="16"/>
        <pc:sldMkLst>
          <pc:docMk/>
          <pc:sldMk cId="222868434" sldId="336"/>
        </pc:sldMkLst>
      </pc:sldChg>
      <pc:sldChg chg="del">
        <pc:chgData name="BIA Academics" userId="S::academics@bostoninstituteofanalytics.org::df229318-841a-4e79-bb6e-4e5a7893e485" providerId="AD" clId="Web-{DC7B0770-6977-C93F-D594-738B048961A3}" dt="2023-08-07T11:02:34.258" v="22"/>
        <pc:sldMkLst>
          <pc:docMk/>
          <pc:sldMk cId="997392643" sldId="338"/>
        </pc:sldMkLst>
      </pc:sldChg>
      <pc:sldChg chg="del">
        <pc:chgData name="BIA Academics" userId="S::academics@bostoninstituteofanalytics.org::df229318-841a-4e79-bb6e-4e5a7893e485" providerId="AD" clId="Web-{DC7B0770-6977-C93F-D594-738B048961A3}" dt="2023-08-07T11:02:34.992" v="23"/>
        <pc:sldMkLst>
          <pc:docMk/>
          <pc:sldMk cId="3041419834" sldId="339"/>
        </pc:sldMkLst>
      </pc:sldChg>
      <pc:sldChg chg="del">
        <pc:chgData name="BIA Academics" userId="S::academics@bostoninstituteofanalytics.org::df229318-841a-4e79-bb6e-4e5a7893e485" providerId="AD" clId="Web-{DC7B0770-6977-C93F-D594-738B048961A3}" dt="2023-08-07T11:02:36.523" v="24"/>
        <pc:sldMkLst>
          <pc:docMk/>
          <pc:sldMk cId="3172685903" sldId="340"/>
        </pc:sldMkLst>
      </pc:sldChg>
      <pc:sldChg chg="del">
        <pc:chgData name="BIA Academics" userId="S::academics@bostoninstituteofanalytics.org::df229318-841a-4e79-bb6e-4e5a7893e485" providerId="AD" clId="Web-{DC7B0770-6977-C93F-D594-738B048961A3}" dt="2023-08-07T11:01:48.085" v="2"/>
        <pc:sldMkLst>
          <pc:docMk/>
          <pc:sldMk cId="535129854" sldId="341"/>
        </pc:sldMkLst>
      </pc:sldChg>
    </pc:docChg>
  </pc:docChgLst>
  <pc:docChgLst>
    <pc:chgData name="Guest User" userId="S::urn:spo:anon#d41d6a69044f57f4c643a70c668809c060233706aa7abf4301dc3cbb37044801::" providerId="AD" clId="Web-{248EB24C-D1BC-9BB6-7A89-5396A895558D}"/>
    <pc:docChg chg="modSld">
      <pc:chgData name="Guest User" userId="S::urn:spo:anon#d41d6a69044f57f4c643a70c668809c060233706aa7abf4301dc3cbb37044801::" providerId="AD" clId="Web-{248EB24C-D1BC-9BB6-7A89-5396A895558D}" dt="2023-04-28T06:13:32.802" v="173" actId="14100"/>
      <pc:docMkLst>
        <pc:docMk/>
      </pc:docMkLst>
      <pc:sldChg chg="modSp">
        <pc:chgData name="Guest User" userId="S::urn:spo:anon#d41d6a69044f57f4c643a70c668809c060233706aa7abf4301dc3cbb37044801::" providerId="AD" clId="Web-{248EB24C-D1BC-9BB6-7A89-5396A895558D}" dt="2023-04-28T06:13:32.802" v="173" actId="14100"/>
        <pc:sldMkLst>
          <pc:docMk/>
          <pc:sldMk cId="1252571269" sldId="270"/>
        </pc:sldMkLst>
        <pc:spChg chg="mod">
          <ac:chgData name="Guest User" userId="S::urn:spo:anon#d41d6a69044f57f4c643a70c668809c060233706aa7abf4301dc3cbb37044801::" providerId="AD" clId="Web-{248EB24C-D1BC-9BB6-7A89-5396A895558D}" dt="2023-04-28T06:13:32.802" v="173" actId="14100"/>
          <ac:spMkLst>
            <pc:docMk/>
            <pc:sldMk cId="1252571269" sldId="270"/>
            <ac:spMk id="8" creationId="{BA54165A-2B53-2134-FC82-0395AC05D909}"/>
          </ac:spMkLst>
        </pc:spChg>
        <pc:spChg chg="mod">
          <ac:chgData name="Guest User" userId="S::urn:spo:anon#d41d6a69044f57f4c643a70c668809c060233706aa7abf4301dc3cbb37044801::" providerId="AD" clId="Web-{248EB24C-D1BC-9BB6-7A89-5396A895558D}" dt="2023-04-28T05:54:01.440" v="36" actId="20577"/>
          <ac:spMkLst>
            <pc:docMk/>
            <pc:sldMk cId="1252571269" sldId="270"/>
            <ac:spMk id="9" creationId="{D06B6D32-CF6D-87A2-53F6-EB0CD37F4A42}"/>
          </ac:spMkLst>
        </pc:spChg>
      </pc:sldChg>
      <pc:sldChg chg="addSp delSp modSp">
        <pc:chgData name="Guest User" userId="S::urn:spo:anon#d41d6a69044f57f4c643a70c668809c060233706aa7abf4301dc3cbb37044801::" providerId="AD" clId="Web-{248EB24C-D1BC-9BB6-7A89-5396A895558D}" dt="2023-04-28T06:12:42.800" v="104"/>
        <pc:sldMkLst>
          <pc:docMk/>
          <pc:sldMk cId="2813402021" sldId="280"/>
        </pc:sldMkLst>
        <pc:spChg chg="mod">
          <ac:chgData name="Guest User" userId="S::urn:spo:anon#d41d6a69044f57f4c643a70c668809c060233706aa7abf4301dc3cbb37044801::" providerId="AD" clId="Web-{248EB24C-D1BC-9BB6-7A89-5396A895558D}" dt="2023-04-28T06:12:37.627" v="103" actId="14100"/>
          <ac:spMkLst>
            <pc:docMk/>
            <pc:sldMk cId="2813402021" sldId="280"/>
            <ac:spMk id="5" creationId="{D4004E62-C945-59F7-688F-4A1B9501614F}"/>
          </ac:spMkLst>
        </pc:spChg>
        <pc:picChg chg="add del">
          <ac:chgData name="Guest User" userId="S::urn:spo:anon#d41d6a69044f57f4c643a70c668809c060233706aa7abf4301dc3cbb37044801::" providerId="AD" clId="Web-{248EB24C-D1BC-9BB6-7A89-5396A895558D}" dt="2023-04-28T06:12:42.800" v="104"/>
          <ac:picMkLst>
            <pc:docMk/>
            <pc:sldMk cId="2813402021" sldId="280"/>
            <ac:picMk id="6" creationId="{02AC4895-14E8-F752-10E8-07D1063FD7A4}"/>
          </ac:picMkLst>
        </pc:picChg>
      </pc:sldChg>
    </pc:docChg>
  </pc:docChgLst>
  <pc:docChgLst>
    <pc:chgData name="Guest User" userId="S::urn:spo:anon#b94e873832a6967cc4f21b3bc8d211466cd5b944eef98b1b8bd953678889d138::" providerId="AD" clId="Web-{8BD1A612-7778-A310-634E-6D1FCA9E1646}"/>
    <pc:docChg chg="modSld">
      <pc:chgData name="Guest User" userId="S::urn:spo:anon#b94e873832a6967cc4f21b3bc8d211466cd5b944eef98b1b8bd953678889d138::" providerId="AD" clId="Web-{8BD1A612-7778-A310-634E-6D1FCA9E1646}" dt="2023-04-27T06:18:22.994" v="0" actId="1076"/>
      <pc:docMkLst>
        <pc:docMk/>
      </pc:docMkLst>
      <pc:sldChg chg="modSp">
        <pc:chgData name="Guest User" userId="S::urn:spo:anon#b94e873832a6967cc4f21b3bc8d211466cd5b944eef98b1b8bd953678889d138::" providerId="AD" clId="Web-{8BD1A612-7778-A310-634E-6D1FCA9E1646}" dt="2023-04-27T06:18:22.994" v="0" actId="1076"/>
        <pc:sldMkLst>
          <pc:docMk/>
          <pc:sldMk cId="732865202" sldId="283"/>
        </pc:sldMkLst>
        <pc:picChg chg="mod">
          <ac:chgData name="Guest User" userId="S::urn:spo:anon#b94e873832a6967cc4f21b3bc8d211466cd5b944eef98b1b8bd953678889d138::" providerId="AD" clId="Web-{8BD1A612-7778-A310-634E-6D1FCA9E1646}" dt="2023-04-27T06:18:22.994" v="0" actId="1076"/>
          <ac:picMkLst>
            <pc:docMk/>
            <pc:sldMk cId="732865202" sldId="283"/>
            <ac:picMk id="7" creationId="{4019A7C7-4F37-4807-89DC-50EF4BBEB556}"/>
          </ac:picMkLst>
        </pc:picChg>
      </pc:sldChg>
    </pc:docChg>
  </pc:docChgLst>
  <pc:docChgLst>
    <pc:chgData name="Guest User" userId="S::urn:spo:anon#d41d6a69044f57f4c643a70c668809c060233706aa7abf4301dc3cbb37044801::" providerId="AD" clId="Web-{2AEFA6C1-E4C2-49CC-94C3-9B034BC441FA}"/>
    <pc:docChg chg="addSld delSld">
      <pc:chgData name="Guest User" userId="S::urn:spo:anon#d41d6a69044f57f4c643a70c668809c060233706aa7abf4301dc3cbb37044801::" providerId="AD" clId="Web-{2AEFA6C1-E4C2-49CC-94C3-9B034BC441FA}" dt="2023-04-14T18:32:48.358" v="1"/>
      <pc:docMkLst>
        <pc:docMk/>
      </pc:docMkLst>
      <pc:sldChg chg="add del">
        <pc:chgData name="Guest User" userId="S::urn:spo:anon#d41d6a69044f57f4c643a70c668809c060233706aa7abf4301dc3cbb37044801::" providerId="AD" clId="Web-{2AEFA6C1-E4C2-49CC-94C3-9B034BC441FA}" dt="2023-04-14T18:32:48.358" v="1"/>
        <pc:sldMkLst>
          <pc:docMk/>
          <pc:sldMk cId="3126726684" sldId="292"/>
        </pc:sldMkLst>
      </pc:sldChg>
    </pc:docChg>
  </pc:docChgLst>
  <pc:docChgLst>
    <pc:chgData name="Guest User" userId="S::urn:spo:anon#d41d6a69044f57f4c643a70c668809c060233706aa7abf4301dc3cbb37044801::" providerId="AD" clId="Web-{4639802C-09C4-BEC2-02C3-18FF1A6F92D2}"/>
    <pc:docChg chg="modSld">
      <pc:chgData name="Guest User" userId="S::urn:spo:anon#d41d6a69044f57f4c643a70c668809c060233706aa7abf4301dc3cbb37044801::" providerId="AD" clId="Web-{4639802C-09C4-BEC2-02C3-18FF1A6F92D2}" dt="2023-06-16T03:26:29.805" v="20"/>
      <pc:docMkLst>
        <pc:docMk/>
      </pc:docMkLst>
      <pc:sldChg chg="addSp delSp modSp">
        <pc:chgData name="Guest User" userId="S::urn:spo:anon#d41d6a69044f57f4c643a70c668809c060233706aa7abf4301dc3cbb37044801::" providerId="AD" clId="Web-{4639802C-09C4-BEC2-02C3-18FF1A6F92D2}" dt="2023-06-16T03:26:29.805" v="20"/>
        <pc:sldMkLst>
          <pc:docMk/>
          <pc:sldMk cId="1560736688" sldId="324"/>
        </pc:sldMkLst>
        <pc:spChg chg="add mod">
          <ac:chgData name="Guest User" userId="S::urn:spo:anon#d41d6a69044f57f4c643a70c668809c060233706aa7abf4301dc3cbb37044801::" providerId="AD" clId="Web-{4639802C-09C4-BEC2-02C3-18FF1A6F92D2}" dt="2023-06-16T02:47:53.380" v="14" actId="14100"/>
          <ac:spMkLst>
            <pc:docMk/>
            <pc:sldMk cId="1560736688" sldId="324"/>
            <ac:spMk id="12" creationId="{212D1249-9DCC-A8D1-2B0D-E5944C0D192A}"/>
          </ac:spMkLst>
        </pc:spChg>
        <pc:picChg chg="add del mod">
          <ac:chgData name="Guest User" userId="S::urn:spo:anon#d41d6a69044f57f4c643a70c668809c060233706aa7abf4301dc3cbb37044801::" providerId="AD" clId="Web-{4639802C-09C4-BEC2-02C3-18FF1A6F92D2}" dt="2023-06-16T03:26:29.805" v="20"/>
          <ac:picMkLst>
            <pc:docMk/>
            <pc:sldMk cId="1560736688" sldId="324"/>
            <ac:picMk id="3" creationId="{40904FF4-3C3F-F833-EFC1-F85517435E03}"/>
          </ac:picMkLst>
        </pc:picChg>
        <pc:picChg chg="add del mod">
          <ac:chgData name="Guest User" userId="S::urn:spo:anon#d41d6a69044f57f4c643a70c668809c060233706aa7abf4301dc3cbb37044801::" providerId="AD" clId="Web-{4639802C-09C4-BEC2-02C3-18FF1A6F92D2}" dt="2023-06-16T03:26:25.383" v="19"/>
          <ac:picMkLst>
            <pc:docMk/>
            <pc:sldMk cId="1560736688" sldId="324"/>
            <ac:picMk id="4" creationId="{CD250188-85C0-748C-CAE3-523606890A6A}"/>
          </ac:picMkLst>
        </pc:picChg>
        <pc:picChg chg="add del mod">
          <ac:chgData name="Guest User" userId="S::urn:spo:anon#d41d6a69044f57f4c643a70c668809c060233706aa7abf4301dc3cbb37044801::" providerId="AD" clId="Web-{4639802C-09C4-BEC2-02C3-18FF1A6F92D2}" dt="2023-06-16T03:26:20.649" v="18"/>
          <ac:picMkLst>
            <pc:docMk/>
            <pc:sldMk cId="1560736688" sldId="324"/>
            <ac:picMk id="5" creationId="{A22A6AD2-6453-5437-2AF8-9D228B54B04B}"/>
          </ac:picMkLst>
        </pc:picChg>
        <pc:picChg chg="add del mod">
          <ac:chgData name="Guest User" userId="S::urn:spo:anon#d41d6a69044f57f4c643a70c668809c060233706aa7abf4301dc3cbb37044801::" providerId="AD" clId="Web-{4639802C-09C4-BEC2-02C3-18FF1A6F92D2}" dt="2023-06-16T03:26:15.883" v="17"/>
          <ac:picMkLst>
            <pc:docMk/>
            <pc:sldMk cId="1560736688" sldId="324"/>
            <ac:picMk id="9" creationId="{22A8AAED-05CC-85F8-12ED-9DE08D1F686B}"/>
          </ac:picMkLst>
        </pc:picChg>
        <pc:picChg chg="add del mod">
          <ac:chgData name="Guest User" userId="S::urn:spo:anon#d41d6a69044f57f4c643a70c668809c060233706aa7abf4301dc3cbb37044801::" providerId="AD" clId="Web-{4639802C-09C4-BEC2-02C3-18FF1A6F92D2}" dt="2023-06-16T03:26:05.805" v="15"/>
          <ac:picMkLst>
            <pc:docMk/>
            <pc:sldMk cId="1560736688" sldId="324"/>
            <ac:picMk id="10" creationId="{9168D3F6-FA55-6F36-0ACC-C3043EE2AE9D}"/>
          </ac:picMkLst>
        </pc:picChg>
        <pc:picChg chg="add del mod">
          <ac:chgData name="Guest User" userId="S::urn:spo:anon#d41d6a69044f57f4c643a70c668809c060233706aa7abf4301dc3cbb37044801::" providerId="AD" clId="Web-{4639802C-09C4-BEC2-02C3-18FF1A6F92D2}" dt="2023-06-16T03:26:11.024" v="16"/>
          <ac:picMkLst>
            <pc:docMk/>
            <pc:sldMk cId="1560736688" sldId="324"/>
            <ac:picMk id="11" creationId="{36D7CE9C-A727-1FB3-3D8E-173E4C63B66E}"/>
          </ac:picMkLst>
        </pc:picChg>
      </pc:sldChg>
    </pc:docChg>
  </pc:docChgLst>
  <pc:docChgLst>
    <pc:chgData name="shristy071294@gmail.com" userId="S::shristy071294_gmail.com#ext#@bostoninstituteofanalyti399.onmicrosoft.com::4bb7e34a-119d-4dea-a77b-9443e16a032d" providerId="AD" clId="Web-{A93EEE7B-30CE-A002-4865-110304DCA8B5}"/>
    <pc:docChg chg="modSld">
      <pc:chgData name="shristy071294@gmail.com" userId="S::shristy071294_gmail.com#ext#@bostoninstituteofanalyti399.onmicrosoft.com::4bb7e34a-119d-4dea-a77b-9443e16a032d" providerId="AD" clId="Web-{A93EEE7B-30CE-A002-4865-110304DCA8B5}" dt="2023-08-24T11:37:56.579" v="0" actId="1076"/>
      <pc:docMkLst>
        <pc:docMk/>
      </pc:docMkLst>
      <pc:sldChg chg="modSp">
        <pc:chgData name="shristy071294@gmail.com" userId="S::shristy071294_gmail.com#ext#@bostoninstituteofanalyti399.onmicrosoft.com::4bb7e34a-119d-4dea-a77b-9443e16a032d" providerId="AD" clId="Web-{A93EEE7B-30CE-A002-4865-110304DCA8B5}" dt="2023-08-24T11:37:56.579" v="0" actId="1076"/>
        <pc:sldMkLst>
          <pc:docMk/>
          <pc:sldMk cId="658793775" sldId="352"/>
        </pc:sldMkLst>
        <pc:spChg chg="mod">
          <ac:chgData name="shristy071294@gmail.com" userId="S::shristy071294_gmail.com#ext#@bostoninstituteofanalyti399.onmicrosoft.com::4bb7e34a-119d-4dea-a77b-9443e16a032d" providerId="AD" clId="Web-{A93EEE7B-30CE-A002-4865-110304DCA8B5}" dt="2023-08-24T11:37:56.579" v="0" actId="1076"/>
          <ac:spMkLst>
            <pc:docMk/>
            <pc:sldMk cId="658793775" sldId="352"/>
            <ac:spMk id="3" creationId="{B2F2DD13-AC0F-511A-E306-E648F6DEB870}"/>
          </ac:spMkLst>
        </pc:spChg>
      </pc:sldChg>
    </pc:docChg>
  </pc:docChgLst>
  <pc:docChgLst>
    <pc:chgData name="Guest User" userId="S::urn:spo:anon#d41d6a69044f57f4c643a70c668809c060233706aa7abf4301dc3cbb37044801::" providerId="AD" clId="Web-{9846B870-CFC0-3D5B-6435-3A309B2BA61B}"/>
    <pc:docChg chg="addSld delSld modSld">
      <pc:chgData name="Guest User" userId="S::urn:spo:anon#d41d6a69044f57f4c643a70c668809c060233706aa7abf4301dc3cbb37044801::" providerId="AD" clId="Web-{9846B870-CFC0-3D5B-6435-3A309B2BA61B}" dt="2023-04-07T15:53:37.579" v="1800" actId="20577"/>
      <pc:docMkLst>
        <pc:docMk/>
      </pc:docMkLst>
      <pc:sldChg chg="modSp">
        <pc:chgData name="Guest User" userId="S::urn:spo:anon#d41d6a69044f57f4c643a70c668809c060233706aa7abf4301dc3cbb37044801::" providerId="AD" clId="Web-{9846B870-CFC0-3D5B-6435-3A309B2BA61B}" dt="2023-04-07T15:53:37.579" v="1800" actId="20577"/>
        <pc:sldMkLst>
          <pc:docMk/>
          <pc:sldMk cId="1252571269" sldId="270"/>
        </pc:sldMkLst>
        <pc:spChg chg="mod">
          <ac:chgData name="Guest User" userId="S::urn:spo:anon#d41d6a69044f57f4c643a70c668809c060233706aa7abf4301dc3cbb37044801::" providerId="AD" clId="Web-{9846B870-CFC0-3D5B-6435-3A309B2BA61B}" dt="2023-04-07T13:39:40.516" v="28" actId="1076"/>
          <ac:spMkLst>
            <pc:docMk/>
            <pc:sldMk cId="1252571269" sldId="270"/>
            <ac:spMk id="3" creationId="{50FDA3FC-4790-0320-8E05-4A727017AB8C}"/>
          </ac:spMkLst>
        </pc:spChg>
        <pc:spChg chg="mod">
          <ac:chgData name="Guest User" userId="S::urn:spo:anon#d41d6a69044f57f4c643a70c668809c060233706aa7abf4301dc3cbb37044801::" providerId="AD" clId="Web-{9846B870-CFC0-3D5B-6435-3A309B2BA61B}" dt="2023-04-07T15:53:37.579" v="1800" actId="20577"/>
          <ac:spMkLst>
            <pc:docMk/>
            <pc:sldMk cId="1252571269" sldId="270"/>
            <ac:spMk id="4" creationId="{45220A48-097C-1220-61A3-3B77F96E309F}"/>
          </ac:spMkLst>
        </pc:spChg>
      </pc:sldChg>
      <pc:sldChg chg="addSp delSp modSp">
        <pc:chgData name="Guest User" userId="S::urn:spo:anon#d41d6a69044f57f4c643a70c668809c060233706aa7abf4301dc3cbb37044801::" providerId="AD" clId="Web-{9846B870-CFC0-3D5B-6435-3A309B2BA61B}" dt="2023-04-07T15:50:28.371" v="1784"/>
        <pc:sldMkLst>
          <pc:docMk/>
          <pc:sldMk cId="2813402021" sldId="280"/>
        </pc:sldMkLst>
        <pc:spChg chg="mod">
          <ac:chgData name="Guest User" userId="S::urn:spo:anon#d41d6a69044f57f4c643a70c668809c060233706aa7abf4301dc3cbb37044801::" providerId="AD" clId="Web-{9846B870-CFC0-3D5B-6435-3A309B2BA61B}" dt="2023-04-07T15:50:28.371" v="1784"/>
          <ac:spMkLst>
            <pc:docMk/>
            <pc:sldMk cId="2813402021" sldId="280"/>
            <ac:spMk id="4" creationId="{45220A48-097C-1220-61A3-3B77F96E309F}"/>
          </ac:spMkLst>
        </pc:spChg>
        <pc:spChg chg="add mod">
          <ac:chgData name="Guest User" userId="S::urn:spo:anon#d41d6a69044f57f4c643a70c668809c060233706aa7abf4301dc3cbb37044801::" providerId="AD" clId="Web-{9846B870-CFC0-3D5B-6435-3A309B2BA61B}" dt="2023-04-07T14:53:43.064" v="762" actId="20577"/>
          <ac:spMkLst>
            <pc:docMk/>
            <pc:sldMk cId="2813402021" sldId="280"/>
            <ac:spMk id="5" creationId="{D4004E62-C945-59F7-688F-4A1B9501614F}"/>
          </ac:spMkLst>
        </pc:spChg>
        <pc:spChg chg="add mod">
          <ac:chgData name="Guest User" userId="S::urn:spo:anon#d41d6a69044f57f4c643a70c668809c060233706aa7abf4301dc3cbb37044801::" providerId="AD" clId="Web-{9846B870-CFC0-3D5B-6435-3A309B2BA61B}" dt="2023-04-07T14:53:31.814" v="759" actId="20577"/>
          <ac:spMkLst>
            <pc:docMk/>
            <pc:sldMk cId="2813402021" sldId="280"/>
            <ac:spMk id="14" creationId="{166467D2-0209-0F18-6CF4-A4E5AED07F86}"/>
          </ac:spMkLst>
        </pc:spChg>
        <pc:graphicFrameChg chg="add del mod">
          <ac:chgData name="Guest User" userId="S::urn:spo:anon#d41d6a69044f57f4c643a70c668809c060233706aa7abf4301dc3cbb37044801::" providerId="AD" clId="Web-{9846B870-CFC0-3D5B-6435-3A309B2BA61B}" dt="2023-04-07T14:36:52.314" v="401"/>
          <ac:graphicFrameMkLst>
            <pc:docMk/>
            <pc:sldMk cId="2813402021" sldId="280"/>
            <ac:graphicFrameMk id="8" creationId="{C596D6CE-308D-9FE4-526E-992F6F7A2419}"/>
          </ac:graphicFrameMkLst>
        </pc:graphicFrameChg>
        <pc:graphicFrameChg chg="add del mod modGraphic">
          <ac:chgData name="Guest User" userId="S::urn:spo:anon#d41d6a69044f57f4c643a70c668809c060233706aa7abf4301dc3cbb37044801::" providerId="AD" clId="Web-{9846B870-CFC0-3D5B-6435-3A309B2BA61B}" dt="2023-04-07T14:36:49.377" v="400"/>
          <ac:graphicFrameMkLst>
            <pc:docMk/>
            <pc:sldMk cId="2813402021" sldId="280"/>
            <ac:graphicFrameMk id="10" creationId="{DD084B31-6546-C796-61C3-E1F656303D03}"/>
          </ac:graphicFrameMkLst>
        </pc:graphicFrameChg>
        <pc:graphicFrameChg chg="add del mod modGraphic">
          <ac:chgData name="Guest User" userId="S::urn:spo:anon#d41d6a69044f57f4c643a70c668809c060233706aa7abf4301dc3cbb37044801::" providerId="AD" clId="Web-{9846B870-CFC0-3D5B-6435-3A309B2BA61B}" dt="2023-04-07T14:38:34.942" v="421"/>
          <ac:graphicFrameMkLst>
            <pc:docMk/>
            <pc:sldMk cId="2813402021" sldId="280"/>
            <ac:graphicFrameMk id="12" creationId="{86A4C182-B03A-A987-4825-763431E3FD3A}"/>
          </ac:graphicFrameMkLst>
        </pc:graphicFrameChg>
      </pc:sldChg>
      <pc:sldChg chg="addSp delSp modSp">
        <pc:chgData name="Guest User" userId="S::urn:spo:anon#d41d6a69044f57f4c643a70c668809c060233706aa7abf4301dc3cbb37044801::" providerId="AD" clId="Web-{9846B870-CFC0-3D5B-6435-3A309B2BA61B}" dt="2023-04-07T15:50:39.605" v="1785"/>
        <pc:sldMkLst>
          <pc:docMk/>
          <pc:sldMk cId="1756244935" sldId="281"/>
        </pc:sldMkLst>
        <pc:spChg chg="del">
          <ac:chgData name="Guest User" userId="S::urn:spo:anon#d41d6a69044f57f4c643a70c668809c060233706aa7abf4301dc3cbb37044801::" providerId="AD" clId="Web-{9846B870-CFC0-3D5B-6435-3A309B2BA61B}" dt="2023-04-07T14:54:29.815" v="765"/>
          <ac:spMkLst>
            <pc:docMk/>
            <pc:sldMk cId="1756244935" sldId="281"/>
            <ac:spMk id="3" creationId="{50FDA3FC-4790-0320-8E05-4A727017AB8C}"/>
          </ac:spMkLst>
        </pc:spChg>
        <pc:spChg chg="del">
          <ac:chgData name="Guest User" userId="S::urn:spo:anon#d41d6a69044f57f4c643a70c668809c060233706aa7abf4301dc3cbb37044801::" providerId="AD" clId="Web-{9846B870-CFC0-3D5B-6435-3A309B2BA61B}" dt="2023-04-07T14:54:26.300" v="764"/>
          <ac:spMkLst>
            <pc:docMk/>
            <pc:sldMk cId="1756244935" sldId="281"/>
            <ac:spMk id="4" creationId="{45220A48-097C-1220-61A3-3B77F96E309F}"/>
          </ac:spMkLst>
        </pc:spChg>
        <pc:spChg chg="add mod">
          <ac:chgData name="Guest User" userId="S::urn:spo:anon#d41d6a69044f57f4c643a70c668809c060233706aa7abf4301dc3cbb37044801::" providerId="AD" clId="Web-{9846B870-CFC0-3D5B-6435-3A309B2BA61B}" dt="2023-04-07T15:50:39.605" v="1785"/>
          <ac:spMkLst>
            <pc:docMk/>
            <pc:sldMk cId="1756244935" sldId="281"/>
            <ac:spMk id="6" creationId="{2FCBF0B7-94AB-BD25-B9D7-E5A88529D971}"/>
          </ac:spMkLst>
        </pc:spChg>
      </pc:sldChg>
      <pc:sldChg chg="addSp delSp modSp add replId">
        <pc:chgData name="Guest User" userId="S::urn:spo:anon#d41d6a69044f57f4c643a70c668809c060233706aa7abf4301dc3cbb37044801::" providerId="AD" clId="Web-{9846B870-CFC0-3D5B-6435-3A309B2BA61B}" dt="2023-04-07T15:51:41.779" v="1790" actId="20577"/>
        <pc:sldMkLst>
          <pc:docMk/>
          <pc:sldMk cId="845138166" sldId="282"/>
        </pc:sldMkLst>
        <pc:spChg chg="mod">
          <ac:chgData name="Guest User" userId="S::urn:spo:anon#d41d6a69044f57f4c643a70c668809c060233706aa7abf4301dc3cbb37044801::" providerId="AD" clId="Web-{9846B870-CFC0-3D5B-6435-3A309B2BA61B}" dt="2023-04-07T15:51:41.779" v="1790" actId="20577"/>
          <ac:spMkLst>
            <pc:docMk/>
            <pc:sldMk cId="845138166" sldId="282"/>
            <ac:spMk id="6" creationId="{2FCBF0B7-94AB-BD25-B9D7-E5A88529D971}"/>
          </ac:spMkLst>
        </pc:spChg>
        <pc:picChg chg="add del mod">
          <ac:chgData name="Guest User" userId="S::urn:spo:anon#d41d6a69044f57f4c643a70c668809c060233706aa7abf4301dc3cbb37044801::" providerId="AD" clId="Web-{9846B870-CFC0-3D5B-6435-3A309B2BA61B}" dt="2023-04-07T15:11:17.518" v="1152"/>
          <ac:picMkLst>
            <pc:docMk/>
            <pc:sldMk cId="845138166" sldId="282"/>
            <ac:picMk id="3" creationId="{606F6766-B789-B9E6-62D3-9AA3EB3F1A83}"/>
          </ac:picMkLst>
        </pc:picChg>
        <pc:picChg chg="add mod">
          <ac:chgData name="Guest User" userId="S::urn:spo:anon#d41d6a69044f57f4c643a70c668809c060233706aa7abf4301dc3cbb37044801::" providerId="AD" clId="Web-{9846B870-CFC0-3D5B-6435-3A309B2BA61B}" dt="2023-04-07T15:13:26.287" v="1172" actId="14100"/>
          <ac:picMkLst>
            <pc:docMk/>
            <pc:sldMk cId="845138166" sldId="282"/>
            <ac:picMk id="4" creationId="{E5320977-E340-412D-A071-07B14C1FFAAF}"/>
          </ac:picMkLst>
        </pc:picChg>
        <pc:picChg chg="add mod">
          <ac:chgData name="Guest User" userId="S::urn:spo:anon#d41d6a69044f57f4c643a70c668809c060233706aa7abf4301dc3cbb37044801::" providerId="AD" clId="Web-{9846B870-CFC0-3D5B-6435-3A309B2BA61B}" dt="2023-04-07T15:13:16.443" v="1170" actId="14100"/>
          <ac:picMkLst>
            <pc:docMk/>
            <pc:sldMk cId="845138166" sldId="282"/>
            <ac:picMk id="5" creationId="{C912492E-0728-9DDC-7030-2F4EF905F70C}"/>
          </ac:picMkLst>
        </pc:picChg>
      </pc:sldChg>
      <pc:sldChg chg="delSp modSp add replId">
        <pc:chgData name="Guest User" userId="S::urn:spo:anon#d41d6a69044f57f4c643a70c668809c060233706aa7abf4301dc3cbb37044801::" providerId="AD" clId="Web-{9846B870-CFC0-3D5B-6435-3A309B2BA61B}" dt="2023-04-07T15:51:11.731" v="1787"/>
        <pc:sldMkLst>
          <pc:docMk/>
          <pc:sldMk cId="732865202" sldId="283"/>
        </pc:sldMkLst>
        <pc:spChg chg="mod">
          <ac:chgData name="Guest User" userId="S::urn:spo:anon#d41d6a69044f57f4c643a70c668809c060233706aa7abf4301dc3cbb37044801::" providerId="AD" clId="Web-{9846B870-CFC0-3D5B-6435-3A309B2BA61B}" dt="2023-04-07T15:51:11.731" v="1787"/>
          <ac:spMkLst>
            <pc:docMk/>
            <pc:sldMk cId="732865202" sldId="283"/>
            <ac:spMk id="6" creationId="{2FCBF0B7-94AB-BD25-B9D7-E5A88529D971}"/>
          </ac:spMkLst>
        </pc:spChg>
        <pc:picChg chg="del mod">
          <ac:chgData name="Guest User" userId="S::urn:spo:anon#d41d6a69044f57f4c643a70c668809c060233706aa7abf4301dc3cbb37044801::" providerId="AD" clId="Web-{9846B870-CFC0-3D5B-6435-3A309B2BA61B}" dt="2023-04-07T15:10:43.407" v="1151"/>
          <ac:picMkLst>
            <pc:docMk/>
            <pc:sldMk cId="732865202" sldId="283"/>
            <ac:picMk id="3" creationId="{606F6766-B789-B9E6-62D3-9AA3EB3F1A83}"/>
          </ac:picMkLst>
        </pc:picChg>
      </pc:sldChg>
      <pc:sldChg chg="add del replId">
        <pc:chgData name="Guest User" userId="S::urn:spo:anon#d41d6a69044f57f4c643a70c668809c060233706aa7abf4301dc3cbb37044801::" providerId="AD" clId="Web-{9846B870-CFC0-3D5B-6435-3A309B2BA61B}" dt="2023-04-07T15:07:56.324" v="1119"/>
        <pc:sldMkLst>
          <pc:docMk/>
          <pc:sldMk cId="3714796684" sldId="283"/>
        </pc:sldMkLst>
      </pc:sldChg>
      <pc:sldChg chg="modSp add replId">
        <pc:chgData name="Guest User" userId="S::urn:spo:anon#d41d6a69044f57f4c643a70c668809c060233706aa7abf4301dc3cbb37044801::" providerId="AD" clId="Web-{9846B870-CFC0-3D5B-6435-3A309B2BA61B}" dt="2023-04-07T15:51:22.482" v="1789"/>
        <pc:sldMkLst>
          <pc:docMk/>
          <pc:sldMk cId="1154381560" sldId="284"/>
        </pc:sldMkLst>
        <pc:spChg chg="mod">
          <ac:chgData name="Guest User" userId="S::urn:spo:anon#d41d6a69044f57f4c643a70c668809c060233706aa7abf4301dc3cbb37044801::" providerId="AD" clId="Web-{9846B870-CFC0-3D5B-6435-3A309B2BA61B}" dt="2023-04-07T15:51:22.482" v="1789"/>
          <ac:spMkLst>
            <pc:docMk/>
            <pc:sldMk cId="1154381560" sldId="284"/>
            <ac:spMk id="6" creationId="{2FCBF0B7-94AB-BD25-B9D7-E5A88529D971}"/>
          </ac:spMkLst>
        </pc:spChg>
      </pc:sldChg>
      <pc:sldChg chg="add del replId">
        <pc:chgData name="Guest User" userId="S::urn:spo:anon#d41d6a69044f57f4c643a70c668809c060233706aa7abf4301dc3cbb37044801::" providerId="AD" clId="Web-{9846B870-CFC0-3D5B-6435-3A309B2BA61B}" dt="2023-04-07T15:49:28.150" v="1776"/>
        <pc:sldMkLst>
          <pc:docMk/>
          <pc:sldMk cId="126042924" sldId="285"/>
        </pc:sldMkLst>
      </pc:sldChg>
    </pc:docChg>
  </pc:docChgLst>
  <pc:docChgLst>
    <pc:chgData name="Guest User" userId="S::urn:spo:anon#d41d6a69044f57f4c643a70c668809c060233706aa7abf4301dc3cbb37044801::" providerId="AD" clId="Web-{28D7E9A8-4AC4-8D57-4E54-656718FEC121}"/>
    <pc:docChg chg="modSld sldOrd">
      <pc:chgData name="Guest User" userId="S::urn:spo:anon#d41d6a69044f57f4c643a70c668809c060233706aa7abf4301dc3cbb37044801::" providerId="AD" clId="Web-{28D7E9A8-4AC4-8D57-4E54-656718FEC121}" dt="2023-08-22T18:55:50.045" v="2"/>
      <pc:docMkLst>
        <pc:docMk/>
      </pc:docMkLst>
      <pc:sldChg chg="delSp ord">
        <pc:chgData name="Guest User" userId="S::urn:spo:anon#d41d6a69044f57f4c643a70c668809c060233706aa7abf4301dc3cbb37044801::" providerId="AD" clId="Web-{28D7E9A8-4AC4-8D57-4E54-656718FEC121}" dt="2023-08-22T18:55:50.045" v="2"/>
        <pc:sldMkLst>
          <pc:docMk/>
          <pc:sldMk cId="2341085596" sldId="257"/>
        </pc:sldMkLst>
        <pc:spChg chg="del">
          <ac:chgData name="Guest User" userId="S::urn:spo:anon#d41d6a69044f57f4c643a70c668809c060233706aa7abf4301dc3cbb37044801::" providerId="AD" clId="Web-{28D7E9A8-4AC4-8D57-4E54-656718FEC121}" dt="2023-08-22T18:55:13.123" v="0"/>
          <ac:spMkLst>
            <pc:docMk/>
            <pc:sldMk cId="2341085596" sldId="257"/>
            <ac:spMk id="3" creationId="{255110F9-811A-2E6C-A91E-38DB6D6A8E01}"/>
          </ac:spMkLst>
        </pc:spChg>
      </pc:sldChg>
    </pc:docChg>
  </pc:docChgLst>
  <pc:docChgLst>
    <pc:chgData name="namantiwary2800@gmail.com" userId="S::namantiwary2800_gmail.com#ext#@bostoninstituteofanalyti399.onmicrosoft.com::8c986219-cb71-4cdd-8e82-27d5fba1be68" providerId="AD" clId="Web-{5B3DA8A8-B8DB-EB1E-813B-AE9DB6D497B4}"/>
    <pc:docChg chg="modSld">
      <pc:chgData name="namantiwary2800@gmail.com" userId="S::namantiwary2800_gmail.com#ext#@bostoninstituteofanalyti399.onmicrosoft.com::8c986219-cb71-4cdd-8e82-27d5fba1be68" providerId="AD" clId="Web-{5B3DA8A8-B8DB-EB1E-813B-AE9DB6D497B4}" dt="2023-11-13T13:42:00.028" v="2" actId="20577"/>
      <pc:docMkLst>
        <pc:docMk/>
      </pc:docMkLst>
      <pc:sldChg chg="modSp">
        <pc:chgData name="namantiwary2800@gmail.com" userId="S::namantiwary2800_gmail.com#ext#@bostoninstituteofanalyti399.onmicrosoft.com::8c986219-cb71-4cdd-8e82-27d5fba1be68" providerId="AD" clId="Web-{5B3DA8A8-B8DB-EB1E-813B-AE9DB6D497B4}" dt="2023-11-13T13:41:47.715" v="1" actId="20577"/>
        <pc:sldMkLst>
          <pc:docMk/>
          <pc:sldMk cId="3271765712" sldId="399"/>
        </pc:sldMkLst>
        <pc:spChg chg="mod">
          <ac:chgData name="namantiwary2800@gmail.com" userId="S::namantiwary2800_gmail.com#ext#@bostoninstituteofanalyti399.onmicrosoft.com::8c986219-cb71-4cdd-8e82-27d5fba1be68" providerId="AD" clId="Web-{5B3DA8A8-B8DB-EB1E-813B-AE9DB6D497B4}" dt="2023-11-13T13:41:47.715" v="1" actId="20577"/>
          <ac:spMkLst>
            <pc:docMk/>
            <pc:sldMk cId="3271765712" sldId="399"/>
            <ac:spMk id="5" creationId="{6EB38271-5099-EAED-6DA2-71F72C468D74}"/>
          </ac:spMkLst>
        </pc:spChg>
      </pc:sldChg>
      <pc:sldChg chg="modSp">
        <pc:chgData name="namantiwary2800@gmail.com" userId="S::namantiwary2800_gmail.com#ext#@bostoninstituteofanalyti399.onmicrosoft.com::8c986219-cb71-4cdd-8e82-27d5fba1be68" providerId="AD" clId="Web-{5B3DA8A8-B8DB-EB1E-813B-AE9DB6D497B4}" dt="2023-11-13T13:42:00.028" v="2" actId="20577"/>
        <pc:sldMkLst>
          <pc:docMk/>
          <pc:sldMk cId="1586511948" sldId="401"/>
        </pc:sldMkLst>
        <pc:spChg chg="mod">
          <ac:chgData name="namantiwary2800@gmail.com" userId="S::namantiwary2800_gmail.com#ext#@bostoninstituteofanalyti399.onmicrosoft.com::8c986219-cb71-4cdd-8e82-27d5fba1be68" providerId="AD" clId="Web-{5B3DA8A8-B8DB-EB1E-813B-AE9DB6D497B4}" dt="2023-11-13T13:42:00.028" v="2" actId="20577"/>
          <ac:spMkLst>
            <pc:docMk/>
            <pc:sldMk cId="1586511948" sldId="401"/>
            <ac:spMk id="5" creationId="{6EB38271-5099-EAED-6DA2-71F72C468D74}"/>
          </ac:spMkLst>
        </pc:spChg>
      </pc:sldChg>
    </pc:docChg>
  </pc:docChgLst>
  <pc:docChgLst>
    <pc:chgData name="Guest User" userId="S::urn:spo:anon#12bb9c270c8a06e2adebb12a476771c11d5d4ef54da76a286c505b46425cd796::" providerId="AD" clId="Web-{8C5489A3-9D1D-31F7-93CC-A2AEE36B3BBF}"/>
    <pc:docChg chg="modSld sldOrd">
      <pc:chgData name="Guest User" userId="S::urn:spo:anon#12bb9c270c8a06e2adebb12a476771c11d5d4ef54da76a286c505b46425cd796::" providerId="AD" clId="Web-{8C5489A3-9D1D-31F7-93CC-A2AEE36B3BBF}" dt="2023-09-08T08:50:33.435" v="2" actId="1076"/>
      <pc:docMkLst>
        <pc:docMk/>
      </pc:docMkLst>
      <pc:sldChg chg="ord">
        <pc:chgData name="Guest User" userId="S::urn:spo:anon#12bb9c270c8a06e2adebb12a476771c11d5d4ef54da76a286c505b46425cd796::" providerId="AD" clId="Web-{8C5489A3-9D1D-31F7-93CC-A2AEE36B3BBF}" dt="2023-09-08T08:50:26.279" v="1"/>
        <pc:sldMkLst>
          <pc:docMk/>
          <pc:sldMk cId="2341085596" sldId="257"/>
        </pc:sldMkLst>
      </pc:sldChg>
      <pc:sldChg chg="ord">
        <pc:chgData name="Guest User" userId="S::urn:spo:anon#12bb9c270c8a06e2adebb12a476771c11d5d4ef54da76a286c505b46425cd796::" providerId="AD" clId="Web-{8C5489A3-9D1D-31F7-93CC-A2AEE36B3BBF}" dt="2023-09-08T08:50:13.341" v="0"/>
        <pc:sldMkLst>
          <pc:docMk/>
          <pc:sldMk cId="4099306829" sldId="356"/>
        </pc:sldMkLst>
      </pc:sldChg>
      <pc:sldChg chg="modSp">
        <pc:chgData name="Guest User" userId="S::urn:spo:anon#12bb9c270c8a06e2adebb12a476771c11d5d4ef54da76a286c505b46425cd796::" providerId="AD" clId="Web-{8C5489A3-9D1D-31F7-93CC-A2AEE36B3BBF}" dt="2023-09-08T08:50:33.435" v="2" actId="1076"/>
        <pc:sldMkLst>
          <pc:docMk/>
          <pc:sldMk cId="4161101770" sldId="372"/>
        </pc:sldMkLst>
        <pc:picChg chg="mod">
          <ac:chgData name="Guest User" userId="S::urn:spo:anon#12bb9c270c8a06e2adebb12a476771c11d5d4ef54da76a286c505b46425cd796::" providerId="AD" clId="Web-{8C5489A3-9D1D-31F7-93CC-A2AEE36B3BBF}" dt="2023-09-08T08:50:33.435" v="2" actId="1076"/>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C19AC5A8-F35B-0936-A238-E49E0A9D1BC8}"/>
    <pc:docChg chg="addSld modSld">
      <pc:chgData name="Guest User" userId="S::urn:spo:anon#d41d6a69044f57f4c643a70c668809c060233706aa7abf4301dc3cbb37044801::" providerId="AD" clId="Web-{C19AC5A8-F35B-0936-A238-E49E0A9D1BC8}" dt="2023-09-05T10:58:21.841" v="14"/>
      <pc:docMkLst>
        <pc:docMk/>
      </pc:docMkLst>
      <pc:sldChg chg="addSp delSp modSp">
        <pc:chgData name="Guest User" userId="S::urn:spo:anon#d41d6a69044f57f4c643a70c668809c060233706aa7abf4301dc3cbb37044801::" providerId="AD" clId="Web-{C19AC5A8-F35B-0936-A238-E49E0A9D1BC8}" dt="2023-09-05T10:57:05.731" v="4"/>
        <pc:sldMkLst>
          <pc:docMk/>
          <pc:sldMk cId="2341085596" sldId="257"/>
        </pc:sldMkLst>
        <pc:spChg chg="add del">
          <ac:chgData name="Guest User" userId="S::urn:spo:anon#d41d6a69044f57f4c643a70c668809c060233706aa7abf4301dc3cbb37044801::" providerId="AD" clId="Web-{C19AC5A8-F35B-0936-A238-E49E0A9D1BC8}" dt="2023-09-05T10:57:05.731" v="4"/>
          <ac:spMkLst>
            <pc:docMk/>
            <pc:sldMk cId="2341085596" sldId="257"/>
            <ac:spMk id="17" creationId="{E2384209-CB15-4CDF-9D31-C44FD9A3F20D}"/>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8" creationId="{AB8C311F-7253-4AED-9701-7FC0708C41C7}"/>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9" creationId="{2633B3B5-CC90-43F0-8714-D31D1F3F0209}"/>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21" creationId="{A8D57A06-A426-446D-B02C-A2DC6B62E45E}"/>
          </ac:spMkLst>
        </pc:spChg>
        <pc:spChg chg="add del">
          <ac:chgData name="Guest User" userId="S::urn:spo:anon#d41d6a69044f57f4c643a70c668809c060233706aa7abf4301dc3cbb37044801::" providerId="AD" clId="Web-{C19AC5A8-F35B-0936-A238-E49E0A9D1BC8}" dt="2023-09-05T10:57:02.106" v="1"/>
          <ac:spMkLst>
            <pc:docMk/>
            <pc:sldMk cId="2341085596" sldId="257"/>
            <ac:spMk id="26" creationId="{42A4FC2C-047E-45A5-965D-8E1E3BF09BC6}"/>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8" creationId="{E2384209-CB15-4CDF-9D31-C44FD9A3F20D}"/>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9" creationId="{AB8C311F-7253-4AED-9701-7FC0708C41C7}"/>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0" creationId="{2633B3B5-CC90-43F0-8714-D31D1F3F0209}"/>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2" creationId="{A8D57A06-A426-446D-B02C-A2DC6B62E45E}"/>
          </ac:spMkLst>
        </pc:spChg>
        <pc:spChg chg="add">
          <ac:chgData name="Guest User" userId="S::urn:spo:anon#d41d6a69044f57f4c643a70c668809c060233706aa7abf4301dc3cbb37044801::" providerId="AD" clId="Web-{C19AC5A8-F35B-0936-A238-E49E0A9D1BC8}" dt="2023-09-05T10:57:05.731" v="4"/>
          <ac:spMkLst>
            <pc:docMk/>
            <pc:sldMk cId="2341085596" sldId="257"/>
            <ac:spMk id="34" creationId="{42A4FC2C-047E-45A5-965D-8E1E3BF09BC6}"/>
          </ac:spMkLst>
        </pc:spChg>
        <pc:picChg chg="mod">
          <ac:chgData name="Guest User" userId="S::urn:spo:anon#d41d6a69044f57f4c643a70c668809c060233706aa7abf4301dc3cbb37044801::" providerId="AD" clId="Web-{C19AC5A8-F35B-0936-A238-E49E0A9D1BC8}" dt="2023-09-05T10:57:05.731" v="4"/>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C19AC5A8-F35B-0936-A238-E49E0A9D1BC8}" dt="2023-09-05T10:57:09.606" v="5"/>
        <pc:sldMkLst>
          <pc:docMk/>
          <pc:sldMk cId="4099306829" sldId="356"/>
        </pc:sldMkLst>
        <pc:spChg chg="del">
          <ac:chgData name="Guest User" userId="S::urn:spo:anon#d41d6a69044f57f4c643a70c668809c060233706aa7abf4301dc3cbb37044801::" providerId="AD" clId="Web-{C19AC5A8-F35B-0936-A238-E49E0A9D1BC8}" dt="2023-09-05T10:57:09.606" v="5"/>
          <ac:spMkLst>
            <pc:docMk/>
            <pc:sldMk cId="4099306829" sldId="356"/>
            <ac:spMk id="22" creationId="{42A4FC2C-047E-45A5-965D-8E1E3BF09BC6}"/>
          </ac:spMkLst>
        </pc:spChg>
        <pc:spChg chg="add">
          <ac:chgData name="Guest User" userId="S::urn:spo:anon#d41d6a69044f57f4c643a70c668809c060233706aa7abf4301dc3cbb37044801::" providerId="AD" clId="Web-{C19AC5A8-F35B-0936-A238-E49E0A9D1BC8}" dt="2023-09-05T10:57:09.606" v="5"/>
          <ac:spMkLst>
            <pc:docMk/>
            <pc:sldMk cId="4099306829" sldId="356"/>
            <ac:spMk id="27" creationId="{42A4FC2C-047E-45A5-965D-8E1E3BF09BC6}"/>
          </ac:spMkLst>
        </pc:spChg>
        <pc:picChg chg="mod">
          <ac:chgData name="Guest User" userId="S::urn:spo:anon#d41d6a69044f57f4c643a70c668809c060233706aa7abf4301dc3cbb37044801::" providerId="AD" clId="Web-{C19AC5A8-F35B-0936-A238-E49E0A9D1BC8}" dt="2023-09-05T10:57:09.606" v="5"/>
          <ac:picMkLst>
            <pc:docMk/>
            <pc:sldMk cId="4099306829" sldId="356"/>
            <ac:picMk id="2" creationId="{BDB90223-5D15-41E3-9664-BD96C3BD25A2}"/>
          </ac:picMkLst>
        </pc:picChg>
      </pc:sldChg>
      <pc:sldChg chg="add replId">
        <pc:chgData name="Guest User" userId="S::urn:spo:anon#d41d6a69044f57f4c643a70c668809c060233706aa7abf4301dc3cbb37044801::" providerId="AD" clId="Web-{C19AC5A8-F35B-0936-A238-E49E0A9D1BC8}" dt="2023-09-05T10:57:36.747" v="6"/>
        <pc:sldMkLst>
          <pc:docMk/>
          <pc:sldMk cId="3099032526" sldId="384"/>
        </pc:sldMkLst>
      </pc:sldChg>
      <pc:sldChg chg="add replId">
        <pc:chgData name="Guest User" userId="S::urn:spo:anon#d41d6a69044f57f4c643a70c668809c060233706aa7abf4301dc3cbb37044801::" providerId="AD" clId="Web-{C19AC5A8-F35B-0936-A238-E49E0A9D1BC8}" dt="2023-09-05T10:57:39.794" v="7"/>
        <pc:sldMkLst>
          <pc:docMk/>
          <pc:sldMk cId="1511894985" sldId="385"/>
        </pc:sldMkLst>
      </pc:sldChg>
      <pc:sldChg chg="add replId">
        <pc:chgData name="Guest User" userId="S::urn:spo:anon#d41d6a69044f57f4c643a70c668809c060233706aa7abf4301dc3cbb37044801::" providerId="AD" clId="Web-{C19AC5A8-F35B-0936-A238-E49E0A9D1BC8}" dt="2023-09-05T10:57:43.544" v="8"/>
        <pc:sldMkLst>
          <pc:docMk/>
          <pc:sldMk cId="3450698950" sldId="386"/>
        </pc:sldMkLst>
      </pc:sldChg>
      <pc:sldChg chg="add replId">
        <pc:chgData name="Guest User" userId="S::urn:spo:anon#d41d6a69044f57f4c643a70c668809c060233706aa7abf4301dc3cbb37044801::" providerId="AD" clId="Web-{C19AC5A8-F35B-0936-A238-E49E0A9D1BC8}" dt="2023-09-05T10:57:46.904" v="9"/>
        <pc:sldMkLst>
          <pc:docMk/>
          <pc:sldMk cId="1705121297" sldId="387"/>
        </pc:sldMkLst>
      </pc:sldChg>
      <pc:sldChg chg="add replId">
        <pc:chgData name="Guest User" userId="S::urn:spo:anon#d41d6a69044f57f4c643a70c668809c060233706aa7abf4301dc3cbb37044801::" providerId="AD" clId="Web-{C19AC5A8-F35B-0936-A238-E49E0A9D1BC8}" dt="2023-09-05T10:57:51.872" v="10"/>
        <pc:sldMkLst>
          <pc:docMk/>
          <pc:sldMk cId="3076973416" sldId="388"/>
        </pc:sldMkLst>
      </pc:sldChg>
      <pc:sldChg chg="add replId">
        <pc:chgData name="Guest User" userId="S::urn:spo:anon#d41d6a69044f57f4c643a70c668809c060233706aa7abf4301dc3cbb37044801::" providerId="AD" clId="Web-{C19AC5A8-F35B-0936-A238-E49E0A9D1BC8}" dt="2023-09-05T10:57:57.419" v="11"/>
        <pc:sldMkLst>
          <pc:docMk/>
          <pc:sldMk cId="1200012005" sldId="389"/>
        </pc:sldMkLst>
      </pc:sldChg>
      <pc:sldChg chg="add replId">
        <pc:chgData name="Guest User" userId="S::urn:spo:anon#d41d6a69044f57f4c643a70c668809c060233706aa7abf4301dc3cbb37044801::" providerId="AD" clId="Web-{C19AC5A8-F35B-0936-A238-E49E0A9D1BC8}" dt="2023-09-05T10:58:00.669" v="12"/>
        <pc:sldMkLst>
          <pc:docMk/>
          <pc:sldMk cId="19792024" sldId="390"/>
        </pc:sldMkLst>
      </pc:sldChg>
      <pc:sldChg chg="add replId">
        <pc:chgData name="Guest User" userId="S::urn:spo:anon#d41d6a69044f57f4c643a70c668809c060233706aa7abf4301dc3cbb37044801::" providerId="AD" clId="Web-{C19AC5A8-F35B-0936-A238-E49E0A9D1BC8}" dt="2023-09-05T10:58:04.841" v="13"/>
        <pc:sldMkLst>
          <pc:docMk/>
          <pc:sldMk cId="1509032926" sldId="391"/>
        </pc:sldMkLst>
      </pc:sldChg>
      <pc:sldChg chg="add replId">
        <pc:chgData name="Guest User" userId="S::urn:spo:anon#d41d6a69044f57f4c643a70c668809c060233706aa7abf4301dc3cbb37044801::" providerId="AD" clId="Web-{C19AC5A8-F35B-0936-A238-E49E0A9D1BC8}" dt="2023-09-05T10:58:21.841" v="14"/>
        <pc:sldMkLst>
          <pc:docMk/>
          <pc:sldMk cId="1394440599" sldId="392"/>
        </pc:sldMkLst>
      </pc:sldChg>
    </pc:docChg>
  </pc:docChgLst>
  <pc:docChgLst>
    <pc:chgData name="Guest User" userId="S::urn:spo:anon#12bb9c270c8a06e2adebb12a476771c11d5d4ef54da76a286c505b46425cd796::" providerId="AD" clId="Web-{677260D2-FABE-42D8-94CB-EEAACBF52F3E}"/>
    <pc:docChg chg="sldOrd">
      <pc:chgData name="Guest User" userId="S::urn:spo:anon#12bb9c270c8a06e2adebb12a476771c11d5d4ef54da76a286c505b46425cd796::" providerId="AD" clId="Web-{677260D2-FABE-42D8-94CB-EEAACBF52F3E}" dt="2023-11-07T09:21:16.065" v="0"/>
      <pc:docMkLst>
        <pc:docMk/>
      </pc:docMkLst>
      <pc:sldChg chg="ord">
        <pc:chgData name="Guest User" userId="S::urn:spo:anon#12bb9c270c8a06e2adebb12a476771c11d5d4ef54da76a286c505b46425cd796::" providerId="AD" clId="Web-{677260D2-FABE-42D8-94CB-EEAACBF52F3E}" dt="2023-11-07T09:21:16.065" v="0"/>
        <pc:sldMkLst>
          <pc:docMk/>
          <pc:sldMk cId="3271765712" sldId="399"/>
        </pc:sldMkLst>
      </pc:sldChg>
    </pc:docChg>
  </pc:docChgLst>
  <pc:docChgLst>
    <pc:chgData name="Guest User" userId="S::urn:spo:anon#12bb9c270c8a06e2adebb12a476771c11d5d4ef54da76a286c505b46425cd796::" providerId="AD" clId="Web-{8B8365F8-DC29-1DA1-A86D-FFFE58233C96}"/>
    <pc:docChg chg="addSld">
      <pc:chgData name="Guest User" userId="S::urn:spo:anon#12bb9c270c8a06e2adebb12a476771c11d5d4ef54da76a286c505b46425cd796::" providerId="AD" clId="Web-{8B8365F8-DC29-1DA1-A86D-FFFE58233C96}" dt="2023-09-14T20:24:09.844" v="0"/>
      <pc:docMkLst>
        <pc:docMk/>
      </pc:docMkLst>
      <pc:sldChg chg="new">
        <pc:chgData name="Guest User" userId="S::urn:spo:anon#12bb9c270c8a06e2adebb12a476771c11d5d4ef54da76a286c505b46425cd796::" providerId="AD" clId="Web-{8B8365F8-DC29-1DA1-A86D-FFFE58233C96}" dt="2023-09-14T20:24:09.844" v="0"/>
        <pc:sldMkLst>
          <pc:docMk/>
          <pc:sldMk cId="1310001096" sldId="384"/>
        </pc:sldMkLst>
      </pc:sldChg>
    </pc:docChg>
  </pc:docChgLst>
  <pc:docChgLst>
    <pc:chgData clId="Web-{6D1DDAE0-B46B-11AC-982A-F3C32195FA87}"/>
    <pc:docChg chg="modSld">
      <pc:chgData name="" userId="" providerId="" clId="Web-{6D1DDAE0-B46B-11AC-982A-F3C32195FA87}" dt="2023-06-22T12:15:49.842" v="7" actId="20577"/>
      <pc:docMkLst>
        <pc:docMk/>
      </pc:docMkLst>
      <pc:sldChg chg="modSp">
        <pc:chgData name="" userId="" providerId="" clId="Web-{6D1DDAE0-B46B-11AC-982A-F3C32195FA87}" dt="2023-06-22T12:15:49.842" v="7" actId="20577"/>
        <pc:sldMkLst>
          <pc:docMk/>
          <pc:sldMk cId="3671700765" sldId="335"/>
        </pc:sldMkLst>
        <pc:spChg chg="mod">
          <ac:chgData name="" userId="" providerId="" clId="Web-{6D1DDAE0-B46B-11AC-982A-F3C32195FA87}" dt="2023-06-22T12:15:49.842" v="7" actId="20577"/>
          <ac:spMkLst>
            <pc:docMk/>
            <pc:sldMk cId="3671700765" sldId="335"/>
            <ac:spMk id="3" creationId="{484045FE-D6B1-3DF9-B24F-282AFDFB93F5}"/>
          </ac:spMkLst>
        </pc:spChg>
      </pc:sldChg>
    </pc:docChg>
  </pc:docChgLst>
  <pc:docChgLst>
    <pc:chgData name="Guest User" userId="S::urn:spo:anon#d41d6a69044f57f4c643a70c668809c060233706aa7abf4301dc3cbb37044801::" providerId="AD" clId="Web-{6B2A96F2-571F-8D55-F44D-DFB46786AFDE}"/>
    <pc:docChg chg="addSld delSld modSld">
      <pc:chgData name="Guest User" userId="S::urn:spo:anon#d41d6a69044f57f4c643a70c668809c060233706aa7abf4301dc3cbb37044801::" providerId="AD" clId="Web-{6B2A96F2-571F-8D55-F44D-DFB46786AFDE}" dt="2023-06-21T08:19:32.003" v="543" actId="20577"/>
      <pc:docMkLst>
        <pc:docMk/>
      </pc:docMkLst>
      <pc:sldChg chg="addSp modSp">
        <pc:chgData name="Guest User" userId="S::urn:spo:anon#d41d6a69044f57f4c643a70c668809c060233706aa7abf4301dc3cbb37044801::" providerId="AD" clId="Web-{6B2A96F2-571F-8D55-F44D-DFB46786AFDE}" dt="2023-06-21T08:11:57.767" v="453" actId="20577"/>
        <pc:sldMkLst>
          <pc:docMk/>
          <pc:sldMk cId="2214311409" sldId="318"/>
        </pc:sldMkLst>
        <pc:spChg chg="add mod">
          <ac:chgData name="Guest User" userId="S::urn:spo:anon#d41d6a69044f57f4c643a70c668809c060233706aa7abf4301dc3cbb37044801::" providerId="AD" clId="Web-{6B2A96F2-571F-8D55-F44D-DFB46786AFDE}" dt="2023-06-21T08:11:57.767" v="453"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6B2A96F2-571F-8D55-F44D-DFB46786AFDE}" dt="2023-06-21T08:19:32.003" v="543" actId="20577"/>
        <pc:sldMkLst>
          <pc:docMk/>
          <pc:sldMk cId="1732964745" sldId="319"/>
        </pc:sldMkLst>
        <pc:spChg chg="mod">
          <ac:chgData name="Guest User" userId="S::urn:spo:anon#d41d6a69044f57f4c643a70c668809c060233706aa7abf4301dc3cbb37044801::" providerId="AD" clId="Web-{6B2A96F2-571F-8D55-F44D-DFB46786AFDE}" dt="2023-06-21T08:19:32.003" v="543" actId="20577"/>
          <ac:spMkLst>
            <pc:docMk/>
            <pc:sldMk cId="1732964745" sldId="319"/>
            <ac:spMk id="4" creationId="{D8BB6F84-0EBA-1549-F2EB-7497A63E3EB1}"/>
          </ac:spMkLst>
        </pc:spChg>
        <pc:picChg chg="add del mod">
          <ac:chgData name="Guest User" userId="S::urn:spo:anon#d41d6a69044f57f4c643a70c668809c060233706aa7abf4301dc3cbb37044801::" providerId="AD" clId="Web-{6B2A96F2-571F-8D55-F44D-DFB46786AFDE}" dt="2023-06-21T08:15:15.806" v="474"/>
          <ac:picMkLst>
            <pc:docMk/>
            <pc:sldMk cId="1732964745" sldId="319"/>
            <ac:picMk id="3" creationId="{125C71A8-E3BC-4D66-3047-75998857112E}"/>
          </ac:picMkLst>
        </pc:picChg>
        <pc:picChg chg="add mod">
          <ac:chgData name="Guest User" userId="S::urn:spo:anon#d41d6a69044f57f4c643a70c668809c060233706aa7abf4301dc3cbb37044801::" providerId="AD" clId="Web-{6B2A96F2-571F-8D55-F44D-DFB46786AFDE}" dt="2023-06-21T08:18:44.688" v="535" actId="14100"/>
          <ac:picMkLst>
            <pc:docMk/>
            <pc:sldMk cId="1732964745" sldId="319"/>
            <ac:picMk id="5" creationId="{744A55C1-8324-7065-CFEB-415002F61F89}"/>
          </ac:picMkLst>
        </pc:picChg>
      </pc:sldChg>
      <pc:sldChg chg="addSp modSp">
        <pc:chgData name="Guest User" userId="S::urn:spo:anon#d41d6a69044f57f4c643a70c668809c060233706aa7abf4301dc3cbb37044801::" providerId="AD" clId="Web-{6B2A96F2-571F-8D55-F44D-DFB46786AFDE}" dt="2023-06-21T08:05:24.738" v="358" actId="20577"/>
        <pc:sldMkLst>
          <pc:docMk/>
          <pc:sldMk cId="3671700765" sldId="335"/>
        </pc:sldMkLst>
        <pc:spChg chg="mod">
          <ac:chgData name="Guest User" userId="S::urn:spo:anon#d41d6a69044f57f4c643a70c668809c060233706aa7abf4301dc3cbb37044801::" providerId="AD" clId="Web-{6B2A96F2-571F-8D55-F44D-DFB46786AFDE}" dt="2023-06-21T08:05:24.738" v="358" actId="20577"/>
          <ac:spMkLst>
            <pc:docMk/>
            <pc:sldMk cId="3671700765" sldId="335"/>
            <ac:spMk id="3" creationId="{484045FE-D6B1-3DF9-B24F-282AFDFB93F5}"/>
          </ac:spMkLst>
        </pc:spChg>
        <pc:picChg chg="add mod">
          <ac:chgData name="Guest User" userId="S::urn:spo:anon#d41d6a69044f57f4c643a70c668809c060233706aa7abf4301dc3cbb37044801::" providerId="AD" clId="Web-{6B2A96F2-571F-8D55-F44D-DFB46786AFDE}" dt="2023-06-21T07:56:18.359" v="196" actId="14100"/>
          <ac:picMkLst>
            <pc:docMk/>
            <pc:sldMk cId="3671700765" sldId="335"/>
            <ac:picMk id="5" creationId="{56AD7B15-DFFB-41F9-451F-4261AC7B913E}"/>
          </ac:picMkLst>
        </pc:picChg>
      </pc:sldChg>
      <pc:sldChg chg="addSp delSp modSp add mod replId setBg">
        <pc:chgData name="Guest User" userId="S::urn:spo:anon#d41d6a69044f57f4c643a70c668809c060233706aa7abf4301dc3cbb37044801::" providerId="AD" clId="Web-{6B2A96F2-571F-8D55-F44D-DFB46786AFDE}" dt="2023-06-21T08:07:43.086" v="373" actId="14100"/>
        <pc:sldMkLst>
          <pc:docMk/>
          <pc:sldMk cId="222868434" sldId="336"/>
        </pc:sldMkLst>
        <pc:spChg chg="mod ord">
          <ac:chgData name="Guest User" userId="S::urn:spo:anon#d41d6a69044f57f4c643a70c668809c060233706aa7abf4301dc3cbb37044801::" providerId="AD" clId="Web-{6B2A96F2-571F-8D55-F44D-DFB46786AFDE}" dt="2023-06-21T08:01:46.246" v="337" actId="20577"/>
          <ac:spMkLst>
            <pc:docMk/>
            <pc:sldMk cId="222868434" sldId="336"/>
            <ac:spMk id="4" creationId="{B56E3493-F35C-66B7-19CB-C3B8BB301380}"/>
          </ac:spMkLst>
        </pc:spChg>
        <pc:spChg chg="add">
          <ac:chgData name="Guest User" userId="S::urn:spo:anon#d41d6a69044f57f4c643a70c668809c060233706aa7abf4301dc3cbb37044801::" providerId="AD" clId="Web-{6B2A96F2-571F-8D55-F44D-DFB46786AFDE}" dt="2023-06-21T07:57:41.112" v="205"/>
          <ac:spMkLst>
            <pc:docMk/>
            <pc:sldMk cId="222868434" sldId="336"/>
            <ac:spMk id="5" creationId="{274C0F7E-9593-7F83-C9A4-4BA1DC707453}"/>
          </ac:spMkLst>
        </pc:spChg>
        <pc:spChg chg="mod">
          <ac:chgData name="Guest User" userId="S::urn:spo:anon#d41d6a69044f57f4c643a70c668809c060233706aa7abf4301dc3cbb37044801::" providerId="AD" clId="Web-{6B2A96F2-571F-8D55-F44D-DFB46786AFDE}" dt="2023-06-21T07:57:35.096" v="203"/>
          <ac:spMkLst>
            <pc:docMk/>
            <pc:sldMk cId="222868434" sldId="336"/>
            <ac:spMk id="6" creationId="{2FCBF0B7-94AB-BD25-B9D7-E5A88529D971}"/>
          </ac:spMkLst>
        </pc:spChg>
        <pc:spChg chg="mod">
          <ac:chgData name="Guest User" userId="S::urn:spo:anon#d41d6a69044f57f4c643a70c668809c060233706aa7abf4301dc3cbb37044801::" providerId="AD" clId="Web-{6B2A96F2-571F-8D55-F44D-DFB46786AFDE}" dt="2023-06-21T07:57:35.096" v="203"/>
          <ac:spMkLst>
            <pc:docMk/>
            <pc:sldMk cId="222868434" sldId="336"/>
            <ac:spMk id="8" creationId="{E35BD990-E826-3680-13E0-410C1E9DDC10}"/>
          </ac:spMkLst>
        </pc:spChg>
        <pc:spChg chg="add mod">
          <ac:chgData name="Guest User" userId="S::urn:spo:anon#d41d6a69044f57f4c643a70c668809c060233706aa7abf4301dc3cbb37044801::" providerId="AD" clId="Web-{6B2A96F2-571F-8D55-F44D-DFB46786AFDE}" dt="2023-06-21T08:07:43.086" v="373" actId="14100"/>
          <ac:spMkLst>
            <pc:docMk/>
            <pc:sldMk cId="222868434" sldId="336"/>
            <ac:spMk id="9" creationId="{1681AF80-8B31-52F5-0B61-BD78DF1B5B72}"/>
          </ac:spMkLst>
        </pc:spChg>
        <pc:spChg chg="add del">
          <ac:chgData name="Guest User" userId="S::urn:spo:anon#d41d6a69044f57f4c643a70c668809c060233706aa7abf4301dc3cbb37044801::" providerId="AD" clId="Web-{6B2A96F2-571F-8D55-F44D-DFB46786AFDE}" dt="2023-06-21T07:57:35.096" v="203"/>
          <ac:spMkLst>
            <pc:docMk/>
            <pc:sldMk cId="222868434" sldId="336"/>
            <ac:spMk id="13" creationId="{022BDE4A-8A20-4A69-9C5A-581C82036A4D}"/>
          </ac:spMkLst>
        </pc:spChg>
        <pc:picChg chg="mod">
          <ac:chgData name="Guest User" userId="S::urn:spo:anon#d41d6a69044f57f4c643a70c668809c060233706aa7abf4301dc3cbb37044801::" providerId="AD" clId="Web-{6B2A96F2-571F-8D55-F44D-DFB46786AFDE}" dt="2023-06-21T08:07:00.726" v="370" actId="1076"/>
          <ac:picMkLst>
            <pc:docMk/>
            <pc:sldMk cId="222868434" sldId="336"/>
            <ac:picMk id="2" creationId="{BDB90223-5D15-41E3-9664-BD96C3BD25A2}"/>
          </ac:picMkLst>
        </pc:picChg>
        <pc:picChg chg="add del mod ord">
          <ac:chgData name="Guest User" userId="S::urn:spo:anon#d41d6a69044f57f4c643a70c668809c060233706aa7abf4301dc3cbb37044801::" providerId="AD" clId="Web-{6B2A96F2-571F-8D55-F44D-DFB46786AFDE}" dt="2023-06-21T07:57:35.846" v="204"/>
          <ac:picMkLst>
            <pc:docMk/>
            <pc:sldMk cId="222868434" sldId="336"/>
            <ac:picMk id="3" creationId="{E66E4DE5-5037-F408-AD61-223D8BEB0C1B}"/>
          </ac:picMkLst>
        </pc:picChg>
        <pc:picChg chg="add mod">
          <ac:chgData name="Guest User" userId="S::urn:spo:anon#d41d6a69044f57f4c643a70c668809c060233706aa7abf4301dc3cbb37044801::" providerId="AD" clId="Web-{6B2A96F2-571F-8D55-F44D-DFB46786AFDE}" dt="2023-06-21T07:58:43.583" v="217" actId="14100"/>
          <ac:picMkLst>
            <pc:docMk/>
            <pc:sldMk cId="222868434" sldId="336"/>
            <ac:picMk id="10" creationId="{6C982C01-D239-97C6-270E-B9ABDC01F45F}"/>
          </ac:picMkLst>
        </pc:picChg>
      </pc:sldChg>
      <pc:sldChg chg="add del replId">
        <pc:chgData name="Guest User" userId="S::urn:spo:anon#d41d6a69044f57f4c643a70c668809c060233706aa7abf4301dc3cbb37044801::" providerId="AD" clId="Web-{6B2A96F2-571F-8D55-F44D-DFB46786AFDE}" dt="2023-06-21T07:56:08.390" v="194"/>
        <pc:sldMkLst>
          <pc:docMk/>
          <pc:sldMk cId="3752207010" sldId="336"/>
        </pc:sldMkLst>
      </pc:sldChg>
    </pc:docChg>
  </pc:docChgLst>
  <pc:docChgLst>
    <pc:chgData name="Guest User" userId="S::urn:spo:anon#d41d6a69044f57f4c643a70c668809c060233706aa7abf4301dc3cbb37044801::" providerId="AD" clId="Web-{3231D9BC-2059-89B4-3A1F-6BD834F4529C}"/>
    <pc:docChg chg="modSld">
      <pc:chgData name="Guest User" userId="S::urn:spo:anon#d41d6a69044f57f4c643a70c668809c060233706aa7abf4301dc3cbb37044801::" providerId="AD" clId="Web-{3231D9BC-2059-89B4-3A1F-6BD834F4529C}" dt="2023-06-19T15:44:36.256" v="21" actId="14100"/>
      <pc:docMkLst>
        <pc:docMk/>
      </pc:docMkLst>
      <pc:sldChg chg="modSp">
        <pc:chgData name="Guest User" userId="S::urn:spo:anon#d41d6a69044f57f4c643a70c668809c060233706aa7abf4301dc3cbb37044801::" providerId="AD" clId="Web-{3231D9BC-2059-89B4-3A1F-6BD834F4529C}" dt="2023-06-19T15:44:36.256" v="21" actId="14100"/>
        <pc:sldMkLst>
          <pc:docMk/>
          <pc:sldMk cId="2556973208" sldId="322"/>
        </pc:sldMkLst>
        <pc:spChg chg="mod">
          <ac:chgData name="Guest User" userId="S::urn:spo:anon#d41d6a69044f57f4c643a70c668809c060233706aa7abf4301dc3cbb37044801::" providerId="AD" clId="Web-{3231D9BC-2059-89B4-3A1F-6BD834F4529C}" dt="2023-06-19T15:44:36.256" v="21" actId="14100"/>
          <ac:spMkLst>
            <pc:docMk/>
            <pc:sldMk cId="2556973208" sldId="322"/>
            <ac:spMk id="4" creationId="{68FFFA3D-6422-3511-9D9A-EB64C02F5A1F}"/>
          </ac:spMkLst>
        </pc:spChg>
      </pc:sldChg>
    </pc:docChg>
  </pc:docChgLst>
  <pc:docChgLst>
    <pc:chgData name="Guest User" userId="S::urn:spo:anon#12bb9c270c8a06e2adebb12a476771c11d5d4ef54da76a286c505b46425cd796::" providerId="AD" clId="Web-{5F12AAE9-A9C6-CA7D-9B20-93B2BBA700B0}"/>
    <pc:docChg chg="modSld">
      <pc:chgData name="Guest User" userId="S::urn:spo:anon#12bb9c270c8a06e2adebb12a476771c11d5d4ef54da76a286c505b46425cd796::" providerId="AD" clId="Web-{5F12AAE9-A9C6-CA7D-9B20-93B2BBA700B0}" dt="2023-11-03T09:39:35.649" v="2" actId="20577"/>
      <pc:docMkLst>
        <pc:docMk/>
      </pc:docMkLst>
      <pc:sldChg chg="modSp">
        <pc:chgData name="Guest User" userId="S::urn:spo:anon#12bb9c270c8a06e2adebb12a476771c11d5d4ef54da76a286c505b46425cd796::" providerId="AD" clId="Web-{5F12AAE9-A9C6-CA7D-9B20-93B2BBA700B0}" dt="2023-11-03T09:39:35.649" v="2" actId="20577"/>
        <pc:sldMkLst>
          <pc:docMk/>
          <pc:sldMk cId="1498139725" sldId="383"/>
        </pc:sldMkLst>
        <pc:spChg chg="mod">
          <ac:chgData name="Guest User" userId="S::urn:spo:anon#12bb9c270c8a06e2adebb12a476771c11d5d4ef54da76a286c505b46425cd796::" providerId="AD" clId="Web-{5F12AAE9-A9C6-CA7D-9B20-93B2BBA700B0}" dt="2023-11-03T09:39:35.649" v="2" actId="20577"/>
          <ac:spMkLst>
            <pc:docMk/>
            <pc:sldMk cId="1498139725" sldId="383"/>
            <ac:spMk id="3" creationId="{12989E66-F477-B4DF-54D3-0D368FD186B2}"/>
          </ac:spMkLst>
        </pc:spChg>
      </pc:sldChg>
    </pc:docChg>
  </pc:docChgLst>
  <pc:docChgLst>
    <pc:chgData name="Guest User" userId="S::urn:spo:anon#d41d6a69044f57f4c643a70c668809c060233706aa7abf4301dc3cbb37044801::" providerId="AD" clId="Web-{A6041893-4830-2A13-0D38-F1C6C3AE723D}"/>
    <pc:docChg chg="addSld delSld modSld">
      <pc:chgData name="Guest User" userId="S::urn:spo:anon#d41d6a69044f57f4c643a70c668809c060233706aa7abf4301dc3cbb37044801::" providerId="AD" clId="Web-{A6041893-4830-2A13-0D38-F1C6C3AE723D}" dt="2023-08-26T10:11:03.587" v="48" actId="14100"/>
      <pc:docMkLst>
        <pc:docMk/>
      </pc:docMkLst>
      <pc:sldChg chg="modSp">
        <pc:chgData name="Guest User" userId="S::urn:spo:anon#d41d6a69044f57f4c643a70c668809c060233706aa7abf4301dc3cbb37044801::" providerId="AD" clId="Web-{A6041893-4830-2A13-0D38-F1C6C3AE723D}" dt="2023-08-26T10:07:55.535" v="7" actId="14100"/>
        <pc:sldMkLst>
          <pc:docMk/>
          <pc:sldMk cId="2341085596" sldId="257"/>
        </pc:sldMkLst>
        <pc:picChg chg="mod">
          <ac:chgData name="Guest User" userId="S::urn:spo:anon#d41d6a69044f57f4c643a70c668809c060233706aa7abf4301dc3cbb37044801::" providerId="AD" clId="Web-{A6041893-4830-2A13-0D38-F1C6C3AE723D}" dt="2023-08-26T10:07:55.535" v="7"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A6041893-4830-2A13-0D38-F1C6C3AE723D}" dt="2023-08-26T10:11:03.587" v="48" actId="14100"/>
        <pc:sldMkLst>
          <pc:docMk/>
          <pc:sldMk cId="379552423" sldId="333"/>
        </pc:sldMkLst>
        <pc:picChg chg="mod">
          <ac:chgData name="Guest User" userId="S::urn:spo:anon#d41d6a69044f57f4c643a70c668809c060233706aa7abf4301dc3cbb37044801::" providerId="AD" clId="Web-{A6041893-4830-2A13-0D38-F1C6C3AE723D}" dt="2023-08-26T10:11:03.587" v="48" actId="14100"/>
          <ac:picMkLst>
            <pc:docMk/>
            <pc:sldMk cId="379552423" sldId="333"/>
            <ac:picMk id="2" creationId="{BDB90223-5D15-41E3-9664-BD96C3BD25A2}"/>
          </ac:picMkLst>
        </pc:picChg>
        <pc:picChg chg="add">
          <ac:chgData name="Guest User" userId="S::urn:spo:anon#d41d6a69044f57f4c643a70c668809c060233706aa7abf4301dc3cbb37044801::" providerId="AD" clId="Web-{A6041893-4830-2A13-0D38-F1C6C3AE723D}" dt="2023-08-26T10:10:55.071" v="47"/>
          <ac:picMkLst>
            <pc:docMk/>
            <pc:sldMk cId="379552423" sldId="333"/>
            <ac:picMk id="5" creationId="{E38B8538-5E1C-674B-0DC1-971159F886BA}"/>
          </ac:picMkLst>
        </pc:picChg>
        <pc:picChg chg="del mod">
          <ac:chgData name="Guest User" userId="S::urn:spo:anon#d41d6a69044f57f4c643a70c668809c060233706aa7abf4301dc3cbb37044801::" providerId="AD" clId="Web-{A6041893-4830-2A13-0D38-F1C6C3AE723D}" dt="2023-08-26T10:10:48.102" v="46"/>
          <ac:picMkLst>
            <pc:docMk/>
            <pc:sldMk cId="379552423" sldId="333"/>
            <ac:picMk id="7" creationId="{4019A7C7-4F37-4807-89DC-50EF4BBEB556}"/>
          </ac:picMkLst>
        </pc:picChg>
      </pc:sldChg>
      <pc:sldChg chg="modSp">
        <pc:chgData name="Guest User" userId="S::urn:spo:anon#d41d6a69044f57f4c643a70c668809c060233706aa7abf4301dc3cbb37044801::" providerId="AD" clId="Web-{A6041893-4830-2A13-0D38-F1C6C3AE723D}" dt="2023-08-26T10:08:49.911" v="15" actId="14100"/>
        <pc:sldMkLst>
          <pc:docMk/>
          <pc:sldMk cId="4099306829" sldId="356"/>
        </pc:sldMkLst>
        <pc:picChg chg="mod">
          <ac:chgData name="Guest User" userId="S::urn:spo:anon#d41d6a69044f57f4c643a70c668809c060233706aa7abf4301dc3cbb37044801::" providerId="AD" clId="Web-{A6041893-4830-2A13-0D38-F1C6C3AE723D}" dt="2023-08-26T10:08:49.911" v="15" actId="14100"/>
          <ac:picMkLst>
            <pc:docMk/>
            <pc:sldMk cId="4099306829" sldId="356"/>
            <ac:picMk id="2" creationId="{BDB90223-5D15-41E3-9664-BD96C3BD25A2}"/>
          </ac:picMkLst>
        </pc:picChg>
        <pc:picChg chg="mod">
          <ac:chgData name="Guest User" userId="S::urn:spo:anon#d41d6a69044f57f4c643a70c668809c060233706aa7abf4301dc3cbb37044801::" providerId="AD" clId="Web-{A6041893-4830-2A13-0D38-F1C6C3AE723D}" dt="2023-08-26T10:08:42.942" v="14" actId="1076"/>
          <ac:picMkLst>
            <pc:docMk/>
            <pc:sldMk cId="4099306829" sldId="356"/>
            <ac:picMk id="7" creationId="{4019A7C7-4F37-4807-89DC-50EF4BBEB556}"/>
          </ac:picMkLst>
        </pc:picChg>
      </pc:sldChg>
      <pc:sldChg chg="addSp">
        <pc:chgData name="Guest User" userId="S::urn:spo:anon#d41d6a69044f57f4c643a70c668809c060233706aa7abf4301dc3cbb37044801::" providerId="AD" clId="Web-{A6041893-4830-2A13-0D38-F1C6C3AE723D}" dt="2023-08-26T10:08:58.021" v="16"/>
        <pc:sldMkLst>
          <pc:docMk/>
          <pc:sldMk cId="3773661486" sldId="357"/>
        </pc:sldMkLst>
        <pc:picChg chg="add">
          <ac:chgData name="Guest User" userId="S::urn:spo:anon#d41d6a69044f57f4c643a70c668809c060233706aa7abf4301dc3cbb37044801::" providerId="AD" clId="Web-{A6041893-4830-2A13-0D38-F1C6C3AE723D}" dt="2023-08-26T10:08:58.021" v="16"/>
          <ac:picMkLst>
            <pc:docMk/>
            <pc:sldMk cId="3773661486" sldId="357"/>
            <ac:picMk id="4" creationId="{10D29AB8-F474-737E-A170-994A29271713}"/>
          </ac:picMkLst>
        </pc:picChg>
      </pc:sldChg>
      <pc:sldChg chg="addSp">
        <pc:chgData name="Guest User" userId="S::urn:spo:anon#d41d6a69044f57f4c643a70c668809c060233706aa7abf4301dc3cbb37044801::" providerId="AD" clId="Web-{A6041893-4830-2A13-0D38-F1C6C3AE723D}" dt="2023-08-26T10:09:03.287" v="17"/>
        <pc:sldMkLst>
          <pc:docMk/>
          <pc:sldMk cId="3893415800" sldId="358"/>
        </pc:sldMkLst>
        <pc:picChg chg="add">
          <ac:chgData name="Guest User" userId="S::urn:spo:anon#d41d6a69044f57f4c643a70c668809c060233706aa7abf4301dc3cbb37044801::" providerId="AD" clId="Web-{A6041893-4830-2A13-0D38-F1C6C3AE723D}" dt="2023-08-26T10:09:03.287" v="17"/>
          <ac:picMkLst>
            <pc:docMk/>
            <pc:sldMk cId="3893415800" sldId="358"/>
            <ac:picMk id="4" creationId="{161B20BF-2262-9DA9-1D6A-83A1D4812C62}"/>
          </ac:picMkLst>
        </pc:picChg>
      </pc:sldChg>
      <pc:sldChg chg="addSp">
        <pc:chgData name="Guest User" userId="S::urn:spo:anon#d41d6a69044f57f4c643a70c668809c060233706aa7abf4301dc3cbb37044801::" providerId="AD" clId="Web-{A6041893-4830-2A13-0D38-F1C6C3AE723D}" dt="2023-08-26T10:09:05.662" v="18"/>
        <pc:sldMkLst>
          <pc:docMk/>
          <pc:sldMk cId="4188328679" sldId="360"/>
        </pc:sldMkLst>
        <pc:picChg chg="add">
          <ac:chgData name="Guest User" userId="S::urn:spo:anon#d41d6a69044f57f4c643a70c668809c060233706aa7abf4301dc3cbb37044801::" providerId="AD" clId="Web-{A6041893-4830-2A13-0D38-F1C6C3AE723D}" dt="2023-08-26T10:09:05.662" v="18"/>
          <ac:picMkLst>
            <pc:docMk/>
            <pc:sldMk cId="4188328679" sldId="360"/>
            <ac:picMk id="4" creationId="{91E833DE-2906-C2F6-FC8F-0857C8EC1C7A}"/>
          </ac:picMkLst>
        </pc:picChg>
      </pc:sldChg>
      <pc:sldChg chg="addSp">
        <pc:chgData name="Guest User" userId="S::urn:spo:anon#d41d6a69044f57f4c643a70c668809c060233706aa7abf4301dc3cbb37044801::" providerId="AD" clId="Web-{A6041893-4830-2A13-0D38-F1C6C3AE723D}" dt="2023-08-26T10:09:23.194" v="26"/>
        <pc:sldMkLst>
          <pc:docMk/>
          <pc:sldMk cId="1998104412" sldId="361"/>
        </pc:sldMkLst>
        <pc:picChg chg="add">
          <ac:chgData name="Guest User" userId="S::urn:spo:anon#d41d6a69044f57f4c643a70c668809c060233706aa7abf4301dc3cbb37044801::" providerId="AD" clId="Web-{A6041893-4830-2A13-0D38-F1C6C3AE723D}" dt="2023-08-26T10:09:23.194" v="26"/>
          <ac:picMkLst>
            <pc:docMk/>
            <pc:sldMk cId="1998104412" sldId="361"/>
            <ac:picMk id="4" creationId="{BC4A9F58-EC79-9FA6-669F-AD76C9B2841A}"/>
          </ac:picMkLst>
        </pc:picChg>
      </pc:sldChg>
      <pc:sldChg chg="addSp">
        <pc:chgData name="Guest User" userId="S::urn:spo:anon#d41d6a69044f57f4c643a70c668809c060233706aa7abf4301dc3cbb37044801::" providerId="AD" clId="Web-{A6041893-4830-2A13-0D38-F1C6C3AE723D}" dt="2023-08-26T10:09:07.943" v="19"/>
        <pc:sldMkLst>
          <pc:docMk/>
          <pc:sldMk cId="2810348344" sldId="362"/>
        </pc:sldMkLst>
        <pc:picChg chg="add">
          <ac:chgData name="Guest User" userId="S::urn:spo:anon#d41d6a69044f57f4c643a70c668809c060233706aa7abf4301dc3cbb37044801::" providerId="AD" clId="Web-{A6041893-4830-2A13-0D38-F1C6C3AE723D}" dt="2023-08-26T10:09:07.943" v="19"/>
          <ac:picMkLst>
            <pc:docMk/>
            <pc:sldMk cId="2810348344" sldId="362"/>
            <ac:picMk id="4" creationId="{BC7CEF44-5DEE-DF7F-918C-BFA110482805}"/>
          </ac:picMkLst>
        </pc:picChg>
      </pc:sldChg>
      <pc:sldChg chg="addSp">
        <pc:chgData name="Guest User" userId="S::urn:spo:anon#d41d6a69044f57f4c643a70c668809c060233706aa7abf4301dc3cbb37044801::" providerId="AD" clId="Web-{A6041893-4830-2A13-0D38-F1C6C3AE723D}" dt="2023-08-26T10:09:10.021" v="20"/>
        <pc:sldMkLst>
          <pc:docMk/>
          <pc:sldMk cId="3793680658" sldId="363"/>
        </pc:sldMkLst>
        <pc:picChg chg="add">
          <ac:chgData name="Guest User" userId="S::urn:spo:anon#d41d6a69044f57f4c643a70c668809c060233706aa7abf4301dc3cbb37044801::" providerId="AD" clId="Web-{A6041893-4830-2A13-0D38-F1C6C3AE723D}" dt="2023-08-26T10:09:10.021" v="20"/>
          <ac:picMkLst>
            <pc:docMk/>
            <pc:sldMk cId="3793680658" sldId="363"/>
            <ac:picMk id="4" creationId="{AE3EEF7D-AFEA-EE88-9C94-9108DD3BC668}"/>
          </ac:picMkLst>
        </pc:picChg>
      </pc:sldChg>
      <pc:sldChg chg="addSp">
        <pc:chgData name="Guest User" userId="S::urn:spo:anon#d41d6a69044f57f4c643a70c668809c060233706aa7abf4301dc3cbb37044801::" providerId="AD" clId="Web-{A6041893-4830-2A13-0D38-F1C6C3AE723D}" dt="2023-08-26T10:09:12.490" v="21"/>
        <pc:sldMkLst>
          <pc:docMk/>
          <pc:sldMk cId="1011169" sldId="364"/>
        </pc:sldMkLst>
        <pc:picChg chg="add">
          <ac:chgData name="Guest User" userId="S::urn:spo:anon#d41d6a69044f57f4c643a70c668809c060233706aa7abf4301dc3cbb37044801::" providerId="AD" clId="Web-{A6041893-4830-2A13-0D38-F1C6C3AE723D}" dt="2023-08-26T10:09:12.490" v="21"/>
          <ac:picMkLst>
            <pc:docMk/>
            <pc:sldMk cId="1011169" sldId="364"/>
            <ac:picMk id="4" creationId="{6D6F3ED8-3DED-61C5-3616-D7F65E0AC662}"/>
          </ac:picMkLst>
        </pc:picChg>
      </pc:sldChg>
      <pc:sldChg chg="addSp">
        <pc:chgData name="Guest User" userId="S::urn:spo:anon#d41d6a69044f57f4c643a70c668809c060233706aa7abf4301dc3cbb37044801::" providerId="AD" clId="Web-{A6041893-4830-2A13-0D38-F1C6C3AE723D}" dt="2023-08-26T10:09:14.381" v="22"/>
        <pc:sldMkLst>
          <pc:docMk/>
          <pc:sldMk cId="2668077928" sldId="365"/>
        </pc:sldMkLst>
        <pc:picChg chg="add">
          <ac:chgData name="Guest User" userId="S::urn:spo:anon#d41d6a69044f57f4c643a70c668809c060233706aa7abf4301dc3cbb37044801::" providerId="AD" clId="Web-{A6041893-4830-2A13-0D38-F1C6C3AE723D}" dt="2023-08-26T10:09:14.381" v="22"/>
          <ac:picMkLst>
            <pc:docMk/>
            <pc:sldMk cId="2668077928" sldId="365"/>
            <ac:picMk id="4" creationId="{761109DF-9192-433A-E03D-C4551F8A05AA}"/>
          </ac:picMkLst>
        </pc:picChg>
      </pc:sldChg>
      <pc:sldChg chg="addSp">
        <pc:chgData name="Guest User" userId="S::urn:spo:anon#d41d6a69044f57f4c643a70c668809c060233706aa7abf4301dc3cbb37044801::" providerId="AD" clId="Web-{A6041893-4830-2A13-0D38-F1C6C3AE723D}" dt="2023-08-26T10:09:16.225" v="23"/>
        <pc:sldMkLst>
          <pc:docMk/>
          <pc:sldMk cId="4000967610" sldId="366"/>
        </pc:sldMkLst>
        <pc:picChg chg="add">
          <ac:chgData name="Guest User" userId="S::urn:spo:anon#d41d6a69044f57f4c643a70c668809c060233706aa7abf4301dc3cbb37044801::" providerId="AD" clId="Web-{A6041893-4830-2A13-0D38-F1C6C3AE723D}" dt="2023-08-26T10:09:16.225" v="23"/>
          <ac:picMkLst>
            <pc:docMk/>
            <pc:sldMk cId="4000967610" sldId="366"/>
            <ac:picMk id="4" creationId="{87493D5A-8E26-E89D-8ADE-13200CA16DFC}"/>
          </ac:picMkLst>
        </pc:picChg>
      </pc:sldChg>
      <pc:sldChg chg="addSp">
        <pc:chgData name="Guest User" userId="S::urn:spo:anon#d41d6a69044f57f4c643a70c668809c060233706aa7abf4301dc3cbb37044801::" providerId="AD" clId="Web-{A6041893-4830-2A13-0D38-F1C6C3AE723D}" dt="2023-08-26T10:09:18.100" v="24"/>
        <pc:sldMkLst>
          <pc:docMk/>
          <pc:sldMk cId="4000684122" sldId="368"/>
        </pc:sldMkLst>
        <pc:picChg chg="add">
          <ac:chgData name="Guest User" userId="S::urn:spo:anon#d41d6a69044f57f4c643a70c668809c060233706aa7abf4301dc3cbb37044801::" providerId="AD" clId="Web-{A6041893-4830-2A13-0D38-F1C6C3AE723D}" dt="2023-08-26T10:09:18.100" v="24"/>
          <ac:picMkLst>
            <pc:docMk/>
            <pc:sldMk cId="4000684122" sldId="368"/>
            <ac:picMk id="4" creationId="{708818A3-15BE-20A0-D437-D7F59FB837F4}"/>
          </ac:picMkLst>
        </pc:picChg>
      </pc:sldChg>
      <pc:sldChg chg="addSp">
        <pc:chgData name="Guest User" userId="S::urn:spo:anon#d41d6a69044f57f4c643a70c668809c060233706aa7abf4301dc3cbb37044801::" providerId="AD" clId="Web-{A6041893-4830-2A13-0D38-F1C6C3AE723D}" dt="2023-08-26T10:09:20.959" v="25"/>
        <pc:sldMkLst>
          <pc:docMk/>
          <pc:sldMk cId="2138067783" sldId="369"/>
        </pc:sldMkLst>
        <pc:picChg chg="add">
          <ac:chgData name="Guest User" userId="S::urn:spo:anon#d41d6a69044f57f4c643a70c668809c060233706aa7abf4301dc3cbb37044801::" providerId="AD" clId="Web-{A6041893-4830-2A13-0D38-F1C6C3AE723D}" dt="2023-08-26T10:09:20.959" v="25"/>
          <ac:picMkLst>
            <pc:docMk/>
            <pc:sldMk cId="2138067783" sldId="369"/>
            <ac:picMk id="4" creationId="{DD045B4A-A6F9-317C-AAB0-908FEE6BAAF5}"/>
          </ac:picMkLst>
        </pc:picChg>
      </pc:sldChg>
      <pc:sldChg chg="add replId">
        <pc:chgData name="Guest User" userId="S::urn:spo:anon#d41d6a69044f57f4c643a70c668809c060233706aa7abf4301dc3cbb37044801::" providerId="AD" clId="Web-{A6041893-4830-2A13-0D38-F1C6C3AE723D}" dt="2023-08-26T10:09:36.866" v="27"/>
        <pc:sldMkLst>
          <pc:docMk/>
          <pc:sldMk cId="1382448637" sldId="370"/>
        </pc:sldMkLst>
      </pc:sldChg>
      <pc:sldChg chg="addSp delSp new del">
        <pc:chgData name="Guest User" userId="S::urn:spo:anon#d41d6a69044f57f4c643a70c668809c060233706aa7abf4301dc3cbb37044801::" providerId="AD" clId="Web-{A6041893-4830-2A13-0D38-F1C6C3AE723D}" dt="2023-08-26T10:06:47.908" v="3"/>
        <pc:sldMkLst>
          <pc:docMk/>
          <pc:sldMk cId="2421316095" sldId="370"/>
        </pc:sldMkLst>
        <pc:picChg chg="add del">
          <ac:chgData name="Guest User" userId="S::urn:spo:anon#d41d6a69044f57f4c643a70c668809c060233706aa7abf4301dc3cbb37044801::" providerId="AD" clId="Web-{A6041893-4830-2A13-0D38-F1C6C3AE723D}" dt="2023-08-26T10:06:45.611" v="2"/>
          <ac:picMkLst>
            <pc:docMk/>
            <pc:sldMk cId="2421316095" sldId="370"/>
            <ac:picMk id="3" creationId="{3D1B5C31-ED94-33A2-E8DB-CC14DBEE0AE5}"/>
          </ac:picMkLst>
        </pc:picChg>
      </pc:sldChg>
      <pc:sldChg chg="add replId">
        <pc:chgData name="Guest User" userId="S::urn:spo:anon#d41d6a69044f57f4c643a70c668809c060233706aa7abf4301dc3cbb37044801::" providerId="AD" clId="Web-{A6041893-4830-2A13-0D38-F1C6C3AE723D}" dt="2023-08-26T10:09:39.475" v="28"/>
        <pc:sldMkLst>
          <pc:docMk/>
          <pc:sldMk cId="857309819" sldId="371"/>
        </pc:sldMkLst>
      </pc:sldChg>
      <pc:sldChg chg="add replId">
        <pc:chgData name="Guest User" userId="S::urn:spo:anon#d41d6a69044f57f4c643a70c668809c060233706aa7abf4301dc3cbb37044801::" providerId="AD" clId="Web-{A6041893-4830-2A13-0D38-F1C6C3AE723D}" dt="2023-08-26T10:09:41.210" v="29"/>
        <pc:sldMkLst>
          <pc:docMk/>
          <pc:sldMk cId="4161101770" sldId="372"/>
        </pc:sldMkLst>
      </pc:sldChg>
      <pc:sldChg chg="add replId">
        <pc:chgData name="Guest User" userId="S::urn:spo:anon#d41d6a69044f57f4c643a70c668809c060233706aa7abf4301dc3cbb37044801::" providerId="AD" clId="Web-{A6041893-4830-2A13-0D38-F1C6C3AE723D}" dt="2023-08-26T10:09:42.335" v="30"/>
        <pc:sldMkLst>
          <pc:docMk/>
          <pc:sldMk cId="3629750951" sldId="373"/>
        </pc:sldMkLst>
      </pc:sldChg>
      <pc:sldChg chg="add replId">
        <pc:chgData name="Guest User" userId="S::urn:spo:anon#d41d6a69044f57f4c643a70c668809c060233706aa7abf4301dc3cbb37044801::" providerId="AD" clId="Web-{A6041893-4830-2A13-0D38-F1C6C3AE723D}" dt="2023-08-26T10:09:49.023" v="31"/>
        <pc:sldMkLst>
          <pc:docMk/>
          <pc:sldMk cId="2222445884" sldId="374"/>
        </pc:sldMkLst>
      </pc:sldChg>
      <pc:sldChg chg="add replId">
        <pc:chgData name="Guest User" userId="S::urn:spo:anon#d41d6a69044f57f4c643a70c668809c060233706aa7abf4301dc3cbb37044801::" providerId="AD" clId="Web-{A6041893-4830-2A13-0D38-F1C6C3AE723D}" dt="2023-08-26T10:09:50.991" v="32"/>
        <pc:sldMkLst>
          <pc:docMk/>
          <pc:sldMk cId="960344497" sldId="375"/>
        </pc:sldMkLst>
      </pc:sldChg>
      <pc:sldChg chg="add replId">
        <pc:chgData name="Guest User" userId="S::urn:spo:anon#d41d6a69044f57f4c643a70c668809c060233706aa7abf4301dc3cbb37044801::" providerId="AD" clId="Web-{A6041893-4830-2A13-0D38-F1C6C3AE723D}" dt="2023-08-26T10:09:53.616" v="33"/>
        <pc:sldMkLst>
          <pc:docMk/>
          <pc:sldMk cId="3995201294" sldId="376"/>
        </pc:sldMkLst>
      </pc:sldChg>
      <pc:sldChg chg="add replId">
        <pc:chgData name="Guest User" userId="S::urn:spo:anon#d41d6a69044f57f4c643a70c668809c060233706aa7abf4301dc3cbb37044801::" providerId="AD" clId="Web-{A6041893-4830-2A13-0D38-F1C6C3AE723D}" dt="2023-08-26T10:09:55.679" v="34"/>
        <pc:sldMkLst>
          <pc:docMk/>
          <pc:sldMk cId="1845461691" sldId="377"/>
        </pc:sldMkLst>
      </pc:sldChg>
      <pc:sldChg chg="add replId">
        <pc:chgData name="Guest User" userId="S::urn:spo:anon#d41d6a69044f57f4c643a70c668809c060233706aa7abf4301dc3cbb37044801::" providerId="AD" clId="Web-{A6041893-4830-2A13-0D38-F1C6C3AE723D}" dt="2023-08-26T10:09:57.757" v="35"/>
        <pc:sldMkLst>
          <pc:docMk/>
          <pc:sldMk cId="1873376010" sldId="378"/>
        </pc:sldMkLst>
      </pc:sldChg>
      <pc:sldChg chg="add replId">
        <pc:chgData name="Guest User" userId="S::urn:spo:anon#d41d6a69044f57f4c643a70c668809c060233706aa7abf4301dc3cbb37044801::" providerId="AD" clId="Web-{A6041893-4830-2A13-0D38-F1C6C3AE723D}" dt="2023-08-26T10:09:59.804" v="36"/>
        <pc:sldMkLst>
          <pc:docMk/>
          <pc:sldMk cId="2775279365" sldId="379"/>
        </pc:sldMkLst>
      </pc:sldChg>
      <pc:sldChg chg="add replId">
        <pc:chgData name="Guest User" userId="S::urn:spo:anon#d41d6a69044f57f4c643a70c668809c060233706aa7abf4301dc3cbb37044801::" providerId="AD" clId="Web-{A6041893-4830-2A13-0D38-F1C6C3AE723D}" dt="2023-08-26T10:10:01.757" v="37"/>
        <pc:sldMkLst>
          <pc:docMk/>
          <pc:sldMk cId="1112338691" sldId="380"/>
        </pc:sldMkLst>
      </pc:sldChg>
      <pc:sldChg chg="add replId">
        <pc:chgData name="Guest User" userId="S::urn:spo:anon#d41d6a69044f57f4c643a70c668809c060233706aa7abf4301dc3cbb37044801::" providerId="AD" clId="Web-{A6041893-4830-2A13-0D38-F1C6C3AE723D}" dt="2023-08-26T10:10:03.710" v="38"/>
        <pc:sldMkLst>
          <pc:docMk/>
          <pc:sldMk cId="818892514" sldId="381"/>
        </pc:sldMkLst>
      </pc:sldChg>
      <pc:sldChg chg="add replId">
        <pc:chgData name="Guest User" userId="S::urn:spo:anon#d41d6a69044f57f4c643a70c668809c060233706aa7abf4301dc3cbb37044801::" providerId="AD" clId="Web-{A6041893-4830-2A13-0D38-F1C6C3AE723D}" dt="2023-08-26T10:10:05.398" v="39"/>
        <pc:sldMkLst>
          <pc:docMk/>
          <pc:sldMk cId="93149884" sldId="382"/>
        </pc:sldMkLst>
      </pc:sldChg>
      <pc:sldChg chg="add replId">
        <pc:chgData name="Guest User" userId="S::urn:spo:anon#d41d6a69044f57f4c643a70c668809c060233706aa7abf4301dc3cbb37044801::" providerId="AD" clId="Web-{A6041893-4830-2A13-0D38-F1C6C3AE723D}" dt="2023-08-26T10:10:07.273" v="40"/>
        <pc:sldMkLst>
          <pc:docMk/>
          <pc:sldMk cId="3909749334" sldId="383"/>
        </pc:sldMkLst>
      </pc:sldChg>
    </pc:docChg>
  </pc:docChgLst>
  <pc:docChgLst>
    <pc:chgData name="pradiptasome@gmail.com" userId="S::pradiptasome_gmail.com#ext#@bostoninstituteofanalyti399.onmicrosoft.com::e24c374b-b589-4a79-b9d0-aebd985f90da" providerId="AD" clId="Web-{04073C84-5926-E799-9BF8-87AADF2A61DC}"/>
    <pc:docChg chg="modSld">
      <pc:chgData name="pradiptasome@gmail.com" userId="S::pradiptasome_gmail.com#ext#@bostoninstituteofanalyti399.onmicrosoft.com::e24c374b-b589-4a79-b9d0-aebd985f90da" providerId="AD" clId="Web-{04073C84-5926-E799-9BF8-87AADF2A61DC}" dt="2023-07-17T19:15:36.929" v="0" actId="1076"/>
      <pc:docMkLst>
        <pc:docMk/>
      </pc:docMkLst>
      <pc:sldChg chg="modSp">
        <pc:chgData name="pradiptasome@gmail.com" userId="S::pradiptasome_gmail.com#ext#@bostoninstituteofanalyti399.onmicrosoft.com::e24c374b-b589-4a79-b9d0-aebd985f90da" providerId="AD" clId="Web-{04073C84-5926-E799-9BF8-87AADF2A61DC}" dt="2023-07-17T19:15:36.929" v="0" actId="1076"/>
        <pc:sldMkLst>
          <pc:docMk/>
          <pc:sldMk cId="2341085596" sldId="257"/>
        </pc:sldMkLst>
        <pc:picChg chg="mod">
          <ac:chgData name="pradiptasome@gmail.com" userId="S::pradiptasome_gmail.com#ext#@bostoninstituteofanalyti399.onmicrosoft.com::e24c374b-b589-4a79-b9d0-aebd985f90da" providerId="AD" clId="Web-{04073C84-5926-E799-9BF8-87AADF2A61DC}" dt="2023-07-17T19:15:36.929" v="0" actId="1076"/>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6CF80389-5956-4E84-6380-F0CE9E807ECF}"/>
    <pc:docChg chg="modSld">
      <pc:chgData name="Guest User" userId="S::urn:spo:anon#97adaefaa88d08b2ba711028a4f64ff710dd32d9f1ee6d12c6604cc156e78cb9::" providerId="AD" clId="Web-{6CF80389-5956-4E84-6380-F0CE9E807ECF}" dt="2023-08-29T04:28:35.525" v="1" actId="1076"/>
      <pc:docMkLst>
        <pc:docMk/>
      </pc:docMkLst>
      <pc:sldChg chg="modSp">
        <pc:chgData name="Guest User" userId="S::urn:spo:anon#97adaefaa88d08b2ba711028a4f64ff710dd32d9f1ee6d12c6604cc156e78cb9::" providerId="AD" clId="Web-{6CF80389-5956-4E84-6380-F0CE9E807ECF}" dt="2023-08-29T04:28:35.525" v="1" actId="1076"/>
        <pc:sldMkLst>
          <pc:docMk/>
          <pc:sldMk cId="4099306829" sldId="356"/>
        </pc:sldMkLst>
        <pc:picChg chg="mod">
          <ac:chgData name="Guest User" userId="S::urn:spo:anon#97adaefaa88d08b2ba711028a4f64ff710dd32d9f1ee6d12c6604cc156e78cb9::" providerId="AD" clId="Web-{6CF80389-5956-4E84-6380-F0CE9E807ECF}" dt="2023-08-29T04:28:35.525" v="1" actId="1076"/>
          <ac:picMkLst>
            <pc:docMk/>
            <pc:sldMk cId="4099306829" sldId="356"/>
            <ac:picMk id="2" creationId="{BDB90223-5D15-41E3-9664-BD96C3BD25A2}"/>
          </ac:picMkLst>
        </pc:picChg>
      </pc:sldChg>
    </pc:docChg>
  </pc:docChgLst>
  <pc:docChgLst>
    <pc:chgData name="jaygaudse6069@gmail.com" userId="S::jaygaudse6069_gmail.com#ext#@bostoninstituteofanalyti399.onmicrosoft.com::772e6284-ad1d-4d8f-ba1e-15f2cefab82f" providerId="AD" clId="Web-{74A4A6BE-B01F-EC1A-932D-1E68B62EDB84}"/>
    <pc:docChg chg="modSld sldOrd">
      <pc:chgData name="jaygaudse6069@gmail.com" userId="S::jaygaudse6069_gmail.com#ext#@bostoninstituteofanalyti399.onmicrosoft.com::772e6284-ad1d-4d8f-ba1e-15f2cefab82f" providerId="AD" clId="Web-{74A4A6BE-B01F-EC1A-932D-1E68B62EDB84}" dt="2023-06-02T07:03:37.630" v="2"/>
      <pc:docMkLst>
        <pc:docMk/>
      </pc:docMkLst>
      <pc:sldChg chg="addSp delSp modSp">
        <pc:chgData name="jaygaudse6069@gmail.com" userId="S::jaygaudse6069_gmail.com#ext#@bostoninstituteofanalyti399.onmicrosoft.com::772e6284-ad1d-4d8f-ba1e-15f2cefab82f" providerId="AD" clId="Web-{74A4A6BE-B01F-EC1A-932D-1E68B62EDB84}" dt="2023-06-02T07:03:21.583" v="1" actId="1076"/>
        <pc:sldMkLst>
          <pc:docMk/>
          <pc:sldMk cId="3559273396" sldId="305"/>
        </pc:sldMkLst>
        <pc:spChg chg="mod ord">
          <ac:chgData name="jaygaudse6069@gmail.com" userId="S::jaygaudse6069_gmail.com#ext#@bostoninstituteofanalyti399.onmicrosoft.com::772e6284-ad1d-4d8f-ba1e-15f2cefab82f" providerId="AD" clId="Web-{74A4A6BE-B01F-EC1A-932D-1E68B62EDB84}" dt="2023-06-02T07:03:12.723" v="0"/>
          <ac:spMkLst>
            <pc:docMk/>
            <pc:sldMk cId="3559273396" sldId="305"/>
            <ac:spMk id="4" creationId="{610A72D7-8611-9701-960C-4D6B9B223C38}"/>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1" creationId="{53B475F8-50AE-46A0-9943-B2B63183D50C}"/>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2" creationId="{75F6FDB4-2351-48C2-A863-2364A02343C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7" creationId="{F1E7273E-E5A3-4B1D-BE3E-56F045D9270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9" creationId="{9CF7FE1C-8BC5-4B0C-A2BC-93AB72C90FDD}"/>
          </ac:spMkLst>
        </pc:sp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5" creationId="{6C6313B0-065A-6726-5F2C-3F6D702BB5FD}"/>
          </ac:picMkLst>
        </pc:picChg>
        <pc:picChg chg="mod ord">
          <ac:chgData name="jaygaudse6069@gmail.com" userId="S::jaygaudse6069_gmail.com#ext#@bostoninstituteofanalyti399.onmicrosoft.com::772e6284-ad1d-4d8f-ba1e-15f2cefab82f" providerId="AD" clId="Web-{74A4A6BE-B01F-EC1A-932D-1E68B62EDB84}" dt="2023-06-02T07:03:21.583" v="1" actId="1076"/>
          <ac:picMkLst>
            <pc:docMk/>
            <pc:sldMk cId="3559273396" sldId="305"/>
            <ac:picMk id="7" creationId="{4019A7C7-4F37-4807-89DC-50EF4BBEB556}"/>
          </ac:picMkLst>
        </pc:pic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9" creationId="{0CB34209-72E2-54C0-8133-7B6C9D16162B}"/>
          </ac:picMkLst>
        </pc:picChg>
      </pc:sldChg>
      <pc:sldChg chg="ord">
        <pc:chgData name="jaygaudse6069@gmail.com" userId="S::jaygaudse6069_gmail.com#ext#@bostoninstituteofanalyti399.onmicrosoft.com::772e6284-ad1d-4d8f-ba1e-15f2cefab82f" providerId="AD" clId="Web-{74A4A6BE-B01F-EC1A-932D-1E68B62EDB84}" dt="2023-06-02T07:03:37.630" v="2"/>
        <pc:sldMkLst>
          <pc:docMk/>
          <pc:sldMk cId="1189344885" sldId="315"/>
        </pc:sldMkLst>
      </pc:sldChg>
    </pc:docChg>
  </pc:docChgLst>
  <pc:docChgLst>
    <pc:chgData name="Guest User" userId="S::urn:spo:anon#364690f7bbff3b1e222d726bf71400b03314f1682c509694860d1b0bd9fb2066::" providerId="AD" clId="Web-{FBD392D4-E771-D390-EDCD-EC9998EB96FF}"/>
    <pc:docChg chg="modSld">
      <pc:chgData name="Guest User" userId="S::urn:spo:anon#364690f7bbff3b1e222d726bf71400b03314f1682c509694860d1b0bd9fb2066::" providerId="AD" clId="Web-{FBD392D4-E771-D390-EDCD-EC9998EB96FF}" dt="2023-06-23T07:42:11.627" v="4" actId="14100"/>
      <pc:docMkLst>
        <pc:docMk/>
      </pc:docMkLst>
      <pc:sldChg chg="modSp">
        <pc:chgData name="Guest User" userId="S::urn:spo:anon#364690f7bbff3b1e222d726bf71400b03314f1682c509694860d1b0bd9fb2066::" providerId="AD" clId="Web-{FBD392D4-E771-D390-EDCD-EC9998EB96FF}" dt="2023-06-23T07:42:11.627" v="4" actId="14100"/>
        <pc:sldMkLst>
          <pc:docMk/>
          <pc:sldMk cId="2729877128" sldId="311"/>
        </pc:sldMkLst>
        <pc:spChg chg="mod">
          <ac:chgData name="Guest User" userId="S::urn:spo:anon#364690f7bbff3b1e222d726bf71400b03314f1682c509694860d1b0bd9fb2066::" providerId="AD" clId="Web-{FBD392D4-E771-D390-EDCD-EC9998EB96FF}" dt="2023-06-23T07:41:09.891" v="0" actId="1076"/>
          <ac:spMkLst>
            <pc:docMk/>
            <pc:sldMk cId="2729877128" sldId="311"/>
            <ac:spMk id="4" creationId="{DF4DADA6-DDBE-583D-B22D-4C803A42DEB2}"/>
          </ac:spMkLst>
        </pc:spChg>
        <pc:picChg chg="mod">
          <ac:chgData name="Guest User" userId="S::urn:spo:anon#364690f7bbff3b1e222d726bf71400b03314f1682c509694860d1b0bd9fb2066::" providerId="AD" clId="Web-{FBD392D4-E771-D390-EDCD-EC9998EB96FF}" dt="2023-06-23T07:42:11.627" v="4" actId="14100"/>
          <ac:picMkLst>
            <pc:docMk/>
            <pc:sldMk cId="2729877128" sldId="311"/>
            <ac:picMk id="5" creationId="{8BEF04F9-0AEC-F229-D8F4-D8328E33C718}"/>
          </ac:picMkLst>
        </pc:picChg>
      </pc:sldChg>
    </pc:docChg>
  </pc:docChgLst>
  <pc:docChgLst>
    <pc:chgData name="bhushsportsholic@gmail.com" userId="S::bhushsportsholic_gmail.com#ext#@bostoninstituteofanalyti399.onmicrosoft.com::7cc4be64-8f4b-4ec0-99b2-cf10887bc0c4" providerId="AD" clId="Web-{05568D65-5818-2160-20E1-0569A861CED2}"/>
    <pc:docChg chg="modSld">
      <pc:chgData name="bhushsportsholic@gmail.com" userId="S::bhushsportsholic_gmail.com#ext#@bostoninstituteofanalyti399.onmicrosoft.com::7cc4be64-8f4b-4ec0-99b2-cf10887bc0c4" providerId="AD" clId="Web-{05568D65-5818-2160-20E1-0569A861CED2}" dt="2023-08-23T18:09:28.571" v="1" actId="1076"/>
      <pc:docMkLst>
        <pc:docMk/>
      </pc:docMkLst>
      <pc:sldChg chg="modSp">
        <pc:chgData name="bhushsportsholic@gmail.com" userId="S::bhushsportsholic_gmail.com#ext#@bostoninstituteofanalyti399.onmicrosoft.com::7cc4be64-8f4b-4ec0-99b2-cf10887bc0c4" providerId="AD" clId="Web-{05568D65-5818-2160-20E1-0569A861CED2}" dt="2023-08-23T18:09:28.571" v="1" actId="1076"/>
        <pc:sldMkLst>
          <pc:docMk/>
          <pc:sldMk cId="1321977132" sldId="346"/>
        </pc:sldMkLst>
        <pc:spChg chg="mod">
          <ac:chgData name="bhushsportsholic@gmail.com" userId="S::bhushsportsholic_gmail.com#ext#@bostoninstituteofanalyti399.onmicrosoft.com::7cc4be64-8f4b-4ec0-99b2-cf10887bc0c4" providerId="AD" clId="Web-{05568D65-5818-2160-20E1-0569A861CED2}" dt="2023-08-23T18:09:28.571" v="1" actId="1076"/>
          <ac:spMkLst>
            <pc:docMk/>
            <pc:sldMk cId="1321977132" sldId="346"/>
            <ac:spMk id="6" creationId="{BE57CFD5-F33D-39F7-BD16-2E9FAE3F25DC}"/>
          </ac:spMkLst>
        </pc:spChg>
      </pc:sldChg>
      <pc:sldChg chg="modSp">
        <pc:chgData name="bhushsportsholic@gmail.com" userId="S::bhushsportsholic_gmail.com#ext#@bostoninstituteofanalyti399.onmicrosoft.com::7cc4be64-8f4b-4ec0-99b2-cf10887bc0c4" providerId="AD" clId="Web-{05568D65-5818-2160-20E1-0569A861CED2}" dt="2023-08-23T17:55:59.599" v="0" actId="1076"/>
        <pc:sldMkLst>
          <pc:docMk/>
          <pc:sldMk cId="658793775" sldId="352"/>
        </pc:sldMkLst>
        <pc:spChg chg="mod">
          <ac:chgData name="bhushsportsholic@gmail.com" userId="S::bhushsportsholic_gmail.com#ext#@bostoninstituteofanalyti399.onmicrosoft.com::7cc4be64-8f4b-4ec0-99b2-cf10887bc0c4" providerId="AD" clId="Web-{05568D65-5818-2160-20E1-0569A861CED2}" dt="2023-08-23T17:55:59.599" v="0" actId="1076"/>
          <ac:spMkLst>
            <pc:docMk/>
            <pc:sldMk cId="658793775" sldId="352"/>
            <ac:spMk id="6" creationId="{DDA5CC9C-0F86-C18B-FEA0-9A141E6C0E90}"/>
          </ac:spMkLst>
        </pc:spChg>
      </pc:sldChg>
    </pc:docChg>
  </pc:docChgLst>
  <pc:docChgLst>
    <pc:chgData name="Guest User" userId="S::urn:spo:anon#d41d6a69044f57f4c643a70c668809c060233706aa7abf4301dc3cbb37044801::" providerId="AD" clId="Web-{98E0C963-C72B-9A1E-C513-9D66AB57EEAF}"/>
    <pc:docChg chg="modSld">
      <pc:chgData name="Guest User" userId="S::urn:spo:anon#d41d6a69044f57f4c643a70c668809c060233706aa7abf4301dc3cbb37044801::" providerId="AD" clId="Web-{98E0C963-C72B-9A1E-C513-9D66AB57EEAF}" dt="2023-10-27T08:39:26.647" v="56" actId="20577"/>
      <pc:docMkLst>
        <pc:docMk/>
      </pc:docMkLst>
      <pc:sldChg chg="modSp">
        <pc:chgData name="Guest User" userId="S::urn:spo:anon#d41d6a69044f57f4c643a70c668809c060233706aa7abf4301dc3cbb37044801::" providerId="AD" clId="Web-{98E0C963-C72B-9A1E-C513-9D66AB57EEAF}" dt="2023-10-27T08:39:26.647" v="56" actId="20577"/>
        <pc:sldMkLst>
          <pc:docMk/>
          <pc:sldMk cId="2341085596" sldId="257"/>
        </pc:sldMkLst>
        <pc:spChg chg="mod">
          <ac:chgData name="Guest User" userId="S::urn:spo:anon#d41d6a69044f57f4c643a70c668809c060233706aa7abf4301dc3cbb37044801::" providerId="AD" clId="Web-{98E0C963-C72B-9A1E-C513-9D66AB57EEAF}" dt="2023-10-27T08:39:26.647" v="56" actId="20577"/>
          <ac:spMkLst>
            <pc:docMk/>
            <pc:sldMk cId="2341085596" sldId="257"/>
            <ac:spMk id="2" creationId="{C85AB3DA-940A-D577-FA37-54817ADD156C}"/>
          </ac:spMkLst>
        </pc:spChg>
        <pc:picChg chg="mod">
          <ac:chgData name="Guest User" userId="S::urn:spo:anon#d41d6a69044f57f4c643a70c668809c060233706aa7abf4301dc3cbb37044801::" providerId="AD" clId="Web-{98E0C963-C72B-9A1E-C513-9D66AB57EEAF}" dt="2023-10-27T08:36:24.595" v="30" actId="1076"/>
          <ac:picMkLst>
            <pc:docMk/>
            <pc:sldMk cId="2341085596" sldId="257"/>
            <ac:picMk id="5" creationId="{9DF61CB4-EFD8-4FB2-AC1D-5731103B6470}"/>
          </ac:picMkLst>
        </pc:picChg>
      </pc:sldChg>
    </pc:docChg>
  </pc:docChgLst>
  <pc:docChgLst>
    <pc:chgData name="Guest User" userId="S::urn:spo:anon#ce595c4bca777017a69eb2c2327bdd1b1f591f8e0e649d631a59a464e3dd1199::" providerId="AD" clId="Web-{F799C06E-E861-F592-78B3-AF83AA9DBD99}"/>
    <pc:docChg chg="delSld modSld">
      <pc:chgData name="Guest User" userId="S::urn:spo:anon#ce595c4bca777017a69eb2c2327bdd1b1f591f8e0e649d631a59a464e3dd1199::" providerId="AD" clId="Web-{F799C06E-E861-F592-78B3-AF83AA9DBD99}" dt="2023-10-28T05:55:17.725" v="21"/>
      <pc:docMkLst>
        <pc:docMk/>
      </pc:docMkLst>
      <pc:sldChg chg="del">
        <pc:chgData name="Guest User" userId="S::urn:spo:anon#ce595c4bca777017a69eb2c2327bdd1b1f591f8e0e649d631a59a464e3dd1199::" providerId="AD" clId="Web-{F799C06E-E861-F592-78B3-AF83AA9DBD99}" dt="2023-10-28T05:53:22.248" v="0"/>
        <pc:sldMkLst>
          <pc:docMk/>
          <pc:sldMk cId="818892514" sldId="381"/>
        </pc:sldMkLst>
      </pc:sldChg>
      <pc:sldChg chg="modSp">
        <pc:chgData name="Guest User" userId="S::urn:spo:anon#ce595c4bca777017a69eb2c2327bdd1b1f591f8e0e649d631a59a464e3dd1199::" providerId="AD" clId="Web-{F799C06E-E861-F592-78B3-AF83AA9DBD99}" dt="2023-10-28T05:53:48.378" v="2" actId="1076"/>
        <pc:sldMkLst>
          <pc:docMk/>
          <pc:sldMk cId="1147586658" sldId="384"/>
        </pc:sldMkLst>
        <pc:picChg chg="mod">
          <ac:chgData name="Guest User" userId="S::urn:spo:anon#ce595c4bca777017a69eb2c2327bdd1b1f591f8e0e649d631a59a464e3dd1199::" providerId="AD" clId="Web-{F799C06E-E861-F592-78B3-AF83AA9DBD99}" dt="2023-10-28T05:53:48.378" v="2" actId="1076"/>
          <ac:picMkLst>
            <pc:docMk/>
            <pc:sldMk cId="1147586658" sldId="384"/>
            <ac:picMk id="4" creationId="{1E893A09-19E0-A24C-1539-B55C3AD06B6D}"/>
          </ac:picMkLst>
        </pc:picChg>
      </pc:sldChg>
      <pc:sldChg chg="delSp modSp">
        <pc:chgData name="Guest User" userId="S::urn:spo:anon#ce595c4bca777017a69eb2c2327bdd1b1f591f8e0e649d631a59a464e3dd1199::" providerId="AD" clId="Web-{F799C06E-E861-F592-78B3-AF83AA9DBD99}" dt="2023-10-28T05:54:18.520" v="11"/>
        <pc:sldMkLst>
          <pc:docMk/>
          <pc:sldMk cId="1374087656" sldId="385"/>
        </pc:sldMkLst>
        <pc:picChg chg="del">
          <ac:chgData name="Guest User" userId="S::urn:spo:anon#ce595c4bca777017a69eb2c2327bdd1b1f591f8e0e649d631a59a464e3dd1199::" providerId="AD" clId="Web-{F799C06E-E861-F592-78B3-AF83AA9DBD99}" dt="2023-10-28T05:54:09.598" v="4"/>
          <ac:picMkLst>
            <pc:docMk/>
            <pc:sldMk cId="1374087656" sldId="385"/>
            <ac:picMk id="4" creationId="{A0ECED2A-DE8E-62E4-BEEA-22329B023B46}"/>
          </ac:picMkLst>
        </pc:picChg>
        <pc:picChg chg="del mod">
          <ac:chgData name="Guest User" userId="S::urn:spo:anon#ce595c4bca777017a69eb2c2327bdd1b1f591f8e0e649d631a59a464e3dd1199::" providerId="AD" clId="Web-{F799C06E-E861-F592-78B3-AF83AA9DBD99}" dt="2023-10-28T05:54:18.520" v="11"/>
          <ac:picMkLst>
            <pc:docMk/>
            <pc:sldMk cId="1374087656" sldId="385"/>
            <ac:picMk id="5" creationId="{16B6F273-86B5-59E0-8084-4CC7F409B6A9}"/>
          </ac:picMkLst>
        </pc:picChg>
        <pc:picChg chg="del">
          <ac:chgData name="Guest User" userId="S::urn:spo:anon#ce595c4bca777017a69eb2c2327bdd1b1f591f8e0e649d631a59a464e3dd1199::" providerId="AD" clId="Web-{F799C06E-E861-F592-78B3-AF83AA9DBD99}" dt="2023-10-28T05:54:13.504" v="7"/>
          <ac:picMkLst>
            <pc:docMk/>
            <pc:sldMk cId="1374087656" sldId="385"/>
            <ac:picMk id="6" creationId="{DD8AAEC5-5EA3-8754-D2C1-0E51714F950B}"/>
          </ac:picMkLst>
        </pc:picChg>
        <pc:picChg chg="del">
          <ac:chgData name="Guest User" userId="S::urn:spo:anon#ce595c4bca777017a69eb2c2327bdd1b1f591f8e0e649d631a59a464e3dd1199::" providerId="AD" clId="Web-{F799C06E-E861-F592-78B3-AF83AA9DBD99}" dt="2023-10-28T05:54:07.379" v="3"/>
          <ac:picMkLst>
            <pc:docMk/>
            <pc:sldMk cId="1374087656" sldId="385"/>
            <ac:picMk id="8" creationId="{7A767D1F-3E9E-5A11-7A0C-5C821FF69AAA}"/>
          </ac:picMkLst>
        </pc:picChg>
        <pc:picChg chg="del mod">
          <ac:chgData name="Guest User" userId="S::urn:spo:anon#ce595c4bca777017a69eb2c2327bdd1b1f591f8e0e649d631a59a464e3dd1199::" providerId="AD" clId="Web-{F799C06E-E861-F592-78B3-AF83AA9DBD99}" dt="2023-10-28T05:54:11.535" v="6"/>
          <ac:picMkLst>
            <pc:docMk/>
            <pc:sldMk cId="1374087656" sldId="385"/>
            <ac:picMk id="9" creationId="{DB285755-F3E2-245D-6083-704ECAEF8324}"/>
          </ac:picMkLst>
        </pc:picChg>
        <pc:picChg chg="del mod">
          <ac:chgData name="Guest User" userId="S::urn:spo:anon#ce595c4bca777017a69eb2c2327bdd1b1f591f8e0e649d631a59a464e3dd1199::" providerId="AD" clId="Web-{F799C06E-E861-F592-78B3-AF83AA9DBD99}" dt="2023-10-28T05:54:16.660" v="9"/>
          <ac:picMkLst>
            <pc:docMk/>
            <pc:sldMk cId="1374087656" sldId="385"/>
            <ac:picMk id="10" creationId="{D151B51C-7C61-0A91-4A01-D1E8B1220DDE}"/>
          </ac:picMkLst>
        </pc:picChg>
      </pc:sldChg>
      <pc:sldChg chg="del">
        <pc:chgData name="Guest User" userId="S::urn:spo:anon#ce595c4bca777017a69eb2c2327bdd1b1f591f8e0e649d631a59a464e3dd1199::" providerId="AD" clId="Web-{F799C06E-E861-F592-78B3-AF83AA9DBD99}" dt="2023-10-28T05:54:26.458" v="12"/>
        <pc:sldMkLst>
          <pc:docMk/>
          <pc:sldMk cId="1602440175" sldId="386"/>
        </pc:sldMkLst>
      </pc:sldChg>
      <pc:sldChg chg="delSp modSp">
        <pc:chgData name="Guest User" userId="S::urn:spo:anon#ce595c4bca777017a69eb2c2327bdd1b1f591f8e0e649d631a59a464e3dd1199::" providerId="AD" clId="Web-{F799C06E-E861-F592-78B3-AF83AA9DBD99}" dt="2023-10-28T05:55:01.615" v="19" actId="1076"/>
        <pc:sldMkLst>
          <pc:docMk/>
          <pc:sldMk cId="844918343" sldId="388"/>
        </pc:sldMkLst>
        <pc:spChg chg="mod">
          <ac:chgData name="Guest User" userId="S::urn:spo:anon#ce595c4bca777017a69eb2c2327bdd1b1f591f8e0e649d631a59a464e3dd1199::" providerId="AD" clId="Web-{F799C06E-E861-F592-78B3-AF83AA9DBD99}" dt="2023-10-28T05:55:01.615" v="19" actId="1076"/>
          <ac:spMkLst>
            <pc:docMk/>
            <pc:sldMk cId="844918343" sldId="388"/>
            <ac:spMk id="3" creationId="{4E384B3A-CCDD-2428-B398-AFF44000C70C}"/>
          </ac:spMkLst>
        </pc:spChg>
        <pc:picChg chg="del">
          <ac:chgData name="Guest User" userId="S::urn:spo:anon#ce595c4bca777017a69eb2c2327bdd1b1f591f8e0e649d631a59a464e3dd1199::" providerId="AD" clId="Web-{F799C06E-E861-F592-78B3-AF83AA9DBD99}" dt="2023-10-28T05:54:47.927" v="14"/>
          <ac:picMkLst>
            <pc:docMk/>
            <pc:sldMk cId="844918343" sldId="388"/>
            <ac:picMk id="4" creationId="{C3C3B426-8BF0-ED9E-12B9-6655D78EDA1F}"/>
          </ac:picMkLst>
        </pc:picChg>
        <pc:picChg chg="del">
          <ac:chgData name="Guest User" userId="S::urn:spo:anon#ce595c4bca777017a69eb2c2327bdd1b1f591f8e0e649d631a59a464e3dd1199::" providerId="AD" clId="Web-{F799C06E-E861-F592-78B3-AF83AA9DBD99}" dt="2023-10-28T05:54:50.958" v="16"/>
          <ac:picMkLst>
            <pc:docMk/>
            <pc:sldMk cId="844918343" sldId="388"/>
            <ac:picMk id="5" creationId="{1A083452-16FC-3513-B7CA-AACD026D0F5F}"/>
          </ac:picMkLst>
        </pc:picChg>
        <pc:picChg chg="del">
          <ac:chgData name="Guest User" userId="S::urn:spo:anon#ce595c4bca777017a69eb2c2327bdd1b1f591f8e0e649d631a59a464e3dd1199::" providerId="AD" clId="Web-{F799C06E-E861-F592-78B3-AF83AA9DBD99}" dt="2023-10-28T05:54:54.318" v="18"/>
          <ac:picMkLst>
            <pc:docMk/>
            <pc:sldMk cId="844918343" sldId="388"/>
            <ac:picMk id="6" creationId="{01A6A829-B21F-BCBF-1680-43BC2EFBEDB3}"/>
          </ac:picMkLst>
        </pc:picChg>
        <pc:picChg chg="del">
          <ac:chgData name="Guest User" userId="S::urn:spo:anon#ce595c4bca777017a69eb2c2327bdd1b1f591f8e0e649d631a59a464e3dd1199::" providerId="AD" clId="Web-{F799C06E-E861-F592-78B3-AF83AA9DBD99}" dt="2023-10-28T05:54:45.927" v="13"/>
          <ac:picMkLst>
            <pc:docMk/>
            <pc:sldMk cId="844918343" sldId="388"/>
            <ac:picMk id="8" creationId="{C57A4ADB-EFA8-6B87-8EB6-6D19ADEB1864}"/>
          </ac:picMkLst>
        </pc:picChg>
        <pc:picChg chg="del">
          <ac:chgData name="Guest User" userId="S::urn:spo:anon#ce595c4bca777017a69eb2c2327bdd1b1f591f8e0e649d631a59a464e3dd1199::" providerId="AD" clId="Web-{F799C06E-E861-F592-78B3-AF83AA9DBD99}" dt="2023-10-28T05:54:49.630" v="15"/>
          <ac:picMkLst>
            <pc:docMk/>
            <pc:sldMk cId="844918343" sldId="388"/>
            <ac:picMk id="10" creationId="{AEB9C99C-FF90-8AC2-C3C5-861327ADC4AB}"/>
          </ac:picMkLst>
        </pc:picChg>
        <pc:picChg chg="del">
          <ac:chgData name="Guest User" userId="S::urn:spo:anon#ce595c4bca777017a69eb2c2327bdd1b1f591f8e0e649d631a59a464e3dd1199::" providerId="AD" clId="Web-{F799C06E-E861-F592-78B3-AF83AA9DBD99}" dt="2023-10-28T05:54:52.709" v="17"/>
          <ac:picMkLst>
            <pc:docMk/>
            <pc:sldMk cId="844918343" sldId="388"/>
            <ac:picMk id="11" creationId="{9050241F-B713-A9B4-7A96-09C9D7816328}"/>
          </ac:picMkLst>
        </pc:picChg>
      </pc:sldChg>
      <pc:sldChg chg="del">
        <pc:chgData name="Guest User" userId="S::urn:spo:anon#ce595c4bca777017a69eb2c2327bdd1b1f591f8e0e649d631a59a464e3dd1199::" providerId="AD" clId="Web-{F799C06E-E861-F592-78B3-AF83AA9DBD99}" dt="2023-10-28T05:55:15.616" v="20"/>
        <pc:sldMkLst>
          <pc:docMk/>
          <pc:sldMk cId="1398918669" sldId="389"/>
        </pc:sldMkLst>
      </pc:sldChg>
      <pc:sldChg chg="del">
        <pc:chgData name="Guest User" userId="S::urn:spo:anon#ce595c4bca777017a69eb2c2327bdd1b1f591f8e0e649d631a59a464e3dd1199::" providerId="AD" clId="Web-{F799C06E-E861-F592-78B3-AF83AA9DBD99}" dt="2023-10-28T05:55:17.725" v="21"/>
        <pc:sldMkLst>
          <pc:docMk/>
          <pc:sldMk cId="3596696669" sldId="391"/>
        </pc:sldMkLst>
      </pc:sldChg>
      <pc:sldChg chg="del">
        <pc:chgData name="Guest User" userId="S::urn:spo:anon#ce595c4bca777017a69eb2c2327bdd1b1f591f8e0e649d631a59a464e3dd1199::" providerId="AD" clId="Web-{F799C06E-E861-F592-78B3-AF83AA9DBD99}" dt="2023-10-28T05:53:24.904" v="1"/>
        <pc:sldMkLst>
          <pc:docMk/>
          <pc:sldMk cId="177204989" sldId="398"/>
        </pc:sldMkLst>
      </pc:sldChg>
    </pc:docChg>
  </pc:docChgLst>
  <pc:docChgLst>
    <pc:chgData name="jaygaudse6069@gmail.com" userId="S::jaygaudse6069_gmail.com#ext#@bostoninstituteofanalyti399.onmicrosoft.com::772e6284-ad1d-4d8f-ba1e-15f2cefab82f" providerId="AD" clId="Web-{AAEB9726-7A5E-00FD-D38C-4F31D167B849}"/>
    <pc:docChg chg="addSld delSld modSld sldOrd">
      <pc:chgData name="jaygaudse6069@gmail.com" userId="S::jaygaudse6069_gmail.com#ext#@bostoninstituteofanalyti399.onmicrosoft.com::772e6284-ad1d-4d8f-ba1e-15f2cefab82f" providerId="AD" clId="Web-{AAEB9726-7A5E-00FD-D38C-4F31D167B849}" dt="2023-05-31T07:12:57.147" v="114" actId="20577"/>
      <pc:docMkLst>
        <pc:docMk/>
      </pc:docMkLst>
      <pc:sldChg chg="addSp modSp">
        <pc:chgData name="jaygaudse6069@gmail.com" userId="S::jaygaudse6069_gmail.com#ext#@bostoninstituteofanalyti399.onmicrosoft.com::772e6284-ad1d-4d8f-ba1e-15f2cefab82f" providerId="AD" clId="Web-{AAEB9726-7A5E-00FD-D38C-4F31D167B849}" dt="2023-05-31T06:57:52.695" v="27"/>
        <pc:sldMkLst>
          <pc:docMk/>
          <pc:sldMk cId="1252571269" sldId="270"/>
        </pc:sldMkLst>
        <pc:spChg chg="mod">
          <ac:chgData name="jaygaudse6069@gmail.com" userId="S::jaygaudse6069_gmail.com#ext#@bostoninstituteofanalyti399.onmicrosoft.com::772e6284-ad1d-4d8f-ba1e-15f2cefab82f" providerId="AD" clId="Web-{AAEB9726-7A5E-00FD-D38C-4F31D167B849}" dt="2023-05-31T06:57:25.789" v="21" actId="20577"/>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AAEB9726-7A5E-00FD-D38C-4F31D167B849}" dt="2023-05-31T06:56:05.475" v="9" actId="20577"/>
          <ac:spMkLst>
            <pc:docMk/>
            <pc:sldMk cId="1252571269" sldId="270"/>
            <ac:spMk id="9" creationId="{D06B6D32-CF6D-87A2-53F6-EB0CD37F4A42}"/>
          </ac:spMkLst>
        </pc:spChg>
        <pc:picChg chg="add mod">
          <ac:chgData name="jaygaudse6069@gmail.com" userId="S::jaygaudse6069_gmail.com#ext#@bostoninstituteofanalyti399.onmicrosoft.com::772e6284-ad1d-4d8f-ba1e-15f2cefab82f" providerId="AD" clId="Web-{AAEB9726-7A5E-00FD-D38C-4F31D167B849}" dt="2023-05-31T06:57:52.695" v="27"/>
          <ac:picMkLst>
            <pc:docMk/>
            <pc:sldMk cId="1252571269" sldId="270"/>
            <ac:picMk id="4" creationId="{1338DE00-DD54-CABF-C6C1-8852DF43777D}"/>
          </ac:picMkLst>
        </pc:picChg>
      </pc:sldChg>
      <pc:sldChg chg="del">
        <pc:chgData name="jaygaudse6069@gmail.com" userId="S::jaygaudse6069_gmail.com#ext#@bostoninstituteofanalyti399.onmicrosoft.com::772e6284-ad1d-4d8f-ba1e-15f2cefab82f" providerId="AD" clId="Web-{AAEB9726-7A5E-00FD-D38C-4F31D167B849}" dt="2023-05-31T07:01:54.793" v="36"/>
        <pc:sldMkLst>
          <pc:docMk/>
          <pc:sldMk cId="2813402021" sldId="280"/>
        </pc:sldMkLst>
      </pc:sldChg>
      <pc:sldChg chg="addSp delSp modSp mod ord setBg">
        <pc:chgData name="jaygaudse6069@gmail.com" userId="S::jaygaudse6069_gmail.com#ext#@bostoninstituteofanalyti399.onmicrosoft.com::772e6284-ad1d-4d8f-ba1e-15f2cefab82f" providerId="AD" clId="Web-{AAEB9726-7A5E-00FD-D38C-4F31D167B849}" dt="2023-05-31T07:08:37.939" v="79"/>
        <pc:sldMkLst>
          <pc:docMk/>
          <pc:sldMk cId="1756244935" sldId="281"/>
        </pc:sldMkLst>
        <pc:spChg chg="add mod">
          <ac:chgData name="jaygaudse6069@gmail.com" userId="S::jaygaudse6069_gmail.com#ext#@bostoninstituteofanalyti399.onmicrosoft.com::772e6284-ad1d-4d8f-ba1e-15f2cefab82f" providerId="AD" clId="Web-{AAEB9726-7A5E-00FD-D38C-4F31D167B849}" dt="2023-05-31T07:08:20.502" v="78" actId="20577"/>
          <ac:spMkLst>
            <pc:docMk/>
            <pc:sldMk cId="1756244935" sldId="281"/>
            <ac:spMk id="3" creationId="{F475C9AF-9D59-03AE-C0F1-C37B155F644B}"/>
          </ac:spMkLst>
        </pc:spChg>
        <pc:spChg chg="add mo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4" creationId="{6A8DED72-C023-B96B-4603-A34D7994C2BD}"/>
          </ac:spMkLst>
        </pc:spChg>
        <pc:spChg chg="del mod">
          <ac:chgData name="jaygaudse6069@gmail.com" userId="S::jaygaudse6069_gmail.com#ext#@bostoninstituteofanalyti399.onmicrosoft.com::772e6284-ad1d-4d8f-ba1e-15f2cefab82f" providerId="AD" clId="Web-{AAEB9726-7A5E-00FD-D38C-4F31D167B849}" dt="2023-05-31T07:07:21.454" v="68"/>
          <ac:spMkLst>
            <pc:docMk/>
            <pc:sldMk cId="1756244935" sldId="281"/>
            <ac:spMk id="6" creationId="{2FCBF0B7-94AB-BD25-B9D7-E5A88529D97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2" creationId="{AAAE94E3-A7DB-4868-B1E3-E49703488BBC}"/>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8" creationId="{3873B707-463F-40B0-8227-E8CC6C67EB25}"/>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0" creationId="{C13237C8-E62C-4F0D-A318-BD6FB6C2D138}"/>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2" creationId="{19C9EAEA-39D0-4B0E-A0EB-51E7B26740B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4" creationId="{8CB5D2D7-DF65-4E86-BFBA-FFB9B5ACEB64}"/>
          </ac:spMkLst>
        </pc:spChg>
        <pc:grpChg chg="add">
          <ac:chgData name="jaygaudse6069@gmail.com" userId="S::jaygaudse6069_gmail.com#ext#@bostoninstituteofanalyti399.onmicrosoft.com::772e6284-ad1d-4d8f-ba1e-15f2cefab82f" providerId="AD" clId="Web-{AAEB9726-7A5E-00FD-D38C-4F31D167B849}" dt="2023-05-31T07:07:36.110" v="71"/>
          <ac:grpSpMkLst>
            <pc:docMk/>
            <pc:sldMk cId="1756244935" sldId="281"/>
            <ac:grpSpMk id="14" creationId="{1DE889C7-FAD6-4397-98E2-05D503484459}"/>
          </ac:grpSpMkLst>
        </pc:grpChg>
        <pc:picChg chg="del mod ord">
          <ac:chgData name="jaygaudse6069@gmail.com" userId="S::jaygaudse6069_gmail.com#ext#@bostoninstituteofanalyti399.onmicrosoft.com::772e6284-ad1d-4d8f-ba1e-15f2cefab82f" providerId="AD" clId="Web-{AAEB9726-7A5E-00FD-D38C-4F31D167B849}" dt="2023-05-31T07:07:48.157" v="72"/>
          <ac:picMkLst>
            <pc:docMk/>
            <pc:sldMk cId="1756244935" sldId="281"/>
            <ac:picMk id="2" creationId="{BDB90223-5D15-41E3-9664-BD96C3BD25A2}"/>
          </ac:picMkLst>
        </pc:picChg>
        <pc:picChg chg="mod ord">
          <ac:chgData name="jaygaudse6069@gmail.com" userId="S::jaygaudse6069_gmail.com#ext#@bostoninstituteofanalyti399.onmicrosoft.com::772e6284-ad1d-4d8f-ba1e-15f2cefab82f" providerId="AD" clId="Web-{AAEB9726-7A5E-00FD-D38C-4F31D167B849}" dt="2023-05-31T07:07:36.110" v="71"/>
          <ac:picMkLst>
            <pc:docMk/>
            <pc:sldMk cId="1756244935" sldId="281"/>
            <ac:picMk id="7" creationId="{4019A7C7-4F37-4807-89DC-50EF4BBEB556}"/>
          </ac:picMkLst>
        </pc:picChg>
      </pc:sldChg>
      <pc:sldChg chg="addSp delSp modSp">
        <pc:chgData name="jaygaudse6069@gmail.com" userId="S::jaygaudse6069_gmail.com#ext#@bostoninstituteofanalyti399.onmicrosoft.com::772e6284-ad1d-4d8f-ba1e-15f2cefab82f" providerId="AD" clId="Web-{AAEB9726-7A5E-00FD-D38C-4F31D167B849}" dt="2023-05-31T07:10:52.910" v="109" actId="1076"/>
        <pc:sldMkLst>
          <pc:docMk/>
          <pc:sldMk cId="3647430003" sldId="296"/>
        </pc:sldMkLst>
        <pc:spChg chg="del">
          <ac:chgData name="jaygaudse6069@gmail.com" userId="S::jaygaudse6069_gmail.com#ext#@bostoninstituteofanalyti399.onmicrosoft.com::772e6284-ad1d-4d8f-ba1e-15f2cefab82f" providerId="AD" clId="Web-{AAEB9726-7A5E-00FD-D38C-4F31D167B849}" dt="2023-05-31T07:10:06.331" v="94"/>
          <ac:spMkLst>
            <pc:docMk/>
            <pc:sldMk cId="3647430003" sldId="296"/>
            <ac:spMk id="2" creationId="{1A87C608-33D1-7563-3665-4D0AF714A49F}"/>
          </ac:spMkLst>
        </pc:spChg>
        <pc:spChg chg="add mod">
          <ac:chgData name="jaygaudse6069@gmail.com" userId="S::jaygaudse6069_gmail.com#ext#@bostoninstituteofanalyti399.onmicrosoft.com::772e6284-ad1d-4d8f-ba1e-15f2cefab82f" providerId="AD" clId="Web-{AAEB9726-7A5E-00FD-D38C-4F31D167B849}" dt="2023-05-31T07:10:02.659" v="93" actId="20577"/>
          <ac:spMkLst>
            <pc:docMk/>
            <pc:sldMk cId="3647430003" sldId="296"/>
            <ac:spMk id="4" creationId="{3804DA55-A2BC-B478-B4D7-2BB61B11813A}"/>
          </ac:spMkLst>
        </pc:spChg>
        <pc:spChg chg="add mod">
          <ac:chgData name="jaygaudse6069@gmail.com" userId="S::jaygaudse6069_gmail.com#ext#@bostoninstituteofanalyti399.onmicrosoft.com::772e6284-ad1d-4d8f-ba1e-15f2cefab82f" providerId="AD" clId="Web-{AAEB9726-7A5E-00FD-D38C-4F31D167B849}" dt="2023-05-31T07:10:19.785" v="106" actId="20577"/>
          <ac:spMkLst>
            <pc:docMk/>
            <pc:sldMk cId="3647430003" sldId="296"/>
            <ac:spMk id="5" creationId="{B3D9E085-DDFB-12BB-4053-A8F1D428FD40}"/>
          </ac:spMkLst>
        </pc:spChg>
        <pc:picChg chg="mod">
          <ac:chgData name="jaygaudse6069@gmail.com" userId="S::jaygaudse6069_gmail.com#ext#@bostoninstituteofanalyti399.onmicrosoft.com::772e6284-ad1d-4d8f-ba1e-15f2cefab82f" providerId="AD" clId="Web-{AAEB9726-7A5E-00FD-D38C-4F31D167B849}" dt="2023-05-31T07:10:52.910" v="109" actId="1076"/>
          <ac:picMkLst>
            <pc:docMk/>
            <pc:sldMk cId="3647430003" sldId="296"/>
            <ac:picMk id="6" creationId="{4A2BE48B-48F7-4E62-8299-646F465DC426}"/>
          </ac:picMkLst>
        </pc:picChg>
      </pc:sldChg>
      <pc:sldChg chg="addSp delSp modSp mod setBg">
        <pc:chgData name="jaygaudse6069@gmail.com" userId="S::jaygaudse6069_gmail.com#ext#@bostoninstituteofanalyti399.onmicrosoft.com::772e6284-ad1d-4d8f-ba1e-15f2cefab82f" providerId="AD" clId="Web-{AAEB9726-7A5E-00FD-D38C-4F31D167B849}" dt="2023-05-31T07:00:48.714" v="35"/>
        <pc:sldMkLst>
          <pc:docMk/>
          <pc:sldMk cId="1052015915" sldId="298"/>
        </pc:sldMkLst>
        <pc:spChg chg="add mod or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 creationId="{0C15E4EC-5518-1821-16FE-375FF44F61E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8" creationId="{8FC9BE17-9A7B-462D-AE50-3D8777387304}"/>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0" creationId="{3EBE8569-6AEC-4B8C-8D53-2DE337CDBA6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2" creationId="{55D4142C-5077-457F-A6AD-3FECFDB3968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4" creationId="{7A5F0580-5EE9-419F-96EE-B6529EF6E7D0}"/>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6" creationId="{F13C74B1-5B17-4795-BED0-7140497B445A}"/>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7" creationId="{D4974D33-8DC5-464E-8C6D-BE58F0669C17}"/>
          </ac:spMkLst>
        </pc:spChg>
        <pc:spChg chg="ad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2" creationId="{257363FD-7E77-4145-9483-331A807ADF0E}"/>
          </ac:spMkLst>
        </pc:spChg>
        <pc:picChg chg="mod ord">
          <ac:chgData name="jaygaudse6069@gmail.com" userId="S::jaygaudse6069_gmail.com#ext#@bostoninstituteofanalyti399.onmicrosoft.com::772e6284-ad1d-4d8f-ba1e-15f2cefab82f" providerId="AD" clId="Web-{AAEB9726-7A5E-00FD-D38C-4F31D167B849}" dt="2023-05-31T07:00:48.714" v="35"/>
          <ac:picMkLst>
            <pc:docMk/>
            <pc:sldMk cId="1052015915" sldId="298"/>
            <ac:picMk id="3" creationId="{83CA32FE-FFDE-B04A-0B16-9BA32BE0B3A8}"/>
          </ac:picMkLst>
        </pc:picChg>
      </pc:sldChg>
      <pc:sldChg chg="addSp delSp modSp del">
        <pc:chgData name="jaygaudse6069@gmail.com" userId="S::jaygaudse6069_gmail.com#ext#@bostoninstituteofanalyti399.onmicrosoft.com::772e6284-ad1d-4d8f-ba1e-15f2cefab82f" providerId="AD" clId="Web-{AAEB9726-7A5E-00FD-D38C-4F31D167B849}" dt="2023-05-31T07:03:22.825" v="44"/>
        <pc:sldMkLst>
          <pc:docMk/>
          <pc:sldMk cId="813904914" sldId="299"/>
        </pc:sldMkLst>
        <pc:spChg chg="add del mod">
          <ac:chgData name="jaygaudse6069@gmail.com" userId="S::jaygaudse6069_gmail.com#ext#@bostoninstituteofanalyti399.onmicrosoft.com::772e6284-ad1d-4d8f-ba1e-15f2cefab82f" providerId="AD" clId="Web-{AAEB9726-7A5E-00FD-D38C-4F31D167B849}" dt="2023-05-31T07:02:54.903" v="42"/>
          <ac:spMkLst>
            <pc:docMk/>
            <pc:sldMk cId="813904914" sldId="299"/>
            <ac:spMk id="2" creationId="{EBB9F3CD-661D-2260-23C1-D53E5644EC1C}"/>
          </ac:spMkLst>
        </pc:spChg>
        <pc:picChg chg="mod">
          <ac:chgData name="jaygaudse6069@gmail.com" userId="S::jaygaudse6069_gmail.com#ext#@bostoninstituteofanalyti399.onmicrosoft.com::772e6284-ad1d-4d8f-ba1e-15f2cefab82f" providerId="AD" clId="Web-{AAEB9726-7A5E-00FD-D38C-4F31D167B849}" dt="2023-05-31T07:03:12.466" v="43" actId="14100"/>
          <ac:picMkLst>
            <pc:docMk/>
            <pc:sldMk cId="813904914" sldId="299"/>
            <ac:picMk id="3" creationId="{37A8115D-331C-660C-9AE4-C5093C535C9B}"/>
          </ac:picMkLst>
        </pc:picChg>
      </pc:sldChg>
      <pc:sldChg chg="addSp delSp modSp new">
        <pc:chgData name="jaygaudse6069@gmail.com" userId="S::jaygaudse6069_gmail.com#ext#@bostoninstituteofanalyti399.onmicrosoft.com::772e6284-ad1d-4d8f-ba1e-15f2cefab82f" providerId="AD" clId="Web-{AAEB9726-7A5E-00FD-D38C-4F31D167B849}" dt="2023-05-31T07:09:34.425" v="81"/>
        <pc:sldMkLst>
          <pc:docMk/>
          <pc:sldMk cId="3091168040" sldId="301"/>
        </pc:sldMkLst>
        <pc:spChg chg="add del mod">
          <ac:chgData name="jaygaudse6069@gmail.com" userId="S::jaygaudse6069_gmail.com#ext#@bostoninstituteofanalyti399.onmicrosoft.com::772e6284-ad1d-4d8f-ba1e-15f2cefab82f" providerId="AD" clId="Web-{AAEB9726-7A5E-00FD-D38C-4F31D167B849}" dt="2023-05-31T07:06:00.187" v="59"/>
          <ac:spMkLst>
            <pc:docMk/>
            <pc:sldMk cId="3091168040" sldId="301"/>
            <ac:spMk id="2" creationId="{569116A5-2673-F157-8913-2315579E99E2}"/>
          </ac:spMkLst>
        </pc:spChg>
        <pc:spChg chg="add mod">
          <ac:chgData name="jaygaudse6069@gmail.com" userId="S::jaygaudse6069_gmail.com#ext#@bostoninstituteofanalyti399.onmicrosoft.com::772e6284-ad1d-4d8f-ba1e-15f2cefab82f" providerId="AD" clId="Web-{AAEB9726-7A5E-00FD-D38C-4F31D167B849}" dt="2023-05-31T07:09:34.425" v="81"/>
          <ac:spMkLst>
            <pc:docMk/>
            <pc:sldMk cId="3091168040" sldId="301"/>
            <ac:spMk id="3" creationId="{CFF834FF-DBF7-C04F-E8F1-1731356BD5C6}"/>
          </ac:spMkLst>
        </pc:spChg>
      </pc:sldChg>
      <pc:sldChg chg="new">
        <pc:chgData name="jaygaudse6069@gmail.com" userId="S::jaygaudse6069_gmail.com#ext#@bostoninstituteofanalyti399.onmicrosoft.com::772e6284-ad1d-4d8f-ba1e-15f2cefab82f" providerId="AD" clId="Web-{AAEB9726-7A5E-00FD-D38C-4F31D167B849}" dt="2023-05-31T07:11:31.895" v="110"/>
        <pc:sldMkLst>
          <pc:docMk/>
          <pc:sldMk cId="174580153" sldId="302"/>
        </pc:sldMkLst>
      </pc:sldChg>
      <pc:sldChg chg="add replId">
        <pc:chgData name="jaygaudse6069@gmail.com" userId="S::jaygaudse6069_gmail.com#ext#@bostoninstituteofanalyti399.onmicrosoft.com::772e6284-ad1d-4d8f-ba1e-15f2cefab82f" providerId="AD" clId="Web-{AAEB9726-7A5E-00FD-D38C-4F31D167B849}" dt="2023-05-31T07:12:08.536" v="111"/>
        <pc:sldMkLst>
          <pc:docMk/>
          <pc:sldMk cId="3149427604" sldId="303"/>
        </pc:sldMkLst>
      </pc:sldChg>
      <pc:sldChg chg="modSp add replId">
        <pc:chgData name="jaygaudse6069@gmail.com" userId="S::jaygaudse6069_gmail.com#ext#@bostoninstituteofanalyti399.onmicrosoft.com::772e6284-ad1d-4d8f-ba1e-15f2cefab82f" providerId="AD" clId="Web-{AAEB9726-7A5E-00FD-D38C-4F31D167B849}" dt="2023-05-31T07:12:57.147" v="114" actId="20577"/>
        <pc:sldMkLst>
          <pc:docMk/>
          <pc:sldMk cId="2952116117" sldId="304"/>
        </pc:sldMkLst>
        <pc:spChg chg="mod">
          <ac:chgData name="jaygaudse6069@gmail.com" userId="S::jaygaudse6069_gmail.com#ext#@bostoninstituteofanalyti399.onmicrosoft.com::772e6284-ad1d-4d8f-ba1e-15f2cefab82f" providerId="AD" clId="Web-{AAEB9726-7A5E-00FD-D38C-4F31D167B849}" dt="2023-05-31T07:12:57.147" v="114" actId="20577"/>
          <ac:spMkLst>
            <pc:docMk/>
            <pc:sldMk cId="2952116117" sldId="304"/>
            <ac:spMk id="3" creationId="{F475C9AF-9D59-03AE-C0F1-C37B155F644B}"/>
          </ac:spMkLst>
        </pc:spChg>
      </pc:sldChg>
    </pc:docChg>
  </pc:docChgLst>
  <pc:docChgLst>
    <pc:chgData name="Guest User" userId="S::urn:spo:anon#12bb9c270c8a06e2adebb12a476771c11d5d4ef54da76a286c505b46425cd796::" providerId="AD" clId="Web-{6F070989-95D9-339C-49BC-138F0E60CE94}"/>
    <pc:docChg chg="delSld modSld">
      <pc:chgData name="Guest User" userId="S::urn:spo:anon#12bb9c270c8a06e2adebb12a476771c11d5d4ef54da76a286c505b46425cd796::" providerId="AD" clId="Web-{6F070989-95D9-339C-49BC-138F0E60CE94}" dt="2023-09-14T20:26:11.890" v="3"/>
      <pc:docMkLst>
        <pc:docMk/>
      </pc:docMkLst>
      <pc:sldChg chg="addSp delSp modSp del mod setBg modClrScheme setClrOvrMap delDesignElem chgLayout">
        <pc:chgData name="Guest User" userId="S::urn:spo:anon#12bb9c270c8a06e2adebb12a476771c11d5d4ef54da76a286c505b46425cd796::" providerId="AD" clId="Web-{6F070989-95D9-339C-49BC-138F0E60CE94}" dt="2023-09-14T20:26:08.859" v="2"/>
        <pc:sldMkLst>
          <pc:docMk/>
          <pc:sldMk cId="4099306829" sldId="356"/>
        </pc:sldMkLst>
        <pc:spChg chg="ord">
          <ac:chgData name="Guest User" userId="S::urn:spo:anon#12bb9c270c8a06e2adebb12a476771c11d5d4ef54da76a286c505b46425cd796::" providerId="AD" clId="Web-{6F070989-95D9-339C-49BC-138F0E60CE94}" dt="2023-09-14T20:25:42.201" v="1"/>
          <ac:spMkLst>
            <pc:docMk/>
            <pc:sldMk cId="4099306829" sldId="356"/>
            <ac:spMk id="3" creationId="{1A22142C-D0F1-2209-B9C3-8B83E2C5D2C2}"/>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4" creationId="{FE304318-C8BE-796C-5C9E-C64327D328BD}"/>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5" creationId="{F94ADF8E-6840-FE6D-D63D-A515AF91B210}"/>
          </ac:spMkLst>
        </pc:spChg>
        <pc:spChg chg="add">
          <ac:chgData name="Guest User" userId="S::urn:spo:anon#12bb9c270c8a06e2adebb12a476771c11d5d4ef54da76a286c505b46425cd796::" providerId="AD" clId="Web-{6F070989-95D9-339C-49BC-138F0E60CE94}" dt="2023-09-14T20:25:42.201" v="1"/>
          <ac:spMkLst>
            <pc:docMk/>
            <pc:sldMk cId="4099306829" sldId="356"/>
            <ac:spMk id="9" creationId="{71B2258F-86CA-4D4D-8270-BC05FCDEBFB3}"/>
          </ac:spMkLst>
        </pc:spChg>
        <pc:spChg chg="del">
          <ac:chgData name="Guest User" userId="S::urn:spo:anon#12bb9c270c8a06e2adebb12a476771c11d5d4ef54da76a286c505b46425cd796::" providerId="AD" clId="Web-{6F070989-95D9-339C-49BC-138F0E60CE94}" dt="2023-09-14T20:25:33.873" v="0"/>
          <ac:spMkLst>
            <pc:docMk/>
            <pc:sldMk cId="4099306829" sldId="356"/>
            <ac:spMk id="27" creationId="{42A4FC2C-047E-45A5-965D-8E1E3BF09BC6}"/>
          </ac:spMkLst>
        </pc:spChg>
        <pc:picChg chg="mod">
          <ac:chgData name="Guest User" userId="S::urn:spo:anon#12bb9c270c8a06e2adebb12a476771c11d5d4ef54da76a286c505b46425cd796::" providerId="AD" clId="Web-{6F070989-95D9-339C-49BC-138F0E60CE94}" dt="2023-09-14T20:25:42.201" v="1"/>
          <ac:picMkLst>
            <pc:docMk/>
            <pc:sldMk cId="4099306829" sldId="356"/>
            <ac:picMk id="2" creationId="{BDB90223-5D15-41E3-9664-BD96C3BD25A2}"/>
          </ac:picMkLst>
        </pc:picChg>
        <pc:picChg chg="ord">
          <ac:chgData name="Guest User" userId="S::urn:spo:anon#12bb9c270c8a06e2adebb12a476771c11d5d4ef54da76a286c505b46425cd796::" providerId="AD" clId="Web-{6F070989-95D9-339C-49BC-138F0E60CE94}" dt="2023-09-14T20:25:42.201" v="1"/>
          <ac:picMkLst>
            <pc:docMk/>
            <pc:sldMk cId="4099306829" sldId="356"/>
            <ac:picMk id="7" creationId="{4019A7C7-4F37-4807-89DC-50EF4BBEB556}"/>
          </ac:picMkLst>
        </pc:picChg>
      </pc:sldChg>
      <pc:sldChg chg="del">
        <pc:chgData name="Guest User" userId="S::urn:spo:anon#12bb9c270c8a06e2adebb12a476771c11d5d4ef54da76a286c505b46425cd796::" providerId="AD" clId="Web-{6F070989-95D9-339C-49BC-138F0E60CE94}" dt="2023-09-14T20:26:11.890" v="3"/>
        <pc:sldMkLst>
          <pc:docMk/>
          <pc:sldMk cId="1310001096" sldId="384"/>
        </pc:sldMkLst>
      </pc:sldChg>
    </pc:docChg>
  </pc:docChgLst>
  <pc:docChgLst>
    <pc:chgData name="Guest User" userId="S::urn:spo:anon#12bb9c270c8a06e2adebb12a476771c11d5d4ef54da76a286c505b46425cd796::" providerId="AD" clId="Web-{66194EFB-2228-0C71-037B-215F513543AC}"/>
    <pc:docChg chg="modSld">
      <pc:chgData name="Guest User" userId="S::urn:spo:anon#12bb9c270c8a06e2adebb12a476771c11d5d4ef54da76a286c505b46425cd796::" providerId="AD" clId="Web-{66194EFB-2228-0C71-037B-215F513543AC}" dt="2023-08-07T16:05:58.081" v="0" actId="1076"/>
      <pc:docMkLst>
        <pc:docMk/>
      </pc:docMkLst>
      <pc:sldChg chg="modSp">
        <pc:chgData name="Guest User" userId="S::urn:spo:anon#12bb9c270c8a06e2adebb12a476771c11d5d4ef54da76a286c505b46425cd796::" providerId="AD" clId="Web-{66194EFB-2228-0C71-037B-215F513543AC}" dt="2023-08-07T16:05:58.081" v="0" actId="1076"/>
        <pc:sldMkLst>
          <pc:docMk/>
          <pc:sldMk cId="2191786966" sldId="320"/>
        </pc:sldMkLst>
        <pc:picChg chg="mod">
          <ac:chgData name="Guest User" userId="S::urn:spo:anon#12bb9c270c8a06e2adebb12a476771c11d5d4ef54da76a286c505b46425cd796::" providerId="AD" clId="Web-{66194EFB-2228-0C71-037B-215F513543AC}" dt="2023-08-07T16:05:58.081" v="0" actId="1076"/>
          <ac:picMkLst>
            <pc:docMk/>
            <pc:sldMk cId="2191786966" sldId="320"/>
            <ac:picMk id="2" creationId="{BDB90223-5D15-41E3-9664-BD96C3BD25A2}"/>
          </ac:picMkLst>
        </pc:picChg>
      </pc:sldChg>
    </pc:docChg>
  </pc:docChgLst>
  <pc:docChgLst>
    <pc:chgData name="nitinshetty9000@gmail.com" userId="S::nitinshetty9000_gmail.com#ext#@bostoninstituteofanalyti399.onmicrosoft.com::a4cbb8cf-a501-43ce-9232-35ed556394c2" providerId="AD" clId="Web-{D20282B0-2A63-5B8E-ED6E-21AC7D4BDCAC}"/>
    <pc:docChg chg="modSld">
      <pc:chgData name="nitinshetty9000@gmail.com" userId="S::nitinshetty9000_gmail.com#ext#@bostoninstituteofanalyti399.onmicrosoft.com::a4cbb8cf-a501-43ce-9232-35ed556394c2" providerId="AD" clId="Web-{D20282B0-2A63-5B8E-ED6E-21AC7D4BDCAC}" dt="2023-06-24T10:05:05.459" v="122" actId="20577"/>
      <pc:docMkLst>
        <pc:docMk/>
      </pc:docMkLst>
      <pc:sldChg chg="addSp delSp modSp mod setBg setClrOvrMap">
        <pc:chgData name="nitinshetty9000@gmail.com" userId="S::nitinshetty9000_gmail.com#ext#@bostoninstituteofanalyti399.onmicrosoft.com::a4cbb8cf-a501-43ce-9232-35ed556394c2" providerId="AD" clId="Web-{D20282B0-2A63-5B8E-ED6E-21AC7D4BDCAC}" dt="2023-06-24T10:05:05.459" v="122" actId="20577"/>
        <pc:sldMkLst>
          <pc:docMk/>
          <pc:sldMk cId="2348246817" sldId="337"/>
        </pc:sldMkLst>
        <pc:spChg chg="add del mod or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4"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0:51.309" v="75"/>
          <ac:spMkLst>
            <pc:docMk/>
            <pc:sldMk cId="2348246817" sldId="337"/>
            <ac:spMk id="12"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4" creationId="{097CD68E-23E3-4007-8847-CD0944C4F7BE}"/>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5" creationId="{E91DC736-0EF8-4F87-9146-EBF1D2EE4D3D}"/>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6" creationId="{AF2F604E-43BE-4DC3-B983-E071523364F8}"/>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8" creationId="{08C9B587-E65E-4B52-B37C-ABEBB6E8792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19" creationId="{B81933D1-5615-42C7-9C0B-4EB7105CCE2D}"/>
          </ac:spMkLst>
        </pc:spChg>
        <pc:spChg chg="add del">
          <ac:chgData name="nitinshetty9000@gmail.com" userId="S::nitinshetty9000_gmail.com#ext#@bostoninstituteofanalyti399.onmicrosoft.com::a4cbb8cf-a501-43ce-9232-35ed556394c2" providerId="AD" clId="Web-{D20282B0-2A63-5B8E-ED6E-21AC7D4BDCAC}" dt="2023-06-24T10:00:58.465" v="79"/>
          <ac:spMkLst>
            <pc:docMk/>
            <pc:sldMk cId="2348246817" sldId="337"/>
            <ac:spMk id="20"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4"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8"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1:04.934" v="83"/>
          <ac:spMkLst>
            <pc:docMk/>
            <pc:sldMk cId="2348246817" sldId="337"/>
            <ac:spMk id="30"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2"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3"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4"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6"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7"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8"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3" creationId="{6753252F-4873-4F63-801D-CC719279A7D5}"/>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5" creationId="{047C8CCB-F95D-4249-92DD-651249D3535A}"/>
          </ac:spMkLst>
        </pc:spChg>
        <pc:spChg chg="add del">
          <ac:chgData name="nitinshetty9000@gmail.com" userId="S::nitinshetty9000_gmail.com#ext#@bostoninstituteofanalyti399.onmicrosoft.com::a4cbb8cf-a501-43ce-9232-35ed556394c2" providerId="AD" clId="Web-{D20282B0-2A63-5B8E-ED6E-21AC7D4BDCAC}" dt="2023-06-24T10:02:21.125" v="92"/>
          <ac:spMkLst>
            <pc:docMk/>
            <pc:sldMk cId="2348246817" sldId="337"/>
            <ac:spMk id="47"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49"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0"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1"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52"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3"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4"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5"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7"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8"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9"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2"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3"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4"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7"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8"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2"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5" creationId="{06DA9DF9-31F7-4056-B42E-878CC92417B8}"/>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6"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8" creationId="{9B7AD9F6-8CE7-4299-8FC6-328F4DCD3FF9}"/>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9"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80" creationId="{F49775AF-8896-43EE-92C6-83497D6DC56F}"/>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2"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6" creationId="{B81933D1-5615-42C7-9C0B-4EB7105CCE2D}"/>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88" creationId="{16C5FA50-8D52-4617-AF91-5C7B1C8352F1}"/>
          </ac:spMkLst>
        </pc:spChg>
        <pc:spChg chg="add mod">
          <ac:chgData name="nitinshetty9000@gmail.com" userId="S::nitinshetty9000_gmail.com#ext#@bostoninstituteofanalyti399.onmicrosoft.com::a4cbb8cf-a501-43ce-9232-35ed556394c2" providerId="AD" clId="Web-{D20282B0-2A63-5B8E-ED6E-21AC7D4BDCAC}" dt="2023-06-24T10:05:05.459" v="122" actId="20577"/>
          <ac:spMkLst>
            <pc:docMk/>
            <pc:sldMk cId="2348246817" sldId="337"/>
            <ac:spMk id="89" creationId="{B56E3493-F35C-66B7-19CB-C3B8BB301380}"/>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90" creationId="{E223798C-12AD-4B0C-A50C-D676347D67CF}"/>
          </ac:spMkLst>
        </pc:spChg>
        <pc:grpChg chg="add del">
          <ac:chgData name="nitinshetty9000@gmail.com" userId="S::nitinshetty9000_gmail.com#ext#@bostoninstituteofanalyti399.onmicrosoft.com::a4cbb8cf-a501-43ce-9232-35ed556394c2" providerId="AD" clId="Web-{D20282B0-2A63-5B8E-ED6E-21AC7D4BDCAC}" dt="2023-06-24T10:01:02.231" v="81"/>
          <ac:grpSpMkLst>
            <pc:docMk/>
            <pc:sldMk cId="2348246817" sldId="337"/>
            <ac:grpSpMk id="25" creationId="{032D8612-31EB-44CF-A1D0-14FD4C705424}"/>
          </ac:grpSpMkLst>
        </pc:grpChg>
        <pc:grpChg chg="add del">
          <ac:chgData name="nitinshetty9000@gmail.com" userId="S::nitinshetty9000_gmail.com#ext#@bostoninstituteofanalyti399.onmicrosoft.com::a4cbb8cf-a501-43ce-9232-35ed556394c2" providerId="AD" clId="Web-{D20282B0-2A63-5B8E-ED6E-21AC7D4BDCAC}" dt="2023-06-24T10:03:19.596" v="110"/>
          <ac:grpSpMkLst>
            <pc:docMk/>
            <pc:sldMk cId="2348246817" sldId="337"/>
            <ac:grpSpMk id="84" creationId="{032D8612-31EB-44CF-A1D0-14FD4C705424}"/>
          </ac:grpSpMkLst>
        </pc:grpChg>
        <pc:graphicFrameChg chg="add del">
          <ac:chgData name="nitinshetty9000@gmail.com" userId="S::nitinshetty9000_gmail.com#ext#@bostoninstituteofanalyti399.onmicrosoft.com::a4cbb8cf-a501-43ce-9232-35ed556394c2" providerId="AD" clId="Web-{D20282B0-2A63-5B8E-ED6E-21AC7D4BDCAC}" dt="2023-06-24T10:02:34.422" v="96"/>
          <ac:graphicFrameMkLst>
            <pc:docMk/>
            <pc:sldMk cId="2348246817" sldId="337"/>
            <ac:graphicFrameMk id="40" creationId="{3B99E645-10DE-B77B-0B07-5C77A75ACFF1}"/>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38.204" v="98"/>
          <ac:graphicFrameMkLst>
            <pc:docMk/>
            <pc:sldMk cId="2348246817" sldId="337"/>
            <ac:graphicFrameMk id="60" creationId="{29C5138C-8A5C-13F3-6826-8CBE61FC8BDE}"/>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47.173" v="100"/>
          <ac:graphicFrameMkLst>
            <pc:docMk/>
            <pc:sldMk cId="2348246817" sldId="337"/>
            <ac:graphicFrameMk id="65" creationId="{573AAEDD-B8EC-AC31-3FE7-6E848F24285F}"/>
          </ac:graphicFrameMkLst>
        </pc:graphicFrameChg>
        <pc:picChg chg="del mod">
          <ac:chgData name="nitinshetty9000@gmail.com" userId="S::nitinshetty9000_gmail.com#ext#@bostoninstituteofanalyti399.onmicrosoft.com::a4cbb8cf-a501-43ce-9232-35ed556394c2" providerId="AD" clId="Web-{D20282B0-2A63-5B8E-ED6E-21AC7D4BDCAC}" dt="2023-06-24T10:00:37.590" v="73"/>
          <ac:picMkLst>
            <pc:docMk/>
            <pc:sldMk cId="2348246817" sldId="337"/>
            <ac:picMk id="2" creationId="{BDB90223-5D15-41E3-9664-BD96C3BD25A2}"/>
          </ac:picMkLst>
        </pc:picChg>
        <pc:picChg chg="add mod ord modCrop">
          <ac:chgData name="nitinshetty9000@gmail.com" userId="S::nitinshetty9000_gmail.com#ext#@bostoninstituteofanalyti399.onmicrosoft.com::a4cbb8cf-a501-43ce-9232-35ed556394c2" providerId="AD" clId="Web-{D20282B0-2A63-5B8E-ED6E-21AC7D4BDCAC}" dt="2023-06-24T10:04:12.317" v="116" actId="14100"/>
          <ac:picMkLst>
            <pc:docMk/>
            <pc:sldMk cId="2348246817" sldId="337"/>
            <ac:picMk id="3" creationId="{09248B0A-ADDB-7BF2-8379-993E18299B8D}"/>
          </ac:picMkLst>
        </pc:picChg>
        <pc:picChg chg="del">
          <ac:chgData name="nitinshetty9000@gmail.com" userId="S::nitinshetty9000_gmail.com#ext#@bostoninstituteofanalyti399.onmicrosoft.com::a4cbb8cf-a501-43ce-9232-35ed556394c2" providerId="AD" clId="Web-{D20282B0-2A63-5B8E-ED6E-21AC7D4BDCAC}" dt="2023-06-24T09:46:54.104" v="1"/>
          <ac:picMkLst>
            <pc:docMk/>
            <pc:sldMk cId="2348246817" sldId="337"/>
            <ac:picMk id="5" creationId="{174A789E-6956-12D8-EA3F-326B30980A35}"/>
          </ac:picMkLst>
        </pc:picChg>
        <pc:picChg chg="ord">
          <ac:chgData name="nitinshetty9000@gmail.com" userId="S::nitinshetty9000_gmail.com#ext#@bostoninstituteofanalyti399.onmicrosoft.com::a4cbb8cf-a501-43ce-9232-35ed556394c2" providerId="AD" clId="Web-{D20282B0-2A63-5B8E-ED6E-21AC7D4BDCAC}" dt="2023-06-24T10:01:07.903" v="86"/>
          <ac:picMkLst>
            <pc:docMk/>
            <pc:sldMk cId="2348246817" sldId="337"/>
            <ac:picMk id="7" creationId="{4019A7C7-4F37-4807-89DC-50EF4BBEB556}"/>
          </ac:picMkLst>
        </pc:pic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1"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2" creationId="{D891E407-403B-4764-86C9-33A56D3BCAA3}"/>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69"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70" creationId="{D891E407-403B-4764-86C9-33A56D3BCAA3}"/>
          </ac:cxnSpMkLst>
        </pc:cxnChg>
      </pc:sldChg>
    </pc:docChg>
  </pc:docChgLst>
  <pc:docChgLst>
    <pc:chgData name="jaygaudse6069@gmail.com" userId="S::jaygaudse6069_gmail.com#ext#@bostoninstituteofanalyti399.onmicrosoft.com::772e6284-ad1d-4d8f-ba1e-15f2cefab82f" providerId="AD" clId="Web-{86FF1B0D-6EB9-D066-0E2C-0C09927B2B60}"/>
    <pc:docChg chg="modSld">
      <pc:chgData name="jaygaudse6069@gmail.com" userId="S::jaygaudse6069_gmail.com#ext#@bostoninstituteofanalyti399.onmicrosoft.com::772e6284-ad1d-4d8f-ba1e-15f2cefab82f" providerId="AD" clId="Web-{86FF1B0D-6EB9-D066-0E2C-0C09927B2B60}" dt="2023-05-31T18:58:10.815" v="46" actId="20577"/>
      <pc:docMkLst>
        <pc:docMk/>
      </pc:docMkLst>
      <pc:sldChg chg="delSp modSp">
        <pc:chgData name="jaygaudse6069@gmail.com" userId="S::jaygaudse6069_gmail.com#ext#@bostoninstituteofanalyti399.onmicrosoft.com::772e6284-ad1d-4d8f-ba1e-15f2cefab82f" providerId="AD" clId="Web-{86FF1B0D-6EB9-D066-0E2C-0C09927B2B60}" dt="2023-05-31T18:43:53.844" v="16" actId="14100"/>
        <pc:sldMkLst>
          <pc:docMk/>
          <pc:sldMk cId="1252571269" sldId="270"/>
        </pc:sldMkLst>
        <pc:spChg chg="mod">
          <ac:chgData name="jaygaudse6069@gmail.com" userId="S::jaygaudse6069_gmail.com#ext#@bostoninstituteofanalyti399.onmicrosoft.com::772e6284-ad1d-4d8f-ba1e-15f2cefab82f" providerId="AD" clId="Web-{86FF1B0D-6EB9-D066-0E2C-0C09927B2B60}" dt="2023-05-31T18:43:53.844" v="16"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86FF1B0D-6EB9-D066-0E2C-0C09927B2B60}" dt="2023-05-31T18:43:24.640" v="10" actId="14100"/>
          <ac:spMkLst>
            <pc:docMk/>
            <pc:sldMk cId="1252571269" sldId="270"/>
            <ac:spMk id="9" creationId="{D06B6D32-CF6D-87A2-53F6-EB0CD37F4A42}"/>
          </ac:spMkLst>
        </pc:spChg>
        <pc:picChg chg="del">
          <ac:chgData name="jaygaudse6069@gmail.com" userId="S::jaygaudse6069_gmail.com#ext#@bostoninstituteofanalyti399.onmicrosoft.com::772e6284-ad1d-4d8f-ba1e-15f2cefab82f" providerId="AD" clId="Web-{86FF1B0D-6EB9-D066-0E2C-0C09927B2B60}" dt="2023-05-31T18:42:35.310" v="2"/>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86FF1B0D-6EB9-D066-0E2C-0C09927B2B60}" dt="2023-05-31T18:42:40.310" v="3"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86FF1B0D-6EB9-D066-0E2C-0C09927B2B60}" dt="2023-05-31T18:42:50.483" v="5" actId="1076"/>
          <ac:picMkLst>
            <pc:docMk/>
            <pc:sldMk cId="1252571269" sldId="270"/>
            <ac:picMk id="7" creationId="{4019A7C7-4F37-4807-89DC-50EF4BBEB556}"/>
          </ac:picMkLst>
        </pc:picChg>
      </pc:sldChg>
      <pc:sldChg chg="addSp modSp">
        <pc:chgData name="jaygaudse6069@gmail.com" userId="S::jaygaudse6069_gmail.com#ext#@bostoninstituteofanalyti399.onmicrosoft.com::772e6284-ad1d-4d8f-ba1e-15f2cefab82f" providerId="AD" clId="Web-{86FF1B0D-6EB9-D066-0E2C-0C09927B2B60}" dt="2023-05-31T18:55:30.481" v="29" actId="1076"/>
        <pc:sldMkLst>
          <pc:docMk/>
          <pc:sldMk cId="1756244935" sldId="281"/>
        </pc:sldMkLst>
        <pc:spChg chg="add mod">
          <ac:chgData name="jaygaudse6069@gmail.com" userId="S::jaygaudse6069_gmail.com#ext#@bostoninstituteofanalyti399.onmicrosoft.com::772e6284-ad1d-4d8f-ba1e-15f2cefab82f" providerId="AD" clId="Web-{86FF1B0D-6EB9-D066-0E2C-0C09927B2B60}" dt="2023-05-31T18:55:16.902" v="28" actId="14100"/>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86FF1B0D-6EB9-D066-0E2C-0C09927B2B60}" dt="2023-05-31T18:54:43.526" v="24" actId="20577"/>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86FF1B0D-6EB9-D066-0E2C-0C09927B2B60}" dt="2023-05-31T18:55:30.481" v="29" actId="1076"/>
          <ac:picMkLst>
            <pc:docMk/>
            <pc:sldMk cId="1756244935" sldId="281"/>
            <ac:picMk id="7" creationId="{4019A7C7-4F37-4807-89DC-50EF4BBEB556}"/>
          </ac:picMkLst>
        </pc:picChg>
      </pc:sldChg>
      <pc:sldChg chg="modSp">
        <pc:chgData name="jaygaudse6069@gmail.com" userId="S::jaygaudse6069_gmail.com#ext#@bostoninstituteofanalyti399.onmicrosoft.com::772e6284-ad1d-4d8f-ba1e-15f2cefab82f" providerId="AD" clId="Web-{86FF1B0D-6EB9-D066-0E2C-0C09927B2B60}" dt="2023-05-31T18:58:10.815" v="46" actId="20577"/>
        <pc:sldMkLst>
          <pc:docMk/>
          <pc:sldMk cId="3559273396" sldId="305"/>
        </pc:sldMkLst>
        <pc:spChg chg="mod">
          <ac:chgData name="jaygaudse6069@gmail.com" userId="S::jaygaudse6069_gmail.com#ext#@bostoninstituteofanalyti399.onmicrosoft.com::772e6284-ad1d-4d8f-ba1e-15f2cefab82f" providerId="AD" clId="Web-{86FF1B0D-6EB9-D066-0E2C-0C09927B2B60}" dt="2023-05-31T18:58:10.815" v="46" actId="20577"/>
          <ac:spMkLst>
            <pc:docMk/>
            <pc:sldMk cId="3559273396" sldId="305"/>
            <ac:spMk id="4" creationId="{610A72D7-8611-9701-960C-4D6B9B223C38}"/>
          </ac:spMkLst>
        </pc:spChg>
      </pc:sldChg>
      <pc:sldChg chg="modSp">
        <pc:chgData name="jaygaudse6069@gmail.com" userId="S::jaygaudse6069_gmail.com#ext#@bostoninstituteofanalyti399.onmicrosoft.com::772e6284-ad1d-4d8f-ba1e-15f2cefab82f" providerId="AD" clId="Web-{86FF1B0D-6EB9-D066-0E2C-0C09927B2B60}" dt="2023-05-31T18:56:30.452" v="33" actId="20577"/>
        <pc:sldMkLst>
          <pc:docMk/>
          <pc:sldMk cId="859933508" sldId="307"/>
        </pc:sldMkLst>
        <pc:spChg chg="mod">
          <ac:chgData name="jaygaudse6069@gmail.com" userId="S::jaygaudse6069_gmail.com#ext#@bostoninstituteofanalyti399.onmicrosoft.com::772e6284-ad1d-4d8f-ba1e-15f2cefab82f" providerId="AD" clId="Web-{86FF1B0D-6EB9-D066-0E2C-0C09927B2B60}" dt="2023-05-31T18:56:30.452" v="33" actId="20577"/>
          <ac:spMkLst>
            <pc:docMk/>
            <pc:sldMk cId="859933508" sldId="307"/>
            <ac:spMk id="5" creationId="{A6AC1149-7024-A0EC-BA8D-C498B1A7C028}"/>
          </ac:spMkLst>
        </pc:spChg>
      </pc:sldChg>
    </pc:docChg>
  </pc:docChgLst>
  <pc:docChgLst>
    <pc:chgData name="Guest User" userId="S::urn:spo:anon#d41d6a69044f57f4c643a70c668809c060233706aa7abf4301dc3cbb37044801::" providerId="AD" clId="Web-{7D4E69BF-E051-B9BF-37DA-5A5A43329996}"/>
    <pc:docChg chg="addSld delSld modSld">
      <pc:chgData name="Guest User" userId="S::urn:spo:anon#d41d6a69044f57f4c643a70c668809c060233706aa7abf4301dc3cbb37044801::" providerId="AD" clId="Web-{7D4E69BF-E051-B9BF-37DA-5A5A43329996}" dt="2023-06-19T06:28:11.931" v="175"/>
      <pc:docMkLst>
        <pc:docMk/>
      </pc:docMkLst>
      <pc:sldChg chg="addSp modSp add del">
        <pc:chgData name="Guest User" userId="S::urn:spo:anon#d41d6a69044f57f4c643a70c668809c060233706aa7abf4301dc3cbb37044801::" providerId="AD" clId="Web-{7D4E69BF-E051-B9BF-37DA-5A5A43329996}" dt="2023-06-19T06:25:06.158" v="149" actId="20577"/>
        <pc:sldMkLst>
          <pc:docMk/>
          <pc:sldMk cId="1601312262" sldId="317"/>
        </pc:sldMkLst>
        <pc:spChg chg="add">
          <ac:chgData name="Guest User" userId="S::urn:spo:anon#d41d6a69044f57f4c643a70c668809c060233706aa7abf4301dc3cbb37044801::" providerId="AD" clId="Web-{7D4E69BF-E051-B9BF-37DA-5A5A43329996}" dt="2023-06-19T06:16:03.528" v="4"/>
          <ac:spMkLst>
            <pc:docMk/>
            <pc:sldMk cId="1601312262" sldId="317"/>
            <ac:spMk id="3" creationId="{6A0426AE-5F4F-28F0-64F6-1621360722B4}"/>
          </ac:spMkLst>
        </pc:spChg>
        <pc:spChg chg="mod">
          <ac:chgData name="Guest User" userId="S::urn:spo:anon#d41d6a69044f57f4c643a70c668809c060233706aa7abf4301dc3cbb37044801::" providerId="AD" clId="Web-{7D4E69BF-E051-B9BF-37DA-5A5A43329996}" dt="2023-06-19T06:23:40.373" v="137" actId="20577"/>
          <ac:spMkLst>
            <pc:docMk/>
            <pc:sldMk cId="1601312262" sldId="317"/>
            <ac:spMk id="4" creationId="{402702B7-9209-9C00-6B23-C87447F1A640}"/>
          </ac:spMkLst>
        </pc:spChg>
        <pc:spChg chg="mod">
          <ac:chgData name="Guest User" userId="S::urn:spo:anon#d41d6a69044f57f4c643a70c668809c060233706aa7abf4301dc3cbb37044801::" providerId="AD" clId="Web-{7D4E69BF-E051-B9BF-37DA-5A5A43329996}" dt="2023-06-19T06:25:06.158" v="149" actId="20577"/>
          <ac:spMkLst>
            <pc:docMk/>
            <pc:sldMk cId="1601312262" sldId="317"/>
            <ac:spMk id="8" creationId="{E35BD990-E826-3680-13E0-410C1E9DDC10}"/>
          </ac:spMkLst>
        </pc:spChg>
      </pc:sldChg>
      <pc:sldChg chg="delSp modSp add replId">
        <pc:chgData name="Guest User" userId="S::urn:spo:anon#d41d6a69044f57f4c643a70c668809c060233706aa7abf4301dc3cbb37044801::" providerId="AD" clId="Web-{7D4E69BF-E051-B9BF-37DA-5A5A43329996}" dt="2023-06-19T06:28:11.931" v="175"/>
        <pc:sldMkLst>
          <pc:docMk/>
          <pc:sldMk cId="1460273554" sldId="327"/>
        </pc:sldMkLst>
        <pc:spChg chg="del mod">
          <ac:chgData name="Guest User" userId="S::urn:spo:anon#d41d6a69044f57f4c643a70c668809c060233706aa7abf4301dc3cbb37044801::" providerId="AD" clId="Web-{7D4E69BF-E051-B9BF-37DA-5A5A43329996}" dt="2023-06-19T06:28:11.931" v="175"/>
          <ac:spMkLst>
            <pc:docMk/>
            <pc:sldMk cId="1460273554" sldId="327"/>
            <ac:spMk id="3" creationId="{6C46F37E-2D3A-1BB5-F9C9-7B9EE9A50A1C}"/>
          </ac:spMkLst>
        </pc:spChg>
        <pc:spChg chg="mod">
          <ac:chgData name="Guest User" userId="S::urn:spo:anon#d41d6a69044f57f4c643a70c668809c060233706aa7abf4301dc3cbb37044801::" providerId="AD" clId="Web-{7D4E69BF-E051-B9BF-37DA-5A5A43329996}" dt="2023-06-19T06:25:25.878" v="160" actId="20577"/>
          <ac:spMkLst>
            <pc:docMk/>
            <pc:sldMk cId="1460273554" sldId="327"/>
            <ac:spMk id="4" creationId="{B56E3493-F35C-66B7-19CB-C3B8BB301380}"/>
          </ac:spMkLst>
        </pc:spChg>
      </pc:sldChg>
      <pc:sldChg chg="new del">
        <pc:chgData name="Guest User" userId="S::urn:spo:anon#d41d6a69044f57f4c643a70c668809c060233706aa7abf4301dc3cbb37044801::" providerId="AD" clId="Web-{7D4E69BF-E051-B9BF-37DA-5A5A43329996}" dt="2023-06-19T06:21:08.477" v="9"/>
        <pc:sldMkLst>
          <pc:docMk/>
          <pc:sldMk cId="68266553" sldId="328"/>
        </pc:sldMkLst>
      </pc:sldChg>
      <pc:sldChg chg="new del">
        <pc:chgData name="Guest User" userId="S::urn:spo:anon#d41d6a69044f57f4c643a70c668809c060233706aa7abf4301dc3cbb37044801::" providerId="AD" clId="Web-{7D4E69BF-E051-B9BF-37DA-5A5A43329996}" dt="2023-06-19T06:20:58.305" v="7"/>
        <pc:sldMkLst>
          <pc:docMk/>
          <pc:sldMk cId="433350815" sldId="328"/>
        </pc:sldMkLst>
      </pc:sldChg>
    </pc:docChg>
  </pc:docChgLst>
  <pc:docChgLst>
    <pc:chgData name="Guest User" userId="S::urn:spo:anon#12bb9c270c8a06e2adebb12a476771c11d5d4ef54da76a286c505b46425cd796::" providerId="AD" clId="Web-{6C0AA7E7-B2AC-19B3-D932-80EEC480C900}"/>
    <pc:docChg chg="addSld delSld sldOrd">
      <pc:chgData name="Guest User" userId="S::urn:spo:anon#12bb9c270c8a06e2adebb12a476771c11d5d4ef54da76a286c505b46425cd796::" providerId="AD" clId="Web-{6C0AA7E7-B2AC-19B3-D932-80EEC480C900}" dt="2023-11-06T17:37:51.130" v="2"/>
      <pc:docMkLst>
        <pc:docMk/>
      </pc:docMkLst>
      <pc:sldChg chg="ord">
        <pc:chgData name="Guest User" userId="S::urn:spo:anon#12bb9c270c8a06e2adebb12a476771c11d5d4ef54da76a286c505b46425cd796::" providerId="AD" clId="Web-{6C0AA7E7-B2AC-19B3-D932-80EEC480C900}" dt="2023-11-06T17:37:51.130" v="2"/>
        <pc:sldMkLst>
          <pc:docMk/>
          <pc:sldMk cId="1156615313" sldId="397"/>
        </pc:sldMkLst>
      </pc:sldChg>
      <pc:sldChg chg="del">
        <pc:chgData name="Guest User" userId="S::urn:spo:anon#12bb9c270c8a06e2adebb12a476771c11d5d4ef54da76a286c505b46425cd796::" providerId="AD" clId="Web-{6C0AA7E7-B2AC-19B3-D932-80EEC480C900}" dt="2023-11-06T17:37:47.021" v="1"/>
        <pc:sldMkLst>
          <pc:docMk/>
          <pc:sldMk cId="1890947825" sldId="398"/>
        </pc:sldMkLst>
      </pc:sldChg>
      <pc:sldChg chg="add replId">
        <pc:chgData name="Guest User" userId="S::urn:spo:anon#12bb9c270c8a06e2adebb12a476771c11d5d4ef54da76a286c505b46425cd796::" providerId="AD" clId="Web-{6C0AA7E7-B2AC-19B3-D932-80EEC480C900}" dt="2023-11-06T17:37:41.583" v="0"/>
        <pc:sldMkLst>
          <pc:docMk/>
          <pc:sldMk cId="3271765712" sldId="399"/>
        </pc:sldMkLst>
      </pc:sldChg>
    </pc:docChg>
  </pc:docChgLst>
  <pc:docChgLst>
    <pc:chgData name="bhushsportsholic@gmail.com" userId="S::bhushsportsholic_gmail.com#ext#@bostoninstituteofanalyti399.onmicrosoft.com::7cc4be64-8f4b-4ec0-99b2-cf10887bc0c4" providerId="AD" clId="Web-{B7EBFCBB-5E19-32C3-AA47-C85D5AAFAFE3}"/>
    <pc:docChg chg="addSld">
      <pc:chgData name="bhushsportsholic@gmail.com" userId="S::bhushsportsholic_gmail.com#ext#@bostoninstituteofanalyti399.onmicrosoft.com::7cc4be64-8f4b-4ec0-99b2-cf10887bc0c4" providerId="AD" clId="Web-{B7EBFCBB-5E19-32C3-AA47-C85D5AAFAFE3}" dt="2023-08-24T08:14:12.891" v="0"/>
      <pc:docMkLst>
        <pc:docMk/>
      </pc:docMkLst>
      <pc:sldChg chg="new">
        <pc:chgData name="bhushsportsholic@gmail.com" userId="S::bhushsportsholic_gmail.com#ext#@bostoninstituteofanalyti399.onmicrosoft.com::7cc4be64-8f4b-4ec0-99b2-cf10887bc0c4" providerId="AD" clId="Web-{B7EBFCBB-5E19-32C3-AA47-C85D5AAFAFE3}" dt="2023-08-24T08:14:12.891" v="0"/>
        <pc:sldMkLst>
          <pc:docMk/>
          <pc:sldMk cId="2304131521" sldId="361"/>
        </pc:sldMkLst>
      </pc:sldChg>
    </pc:docChg>
  </pc:docChgLst>
  <pc:docChgLst>
    <pc:chgData name="Guest User" userId="S::urn:spo:anon#d41d6a69044f57f4c643a70c668809c060233706aa7abf4301dc3cbb37044801::" providerId="AD" clId="Web-{71FC2BA9-F019-0E13-B887-603167192011}"/>
    <pc:docChg chg="addSld">
      <pc:chgData name="Guest User" userId="S::urn:spo:anon#d41d6a69044f57f4c643a70c668809c060233706aa7abf4301dc3cbb37044801::" providerId="AD" clId="Web-{71FC2BA9-F019-0E13-B887-603167192011}" dt="2023-11-06T17:14:37.743" v="0"/>
      <pc:docMkLst>
        <pc:docMk/>
      </pc:docMkLst>
      <pc:sldChg chg="new">
        <pc:chgData name="Guest User" userId="S::urn:spo:anon#d41d6a69044f57f4c643a70c668809c060233706aa7abf4301dc3cbb37044801::" providerId="AD" clId="Web-{71FC2BA9-F019-0E13-B887-603167192011}" dt="2023-11-06T17:14:37.743" v="0"/>
        <pc:sldMkLst>
          <pc:docMk/>
          <pc:sldMk cId="1890947825" sldId="398"/>
        </pc:sldMkLst>
      </pc:sldChg>
    </pc:docChg>
  </pc:docChgLst>
  <pc:docChgLst>
    <pc:chgData name="Guest User" userId="S::urn:spo:anon#09110c10281c4919f40aec95e465d07fcdda95fcf0ba7fb6491ccd3d85db0de7::" providerId="AD" clId="Web-{665135F3-7766-7E02-069E-313BFE4B69B7}"/>
    <pc:docChg chg="mod addSld delSld modSld sldOrd addMainMaster delMainMaster modMainMaster setSldSz">
      <pc:chgData name="Guest User" userId="S::urn:spo:anon#09110c10281c4919f40aec95e465d07fcdda95fcf0ba7fb6491ccd3d85db0de7::" providerId="AD" clId="Web-{665135F3-7766-7E02-069E-313BFE4B69B7}" dt="2023-08-26T08:59:02.907" v="47"/>
      <pc:docMkLst>
        <pc:docMk/>
      </pc:docMkLst>
      <pc:sldChg chg="addSp delSp modSp mod setBg modClrScheme chgLayout">
        <pc:chgData name="Guest User" userId="S::urn:spo:anon#09110c10281c4919f40aec95e465d07fcdda95fcf0ba7fb6491ccd3d85db0de7::" providerId="AD" clId="Web-{665135F3-7766-7E02-069E-313BFE4B69B7}" dt="2023-08-26T08:58:38.968" v="46"/>
        <pc:sldMkLst>
          <pc:docMk/>
          <pc:sldMk cId="2341085596" sldId="257"/>
        </pc:sldMkLst>
        <pc:spChg chg="add del mod">
          <ac:chgData name="Guest User" userId="S::urn:spo:anon#09110c10281c4919f40aec95e465d07fcdda95fcf0ba7fb6491ccd3d85db0de7::" providerId="AD" clId="Web-{665135F3-7766-7E02-069E-313BFE4B69B7}" dt="2023-08-26T08:58:05.280" v="44"/>
          <ac:spMkLst>
            <pc:docMk/>
            <pc:sldMk cId="2341085596" sldId="257"/>
            <ac:spMk id="10" creationId="{42A4FC2C-047E-45A5-965D-8E1E3BF09BC6}"/>
          </ac:spMkLst>
        </pc:spChg>
        <pc:spChg chg="add del">
          <ac:chgData name="Guest User" userId="S::urn:spo:anon#09110c10281c4919f40aec95e465d07fcdda95fcf0ba7fb6491ccd3d85db0de7::" providerId="AD" clId="Web-{665135F3-7766-7E02-069E-313BFE4B69B7}" dt="2023-08-26T08:58:05.264" v="43"/>
          <ac:spMkLst>
            <pc:docMk/>
            <pc:sldMk cId="2341085596" sldId="257"/>
            <ac:spMk id="15"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7" creationId="{E2384209-CB15-4CDF-9D31-C44FD9A3F20D}"/>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8" creationId="{AB8C311F-7253-4AED-9701-7FC0708C41C7}"/>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9" creationId="{2633B3B5-CC90-43F0-8714-D31D1F3F0209}"/>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21" creationId="{A8D57A06-A426-446D-B02C-A2DC6B62E45E}"/>
          </ac:spMkLst>
        </pc:spChg>
        <pc:picChg chg="mod">
          <ac:chgData name="Guest User" userId="S::urn:spo:anon#09110c10281c4919f40aec95e465d07fcdda95fcf0ba7fb6491ccd3d85db0de7::" providerId="AD" clId="Web-{665135F3-7766-7E02-069E-313BFE4B69B7}" dt="2023-08-26T08:58:38.515" v="45"/>
          <ac:picMkLst>
            <pc:docMk/>
            <pc:sldMk cId="2341085596" sldId="257"/>
            <ac:picMk id="5" creationId="{9DF61CB4-EFD8-4FB2-AC1D-5731103B6470}"/>
          </ac:picMkLst>
        </pc:picChg>
      </pc:sldChg>
      <pc:sldChg chg="modSp mod ord modClrScheme chgLayout">
        <pc:chgData name="Guest User" userId="S::urn:spo:anon#09110c10281c4919f40aec95e465d07fcdda95fcf0ba7fb6491ccd3d85db0de7::" providerId="AD" clId="Web-{665135F3-7766-7E02-069E-313BFE4B69B7}" dt="2023-08-26T08:58:38.968" v="46"/>
        <pc:sldMkLst>
          <pc:docMk/>
          <pc:sldMk cId="379552423" sldId="333"/>
        </pc:sldMkLst>
        <pc:spChg chg="mod">
          <ac:chgData name="Guest User" userId="S::urn:spo:anon#09110c10281c4919f40aec95e465d07fcdda95fcf0ba7fb6491ccd3d85db0de7::" providerId="AD" clId="Web-{665135F3-7766-7E02-069E-313BFE4B69B7}" dt="2023-08-26T08:58:38.515" v="45"/>
          <ac:spMkLst>
            <pc:docMk/>
            <pc:sldMk cId="379552423" sldId="333"/>
            <ac:spMk id="4" creationId="{B56E3493-F35C-66B7-19CB-C3B8BB301380}"/>
          </ac:spMkLst>
        </pc:spChg>
        <pc:spChg chg="mod">
          <ac:chgData name="Guest User" userId="S::urn:spo:anon#09110c10281c4919f40aec95e465d07fcdda95fcf0ba7fb6491ccd3d85db0de7::" providerId="AD" clId="Web-{665135F3-7766-7E02-069E-313BFE4B69B7}" dt="2023-08-26T08:58:38.515" v="45"/>
          <ac:spMkLst>
            <pc:docMk/>
            <pc:sldMk cId="379552423" sldId="333"/>
            <ac:spMk id="6" creationId="{2FCBF0B7-94AB-BD25-B9D7-E5A88529D971}"/>
          </ac:spMkLst>
        </pc:spChg>
        <pc:spChg chg="mod">
          <ac:chgData name="Guest User" userId="S::urn:spo:anon#09110c10281c4919f40aec95e465d07fcdda95fcf0ba7fb6491ccd3d85db0de7::" providerId="AD" clId="Web-{665135F3-7766-7E02-069E-313BFE4B69B7}" dt="2023-08-26T08:58:38.515" v="45"/>
          <ac:spMkLst>
            <pc:docMk/>
            <pc:sldMk cId="379552423" sldId="333"/>
            <ac:spMk id="8" creationId="{E35BD990-E826-3680-13E0-410C1E9DDC10}"/>
          </ac:spMkLst>
        </pc:spChg>
        <pc:picChg chg="mod">
          <ac:chgData name="Guest User" userId="S::urn:spo:anon#09110c10281c4919f40aec95e465d07fcdda95fcf0ba7fb6491ccd3d85db0de7::" providerId="AD" clId="Web-{665135F3-7766-7E02-069E-313BFE4B69B7}" dt="2023-08-26T08:58:38.515" v="45"/>
          <ac:picMkLst>
            <pc:docMk/>
            <pc:sldMk cId="379552423" sldId="333"/>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379552423" sldId="333"/>
            <ac:picMk id="7" creationId="{4019A7C7-4F37-4807-89DC-50EF4BBEB556}"/>
          </ac:picMkLst>
        </pc:picChg>
      </pc:sldChg>
      <pc:sldChg chg="addSp delSp modSp mod setBg modClrScheme chgLayout">
        <pc:chgData name="Guest User" userId="S::urn:spo:anon#09110c10281c4919f40aec95e465d07fcdda95fcf0ba7fb6491ccd3d85db0de7::" providerId="AD" clId="Web-{665135F3-7766-7E02-069E-313BFE4B69B7}" dt="2023-08-26T08:58:38.968" v="46"/>
        <pc:sldMkLst>
          <pc:docMk/>
          <pc:sldMk cId="4099306829" sldId="356"/>
        </pc:sldMkLst>
        <pc:spChg chg="add del">
          <ac:chgData name="Guest User" userId="S::urn:spo:anon#09110c10281c4919f40aec95e465d07fcdda95fcf0ba7fb6491ccd3d85db0de7::" providerId="AD" clId="Web-{665135F3-7766-7E02-069E-313BFE4B69B7}" dt="2023-08-26T08:49:39.730" v="8"/>
          <ac:spMkLst>
            <pc:docMk/>
            <pc:sldMk cId="4099306829" sldId="356"/>
            <ac:spMk id="12" creationId="{E2BA2BD9-7B54-4190-8F06-3EF3658A0020}"/>
          </ac:spMkLst>
        </pc:spChg>
        <pc:spChg chg="add del">
          <ac:chgData name="Guest User" userId="S::urn:spo:anon#09110c10281c4919f40aec95e465d07fcdda95fcf0ba7fb6491ccd3d85db0de7::" providerId="AD" clId="Web-{665135F3-7766-7E02-069E-313BFE4B69B7}" dt="2023-08-26T08:55:00.023" v="31"/>
          <ac:spMkLst>
            <pc:docMk/>
            <pc:sldMk cId="4099306829" sldId="356"/>
            <ac:spMk id="17"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4099306829" sldId="356"/>
            <ac:spMk id="22" creationId="{42A4FC2C-047E-45A5-965D-8E1E3BF09BC6}"/>
          </ac:spMkLst>
        </pc:spChg>
        <pc:picChg chg="mod">
          <ac:chgData name="Guest User" userId="S::urn:spo:anon#09110c10281c4919f40aec95e465d07fcdda95fcf0ba7fb6491ccd3d85db0de7::" providerId="AD" clId="Web-{665135F3-7766-7E02-069E-313BFE4B69B7}" dt="2023-08-26T08:58:38.515" v="45"/>
          <ac:picMkLst>
            <pc:docMk/>
            <pc:sldMk cId="4099306829" sldId="356"/>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4099306829" sldId="356"/>
            <ac:picMk id="7" creationId="{4019A7C7-4F37-4807-89DC-50EF4BBEB556}"/>
          </ac:picMkLst>
        </pc:picChg>
      </pc:sldChg>
      <pc:sldChg chg="new del">
        <pc:chgData name="Guest User" userId="S::urn:spo:anon#09110c10281c4919f40aec95e465d07fcdda95fcf0ba7fb6491ccd3d85db0de7::" providerId="AD" clId="Web-{665135F3-7766-7E02-069E-313BFE4B69B7}" dt="2023-08-26T08:49:33.277" v="7"/>
        <pc:sldMkLst>
          <pc:docMk/>
          <pc:sldMk cId="1965769858" sldId="357"/>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773661486" sldId="357"/>
        </pc:sldMkLst>
        <pc:picChg chg="add mod">
          <ac:chgData name="Guest User" userId="S::urn:spo:anon#09110c10281c4919f40aec95e465d07fcdda95fcf0ba7fb6491ccd3d85db0de7::" providerId="AD" clId="Web-{665135F3-7766-7E02-069E-313BFE4B69B7}" dt="2023-08-26T08:58:38.515" v="45"/>
          <ac:picMkLst>
            <pc:docMk/>
            <pc:sldMk cId="3773661486" sldId="357"/>
            <ac:picMk id="3" creationId="{AD27C5E2-067F-F962-DA9A-486A67770650}"/>
          </ac:picMkLst>
        </pc:picChg>
        <pc:picChg chg="add mod">
          <ac:chgData name="Guest User" userId="S::urn:spo:anon#09110c10281c4919f40aec95e465d07fcdda95fcf0ba7fb6491ccd3d85db0de7::" providerId="AD" clId="Web-{665135F3-7766-7E02-069E-313BFE4B69B7}" dt="2023-08-26T08:58:38.515" v="45"/>
          <ac:picMkLst>
            <pc:docMk/>
            <pc:sldMk cId="3773661486" sldId="357"/>
            <ac:picMk id="5" creationId="{25CC5004-9F69-53E9-9DFC-79EE04F849DF}"/>
          </ac:picMkLst>
        </pc:picChg>
      </pc:sldChg>
      <pc:sldChg chg="new del">
        <pc:chgData name="Guest User" userId="S::urn:spo:anon#09110c10281c4919f40aec95e465d07fcdda95fcf0ba7fb6491ccd3d85db0de7::" providerId="AD" clId="Web-{665135F3-7766-7E02-069E-313BFE4B69B7}" dt="2023-08-26T08:48:26.962" v="4"/>
        <pc:sldMkLst>
          <pc:docMk/>
          <pc:sldMk cId="4091246835" sldId="357"/>
        </pc:sldMkLst>
      </pc:sldChg>
      <pc:sldChg chg="new del">
        <pc:chgData name="Guest User" userId="S::urn:spo:anon#09110c10281c4919f40aec95e465d07fcdda95fcf0ba7fb6491ccd3d85db0de7::" providerId="AD" clId="Web-{665135F3-7766-7E02-069E-313BFE4B69B7}" dt="2023-08-26T08:48:24.196" v="3"/>
        <pc:sldMkLst>
          <pc:docMk/>
          <pc:sldMk cId="3116005672" sldId="358"/>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893415800" sldId="358"/>
        </pc:sldMkLst>
        <pc:picChg chg="add mod">
          <ac:chgData name="Guest User" userId="S::urn:spo:anon#09110c10281c4919f40aec95e465d07fcdda95fcf0ba7fb6491ccd3d85db0de7::" providerId="AD" clId="Web-{665135F3-7766-7E02-069E-313BFE4B69B7}" dt="2023-08-26T08:58:38.515" v="45"/>
          <ac:picMkLst>
            <pc:docMk/>
            <pc:sldMk cId="3893415800" sldId="358"/>
            <ac:picMk id="3" creationId="{1E32E2D5-4260-FE2C-A4FF-CCE5D0D5F858}"/>
          </ac:picMkLst>
        </pc:picChg>
      </pc:sldChg>
      <pc:sldChg chg="add del replId">
        <pc:chgData name="Guest User" userId="S::urn:spo:anon#09110c10281c4919f40aec95e465d07fcdda95fcf0ba7fb6491ccd3d85db0de7::" providerId="AD" clId="Web-{665135F3-7766-7E02-069E-313BFE4B69B7}" dt="2023-08-26T08:51:39.547" v="26"/>
        <pc:sldMkLst>
          <pc:docMk/>
          <pc:sldMk cId="2800806585" sldId="359"/>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188328679" sldId="360"/>
        </pc:sldMkLst>
        <pc:picChg chg="mod">
          <ac:chgData name="Guest User" userId="S::urn:spo:anon#09110c10281c4919f40aec95e465d07fcdda95fcf0ba7fb6491ccd3d85db0de7::" providerId="AD" clId="Web-{665135F3-7766-7E02-069E-313BFE4B69B7}" dt="2023-08-26T08:58:38.515" v="45"/>
          <ac:picMkLst>
            <pc:docMk/>
            <pc:sldMk cId="4188328679" sldId="360"/>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188328679" sldId="360"/>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998104412" sldId="361"/>
        </pc:sldMkLst>
        <pc:picChg chg="mod">
          <ac:chgData name="Guest User" userId="S::urn:spo:anon#09110c10281c4919f40aec95e465d07fcdda95fcf0ba7fb6491ccd3d85db0de7::" providerId="AD" clId="Web-{665135F3-7766-7E02-069E-313BFE4B69B7}" dt="2023-08-26T08:58:38.515" v="45"/>
          <ac:picMkLst>
            <pc:docMk/>
            <pc:sldMk cId="1998104412" sldId="361"/>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998104412" sldId="361"/>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810348344" sldId="362"/>
        </pc:sldMkLst>
        <pc:picChg chg="mod">
          <ac:chgData name="Guest User" userId="S::urn:spo:anon#09110c10281c4919f40aec95e465d07fcdda95fcf0ba7fb6491ccd3d85db0de7::" providerId="AD" clId="Web-{665135F3-7766-7E02-069E-313BFE4B69B7}" dt="2023-08-26T08:58:38.515" v="45"/>
          <ac:picMkLst>
            <pc:docMk/>
            <pc:sldMk cId="2810348344" sldId="362"/>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810348344" sldId="362"/>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3793680658" sldId="363"/>
        </pc:sldMkLst>
        <pc:picChg chg="mod">
          <ac:chgData name="Guest User" userId="S::urn:spo:anon#09110c10281c4919f40aec95e465d07fcdda95fcf0ba7fb6491ccd3d85db0de7::" providerId="AD" clId="Web-{665135F3-7766-7E02-069E-313BFE4B69B7}" dt="2023-08-26T08:58:38.515" v="45"/>
          <ac:picMkLst>
            <pc:docMk/>
            <pc:sldMk cId="3793680658" sldId="363"/>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3793680658" sldId="363"/>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011169" sldId="364"/>
        </pc:sldMkLst>
        <pc:picChg chg="mod">
          <ac:chgData name="Guest User" userId="S::urn:spo:anon#09110c10281c4919f40aec95e465d07fcdda95fcf0ba7fb6491ccd3d85db0de7::" providerId="AD" clId="Web-{665135F3-7766-7E02-069E-313BFE4B69B7}" dt="2023-08-26T08:58:38.515" v="45"/>
          <ac:picMkLst>
            <pc:docMk/>
            <pc:sldMk cId="1011169" sldId="364"/>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011169" sldId="364"/>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668077928" sldId="365"/>
        </pc:sldMkLst>
        <pc:picChg chg="mod">
          <ac:chgData name="Guest User" userId="S::urn:spo:anon#09110c10281c4919f40aec95e465d07fcdda95fcf0ba7fb6491ccd3d85db0de7::" providerId="AD" clId="Web-{665135F3-7766-7E02-069E-313BFE4B69B7}" dt="2023-08-26T08:58:38.515" v="45"/>
          <ac:picMkLst>
            <pc:docMk/>
            <pc:sldMk cId="2668077928" sldId="365"/>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668077928" sldId="365"/>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967610" sldId="366"/>
        </pc:sldMkLst>
        <pc:picChg chg="mod">
          <ac:chgData name="Guest User" userId="S::urn:spo:anon#09110c10281c4919f40aec95e465d07fcdda95fcf0ba7fb6491ccd3d85db0de7::" providerId="AD" clId="Web-{665135F3-7766-7E02-069E-313BFE4B69B7}" dt="2023-08-26T08:58:38.515" v="45"/>
          <ac:picMkLst>
            <pc:docMk/>
            <pc:sldMk cId="4000967610" sldId="366"/>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967610" sldId="366"/>
            <ac:picMk id="5" creationId="{25CC5004-9F69-53E9-9DFC-79EE04F849DF}"/>
          </ac:picMkLst>
        </pc:picChg>
      </pc:sldChg>
      <pc:sldChg chg="add del replId">
        <pc:chgData name="Guest User" userId="S::urn:spo:anon#09110c10281c4919f40aec95e465d07fcdda95fcf0ba7fb6491ccd3d85db0de7::" providerId="AD" clId="Web-{665135F3-7766-7E02-069E-313BFE4B69B7}" dt="2023-08-26T08:51:37.469" v="25"/>
        <pc:sldMkLst>
          <pc:docMk/>
          <pc:sldMk cId="21677486" sldId="367"/>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684122" sldId="368"/>
        </pc:sldMkLst>
        <pc:picChg chg="mod">
          <ac:chgData name="Guest User" userId="S::urn:spo:anon#09110c10281c4919f40aec95e465d07fcdda95fcf0ba7fb6491ccd3d85db0de7::" providerId="AD" clId="Web-{665135F3-7766-7E02-069E-313BFE4B69B7}" dt="2023-08-26T08:58:38.515" v="45"/>
          <ac:picMkLst>
            <pc:docMk/>
            <pc:sldMk cId="4000684122" sldId="368"/>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684122" sldId="368"/>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138067783" sldId="369"/>
        </pc:sldMkLst>
        <pc:picChg chg="mod">
          <ac:chgData name="Guest User" userId="S::urn:spo:anon#09110c10281c4919f40aec95e465d07fcdda95fcf0ba7fb6491ccd3d85db0de7::" providerId="AD" clId="Web-{665135F3-7766-7E02-069E-313BFE4B69B7}" dt="2023-08-26T08:58:38.515" v="45"/>
          <ac:picMkLst>
            <pc:docMk/>
            <pc:sldMk cId="2138067783" sldId="369"/>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138067783" sldId="369"/>
            <ac:picMk id="5" creationId="{25CC5004-9F69-53E9-9DFC-79EE04F849DF}"/>
          </ac:picMkLst>
        </pc:picChg>
      </pc:sldChg>
      <pc:sldMasterChg chg="modSp del mod setBg delSldLayout modSldLayout">
        <pc:chgData name="Guest User" userId="S::urn:spo:anon#09110c10281c4919f40aec95e465d07fcdda95fcf0ba7fb6491ccd3d85db0de7::" providerId="AD" clId="Web-{665135F3-7766-7E02-069E-313BFE4B69B7}" dt="2023-08-26T08:55:25.211" v="33"/>
        <pc:sldMasterMkLst>
          <pc:docMk/>
          <pc:sldMasterMk cId="1154115236" sldId="2147483648"/>
        </pc:sldMasterMkLst>
        <pc:spChg chg="mod">
          <ac:chgData name="Guest User" userId="S::urn:spo:anon#09110c10281c4919f40aec95e465d07fcdda95fcf0ba7fb6491ccd3d85db0de7::" providerId="AD" clId="Web-{665135F3-7766-7E02-069E-313BFE4B69B7}" dt="2023-08-26T08:55:24.118" v="32"/>
          <ac:spMkLst>
            <pc:docMk/>
            <pc:sldMasterMk cId="1154115236" sldId="2147483648"/>
            <ac:spMk id="2" creationId="{696B4F16-F514-4C93-88B6-357A87276B51}"/>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3" creationId="{D47C2CCC-FD19-4A4B-A9F0-6C034EE3AD3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4" creationId="{2F6B15B4-46C3-4FB4-92EB-412E2096B0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5" creationId="{FED4274B-408C-450D-B152-EA432DAF08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6" creationId="{4CAA7ED8-DE5E-4098-86B3-AB1FE3B685D5}"/>
          </ac:spMkLst>
        </pc:sp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520142388" sldId="214748364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2" creationId="{5432A9D9-32E3-4B85-9F16-2E3B2ADD47A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3" creationId="{630C4CC3-ECE5-4FBE-9554-92BAC1784CA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975734736" sldId="2147483650"/>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027022891" sldId="2147483651"/>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2" creationId="{9DAB8024-8432-4164-A783-5147BC71B7D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3" creationId="{773878EC-4C03-4783-B1E2-C116FED74D51}"/>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436932562" sldId="2147483652"/>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3" creationId="{14FB9320-19C6-4981-A5D4-A65A50F432D7}"/>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4" creationId="{31E799E7-0600-4327-82EF-3E8CD16C7033}"/>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4041221761" sldId="2147483653"/>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2" creationId="{56714CF9-64EF-482B-B968-17646FA0C83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3" creationId="{C577603D-F500-4BBC-973C-76058D20BC8A}"/>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4" creationId="{8F1B8BFB-DF9A-4033-9983-046FDC294B7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5" creationId="{A4D37A21-56BA-438A-A3BC-0AD89D05129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6" creationId="{9BA3238E-0FC1-4D51-AA87-478499782EDA}"/>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1675108047" sldId="2147483654"/>
          </pc:sldLayoutMkLst>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12578438" sldId="2147483655"/>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08369948" sldId="2147483656"/>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2" creationId="{5E516C8A-D1B6-4ACD-ACD4-FE77D5621716}"/>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3" creationId="{6AF3DF80-DE45-44C3-BD46-5E65BB73C12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4" creationId="{AB38F8E0-5447-452D-905B-A0C01A6EDC58}"/>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543481953" sldId="2147483657"/>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2" creationId="{CF016592-0CCB-4099-8515-4EA112998EC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3" creationId="{3A0D3911-87C2-403A-8486-1E2828841A8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4" creationId="{76C68E2E-F385-4E80-857E-BCB86CE4D87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998154516" sldId="2147483658"/>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877756192" sldId="214748365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2" creationId="{FA5FA8BB-BB4B-4A26-91FA-8D05181D3E9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3" creationId="{F17065C6-288A-4268-9E7F-D792586704D7}"/>
            </ac:spMkLst>
          </pc:spChg>
        </pc:sldLayoutChg>
      </pc:sldMasterChg>
      <pc:sldMasterChg chg="modSp mod setBg modSldLayout">
        <pc:chgData name="Guest User" userId="S::urn:spo:anon#09110c10281c4919f40aec95e465d07fcdda95fcf0ba7fb6491ccd3d85db0de7::" providerId="AD" clId="Web-{665135F3-7766-7E02-069E-313BFE4B69B7}" dt="2023-08-26T08:58:38.515" v="45"/>
        <pc:sldMasterMkLst>
          <pc:docMk/>
          <pc:sldMasterMk cId="3950202566" sldId="2147483660"/>
        </pc:sldMasterMkLst>
        <pc:spChg chg="mod">
          <ac:chgData name="Guest User" userId="S::urn:spo:anon#09110c10281c4919f40aec95e465d07fcdda95fcf0ba7fb6491ccd3d85db0de7::" providerId="AD" clId="Web-{665135F3-7766-7E02-069E-313BFE4B69B7}" dt="2023-08-26T08:58:38.515" v="45"/>
          <ac:spMkLst>
            <pc:docMk/>
            <pc:sldMasterMk cId="3950202566" sldId="2147483660"/>
            <ac:spMk id="2" creationId="{283DEE34-8DDB-4879-B479-55FC5BB0A20A}"/>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3" creationId="{79BEC7B3-5595-42CF-93F0-73B3074F731B}"/>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4" creationId="{5D690C4A-9987-4005-B7D9-B7CB29265BB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5" creationId="{448009B2-CDDE-4779-83F0-4BFFFFA420E4}"/>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6" creationId="{A7086470-909C-4748-A5F4-25A3E55C7E3A}"/>
          </ac:spMkLst>
        </pc:sp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451432" sldId="214748366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2" creationId="{39055C6E-752C-4A9C-BD25-97304BFB7F00}"/>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3" creationId="{303CB75B-0407-4298-928D-CFE6911F4CAB}"/>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217561253" sldId="2147483662"/>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534085232" sldId="2147483663"/>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2" creationId="{A0DB1301-CC7E-476B-98C1-85D83ABE3667}"/>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3" creationId="{C6CA8646-8C39-47E0-872D-EDA0087967DD}"/>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794553161" sldId="2147483664"/>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3" creationId="{424A6FF1-DB57-4C60-8EEB-7640E28CE613}"/>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4" creationId="{A2356D1D-8B24-4EA9-818B-E41920A21598}"/>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85693087" sldId="2147483665"/>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2" creationId="{1C8ADD56-8E3E-4A7A-BA2F-CD7770B9E5E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3" creationId="{24112BE4-35EE-42BA-8DE2-1F0A1983CD1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4" creationId="{48CEEE23-AB47-4D07-811C-4914FB7333A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5" creationId="{ADEFFE72-F5F3-4404-8220-FFBC46682DEE}"/>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6" creationId="{92DE4DF0-0C37-41EF-9F64-7304BE32BFD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808584499" sldId="2147483666"/>
          </pc:sldLayoutMkLst>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535569944" sldId="2147483667"/>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635437543" sldId="2147483668"/>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2" creationId="{96CEE726-B7D8-47AF-859F-BFFF6D58AB6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3" creationId="{841386B6-8BE0-49C3-99A2-A78FAD2B1D9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4" creationId="{F1D4FA34-249B-4CEB-819E-C32E31EBC0E7}"/>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635941261" sldId="2147483669"/>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2" creationId="{7721D434-62A0-4287-B24D-23C6896B945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3" creationId="{F07276EA-A36C-46BB-8C67-14841362F625}"/>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4" creationId="{36647691-4C0E-4CE8-8591-A4C38FEA487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1307870157" sldId="2147483670"/>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003356777" sldId="214748367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2" creationId="{5F4BB37A-1912-4CA2-83C1-11BD0BC6DC8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3" creationId="{3304D9C0-3B12-4710-AAC6-F46988D5A1CD}"/>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5:53.712" v="36"/>
        <pc:sldMasterMkLst>
          <pc:docMk/>
          <pc:sldMasterMk cId="4006893609" sldId="2147483672"/>
        </pc:sldMasterMkLst>
        <pc:spChg chg="mod">
          <ac:chgData name="Guest User" userId="S::urn:spo:anon#09110c10281c4919f40aec95e465d07fcdda95fcf0ba7fb6491ccd3d85db0de7::" providerId="AD" clId="Web-{665135F3-7766-7E02-069E-313BFE4B69B7}" dt="2023-08-26T08:55:53.212" v="35"/>
          <ac:spMkLst>
            <pc:docMk/>
            <pc:sldMasterMk cId="4006893609" sldId="2147483672"/>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89988558" sldId="214748367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5768533" sldId="2147483674"/>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715746693" sldId="2147483675"/>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32453375" sldId="2147483676"/>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126246361" sldId="2147483677"/>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1081722" sldId="2147483678"/>
          </pc:sldLayoutMkLst>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653799252" sldId="2147483679"/>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810021304" sldId="2147483680"/>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3133087827" sldId="2147483681"/>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658863843" sldId="2147483682"/>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92522279" sldId="214748368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7:08.574" v="39"/>
        <pc:sldMasterMkLst>
          <pc:docMk/>
          <pc:sldMasterMk cId="2338607878" sldId="2147483684"/>
        </pc:sldMasterMkLst>
        <pc:spChg chg="mod">
          <ac:chgData name="Guest User" userId="S::urn:spo:anon#09110c10281c4919f40aec95e465d07fcdda95fcf0ba7fb6491ccd3d85db0de7::" providerId="AD" clId="Web-{665135F3-7766-7E02-069E-313BFE4B69B7}" dt="2023-08-26T08:57:08.324" v="38"/>
          <ac:spMkLst>
            <pc:docMk/>
            <pc:sldMasterMk cId="2338607878" sldId="2147483684"/>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308423457" sldId="214748368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732155325" sldId="2147483686"/>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24725427" sldId="2147483687"/>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85214009" sldId="2147483688"/>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219586905" sldId="2147483689"/>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21275908" sldId="2147483690"/>
          </pc:sldLayoutMkLst>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081948970" sldId="2147483691"/>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1529316465" sldId="2147483692"/>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519288817" sldId="2147483693"/>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043078363" sldId="2147483694"/>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017354793" sldId="214748369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8:38.968" v="46"/>
        <pc:sldMasterMkLst>
          <pc:docMk/>
          <pc:sldMasterMk cId="352467488" sldId="2147483696"/>
        </pc:sldMasterMkLst>
        <pc:spChg chg="mod">
          <ac:chgData name="Guest User" userId="S::urn:spo:anon#09110c10281c4919f40aec95e465d07fcdda95fcf0ba7fb6491ccd3d85db0de7::" providerId="AD" clId="Web-{665135F3-7766-7E02-069E-313BFE4B69B7}" dt="2023-08-26T08:58:38.515" v="45"/>
          <ac:spMkLst>
            <pc:docMk/>
            <pc:sldMasterMk cId="352467488" sldId="2147483696"/>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388445578" sldId="214748369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029649725" sldId="2147483698"/>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140068319" sldId="2147483699"/>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45764873" sldId="2147483700"/>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676494910" sldId="2147483701"/>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84231175" sldId="2147483702"/>
          </pc:sldLayoutMkLst>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82410988" sldId="2147483703"/>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059871625" sldId="2147483704"/>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574688710" sldId="2147483705"/>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560808764" sldId="2147483706"/>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876153590" sldId="214748370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3" creationId="{00000000-0000-0000-0000-000000000000}"/>
            </ac:spMkLst>
          </pc:spChg>
        </pc:sldLayoutChg>
      </pc:sldMasterChg>
      <pc:sldMasterChg chg="add addSldLayout modSldLayout">
        <pc:chgData name="Guest User" userId="S::urn:spo:anon#09110c10281c4919f40aec95e465d07fcdda95fcf0ba7fb6491ccd3d85db0de7::" providerId="AD" clId="Web-{665135F3-7766-7E02-069E-313BFE4B69B7}" dt="2023-08-26T08:58:38.968" v="46"/>
        <pc:sldMasterMkLst>
          <pc:docMk/>
          <pc:sldMasterMk cId="1790150482" sldId="2147483708"/>
        </pc:sldMasterMkLst>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070220443" sldId="2147483709"/>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52971525" sldId="2147483710"/>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4133162582" sldId="2147483711"/>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794772627" sldId="2147483712"/>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6112054" sldId="2147483713"/>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356564965" sldId="2147483714"/>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836398958" sldId="2147483715"/>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361135053" sldId="2147483716"/>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25573444" sldId="2147483717"/>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679081388" sldId="2147483718"/>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890975" sldId="2147483719"/>
          </pc:sldLayoutMkLst>
        </pc:sldLayoutChg>
      </pc:sldMasterChg>
    </pc:docChg>
  </pc:docChgLst>
  <pc:docChgLst>
    <pc:chgData name="Guest User" userId="S::urn:spo:anon#12bb9c270c8a06e2adebb12a476771c11d5d4ef54da76a286c505b46425cd796::" providerId="AD" clId="Web-{12D47847-4F9C-F2F4-1CEE-9E12AA134A76}"/>
    <pc:docChg chg="modSld">
      <pc:chgData name="Guest User" userId="S::urn:spo:anon#12bb9c270c8a06e2adebb12a476771c11d5d4ef54da76a286c505b46425cd796::" providerId="AD" clId="Web-{12D47847-4F9C-F2F4-1CEE-9E12AA134A76}" dt="2023-09-14T04:46:55.905" v="87"/>
      <pc:docMkLst>
        <pc:docMk/>
      </pc:docMkLst>
      <pc:sldChg chg="modSp">
        <pc:chgData name="Guest User" userId="S::urn:spo:anon#12bb9c270c8a06e2adebb12a476771c11d5d4ef54da76a286c505b46425cd796::" providerId="AD" clId="Web-{12D47847-4F9C-F2F4-1CEE-9E12AA134A76}" dt="2023-09-14T04:46:55.905" v="87"/>
        <pc:sldMkLst>
          <pc:docMk/>
          <pc:sldMk cId="2341085596" sldId="257"/>
        </pc:sldMkLst>
        <pc:picChg chg="mod modCrop">
          <ac:chgData name="Guest User" userId="S::urn:spo:anon#12bb9c270c8a06e2adebb12a476771c11d5d4ef54da76a286c505b46425cd796::" providerId="AD" clId="Web-{12D47847-4F9C-F2F4-1CEE-9E12AA134A76}" dt="2023-09-14T04:46:55.905" v="87"/>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12D47847-4F9C-F2F4-1CEE-9E12AA134A76}" dt="2023-09-14T04:29:30.713" v="16" actId="20577"/>
        <pc:sldMkLst>
          <pc:docMk/>
          <pc:sldMk cId="4099306829" sldId="356"/>
        </pc:sldMkLst>
        <pc:spChg chg="mod">
          <ac:chgData name="Guest User" userId="S::urn:spo:anon#12bb9c270c8a06e2adebb12a476771c11d5d4ef54da76a286c505b46425cd796::" providerId="AD" clId="Web-{12D47847-4F9C-F2F4-1CEE-9E12AA134A76}" dt="2023-09-14T04:29:30.713" v="16" actId="20577"/>
          <ac:spMkLst>
            <pc:docMk/>
            <pc:sldMk cId="4099306829" sldId="356"/>
            <ac:spMk id="3" creationId="{1A22142C-D0F1-2209-B9C3-8B83E2C5D2C2}"/>
          </ac:spMkLst>
        </pc:spChg>
      </pc:sldChg>
      <pc:sldChg chg="delSp modSp">
        <pc:chgData name="Guest User" userId="S::urn:spo:anon#12bb9c270c8a06e2adebb12a476771c11d5d4ef54da76a286c505b46425cd796::" providerId="AD" clId="Web-{12D47847-4F9C-F2F4-1CEE-9E12AA134A76}" dt="2023-09-14T04:29:23.572" v="14" actId="20577"/>
        <pc:sldMkLst>
          <pc:docMk/>
          <pc:sldMk cId="3773661486" sldId="357"/>
        </pc:sldMkLst>
        <pc:spChg chg="mod">
          <ac:chgData name="Guest User" userId="S::urn:spo:anon#12bb9c270c8a06e2adebb12a476771c11d5d4ef54da76a286c505b46425cd796::" providerId="AD" clId="Web-{12D47847-4F9C-F2F4-1CEE-9E12AA134A76}" dt="2023-09-14T04:29:23.572" v="14" actId="20577"/>
          <ac:spMkLst>
            <pc:docMk/>
            <pc:sldMk cId="3773661486" sldId="357"/>
            <ac:spMk id="6" creationId="{79B5914D-1766-0704-07E4-7799E91F3FE4}"/>
          </ac:spMkLst>
        </pc:spChg>
        <pc:spChg chg="mod">
          <ac:chgData name="Guest User" userId="S::urn:spo:anon#12bb9c270c8a06e2adebb12a476771c11d5d4ef54da76a286c505b46425cd796::" providerId="AD" clId="Web-{12D47847-4F9C-F2F4-1CEE-9E12AA134A76}" dt="2023-09-14T04:29:02.837" v="9" actId="20577"/>
          <ac:spMkLst>
            <pc:docMk/>
            <pc:sldMk cId="3773661486" sldId="357"/>
            <ac:spMk id="7" creationId="{64BFFCF1-92D8-7D3C-9805-A358A8F886E2}"/>
          </ac:spMkLst>
        </pc:spChg>
        <pc:picChg chg="del">
          <ac:chgData name="Guest User" userId="S::urn:spo:anon#12bb9c270c8a06e2adebb12a476771c11d5d4ef54da76a286c505b46425cd796::" providerId="AD" clId="Web-{12D47847-4F9C-F2F4-1CEE-9E12AA134A76}" dt="2023-09-14T04:29:06.727" v="10"/>
          <ac:picMkLst>
            <pc:docMk/>
            <pc:sldMk cId="3773661486" sldId="357"/>
            <ac:picMk id="2" creationId="{2657C66A-4D2E-6F35-2C33-73D9060FEA89}"/>
          </ac:picMkLst>
        </pc:picChg>
      </pc:sldChg>
      <pc:sldChg chg="modSp">
        <pc:chgData name="Guest User" userId="S::urn:spo:anon#12bb9c270c8a06e2adebb12a476771c11d5d4ef54da76a286c505b46425cd796::" providerId="AD" clId="Web-{12D47847-4F9C-F2F4-1CEE-9E12AA134A76}" dt="2023-09-14T04:45:05.745" v="85" actId="20577"/>
        <pc:sldMkLst>
          <pc:docMk/>
          <pc:sldMk cId="3893415800" sldId="358"/>
        </pc:sldMkLst>
        <pc:spChg chg="mod">
          <ac:chgData name="Guest User" userId="S::urn:spo:anon#12bb9c270c8a06e2adebb12a476771c11d5d4ef54da76a286c505b46425cd796::" providerId="AD" clId="Web-{12D47847-4F9C-F2F4-1CEE-9E12AA134A76}" dt="2023-09-14T04:45:05.745" v="85" actId="20577"/>
          <ac:spMkLst>
            <pc:docMk/>
            <pc:sldMk cId="3893415800" sldId="358"/>
            <ac:spMk id="2" creationId="{52890F92-1AD5-53E6-A01E-A4488AFC5ED6}"/>
          </ac:spMkLst>
        </pc:spChg>
        <pc:spChg chg="mod">
          <ac:chgData name="Guest User" userId="S::urn:spo:anon#12bb9c270c8a06e2adebb12a476771c11d5d4ef54da76a286c505b46425cd796::" providerId="AD" clId="Web-{12D47847-4F9C-F2F4-1CEE-9E12AA134A76}" dt="2023-09-14T04:44:40.338" v="73" actId="20577"/>
          <ac:spMkLst>
            <pc:docMk/>
            <pc:sldMk cId="3893415800" sldId="358"/>
            <ac:spMk id="5" creationId="{7A5213EE-3AEE-5A57-66D4-C3C21631BCEB}"/>
          </ac:spMkLst>
        </pc:spChg>
        <pc:spChg chg="mod">
          <ac:chgData name="Guest User" userId="S::urn:spo:anon#12bb9c270c8a06e2adebb12a476771c11d5d4ef54da76a286c505b46425cd796::" providerId="AD" clId="Web-{12D47847-4F9C-F2F4-1CEE-9E12AA134A76}" dt="2023-09-14T04:44:45.104" v="77" actId="20577"/>
          <ac:spMkLst>
            <pc:docMk/>
            <pc:sldMk cId="3893415800" sldId="358"/>
            <ac:spMk id="6" creationId="{9B0E97B0-604F-602E-C842-360D5D92D3F4}"/>
          </ac:spMkLst>
        </pc:spChg>
        <pc:spChg chg="mod">
          <ac:chgData name="Guest User" userId="S::urn:spo:anon#12bb9c270c8a06e2adebb12a476771c11d5d4ef54da76a286c505b46425cd796::" providerId="AD" clId="Web-{12D47847-4F9C-F2F4-1CEE-9E12AA134A76}" dt="2023-09-14T04:44:54.057" v="81" actId="20577"/>
          <ac:spMkLst>
            <pc:docMk/>
            <pc:sldMk cId="3893415800" sldId="358"/>
            <ac:spMk id="7" creationId="{A5920686-6718-655C-F46D-BA55FBB1B3F5}"/>
          </ac:spMkLst>
        </pc:spChg>
      </pc:sldChg>
      <pc:sldChg chg="modSp">
        <pc:chgData name="Guest User" userId="S::urn:spo:anon#12bb9c270c8a06e2adebb12a476771c11d5d4ef54da76a286c505b46425cd796::" providerId="AD" clId="Web-{12D47847-4F9C-F2F4-1CEE-9E12AA134A76}" dt="2023-09-14T04:43:40.648" v="61" actId="20577"/>
        <pc:sldMkLst>
          <pc:docMk/>
          <pc:sldMk cId="1382448637" sldId="370"/>
        </pc:sldMkLst>
        <pc:spChg chg="mod">
          <ac:chgData name="Guest User" userId="S::urn:spo:anon#12bb9c270c8a06e2adebb12a476771c11d5d4ef54da76a286c505b46425cd796::" providerId="AD" clId="Web-{12D47847-4F9C-F2F4-1CEE-9E12AA134A76}" dt="2023-09-14T04:43:40.648" v="61" actId="20577"/>
          <ac:spMkLst>
            <pc:docMk/>
            <pc:sldMk cId="1382448637" sldId="370"/>
            <ac:spMk id="3" creationId="{F14C3BA1-CCFE-8072-D3D2-554FFA3F6D93}"/>
          </ac:spMkLst>
        </pc:spChg>
        <pc:spChg chg="mod">
          <ac:chgData name="Guest User" userId="S::urn:spo:anon#12bb9c270c8a06e2adebb12a476771c11d5d4ef54da76a286c505b46425cd796::" providerId="AD" clId="Web-{12D47847-4F9C-F2F4-1CEE-9E12AA134A76}" dt="2023-09-14T04:34:11.941" v="60" actId="20577"/>
          <ac:spMkLst>
            <pc:docMk/>
            <pc:sldMk cId="1382448637" sldId="370"/>
            <ac:spMk id="4" creationId="{EE38180C-28B3-5478-5932-3E8EC719BB6B}"/>
          </ac:spMkLst>
        </pc:spChg>
      </pc:sldChg>
      <pc:sldChg chg="delSp modSp">
        <pc:chgData name="Guest User" userId="S::urn:spo:anon#12bb9c270c8a06e2adebb12a476771c11d5d4ef54da76a286c505b46425cd796::" providerId="AD" clId="Web-{12D47847-4F9C-F2F4-1CEE-9E12AA134A76}" dt="2023-09-14T04:33:26.674" v="56" actId="20577"/>
        <pc:sldMkLst>
          <pc:docMk/>
          <pc:sldMk cId="857309819" sldId="371"/>
        </pc:sldMkLst>
        <pc:spChg chg="mod">
          <ac:chgData name="Guest User" userId="S::urn:spo:anon#12bb9c270c8a06e2adebb12a476771c11d5d4ef54da76a286c505b46425cd796::" providerId="AD" clId="Web-{12D47847-4F9C-F2F4-1CEE-9E12AA134A76}" dt="2023-09-14T04:33:18.439" v="53" actId="20577"/>
          <ac:spMkLst>
            <pc:docMk/>
            <pc:sldMk cId="857309819" sldId="371"/>
            <ac:spMk id="4" creationId="{B8C99BD9-05B2-4F03-13D1-C6302AF5CCF9}"/>
          </ac:spMkLst>
        </pc:spChg>
        <pc:spChg chg="mod">
          <ac:chgData name="Guest User" userId="S::urn:spo:anon#12bb9c270c8a06e2adebb12a476771c11d5d4ef54da76a286c505b46425cd796::" providerId="AD" clId="Web-{12D47847-4F9C-F2F4-1CEE-9E12AA134A76}" dt="2023-09-14T04:33:26.674" v="56" actId="20577"/>
          <ac:spMkLst>
            <pc:docMk/>
            <pc:sldMk cId="857309819" sldId="371"/>
            <ac:spMk id="5" creationId="{A20E9478-6DEB-B0F5-F810-EAC3EBB22A48}"/>
          </ac:spMkLst>
        </pc:spChg>
        <pc:picChg chg="del">
          <ac:chgData name="Guest User" userId="S::urn:spo:anon#12bb9c270c8a06e2adebb12a476771c11d5d4ef54da76a286c505b46425cd796::" providerId="AD" clId="Web-{12D47847-4F9C-F2F4-1CEE-9E12AA134A76}" dt="2023-09-14T04:33:10.361" v="48"/>
          <ac:picMkLst>
            <pc:docMk/>
            <pc:sldMk cId="857309819" sldId="371"/>
            <ac:picMk id="3" creationId="{7C58075E-4B72-E49B-94F8-864519802211}"/>
          </ac:picMkLst>
        </pc:picChg>
      </pc:sldChg>
      <pc:sldChg chg="modSp">
        <pc:chgData name="Guest User" userId="S::urn:spo:anon#12bb9c270c8a06e2adebb12a476771c11d5d4ef54da76a286c505b46425cd796::" providerId="AD" clId="Web-{12D47847-4F9C-F2F4-1CEE-9E12AA134A76}" dt="2023-09-14T04:31:09.654" v="38" actId="1076"/>
        <pc:sldMkLst>
          <pc:docMk/>
          <pc:sldMk cId="4161101770" sldId="372"/>
        </pc:sldMkLst>
        <pc:spChg chg="mod">
          <ac:chgData name="Guest User" userId="S::urn:spo:anon#12bb9c270c8a06e2adebb12a476771c11d5d4ef54da76a286c505b46425cd796::" providerId="AD" clId="Web-{12D47847-4F9C-F2F4-1CEE-9E12AA134A76}" dt="2023-09-14T04:30:14.464" v="20" actId="20577"/>
          <ac:spMkLst>
            <pc:docMk/>
            <pc:sldMk cId="4161101770" sldId="372"/>
            <ac:spMk id="3" creationId="{A288A110-9E26-52D4-E7FE-FB5E5F828D7B}"/>
          </ac:spMkLst>
        </pc:spChg>
        <pc:spChg chg="mod">
          <ac:chgData name="Guest User" userId="S::urn:spo:anon#12bb9c270c8a06e2adebb12a476771c11d5d4ef54da76a286c505b46425cd796::" providerId="AD" clId="Web-{12D47847-4F9C-F2F4-1CEE-9E12AA134A76}" dt="2023-09-14T04:30:32.387" v="28" actId="20577"/>
          <ac:spMkLst>
            <pc:docMk/>
            <pc:sldMk cId="4161101770" sldId="372"/>
            <ac:spMk id="4" creationId="{8CDA5D0C-234A-687A-F4A1-08B4FA3EE6C6}"/>
          </ac:spMkLst>
        </pc:spChg>
        <pc:spChg chg="mod">
          <ac:chgData name="Guest User" userId="S::urn:spo:anon#12bb9c270c8a06e2adebb12a476771c11d5d4ef54da76a286c505b46425cd796::" providerId="AD" clId="Web-{12D47847-4F9C-F2F4-1CEE-9E12AA134A76}" dt="2023-09-14T04:30:50.169" v="35" actId="20577"/>
          <ac:spMkLst>
            <pc:docMk/>
            <pc:sldMk cId="4161101770" sldId="372"/>
            <ac:spMk id="5" creationId="{ED26E85E-A452-6D94-5A8D-3AC5CBD938BD}"/>
          </ac:spMkLst>
        </pc:spChg>
        <pc:picChg chg="mod">
          <ac:chgData name="Guest User" userId="S::urn:spo:anon#12bb9c270c8a06e2adebb12a476771c11d5d4ef54da76a286c505b46425cd796::" providerId="AD" clId="Web-{12D47847-4F9C-F2F4-1CEE-9E12AA134A76}" dt="2023-09-14T04:31:09.654" v="38" actId="1076"/>
          <ac:picMkLst>
            <pc:docMk/>
            <pc:sldMk cId="4161101770" sldId="372"/>
            <ac:picMk id="2" creationId="{BDB90223-5D15-41E3-9664-BD96C3BD25A2}"/>
          </ac:picMkLst>
        </pc:picChg>
      </pc:sldChg>
      <pc:sldChg chg="delSp modSp">
        <pc:chgData name="Guest User" userId="S::urn:spo:anon#12bb9c270c8a06e2adebb12a476771c11d5d4ef54da76a286c505b46425cd796::" providerId="AD" clId="Web-{12D47847-4F9C-F2F4-1CEE-9E12AA134A76}" dt="2023-09-14T04:32:56.892" v="47" actId="20577"/>
        <pc:sldMkLst>
          <pc:docMk/>
          <pc:sldMk cId="3629750951" sldId="373"/>
        </pc:sldMkLst>
        <pc:spChg chg="mod">
          <ac:chgData name="Guest User" userId="S::urn:spo:anon#12bb9c270c8a06e2adebb12a476771c11d5d4ef54da76a286c505b46425cd796::" providerId="AD" clId="Web-{12D47847-4F9C-F2F4-1CEE-9E12AA134A76}" dt="2023-09-14T04:32:56.892" v="47" actId="20577"/>
          <ac:spMkLst>
            <pc:docMk/>
            <pc:sldMk cId="3629750951" sldId="373"/>
            <ac:spMk id="4" creationId="{6C49F296-8012-38D6-C0CF-5B89487C9ACA}"/>
          </ac:spMkLst>
        </pc:spChg>
        <pc:picChg chg="del">
          <ac:chgData name="Guest User" userId="S::urn:spo:anon#12bb9c270c8a06e2adebb12a476771c11d5d4ef54da76a286c505b46425cd796::" providerId="AD" clId="Web-{12D47847-4F9C-F2F4-1CEE-9E12AA134A76}" dt="2023-09-14T04:32:31.985" v="39"/>
          <ac:picMkLst>
            <pc:docMk/>
            <pc:sldMk cId="3629750951" sldId="373"/>
            <ac:picMk id="3" creationId="{74A3CDA3-C49C-755B-A64E-5741307B20C2}"/>
          </ac:picMkLst>
        </pc:picChg>
      </pc:sldChg>
      <pc:sldChg chg="modSp">
        <pc:chgData name="Guest User" userId="S::urn:spo:anon#12bb9c270c8a06e2adebb12a476771c11d5d4ef54da76a286c505b46425cd796::" providerId="AD" clId="Web-{12D47847-4F9C-F2F4-1CEE-9E12AA134A76}" dt="2023-09-14T04:44:12.306" v="69" actId="20577"/>
        <pc:sldMkLst>
          <pc:docMk/>
          <pc:sldMk cId="2222445884" sldId="374"/>
        </pc:sldMkLst>
        <pc:spChg chg="mod">
          <ac:chgData name="Guest User" userId="S::urn:spo:anon#12bb9c270c8a06e2adebb12a476771c11d5d4ef54da76a286c505b46425cd796::" providerId="AD" clId="Web-{12D47847-4F9C-F2F4-1CEE-9E12AA134A76}" dt="2023-09-14T04:44:12.306" v="69" actId="20577"/>
          <ac:spMkLst>
            <pc:docMk/>
            <pc:sldMk cId="2222445884" sldId="374"/>
            <ac:spMk id="3" creationId="{7C737225-9584-C48D-65F3-C0624500FD1B}"/>
          </ac:spMkLst>
        </pc:spChg>
      </pc:sldChg>
    </pc:docChg>
  </pc:docChgLst>
  <pc:docChgLst>
    <pc:chgData name="Guest User" userId="S::urn:spo:anon#d41d6a69044f57f4c643a70c668809c060233706aa7abf4301dc3cbb37044801::" providerId="AD" clId="Web-{E1CEE96F-B41A-D1C6-08E1-6E5AC777A79C}"/>
    <pc:docChg chg="modSld">
      <pc:chgData name="Guest User" userId="S::urn:spo:anon#d41d6a69044f57f4c643a70c668809c060233706aa7abf4301dc3cbb37044801::" providerId="AD" clId="Web-{E1CEE96F-B41A-D1C6-08E1-6E5AC777A79C}" dt="2023-07-04T15:15:28.214" v="8"/>
      <pc:docMkLst>
        <pc:docMk/>
      </pc:docMkLst>
      <pc:sldChg chg="modSp">
        <pc:chgData name="Guest User" userId="S::urn:spo:anon#d41d6a69044f57f4c643a70c668809c060233706aa7abf4301dc3cbb37044801::" providerId="AD" clId="Web-{E1CEE96F-B41A-D1C6-08E1-6E5AC777A79C}" dt="2023-07-04T15:13:48.774" v="2" actId="20577"/>
        <pc:sldMkLst>
          <pc:docMk/>
          <pc:sldMk cId="2214311409" sldId="318"/>
        </pc:sldMkLst>
        <pc:spChg chg="mod">
          <ac:chgData name="Guest User" userId="S::urn:spo:anon#d41d6a69044f57f4c643a70c668809c060233706aa7abf4301dc3cbb37044801::" providerId="AD" clId="Web-{E1CEE96F-B41A-D1C6-08E1-6E5AC777A79C}" dt="2023-07-04T15:13:48.774" v="2"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E1CEE96F-B41A-D1C6-08E1-6E5AC777A79C}" dt="2023-07-04T15:15:28.214" v="8"/>
        <pc:sldMkLst>
          <pc:docMk/>
          <pc:sldMk cId="2348246817" sldId="337"/>
        </pc:sldMkLst>
        <pc:spChg chg="mod">
          <ac:chgData name="Guest User" userId="S::urn:spo:anon#d41d6a69044f57f4c643a70c668809c060233706aa7abf4301dc3cbb37044801::" providerId="AD" clId="Web-{E1CEE96F-B41A-D1C6-08E1-6E5AC777A79C}" dt="2023-07-04T15:14:44.041" v="7" actId="20577"/>
          <ac:spMkLst>
            <pc:docMk/>
            <pc:sldMk cId="2348246817" sldId="337"/>
            <ac:spMk id="89" creationId="{B56E3493-F35C-66B7-19CB-C3B8BB301380}"/>
          </ac:spMkLst>
        </pc:spChg>
        <pc:picChg chg="add mod">
          <ac:chgData name="Guest User" userId="S::urn:spo:anon#d41d6a69044f57f4c643a70c668809c060233706aa7abf4301dc3cbb37044801::" providerId="AD" clId="Web-{E1CEE96F-B41A-D1C6-08E1-6E5AC777A79C}" dt="2023-07-04T15:15:28.214" v="8"/>
          <ac:picMkLst>
            <pc:docMk/>
            <pc:sldMk cId="2348246817" sldId="337"/>
            <ac:picMk id="2" creationId="{2864E9B6-6444-908D-F5AF-02EF8E7F0D0E}"/>
          </ac:picMkLst>
        </pc:picChg>
        <pc:picChg chg="del">
          <ac:chgData name="Guest User" userId="S::urn:spo:anon#d41d6a69044f57f4c643a70c668809c060233706aa7abf4301dc3cbb37044801::" providerId="AD" clId="Web-{E1CEE96F-B41A-D1C6-08E1-6E5AC777A79C}" dt="2023-07-04T15:13:59.680" v="3"/>
          <ac:picMkLst>
            <pc:docMk/>
            <pc:sldMk cId="2348246817" sldId="337"/>
            <ac:picMk id="3" creationId="{09248B0A-ADDB-7BF2-8379-993E18299B8D}"/>
          </ac:picMkLst>
        </pc:picChg>
      </pc:sldChg>
    </pc:docChg>
  </pc:docChgLst>
  <pc:docChgLst>
    <pc:chgData name="ashutoshswag1310@gmail.com" userId="S::ashutoshswag1310_gmail.com#ext#@bostoninstituteofanalyti399.onmicrosoft.com::11c08ef4-274d-44f1-8739-0b2d27944f05" providerId="AD" clId="Web-{DA3BFAE4-F2AB-013D-E19A-625FAD7BE2CE}"/>
    <pc:docChg chg="modSld">
      <pc:chgData name="ashutoshswag1310@gmail.com" userId="S::ashutoshswag1310_gmail.com#ext#@bostoninstituteofanalyti399.onmicrosoft.com::11c08ef4-274d-44f1-8739-0b2d27944f05" providerId="AD" clId="Web-{DA3BFAE4-F2AB-013D-E19A-625FAD7BE2CE}" dt="2023-07-15T09:48:46.459" v="1"/>
      <pc:docMkLst>
        <pc:docMk/>
      </pc:docMkLst>
      <pc:sldChg chg="modSp">
        <pc:chgData name="ashutoshswag1310@gmail.com" userId="S::ashutoshswag1310_gmail.com#ext#@bostoninstituteofanalyti399.onmicrosoft.com::11c08ef4-274d-44f1-8739-0b2d27944f05" providerId="AD" clId="Web-{DA3BFAE4-F2AB-013D-E19A-625FAD7BE2CE}" dt="2023-07-15T09:44:45.498" v="0" actId="1076"/>
        <pc:sldMkLst>
          <pc:docMk/>
          <pc:sldMk cId="3529524057" sldId="312"/>
        </pc:sldMkLst>
        <pc:picChg chg="mod">
          <ac:chgData name="ashutoshswag1310@gmail.com" userId="S::ashutoshswag1310_gmail.com#ext#@bostoninstituteofanalyti399.onmicrosoft.com::11c08ef4-274d-44f1-8739-0b2d27944f05" providerId="AD" clId="Web-{DA3BFAE4-F2AB-013D-E19A-625FAD7BE2CE}" dt="2023-07-15T09:44:45.498" v="0" actId="1076"/>
          <ac:picMkLst>
            <pc:docMk/>
            <pc:sldMk cId="3529524057" sldId="312"/>
            <ac:picMk id="5" creationId="{7E760DE0-A713-1C2A-1033-FFC2B28B9855}"/>
          </ac:picMkLst>
        </pc:picChg>
      </pc:sldChg>
      <pc:sldChg chg="delSp">
        <pc:chgData name="ashutoshswag1310@gmail.com" userId="S::ashutoshswag1310_gmail.com#ext#@bostoninstituteofanalyti399.onmicrosoft.com::11c08ef4-274d-44f1-8739-0b2d27944f05" providerId="AD" clId="Web-{DA3BFAE4-F2AB-013D-E19A-625FAD7BE2CE}" dt="2023-07-15T09:48:46.459" v="1"/>
        <pc:sldMkLst>
          <pc:docMk/>
          <pc:sldMk cId="450545381" sldId="323"/>
        </pc:sldMkLst>
        <pc:spChg chg="del">
          <ac:chgData name="ashutoshswag1310@gmail.com" userId="S::ashutoshswag1310_gmail.com#ext#@bostoninstituteofanalyti399.onmicrosoft.com::11c08ef4-274d-44f1-8739-0b2d27944f05" providerId="AD" clId="Web-{DA3BFAE4-F2AB-013D-E19A-625FAD7BE2CE}" dt="2023-07-15T09:48:46.459" v="1"/>
          <ac:spMkLst>
            <pc:docMk/>
            <pc:sldMk cId="450545381" sldId="323"/>
            <ac:spMk id="5" creationId="{1523F824-5604-EDFB-780D-491BA9849544}"/>
          </ac:spMkLst>
        </pc:spChg>
      </pc:sldChg>
    </pc:docChg>
  </pc:docChgLst>
  <pc:docChgLst>
    <pc:chgData name="gazinkardivya@gmail.com" userId="S::gazinkardivya_gmail.com#ext#@bostoninstituteofanalyti399.onmicrosoft.com::90aa42e0-18de-49e9-a6ba-afa4dbd7f220" providerId="AD" clId="Web-{B119D9BC-7F64-CAE8-C959-03D89BB02311}"/>
    <pc:docChg chg="modSld">
      <pc:chgData name="gazinkardivya@gmail.com" userId="S::gazinkardivya_gmail.com#ext#@bostoninstituteofanalyti399.onmicrosoft.com::90aa42e0-18de-49e9-a6ba-afa4dbd7f220" providerId="AD" clId="Web-{B119D9BC-7F64-CAE8-C959-03D89BB02311}" dt="2023-10-16T09:50:13.584" v="3" actId="14100"/>
      <pc:docMkLst>
        <pc:docMk/>
      </pc:docMkLst>
      <pc:sldChg chg="modSp">
        <pc:chgData name="gazinkardivya@gmail.com" userId="S::gazinkardivya_gmail.com#ext#@bostoninstituteofanalyti399.onmicrosoft.com::90aa42e0-18de-49e9-a6ba-afa4dbd7f220" providerId="AD" clId="Web-{B119D9BC-7F64-CAE8-C959-03D89BB02311}" dt="2023-10-16T09:50:13.584" v="3" actId="14100"/>
        <pc:sldMkLst>
          <pc:docMk/>
          <pc:sldMk cId="2341085596" sldId="257"/>
        </pc:sldMkLst>
        <pc:picChg chg="mod">
          <ac:chgData name="gazinkardivya@gmail.com" userId="S::gazinkardivya_gmail.com#ext#@bostoninstituteofanalyti399.onmicrosoft.com::90aa42e0-18de-49e9-a6ba-afa4dbd7f220" providerId="AD" clId="Web-{B119D9BC-7F64-CAE8-C959-03D89BB02311}" dt="2023-10-16T09:50:13.584" v="3"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264B61BC-D9F4-662D-F259-37B6FF454510}"/>
    <pc:docChg chg="modSld">
      <pc:chgData name="Guest User" userId="S::urn:spo:anon#d41d6a69044f57f4c643a70c668809c060233706aa7abf4301dc3cbb37044801::" providerId="AD" clId="Web-{264B61BC-D9F4-662D-F259-37B6FF454510}" dt="2023-04-29T07:41:58.014" v="13" actId="20577"/>
      <pc:docMkLst>
        <pc:docMk/>
      </pc:docMkLst>
      <pc:sldChg chg="modSp">
        <pc:chgData name="Guest User" userId="S::urn:spo:anon#d41d6a69044f57f4c643a70c668809c060233706aa7abf4301dc3cbb37044801::" providerId="AD" clId="Web-{264B61BC-D9F4-662D-F259-37B6FF454510}" dt="2023-04-29T07:41:29.935" v="1" actId="1076"/>
        <pc:sldMkLst>
          <pc:docMk/>
          <pc:sldMk cId="2341085596" sldId="257"/>
        </pc:sldMkLst>
        <pc:picChg chg="mod">
          <ac:chgData name="Guest User" userId="S::urn:spo:anon#d41d6a69044f57f4c643a70c668809c060233706aa7abf4301dc3cbb37044801::" providerId="AD" clId="Web-{264B61BC-D9F4-662D-F259-37B6FF454510}" dt="2023-04-29T07:41:29.935" v="1" actId="1076"/>
          <ac:picMkLst>
            <pc:docMk/>
            <pc:sldMk cId="2341085596" sldId="257"/>
            <ac:picMk id="5" creationId="{9DF61CB4-EFD8-4FB2-AC1D-5731103B6470}"/>
          </ac:picMkLst>
        </pc:picChg>
      </pc:sldChg>
      <pc:sldChg chg="modSp">
        <pc:chgData name="Guest User" userId="S::urn:spo:anon#d41d6a69044f57f4c643a70c668809c060233706aa7abf4301dc3cbb37044801::" providerId="AD" clId="Web-{264B61BC-D9F4-662D-F259-37B6FF454510}" dt="2023-04-29T07:41:58.014" v="13" actId="20577"/>
        <pc:sldMkLst>
          <pc:docMk/>
          <pc:sldMk cId="1252571269" sldId="270"/>
        </pc:sldMkLst>
        <pc:spChg chg="mod">
          <ac:chgData name="Guest User" userId="S::urn:spo:anon#d41d6a69044f57f4c643a70c668809c060233706aa7abf4301dc3cbb37044801::" providerId="AD" clId="Web-{264B61BC-D9F4-662D-F259-37B6FF454510}" dt="2023-04-29T07:41:58.014" v="13" actId="20577"/>
          <ac:spMkLst>
            <pc:docMk/>
            <pc:sldMk cId="1252571269" sldId="270"/>
            <ac:spMk id="9" creationId="{D06B6D32-CF6D-87A2-53F6-EB0CD37F4A42}"/>
          </ac:spMkLst>
        </pc:spChg>
      </pc:sldChg>
    </pc:docChg>
  </pc:docChgLst>
  <pc:docChgLst>
    <pc:chgData name="BIA Academics" userId="S::academics@bostoninstituteofanalytics.org::df229318-841a-4e79-bb6e-4e5a7893e485" providerId="AD" clId="Web-{766052AD-6FE5-7971-B3A0-CC910845170E}"/>
    <pc:docChg chg="addSld delSld">
      <pc:chgData name="BIA Academics" userId="S::academics@bostoninstituteofanalytics.org::df229318-841a-4e79-bb6e-4e5a7893e485" providerId="AD" clId="Web-{766052AD-6FE5-7971-B3A0-CC910845170E}" dt="2023-09-18T12:29:36.812" v="23"/>
      <pc:docMkLst>
        <pc:docMk/>
      </pc:docMkLst>
      <pc:sldChg chg="add del">
        <pc:chgData name="BIA Academics" userId="S::academics@bostoninstituteofanalytics.org::df229318-841a-4e79-bb6e-4e5a7893e485" providerId="AD" clId="Web-{766052AD-6FE5-7971-B3A0-CC910845170E}" dt="2023-09-18T12:29:36.812" v="23"/>
        <pc:sldMkLst>
          <pc:docMk/>
          <pc:sldMk cId="379552423" sldId="333"/>
        </pc:sldMkLst>
      </pc:sldChg>
      <pc:sldChg chg="del">
        <pc:chgData name="BIA Academics" userId="S::academics@bostoninstituteofanalytics.org::df229318-841a-4e79-bb6e-4e5a7893e485" providerId="AD" clId="Web-{766052AD-6FE5-7971-B3A0-CC910845170E}" dt="2023-09-18T12:28:49.983" v="0"/>
        <pc:sldMkLst>
          <pc:docMk/>
          <pc:sldMk cId="3773661486" sldId="357"/>
        </pc:sldMkLst>
      </pc:sldChg>
      <pc:sldChg chg="del">
        <pc:chgData name="BIA Academics" userId="S::academics@bostoninstituteofanalytics.org::df229318-841a-4e79-bb6e-4e5a7893e485" providerId="AD" clId="Web-{766052AD-6FE5-7971-B3A0-CC910845170E}" dt="2023-09-18T12:28:58.343" v="2"/>
        <pc:sldMkLst>
          <pc:docMk/>
          <pc:sldMk cId="3893415800" sldId="358"/>
        </pc:sldMkLst>
      </pc:sldChg>
      <pc:sldChg chg="del">
        <pc:chgData name="BIA Academics" userId="S::academics@bostoninstituteofanalytics.org::df229318-841a-4e79-bb6e-4e5a7893e485" providerId="AD" clId="Web-{766052AD-6FE5-7971-B3A0-CC910845170E}" dt="2023-09-18T12:28:59.640" v="3"/>
        <pc:sldMkLst>
          <pc:docMk/>
          <pc:sldMk cId="4188328679" sldId="360"/>
        </pc:sldMkLst>
      </pc:sldChg>
      <pc:sldChg chg="del">
        <pc:chgData name="BIA Academics" userId="S::academics@bostoninstituteofanalytics.org::df229318-841a-4e79-bb6e-4e5a7893e485" providerId="AD" clId="Web-{766052AD-6FE5-7971-B3A0-CC910845170E}" dt="2023-09-18T12:29:33.093" v="21"/>
        <pc:sldMkLst>
          <pc:docMk/>
          <pc:sldMk cId="1998104412" sldId="361"/>
        </pc:sldMkLst>
      </pc:sldChg>
      <pc:sldChg chg="del">
        <pc:chgData name="BIA Academics" userId="S::academics@bostoninstituteofanalytics.org::df229318-841a-4e79-bb6e-4e5a7893e485" providerId="AD" clId="Web-{766052AD-6FE5-7971-B3A0-CC910845170E}" dt="2023-09-18T12:29:00.749" v="5"/>
        <pc:sldMkLst>
          <pc:docMk/>
          <pc:sldMk cId="2810348344" sldId="362"/>
        </pc:sldMkLst>
      </pc:sldChg>
      <pc:sldChg chg="del">
        <pc:chgData name="BIA Academics" userId="S::academics@bostoninstituteofanalytics.org::df229318-841a-4e79-bb6e-4e5a7893e485" providerId="AD" clId="Web-{766052AD-6FE5-7971-B3A0-CC910845170E}" dt="2023-09-18T12:29:02.046" v="7"/>
        <pc:sldMkLst>
          <pc:docMk/>
          <pc:sldMk cId="3793680658" sldId="363"/>
        </pc:sldMkLst>
      </pc:sldChg>
      <pc:sldChg chg="del">
        <pc:chgData name="BIA Academics" userId="S::academics@bostoninstituteofanalytics.org::df229318-841a-4e79-bb6e-4e5a7893e485" providerId="AD" clId="Web-{766052AD-6FE5-7971-B3A0-CC910845170E}" dt="2023-09-18T12:29:22.437" v="11"/>
        <pc:sldMkLst>
          <pc:docMk/>
          <pc:sldMk cId="1011169" sldId="364"/>
        </pc:sldMkLst>
      </pc:sldChg>
      <pc:sldChg chg="del">
        <pc:chgData name="BIA Academics" userId="S::academics@bostoninstituteofanalytics.org::df229318-841a-4e79-bb6e-4e5a7893e485" providerId="AD" clId="Web-{766052AD-6FE5-7971-B3A0-CC910845170E}" dt="2023-09-18T12:29:23.343" v="13"/>
        <pc:sldMkLst>
          <pc:docMk/>
          <pc:sldMk cId="2668077928" sldId="365"/>
        </pc:sldMkLst>
      </pc:sldChg>
      <pc:sldChg chg="del">
        <pc:chgData name="BIA Academics" userId="S::academics@bostoninstituteofanalytics.org::df229318-841a-4e79-bb6e-4e5a7893e485" providerId="AD" clId="Web-{766052AD-6FE5-7971-B3A0-CC910845170E}" dt="2023-09-18T12:29:24.343" v="15"/>
        <pc:sldMkLst>
          <pc:docMk/>
          <pc:sldMk cId="4000967610" sldId="366"/>
        </pc:sldMkLst>
      </pc:sldChg>
      <pc:sldChg chg="del">
        <pc:chgData name="BIA Academics" userId="S::academics@bostoninstituteofanalytics.org::df229318-841a-4e79-bb6e-4e5a7893e485" providerId="AD" clId="Web-{766052AD-6FE5-7971-B3A0-CC910845170E}" dt="2023-09-18T12:29:25.781" v="17"/>
        <pc:sldMkLst>
          <pc:docMk/>
          <pc:sldMk cId="4000684122" sldId="368"/>
        </pc:sldMkLst>
      </pc:sldChg>
      <pc:sldChg chg="del">
        <pc:chgData name="BIA Academics" userId="S::academics@bostoninstituteofanalytics.org::df229318-841a-4e79-bb6e-4e5a7893e485" providerId="AD" clId="Web-{766052AD-6FE5-7971-B3A0-CC910845170E}" dt="2023-09-18T12:29:31.046" v="19"/>
        <pc:sldMkLst>
          <pc:docMk/>
          <pc:sldMk cId="2138067783" sldId="369"/>
        </pc:sldMkLst>
      </pc:sldChg>
      <pc:sldChg chg="del">
        <pc:chgData name="BIA Academics" userId="S::academics@bostoninstituteofanalytics.org::df229318-841a-4e79-bb6e-4e5a7893e485" providerId="AD" clId="Web-{766052AD-6FE5-7971-B3A0-CC910845170E}" dt="2023-09-18T12:28:54.843" v="1"/>
        <pc:sldMkLst>
          <pc:docMk/>
          <pc:sldMk cId="1382448637" sldId="370"/>
        </pc:sldMkLst>
      </pc:sldChg>
      <pc:sldChg chg="del">
        <pc:chgData name="BIA Academics" userId="S::academics@bostoninstituteofanalytics.org::df229318-841a-4e79-bb6e-4e5a7893e485" providerId="AD" clId="Web-{766052AD-6FE5-7971-B3A0-CC910845170E}" dt="2023-09-18T12:29:29.031" v="18"/>
        <pc:sldMkLst>
          <pc:docMk/>
          <pc:sldMk cId="857309819" sldId="371"/>
        </pc:sldMkLst>
      </pc:sldChg>
      <pc:sldChg chg="del">
        <pc:chgData name="BIA Academics" userId="S::academics@bostoninstituteofanalytics.org::df229318-841a-4e79-bb6e-4e5a7893e485" providerId="AD" clId="Web-{766052AD-6FE5-7971-B3A0-CC910845170E}" dt="2023-09-18T12:29:21.343" v="10"/>
        <pc:sldMkLst>
          <pc:docMk/>
          <pc:sldMk cId="2222445884" sldId="374"/>
        </pc:sldMkLst>
      </pc:sldChg>
      <pc:sldChg chg="del">
        <pc:chgData name="BIA Academics" userId="S::academics@bostoninstituteofanalytics.org::df229318-841a-4e79-bb6e-4e5a7893e485" providerId="AD" clId="Web-{766052AD-6FE5-7971-B3A0-CC910845170E}" dt="2023-09-18T12:29:00.171" v="4"/>
        <pc:sldMkLst>
          <pc:docMk/>
          <pc:sldMk cId="960344497" sldId="375"/>
        </pc:sldMkLst>
      </pc:sldChg>
      <pc:sldChg chg="del">
        <pc:chgData name="BIA Academics" userId="S::academics@bostoninstituteofanalytics.org::df229318-841a-4e79-bb6e-4e5a7893e485" providerId="AD" clId="Web-{766052AD-6FE5-7971-B3A0-CC910845170E}" dt="2023-09-18T12:29:01.577" v="6"/>
        <pc:sldMkLst>
          <pc:docMk/>
          <pc:sldMk cId="3995201294" sldId="376"/>
        </pc:sldMkLst>
      </pc:sldChg>
      <pc:sldChg chg="del">
        <pc:chgData name="BIA Academics" userId="S::academics@bostoninstituteofanalytics.org::df229318-841a-4e79-bb6e-4e5a7893e485" providerId="AD" clId="Web-{766052AD-6FE5-7971-B3A0-CC910845170E}" dt="2023-09-18T12:29:03.015" v="8"/>
        <pc:sldMkLst>
          <pc:docMk/>
          <pc:sldMk cId="1845461691" sldId="377"/>
        </pc:sldMkLst>
      </pc:sldChg>
      <pc:sldChg chg="del">
        <pc:chgData name="BIA Academics" userId="S::academics@bostoninstituteofanalytics.org::df229318-841a-4e79-bb6e-4e5a7893e485" providerId="AD" clId="Web-{766052AD-6FE5-7971-B3A0-CC910845170E}" dt="2023-09-18T12:29:22.890" v="12"/>
        <pc:sldMkLst>
          <pc:docMk/>
          <pc:sldMk cId="1873376010" sldId="378"/>
        </pc:sldMkLst>
      </pc:sldChg>
      <pc:sldChg chg="del">
        <pc:chgData name="BIA Academics" userId="S::academics@bostoninstituteofanalytics.org::df229318-841a-4e79-bb6e-4e5a7893e485" providerId="AD" clId="Web-{766052AD-6FE5-7971-B3A0-CC910845170E}" dt="2023-09-18T12:29:23.859" v="14"/>
        <pc:sldMkLst>
          <pc:docMk/>
          <pc:sldMk cId="2775279365" sldId="379"/>
        </pc:sldMkLst>
      </pc:sldChg>
      <pc:sldChg chg="del">
        <pc:chgData name="BIA Academics" userId="S::academics@bostoninstituteofanalytics.org::df229318-841a-4e79-bb6e-4e5a7893e485" providerId="AD" clId="Web-{766052AD-6FE5-7971-B3A0-CC910845170E}" dt="2023-09-18T12:29:25.202" v="16"/>
        <pc:sldMkLst>
          <pc:docMk/>
          <pc:sldMk cId="1112338691" sldId="380"/>
        </pc:sldMkLst>
      </pc:sldChg>
      <pc:sldChg chg="del">
        <pc:chgData name="BIA Academics" userId="S::academics@bostoninstituteofanalytics.org::df229318-841a-4e79-bb6e-4e5a7893e485" providerId="AD" clId="Web-{766052AD-6FE5-7971-B3A0-CC910845170E}" dt="2023-09-18T12:29:32.093" v="20"/>
        <pc:sldMkLst>
          <pc:docMk/>
          <pc:sldMk cId="93149884" sldId="382"/>
        </pc:sldMkLst>
      </pc:sldChg>
      <pc:sldChg chg="del">
        <pc:chgData name="BIA Academics" userId="S::academics@bostoninstituteofanalytics.org::df229318-841a-4e79-bb6e-4e5a7893e485" providerId="AD" clId="Web-{766052AD-6FE5-7971-B3A0-CC910845170E}" dt="2023-09-18T12:29:14.702" v="9"/>
        <pc:sldMkLst>
          <pc:docMk/>
          <pc:sldMk cId="3909749334" sldId="383"/>
        </pc:sldMkLst>
      </pc:sldChg>
    </pc:docChg>
  </pc:docChgLst>
  <pc:docChgLst>
    <pc:chgData name="Guest User" userId="S::urn:spo:anon#d41d6a69044f57f4c643a70c668809c060233706aa7abf4301dc3cbb37044801::" providerId="AD" clId="Web-{D31E8A45-F9BF-E45F-F96B-5D157D3C78B3}"/>
    <pc:docChg chg="sldOrd">
      <pc:chgData name="Guest User" userId="S::urn:spo:anon#d41d6a69044f57f4c643a70c668809c060233706aa7abf4301dc3cbb37044801::" providerId="AD" clId="Web-{D31E8A45-F9BF-E45F-F96B-5D157D3C78B3}" dt="2023-10-25T04:03:30.523" v="0"/>
      <pc:docMkLst>
        <pc:docMk/>
      </pc:docMkLst>
      <pc:sldChg chg="ord">
        <pc:chgData name="Guest User" userId="S::urn:spo:anon#d41d6a69044f57f4c643a70c668809c060233706aa7abf4301dc3cbb37044801::" providerId="AD" clId="Web-{D31E8A45-F9BF-E45F-F96B-5D157D3C78B3}" dt="2023-10-25T04:03:30.523" v="0"/>
        <pc:sldMkLst>
          <pc:docMk/>
          <pc:sldMk cId="3749563960" sldId="396"/>
        </pc:sldMkLst>
      </pc:sldChg>
    </pc:docChg>
  </pc:docChgLst>
  <pc:docChgLst>
    <pc:chgData name="dhruvisoni34@gmail.com" userId="S::dhruvisoni34_gmail.com#ext#@bostoninstituteofanalyti399.onmicrosoft.com::79b0c193-98b1-402d-8d0c-68b6bde31739" providerId="AD" clId="Web-{ED811743-E555-8F5D-58C4-FCFD69D5BCF0}"/>
    <pc:docChg chg="addSld delSld modSld sldOrd">
      <pc:chgData name="dhruvisoni34@gmail.com" userId="S::dhruvisoni34_gmail.com#ext#@bostoninstituteofanalyti399.onmicrosoft.com::79b0c193-98b1-402d-8d0c-68b6bde31739" providerId="AD" clId="Web-{ED811743-E555-8F5D-58C4-FCFD69D5BCF0}" dt="2023-10-28T22:48:57.344" v="3389" actId="1076"/>
      <pc:docMkLst>
        <pc:docMk/>
      </pc:docMkLst>
      <pc:sldChg chg="addSp delSp modSp ord">
        <pc:chgData name="dhruvisoni34@gmail.com" userId="S::dhruvisoni34_gmail.com#ext#@bostoninstituteofanalyti399.onmicrosoft.com::79b0c193-98b1-402d-8d0c-68b6bde31739" providerId="AD" clId="Web-{ED811743-E555-8F5D-58C4-FCFD69D5BCF0}" dt="2023-10-28T22:39:49.251" v="3260"/>
        <pc:sldMkLst>
          <pc:docMk/>
          <pc:sldMk cId="3084368489" sldId="382"/>
        </pc:sldMkLst>
        <pc:spChg chg="del mod">
          <ac:chgData name="dhruvisoni34@gmail.com" userId="S::dhruvisoni34_gmail.com#ext#@bostoninstituteofanalyti399.onmicrosoft.com::79b0c193-98b1-402d-8d0c-68b6bde31739" providerId="AD" clId="Web-{ED811743-E555-8F5D-58C4-FCFD69D5BCF0}" dt="2023-10-28T22:29:20.912" v="3179"/>
          <ac:spMkLst>
            <pc:docMk/>
            <pc:sldMk cId="3084368489" sldId="382"/>
            <ac:spMk id="3" creationId="{0498D189-494B-ED80-4684-4448F52E2D98}"/>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1" creationId="{32BC26D8-82FB-445E-AA49-62A77D7C1EE0}"/>
          </ac:spMkLst>
        </pc:spChg>
        <pc:spChg chg="add del">
          <ac:chgData name="dhruvisoni34@gmail.com" userId="S::dhruvisoni34_gmail.com#ext#@bostoninstituteofanalyti399.onmicrosoft.com::79b0c193-98b1-402d-8d0c-68b6bde31739" providerId="AD" clId="Web-{ED811743-E555-8F5D-58C4-FCFD69D5BCF0}" dt="2023-10-28T22:30:33.962" v="3188"/>
          <ac:spMkLst>
            <pc:docMk/>
            <pc:sldMk cId="3084368489" sldId="382"/>
            <ac:spMk id="14" creationId="{0D05C9B4-B5C9-2D4D-23C9-CEE72646F923}"/>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6" creationId="{CB44330D-EA18-4254-AA95-EB49948539B8}"/>
          </ac:spMkLst>
        </pc:spChg>
        <pc:spChg chg="add">
          <ac:chgData name="dhruvisoni34@gmail.com" userId="S::dhruvisoni34_gmail.com#ext#@bostoninstituteofanalyti399.onmicrosoft.com::79b0c193-98b1-402d-8d0c-68b6bde31739" providerId="AD" clId="Web-{ED811743-E555-8F5D-58C4-FCFD69D5BCF0}" dt="2023-10-28T22:39:49.251" v="3260"/>
          <ac:spMkLst>
            <pc:docMk/>
            <pc:sldMk cId="3084368489" sldId="382"/>
            <ac:spMk id="21" creationId="{42A4FC2C-047E-45A5-965D-8E1E3BF09BC6}"/>
          </ac:spMkLst>
        </pc:spChg>
        <pc:graphicFrameChg chg="add mod modGraphic">
          <ac:chgData name="dhruvisoni34@gmail.com" userId="S::dhruvisoni34_gmail.com#ext#@bostoninstituteofanalyti399.onmicrosoft.com::79b0c193-98b1-402d-8d0c-68b6bde31739" providerId="AD" clId="Web-{ED811743-E555-8F5D-58C4-FCFD69D5BCF0}" dt="2023-10-28T22:31:18.761" v="3194" actId="14100"/>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ED811743-E555-8F5D-58C4-FCFD69D5BCF0}" dt="2023-10-28T22:39:49.251" v="3260"/>
          <ac:picMkLst>
            <pc:docMk/>
            <pc:sldMk cId="3084368489" sldId="382"/>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2:12.870" v="3285" actId="20577"/>
        <pc:sldMkLst>
          <pc:docMk/>
          <pc:sldMk cId="1498139725" sldId="383"/>
        </pc:sldMkLst>
        <pc:spChg chg="mod ord">
          <ac:chgData name="dhruvisoni34@gmail.com" userId="S::dhruvisoni34_gmail.com#ext#@bostoninstituteofanalyti399.onmicrosoft.com::79b0c193-98b1-402d-8d0c-68b6bde31739" providerId="AD" clId="Web-{ED811743-E555-8F5D-58C4-FCFD69D5BCF0}" dt="2023-10-28T22:42:12.870" v="3285" actId="20577"/>
          <ac:spMkLst>
            <pc:docMk/>
            <pc:sldMk cId="1498139725" sldId="383"/>
            <ac:spMk id="3" creationId="{12989E66-F477-B4DF-54D3-0D368FD186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2"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4"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16" creationId="{DC39DE25-0E4E-0AA7-0932-1D78C2372786}"/>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7"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0"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2"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4"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5"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7"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8"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0"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2"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3"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4"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6"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7"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39"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40"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2"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3"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5" creationId="{AE3A741D-C19B-960A-5803-1C5887147820}"/>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6" creationId="{9C3A50E9-9119-7BC3-083B-2D84CCC78E47}"/>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7" creationId="{8D6EA299-0840-6DEA-E670-C49AEBC87E89}"/>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5"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9"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60"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2"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3"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5"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6"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8"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9"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4"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6" creationId="{E81BF4F6-F2CF-4984-9D14-D6966D92F99F}"/>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1" creationId="{3AFE8227-C443-417B-BA91-520EB1EF4559}"/>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3" creationId="{907741FC-B544-4A6E-B831-6789D042333D}"/>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5" creationId="{3F0BE7ED-7814-4273-B18A-F26CC0380380}"/>
          </ac:spMkLst>
        </pc:spChg>
        <pc:grpChg chg="add del">
          <ac:chgData name="dhruvisoni34@gmail.com" userId="S::dhruvisoni34_gmail.com#ext#@bostoninstituteofanalyti399.onmicrosoft.com::79b0c193-98b1-402d-8d0c-68b6bde31739" providerId="AD" clId="Web-{ED811743-E555-8F5D-58C4-FCFD69D5BCF0}" dt="2023-10-28T12:43:04.227" v="142"/>
          <ac:grpSpMkLst>
            <pc:docMk/>
            <pc:sldMk cId="1498139725" sldId="383"/>
            <ac:grpSpMk id="19"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12.571" v="148"/>
          <ac:grpSpMkLst>
            <pc:docMk/>
            <pc:sldMk cId="1498139725" sldId="383"/>
            <ac:grpSpMk id="31"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26.493" v="158"/>
          <ac:grpSpMkLst>
            <pc:docMk/>
            <pc:sldMk cId="1498139725" sldId="383"/>
            <ac:grpSpMk id="49" creationId="{6258F736-B256-8039-9DC6-F4E49A5C5AD5}"/>
          </ac:grpSpMkLst>
        </pc:grpChg>
        <pc:grpChg chg="add del">
          <ac:chgData name="dhruvisoni34@gmail.com" userId="S::dhruvisoni34_gmail.com#ext#@bostoninstituteofanalyti399.onmicrosoft.com::79b0c193-98b1-402d-8d0c-68b6bde31739" providerId="AD" clId="Web-{ED811743-E555-8F5D-58C4-FCFD69D5BCF0}" dt="2023-10-28T12:43:29.197" v="160"/>
          <ac:grpSpMkLst>
            <pc:docMk/>
            <pc:sldMk cId="1498139725" sldId="383"/>
            <ac:grpSpMk id="52" creationId="{1FD67D68-9B83-C338-8342-3348D8F22347}"/>
          </ac:grpSpMkLst>
        </pc:grpChg>
        <pc:grpChg chg="add del">
          <ac:chgData name="dhruvisoni34@gmail.com" userId="S::dhruvisoni34_gmail.com#ext#@bostoninstituteofanalyti399.onmicrosoft.com::79b0c193-98b1-402d-8d0c-68b6bde31739" providerId="AD" clId="Web-{ED811743-E555-8F5D-58C4-FCFD69D5BCF0}" dt="2023-10-28T12:43:31.681" v="162"/>
          <ac:grpSpMkLst>
            <pc:docMk/>
            <pc:sldMk cId="1498139725" sldId="383"/>
            <ac:grpSpMk id="56" creationId="{1DE889C7-FAD6-4397-98E2-05D503484459}"/>
          </ac:grpSpMkLst>
        </pc:grpChg>
        <pc:picChg chg="mod">
          <ac:chgData name="dhruvisoni34@gmail.com" userId="S::dhruvisoni34_gmail.com#ext#@bostoninstituteofanalyti399.onmicrosoft.com::79b0c193-98b1-402d-8d0c-68b6bde31739" providerId="AD" clId="Web-{ED811743-E555-8F5D-58C4-FCFD69D5BCF0}" dt="2023-10-28T22:40:27.659" v="3262"/>
          <ac:picMkLst>
            <pc:docMk/>
            <pc:sldMk cId="1498139725" sldId="383"/>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12:43:38.806" v="166"/>
          <ac:picMkLst>
            <pc:docMk/>
            <pc:sldMk cId="1498139725" sldId="383"/>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32:10.185" v="3195"/>
        <pc:sldMkLst>
          <pc:docMk/>
          <pc:sldMk cId="1147586658" sldId="384"/>
        </pc:sldMkLst>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5" creationId="{B88CD0A1-99F6-A492-6160-76E4C0107202}"/>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5" creationId="{09588DA8-065E-4F6F-8EFD-43104AB2E0CF}"/>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6"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7"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8"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0"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2"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4" creationId="{8D71EDA1-87BF-4D5D-AB79-F346FD19278A}"/>
          </ac:spMkLst>
        </pc:spChg>
        <pc:picChg chg="del">
          <ac:chgData name="dhruvisoni34@gmail.com" userId="S::dhruvisoni34_gmail.com#ext#@bostoninstituteofanalyti399.onmicrosoft.com::79b0c193-98b1-402d-8d0c-68b6bde31739" providerId="AD" clId="Web-{ED811743-E555-8F5D-58C4-FCFD69D5BCF0}" dt="2023-10-28T20:07:00.929" v="1218"/>
          <ac:picMkLst>
            <pc:docMk/>
            <pc:sldMk cId="1147586658" sldId="384"/>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22:32:10.185" v="3195"/>
          <ac:picMkLst>
            <pc:docMk/>
            <pc:sldMk cId="1147586658" sldId="384"/>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44:26.251" v="3325" actId="20577"/>
        <pc:sldMkLst>
          <pc:docMk/>
          <pc:sldMk cId="1374087656" sldId="385"/>
        </pc:sldMkLst>
        <pc:spChg chg="mod">
          <ac:chgData name="dhruvisoni34@gmail.com" userId="S::dhruvisoni34_gmail.com#ext#@bostoninstituteofanalyti399.onmicrosoft.com::79b0c193-98b1-402d-8d0c-68b6bde31739" providerId="AD" clId="Web-{ED811743-E555-8F5D-58C4-FCFD69D5BCF0}" dt="2023-10-28T22:44:26.251" v="3325" actId="20577"/>
          <ac:spMkLst>
            <pc:docMk/>
            <pc:sldMk cId="1374087656" sldId="385"/>
            <ac:spMk id="3" creationId="{D9A71104-1627-6F2B-BFD8-AFB1A4940295}"/>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2" creationId="{09588DA8-065E-4F6F-8EFD-43104AB2E0CF}"/>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4"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6"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8"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0"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2"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4"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9" creationId="{1B15ED52-F352-441B-82BF-E0EA34836D08}"/>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1" creationId="{3B2E3793-BFE6-45A2-9B7B-E18844431C99}"/>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3" creationId="{BC4C4868-CB8F-4AF9-9CDB-8108F2C19B67}"/>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5" creationId="{375E0459-6403-40CD-989D-56A4407CA12E}"/>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7" creationId="{53E5B1A8-3AC9-4BD1-9BBC-78CA94F2D1BA}"/>
          </ac:spMkLst>
        </pc:spChg>
        <pc:picChg chg="ord">
          <ac:chgData name="dhruvisoni34@gmail.com" userId="S::dhruvisoni34_gmail.com#ext#@bostoninstituteofanalyti399.onmicrosoft.com::79b0c193-98b1-402d-8d0c-68b6bde31739" providerId="AD" clId="Web-{ED811743-E555-8F5D-58C4-FCFD69D5BCF0}" dt="2023-10-28T22:32:28.013" v="3196"/>
          <ac:picMkLst>
            <pc:docMk/>
            <pc:sldMk cId="1374087656" sldId="385"/>
            <ac:picMk id="7" creationId="{4019A7C7-4F37-4807-89DC-50EF4BBEB556}"/>
          </ac:picMkLst>
        </pc:picChg>
      </pc:sldChg>
      <pc:sldChg chg="addSp delSp modSp ord">
        <pc:chgData name="dhruvisoni34@gmail.com" userId="S::dhruvisoni34_gmail.com#ext#@bostoninstituteofanalyti399.onmicrosoft.com::79b0c193-98b1-402d-8d0c-68b6bde31739" providerId="AD" clId="Web-{ED811743-E555-8F5D-58C4-FCFD69D5BCF0}" dt="2023-10-28T22:45:53.555" v="3358" actId="20577"/>
        <pc:sldMkLst>
          <pc:docMk/>
          <pc:sldMk cId="4225680352" sldId="387"/>
        </pc:sldMkLst>
        <pc:spChg chg="add">
          <ac:chgData name="dhruvisoni34@gmail.com" userId="S::dhruvisoni34_gmail.com#ext#@bostoninstituteofanalyti399.onmicrosoft.com::79b0c193-98b1-402d-8d0c-68b6bde31739" providerId="AD" clId="Web-{ED811743-E555-8F5D-58C4-FCFD69D5BCF0}" dt="2023-10-28T21:04:41.739" v="1741"/>
          <ac:spMkLst>
            <pc:docMk/>
            <pc:sldMk cId="4225680352" sldId="387"/>
            <ac:spMk id="9" creationId="{FDA194ED-BAB7-9715-F80F-715CDB7F98F4}"/>
          </ac:spMkLst>
        </pc:spChg>
        <pc:spChg chg="add mod">
          <ac:chgData name="dhruvisoni34@gmail.com" userId="S::dhruvisoni34_gmail.com#ext#@bostoninstituteofanalyti399.onmicrosoft.com::79b0c193-98b1-402d-8d0c-68b6bde31739" providerId="AD" clId="Web-{ED811743-E555-8F5D-58C4-FCFD69D5BCF0}" dt="2023-10-28T21:08:14.489" v="1787" actId="20577"/>
          <ac:spMkLst>
            <pc:docMk/>
            <pc:sldMk cId="4225680352" sldId="387"/>
            <ac:spMk id="10" creationId="{31599E5D-9D04-6967-EB59-1299CCF128DB}"/>
          </ac:spMkLst>
        </pc:spChg>
        <pc:spChg chg="add mod ord">
          <ac:chgData name="dhruvisoni34@gmail.com" userId="S::dhruvisoni34_gmail.com#ext#@bostoninstituteofanalyti399.onmicrosoft.com::79b0c193-98b1-402d-8d0c-68b6bde31739" providerId="AD" clId="Web-{ED811743-E555-8F5D-58C4-FCFD69D5BCF0}" dt="2023-10-28T22:45:53.555" v="3358" actId="20577"/>
          <ac:spMkLst>
            <pc:docMk/>
            <pc:sldMk cId="4225680352" sldId="387"/>
            <ac:spMk id="11" creationId="{F9457AD3-0B33-6EC1-41AA-1C0A8F7F427F}"/>
          </ac:spMkLst>
        </pc:spChg>
        <pc:spChg chg="add del">
          <ac:chgData name="dhruvisoni34@gmail.com" userId="S::dhruvisoni34_gmail.com#ext#@bostoninstituteofanalyti399.onmicrosoft.com::79b0c193-98b1-402d-8d0c-68b6bde31739" providerId="AD" clId="Web-{ED811743-E555-8F5D-58C4-FCFD69D5BCF0}" dt="2023-10-28T20:53:17.301" v="1532"/>
          <ac:spMkLst>
            <pc:docMk/>
            <pc:sldMk cId="4225680352" sldId="387"/>
            <ac:spMk id="12"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7"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9"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1"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3"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5"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7"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0:53:17.301" v="1531"/>
          <ac:spMkLst>
            <pc:docMk/>
            <pc:sldMk cId="4225680352" sldId="387"/>
            <ac:spMk id="31"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3"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4"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5"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6"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7"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8"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4" creationId="{12609869-9E80-471B-A487-A53288E0E791}"/>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6" creationId="{7004738A-9D34-43E8-97D2-CA0EED4F8BE0}"/>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8" creationId="{B8B8D07F-F13E-443E-BA68-2D26672D76B9}"/>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0" creationId="{2813A4FA-24A5-41ED-A534-3807D1B2F344}"/>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2" creationId="{C3944F27-CA70-4E84-A51A-E6BF8955897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7" creationId="{3346177D-ADC4-4968-B747-5CFCD390B5B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9" creationId="{0844A943-BF79-4FEA-ABB1-3BD54D236606}"/>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61" creationId="{6437CC72-F4A8-4DC3-AFAB-D22C482C8100}"/>
          </ac:spMkLst>
        </pc:spChg>
        <pc:picChg chg="add del mod modCrop">
          <ac:chgData name="dhruvisoni34@gmail.com" userId="S::dhruvisoni34_gmail.com#ext#@bostoninstituteofanalyti399.onmicrosoft.com::79b0c193-98b1-402d-8d0c-68b6bde31739" providerId="AD" clId="Web-{ED811743-E555-8F5D-58C4-FCFD69D5BCF0}" dt="2023-10-28T22:43:11.419" v="3297"/>
          <ac:picMkLst>
            <pc:docMk/>
            <pc:sldMk cId="4225680352" sldId="387"/>
            <ac:picMk id="2" creationId="{BDB90223-5D15-41E3-9664-BD96C3BD25A2}"/>
          </ac:picMkLst>
        </pc:picChg>
        <pc:picChg chg="del mod">
          <ac:chgData name="dhruvisoni34@gmail.com" userId="S::dhruvisoni34_gmail.com#ext#@bostoninstituteofanalyti399.onmicrosoft.com::79b0c193-98b1-402d-8d0c-68b6bde31739" providerId="AD" clId="Web-{ED811743-E555-8F5D-58C4-FCFD69D5BCF0}" dt="2023-10-28T20:44:59.043" v="1475"/>
          <ac:picMkLst>
            <pc:docMk/>
            <pc:sldMk cId="4225680352" sldId="387"/>
            <ac:picMk id="3" creationId="{02505AC5-48D0-2818-7CCD-CFCCBE20D652}"/>
          </ac:picMkLst>
        </pc:picChg>
        <pc:picChg chg="del mod">
          <ac:chgData name="dhruvisoni34@gmail.com" userId="S::dhruvisoni34_gmail.com#ext#@bostoninstituteofanalyti399.onmicrosoft.com::79b0c193-98b1-402d-8d0c-68b6bde31739" providerId="AD" clId="Web-{ED811743-E555-8F5D-58C4-FCFD69D5BCF0}" dt="2023-10-28T20:45:04.778" v="1476"/>
          <ac:picMkLst>
            <pc:docMk/>
            <pc:sldMk cId="4225680352" sldId="387"/>
            <ac:picMk id="4" creationId="{9E5E1F28-2F22-907F-853F-8A8A236D4AF7}"/>
          </ac:picMkLst>
        </pc:picChg>
        <pc:picChg chg="del">
          <ac:chgData name="dhruvisoni34@gmail.com" userId="S::dhruvisoni34_gmail.com#ext#@bostoninstituteofanalyti399.onmicrosoft.com::79b0c193-98b1-402d-8d0c-68b6bde31739" providerId="AD" clId="Web-{ED811743-E555-8F5D-58C4-FCFD69D5BCF0}" dt="2023-10-28T20:43:15.130" v="1459"/>
          <ac:picMkLst>
            <pc:docMk/>
            <pc:sldMk cId="4225680352" sldId="387"/>
            <ac:picMk id="5" creationId="{8203E1C7-2339-98D2-36B8-66B5979A2001}"/>
          </ac:picMkLst>
        </pc:picChg>
        <pc:picChg chg="del mod">
          <ac:chgData name="dhruvisoni34@gmail.com" userId="S::dhruvisoni34_gmail.com#ext#@bostoninstituteofanalyti399.onmicrosoft.com::79b0c193-98b1-402d-8d0c-68b6bde31739" providerId="AD" clId="Web-{ED811743-E555-8F5D-58C4-FCFD69D5BCF0}" dt="2023-10-28T20:45:24.278" v="1481"/>
          <ac:picMkLst>
            <pc:docMk/>
            <pc:sldMk cId="4225680352" sldId="387"/>
            <ac:picMk id="6" creationId="{E03C27AC-DD1F-6F23-D354-D50209E1963F}"/>
          </ac:picMkLst>
        </pc:picChg>
        <pc:picChg chg="mod">
          <ac:chgData name="dhruvisoni34@gmail.com" userId="S::dhruvisoni34_gmail.com#ext#@bostoninstituteofanalyti399.onmicrosoft.com::79b0c193-98b1-402d-8d0c-68b6bde31739" providerId="AD" clId="Web-{ED811743-E555-8F5D-58C4-FCFD69D5BCF0}" dt="2023-10-28T20:45:38.529" v="1486" actId="1076"/>
          <ac:picMkLst>
            <pc:docMk/>
            <pc:sldMk cId="4225680352" sldId="387"/>
            <ac:picMk id="7" creationId="{4019A7C7-4F37-4807-89DC-50EF4BBEB556}"/>
          </ac:picMkLst>
        </pc:picChg>
        <pc:picChg chg="del mod">
          <ac:chgData name="dhruvisoni34@gmail.com" userId="S::dhruvisoni34_gmail.com#ext#@bostoninstituteofanalyti399.onmicrosoft.com::79b0c193-98b1-402d-8d0c-68b6bde31739" providerId="AD" clId="Web-{ED811743-E555-8F5D-58C4-FCFD69D5BCF0}" dt="2023-10-28T20:44:39.495" v="1471"/>
          <ac:picMkLst>
            <pc:docMk/>
            <pc:sldMk cId="4225680352" sldId="387"/>
            <ac:picMk id="8" creationId="{5033947B-4338-9B84-5EA7-6DA181047EB0}"/>
          </ac:picMkLst>
        </pc:picChg>
      </pc:sldChg>
      <pc:sldChg chg="addSp delSp modSp">
        <pc:chgData name="dhruvisoni34@gmail.com" userId="S::dhruvisoni34_gmail.com#ext#@bostoninstituteofanalyti399.onmicrosoft.com::79b0c193-98b1-402d-8d0c-68b6bde31739" providerId="AD" clId="Web-{ED811743-E555-8F5D-58C4-FCFD69D5BCF0}" dt="2023-10-28T22:45:33.522" v="3354" actId="14100"/>
        <pc:sldMkLst>
          <pc:docMk/>
          <pc:sldMk cId="844918343" sldId="388"/>
        </pc:sldMkLst>
        <pc:spChg chg="add del mod ord">
          <ac:chgData name="dhruvisoni34@gmail.com" userId="S::dhruvisoni34_gmail.com#ext#@bostoninstituteofanalyti399.onmicrosoft.com::79b0c193-98b1-402d-8d0c-68b6bde31739" providerId="AD" clId="Web-{ED811743-E555-8F5D-58C4-FCFD69D5BCF0}" dt="2023-10-28T22:45:33.522" v="3354" actId="14100"/>
          <ac:spMkLst>
            <pc:docMk/>
            <pc:sldMk cId="844918343" sldId="388"/>
            <ac:spMk id="3" creationId="{4E384B3A-CCDD-2428-B398-AFF44000C70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2" creationId="{2E17E911-875F-4DE5-8699-99D9F1805A5D}"/>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4"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6"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8"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0"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2" creationId="{8D71EDA1-87BF-4D5D-AB79-F346FD19278A}"/>
          </ac:spMkLst>
        </pc:spChg>
        <pc:picChg chg="mod">
          <ac:chgData name="dhruvisoni34@gmail.com" userId="S::dhruvisoni34_gmail.com#ext#@bostoninstituteofanalyti399.onmicrosoft.com::79b0c193-98b1-402d-8d0c-68b6bde31739" providerId="AD" clId="Web-{ED811743-E555-8F5D-58C4-FCFD69D5BCF0}" dt="2023-10-28T22:45:27.038" v="3353" actId="14100"/>
          <ac:picMkLst>
            <pc:docMk/>
            <pc:sldMk cId="844918343" sldId="388"/>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6:45.182" v="3360" actId="20577"/>
        <pc:sldMkLst>
          <pc:docMk/>
          <pc:sldMk cId="2551123818" sldId="390"/>
        </pc:sldMkLst>
        <pc:spChg chg="mod">
          <ac:chgData name="dhruvisoni34@gmail.com" userId="S::dhruvisoni34_gmail.com#ext#@bostoninstituteofanalyti399.onmicrosoft.com::79b0c193-98b1-402d-8d0c-68b6bde31739" providerId="AD" clId="Web-{ED811743-E555-8F5D-58C4-FCFD69D5BCF0}" dt="2023-10-28T21:38:55.984" v="2337" actId="20577"/>
          <ac:spMkLst>
            <pc:docMk/>
            <pc:sldMk cId="2551123818" sldId="390"/>
            <ac:spMk id="3" creationId="{D695FD20-6B57-A131-0899-46F8077B45A2}"/>
          </ac:spMkLst>
        </pc:spChg>
        <pc:spChg chg="mod ord">
          <ac:chgData name="dhruvisoni34@gmail.com" userId="S::dhruvisoni34_gmail.com#ext#@bostoninstituteofanalyti399.onmicrosoft.com::79b0c193-98b1-402d-8d0c-68b6bde31739" providerId="AD" clId="Web-{ED811743-E555-8F5D-58C4-FCFD69D5BCF0}" dt="2023-10-28T22:46:45.182" v="3360" actId="20577"/>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ED811743-E555-8F5D-58C4-FCFD69D5BCF0}" dt="2023-10-28T21:46:05.446" v="2516" actId="1076"/>
          <ac:spMkLst>
            <pc:docMk/>
            <pc:sldMk cId="2551123818" sldId="390"/>
            <ac:spMk id="5" creationId="{0B2F29B3-3BBC-ACF7-1E22-EBB7455E5032}"/>
          </ac:spMkLst>
        </pc:spChg>
        <pc:spChg chg="mod">
          <ac:chgData name="dhruvisoni34@gmail.com" userId="S::dhruvisoni34_gmail.com#ext#@bostoninstituteofanalyti399.onmicrosoft.com::79b0c193-98b1-402d-8d0c-68b6bde31739" providerId="AD" clId="Web-{ED811743-E555-8F5D-58C4-FCFD69D5BCF0}" dt="2023-10-28T21:39:04.954" v="2341" actId="20577"/>
          <ac:spMkLst>
            <pc:docMk/>
            <pc:sldMk cId="2551123818" sldId="390"/>
            <ac:spMk id="6" creationId="{D8948FB2-2BD1-AA5C-E0A7-B1C3FE1DED2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2" creationId="{1B15ED52-F352-441B-82BF-E0EA34836D08}"/>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4" creationId="{3B2E3793-BFE6-45A2-9B7B-E18844431C9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6" creationId="{BC4C4868-CB8F-4AF9-9CDB-8108F2C19B67}"/>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8" creationId="{375E0459-6403-40CD-989D-56A4407CA12E}"/>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0" creationId="{53E5B1A8-3AC9-4BD1-9BBC-78CA94F2D1BA}"/>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5" creationId="{979E27D9-03C7-44E2-9FF8-15D0C8506AF7}"/>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7" creationId="{EEBF1590-3B36-48EE-A89D-3B6F3CB256AB}"/>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9" creationId="{AC8F6C8C-AB5A-4548-942D-E3FD40ACBC49}"/>
          </ac:spMkLst>
        </pc:spChg>
        <pc:picChg chg="del">
          <ac:chgData name="dhruvisoni34@gmail.com" userId="S::dhruvisoni34_gmail.com#ext#@bostoninstituteofanalyti399.onmicrosoft.com::79b0c193-98b1-402d-8d0c-68b6bde31739" providerId="AD" clId="Web-{ED811743-E555-8F5D-58C4-FCFD69D5BCF0}" dt="2023-10-28T21:38:45.750" v="2330"/>
          <ac:picMkLst>
            <pc:docMk/>
            <pc:sldMk cId="2551123818" sldId="390"/>
            <ac:picMk id="2" creationId="{BDB90223-5D15-41E3-9664-BD96C3BD25A2}"/>
          </ac:picMkLst>
        </pc:picChg>
      </pc:sldChg>
      <pc:sldChg chg="addSp delSp modSp del ord">
        <pc:chgData name="dhruvisoni34@gmail.com" userId="S::dhruvisoni34_gmail.com#ext#@bostoninstituteofanalyti399.onmicrosoft.com::79b0c193-98b1-402d-8d0c-68b6bde31739" providerId="AD" clId="Web-{ED811743-E555-8F5D-58C4-FCFD69D5BCF0}" dt="2023-10-28T22:46:13.790" v="3359"/>
        <pc:sldMkLst>
          <pc:docMk/>
          <pc:sldMk cId="468704614" sldId="392"/>
        </pc:sldMkLst>
        <pc:spChg chg="del mod">
          <ac:chgData name="dhruvisoni34@gmail.com" userId="S::dhruvisoni34_gmail.com#ext#@bostoninstituteofanalyti399.onmicrosoft.com::79b0c193-98b1-402d-8d0c-68b6bde31739" providerId="AD" clId="Web-{ED811743-E555-8F5D-58C4-FCFD69D5BCF0}" dt="2023-10-28T22:33:42.563" v="3201"/>
          <ac:spMkLst>
            <pc:docMk/>
            <pc:sldMk cId="468704614" sldId="392"/>
            <ac:spMk id="4" creationId="{F533A7EA-3A88-A6BF-1E04-C3F10A1C8A4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9"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1"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3"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5"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7"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9"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4:44.347" v="3204"/>
          <ac:spMkLst>
            <pc:docMk/>
            <pc:sldMk cId="468704614" sldId="392"/>
            <ac:spMk id="26" creationId="{B50AB553-2A96-4A92-96F2-93548E096954}"/>
          </ac:spMkLst>
        </pc:spChg>
        <pc:graphicFrameChg chg="add mod modGraphic">
          <ac:chgData name="dhruvisoni34@gmail.com" userId="S::dhruvisoni34_gmail.com#ext#@bostoninstituteofanalyti399.onmicrosoft.com::79b0c193-98b1-402d-8d0c-68b6bde31739" providerId="AD" clId="Web-{ED811743-E555-8F5D-58C4-FCFD69D5BCF0}" dt="2023-10-28T22:34:44.347" v="3204"/>
          <ac:graphicFrameMkLst>
            <pc:docMk/>
            <pc:sldMk cId="468704614" sldId="392"/>
            <ac:graphicFrameMk id="21" creationId="{2E033C09-BA2F-01CA-DBD9-23EAC47EE191}"/>
          </ac:graphicFrameMkLst>
        </pc:graphicFrameChg>
        <pc:picChg chg="mod ord">
          <ac:chgData name="dhruvisoni34@gmail.com" userId="S::dhruvisoni34_gmail.com#ext#@bostoninstituteofanalyti399.onmicrosoft.com::79b0c193-98b1-402d-8d0c-68b6bde31739" providerId="AD" clId="Web-{ED811743-E555-8F5D-58C4-FCFD69D5BCF0}" dt="2023-10-28T22:34:44.347" v="3204"/>
          <ac:picMkLst>
            <pc:docMk/>
            <pc:sldMk cId="468704614" sldId="392"/>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21:43.146" v="2130"/>
          <ac:picMkLst>
            <pc:docMk/>
            <pc:sldMk cId="468704614" sldId="392"/>
            <ac:picMk id="3" creationId="{28FC7C0A-7E2A-583B-B77E-007CCB15CE14}"/>
          </ac:picMkLst>
        </pc:picChg>
        <pc:picChg chg="del">
          <ac:chgData name="dhruvisoni34@gmail.com" userId="S::dhruvisoni34_gmail.com#ext#@bostoninstituteofanalyti399.onmicrosoft.com::79b0c193-98b1-402d-8d0c-68b6bde31739" providerId="AD" clId="Web-{ED811743-E555-8F5D-58C4-FCFD69D5BCF0}" dt="2023-10-28T21:21:47.599" v="2131"/>
          <ac:picMkLst>
            <pc:docMk/>
            <pc:sldMk cId="468704614" sldId="392"/>
            <ac:picMk id="5" creationId="{1542F161-AA5C-42E6-144F-2B2E70DDA761}"/>
          </ac:picMkLst>
        </pc:picChg>
        <pc:picChg chg="del">
          <ac:chgData name="dhruvisoni34@gmail.com" userId="S::dhruvisoni34_gmail.com#ext#@bostoninstituteofanalyti399.onmicrosoft.com::79b0c193-98b1-402d-8d0c-68b6bde31739" providerId="AD" clId="Web-{ED811743-E555-8F5D-58C4-FCFD69D5BCF0}" dt="2023-10-28T21:21:58.787" v="2133"/>
          <ac:picMkLst>
            <pc:docMk/>
            <pc:sldMk cId="468704614" sldId="392"/>
            <ac:picMk id="6" creationId="{F371A840-7077-6A10-CD0E-DFF4557FA377}"/>
          </ac:picMkLst>
        </pc:picChg>
        <pc:picChg chg="del">
          <ac:chgData name="dhruvisoni34@gmail.com" userId="S::dhruvisoni34_gmail.com#ext#@bostoninstituteofanalyti399.onmicrosoft.com::79b0c193-98b1-402d-8d0c-68b6bde31739" providerId="AD" clId="Web-{ED811743-E555-8F5D-58C4-FCFD69D5BCF0}" dt="2023-10-28T21:21:55.459" v="2132"/>
          <ac:picMkLst>
            <pc:docMk/>
            <pc:sldMk cId="468704614" sldId="392"/>
            <ac:picMk id="7" creationId="{3D6DB302-A5B5-77B5-E045-F94BE6B58A37}"/>
          </ac:picMkLst>
        </pc:picChg>
      </pc:sldChg>
      <pc:sldChg chg="addSp delSp modSp">
        <pc:chgData name="dhruvisoni34@gmail.com" userId="S::dhruvisoni34_gmail.com#ext#@bostoninstituteofanalyti399.onmicrosoft.com::79b0c193-98b1-402d-8d0c-68b6bde31739" providerId="AD" clId="Web-{ED811743-E555-8F5D-58C4-FCFD69D5BCF0}" dt="2023-10-28T22:38:07.200" v="3258" actId="14100"/>
        <pc:sldMkLst>
          <pc:docMk/>
          <pc:sldMk cId="1801442327" sldId="393"/>
        </pc:sldMkLst>
        <pc:spChg chg="mod">
          <ac:chgData name="dhruvisoni34@gmail.com" userId="S::dhruvisoni34_gmail.com#ext#@bostoninstituteofanalyti399.onmicrosoft.com::79b0c193-98b1-402d-8d0c-68b6bde31739" providerId="AD" clId="Web-{ED811743-E555-8F5D-58C4-FCFD69D5BCF0}" dt="2023-10-28T21:48:55.505" v="2539" actId="20577"/>
          <ac:spMkLst>
            <pc:docMk/>
            <pc:sldMk cId="1801442327" sldId="393"/>
            <ac:spMk id="3" creationId="{5111A378-1712-EA0C-BD86-CF2C47D4C3E8}"/>
          </ac:spMkLst>
        </pc:spChg>
        <pc:spChg chg="add mod ord">
          <ac:chgData name="dhruvisoni34@gmail.com" userId="S::dhruvisoni34_gmail.com#ext#@bostoninstituteofanalyti399.onmicrosoft.com::79b0c193-98b1-402d-8d0c-68b6bde31739" providerId="AD" clId="Web-{ED811743-E555-8F5D-58C4-FCFD69D5BCF0}" dt="2023-10-28T22:38:07.200" v="3258" actId="14100"/>
          <ac:spMkLst>
            <pc:docMk/>
            <pc:sldMk cId="1801442327" sldId="393"/>
            <ac:spMk id="11" creationId="{4469F985-5B01-0E87-EE0B-029F6C4F62B3}"/>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6" creationId="{B712E947-0734-45F9-9C4F-41114EC3A33E}"/>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8" creationId="{5A65989E-BBD5-44D7-AA86-7AFD5D46BBC0}"/>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20" creationId="{231A2881-D8D7-4A7D-ACA3-E9F849F853D8}"/>
          </ac:spMkLst>
        </pc:spChg>
        <pc:picChg chg="del mod">
          <ac:chgData name="dhruvisoni34@gmail.com" userId="S::dhruvisoni34_gmail.com#ext#@bostoninstituteofanalyti399.onmicrosoft.com::79b0c193-98b1-402d-8d0c-68b6bde31739" providerId="AD" clId="Web-{ED811743-E555-8F5D-58C4-FCFD69D5BCF0}" dt="2023-10-28T22:36:51.853" v="3229"/>
          <ac:picMkLst>
            <pc:docMk/>
            <pc:sldMk cId="1801442327" sldId="393"/>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48:31.269" v="2532"/>
          <ac:picMkLst>
            <pc:docMk/>
            <pc:sldMk cId="1801442327" sldId="393"/>
            <ac:picMk id="4" creationId="{63AF1A66-C633-70D0-11E3-D9DC675C3FFD}"/>
          </ac:picMkLst>
        </pc:picChg>
        <pc:picChg chg="del">
          <ac:chgData name="dhruvisoni34@gmail.com" userId="S::dhruvisoni34_gmail.com#ext#@bostoninstituteofanalyti399.onmicrosoft.com::79b0c193-98b1-402d-8d0c-68b6bde31739" providerId="AD" clId="Web-{ED811743-E555-8F5D-58C4-FCFD69D5BCF0}" dt="2023-10-28T21:48:38.145" v="2534"/>
          <ac:picMkLst>
            <pc:docMk/>
            <pc:sldMk cId="1801442327" sldId="393"/>
            <ac:picMk id="5" creationId="{9100D113-E511-6F6C-2243-745318C0D46E}"/>
          </ac:picMkLst>
        </pc:picChg>
        <pc:picChg chg="del">
          <ac:chgData name="dhruvisoni34@gmail.com" userId="S::dhruvisoni34_gmail.com#ext#@bostoninstituteofanalyti399.onmicrosoft.com::79b0c193-98b1-402d-8d0c-68b6bde31739" providerId="AD" clId="Web-{ED811743-E555-8F5D-58C4-FCFD69D5BCF0}" dt="2023-10-28T21:48:46.661" v="2536"/>
          <ac:picMkLst>
            <pc:docMk/>
            <pc:sldMk cId="1801442327" sldId="393"/>
            <ac:picMk id="6" creationId="{9928779F-015B-372C-84DD-83CB3F67BFE9}"/>
          </ac:picMkLst>
        </pc:picChg>
        <pc:picChg chg="del">
          <ac:chgData name="dhruvisoni34@gmail.com" userId="S::dhruvisoni34_gmail.com#ext#@bostoninstituteofanalyti399.onmicrosoft.com::79b0c193-98b1-402d-8d0c-68b6bde31739" providerId="AD" clId="Web-{ED811743-E555-8F5D-58C4-FCFD69D5BCF0}" dt="2023-10-28T21:48:26.628" v="2531"/>
          <ac:picMkLst>
            <pc:docMk/>
            <pc:sldMk cId="1801442327" sldId="393"/>
            <ac:picMk id="7" creationId="{C816036A-0D38-E1E8-25CC-313A47A58DD3}"/>
          </ac:picMkLst>
        </pc:picChg>
        <pc:picChg chg="del">
          <ac:chgData name="dhruvisoni34@gmail.com" userId="S::dhruvisoni34_gmail.com#ext#@bostoninstituteofanalyti399.onmicrosoft.com::79b0c193-98b1-402d-8d0c-68b6bde31739" providerId="AD" clId="Web-{ED811743-E555-8F5D-58C4-FCFD69D5BCF0}" dt="2023-10-28T21:48:34.238" v="2533"/>
          <ac:picMkLst>
            <pc:docMk/>
            <pc:sldMk cId="1801442327" sldId="393"/>
            <ac:picMk id="8" creationId="{33EBB1C0-57E6-6D82-3F2B-F9BE27900D6C}"/>
          </ac:picMkLst>
        </pc:picChg>
        <pc:picChg chg="del">
          <ac:chgData name="dhruvisoni34@gmail.com" userId="S::dhruvisoni34_gmail.com#ext#@bostoninstituteofanalyti399.onmicrosoft.com::79b0c193-98b1-402d-8d0c-68b6bde31739" providerId="AD" clId="Web-{ED811743-E555-8F5D-58C4-FCFD69D5BCF0}" dt="2023-10-28T21:48:43.348" v="2535"/>
          <ac:picMkLst>
            <pc:docMk/>
            <pc:sldMk cId="1801442327" sldId="393"/>
            <ac:picMk id="9" creationId="{79243EBE-DF9F-F980-EDA9-AE53FD8377C0}"/>
          </ac:picMkLst>
        </pc:picChg>
        <pc:picChg chg="add mod ord">
          <ac:chgData name="dhruvisoni34@gmail.com" userId="S::dhruvisoni34_gmail.com#ext#@bostoninstituteofanalyti399.onmicrosoft.com::79b0c193-98b1-402d-8d0c-68b6bde31739" providerId="AD" clId="Web-{ED811743-E555-8F5D-58C4-FCFD69D5BCF0}" dt="2023-10-28T22:36:45.962" v="3228" actId="14100"/>
          <ac:picMkLst>
            <pc:docMk/>
            <pc:sldMk cId="1801442327" sldId="393"/>
            <ac:picMk id="10" creationId="{A9F42387-7D15-843B-4E28-1D668F53E40C}"/>
          </ac:picMkLst>
        </pc:picChg>
      </pc:sldChg>
      <pc:sldChg chg="addSp delSp modSp">
        <pc:chgData name="dhruvisoni34@gmail.com" userId="S::dhruvisoni34_gmail.com#ext#@bostoninstituteofanalyti399.onmicrosoft.com::79b0c193-98b1-402d-8d0c-68b6bde31739" providerId="AD" clId="Web-{ED811743-E555-8F5D-58C4-FCFD69D5BCF0}" dt="2023-10-28T22:47:36.559" v="3374" actId="1076"/>
        <pc:sldMkLst>
          <pc:docMk/>
          <pc:sldMk cId="1276318955" sldId="394"/>
        </pc:sldMkLst>
        <pc:spChg chg="mod">
          <ac:chgData name="dhruvisoni34@gmail.com" userId="S::dhruvisoni34_gmail.com#ext#@bostoninstituteofanalyti399.onmicrosoft.com::79b0c193-98b1-402d-8d0c-68b6bde31739" providerId="AD" clId="Web-{ED811743-E555-8F5D-58C4-FCFD69D5BCF0}" dt="2023-10-28T22:47:28.746" v="3373" actId="20577"/>
          <ac:spMkLst>
            <pc:docMk/>
            <pc:sldMk cId="1276318955" sldId="394"/>
            <ac:spMk id="5" creationId="{48879C66-C50A-1BA1-93F9-EAA1FFC6423E}"/>
          </ac:spMkLst>
        </pc:spChg>
        <pc:picChg chg="mod">
          <ac:chgData name="dhruvisoni34@gmail.com" userId="S::dhruvisoni34_gmail.com#ext#@bostoninstituteofanalyti399.onmicrosoft.com::79b0c193-98b1-402d-8d0c-68b6bde31739" providerId="AD" clId="Web-{ED811743-E555-8F5D-58C4-FCFD69D5BCF0}" dt="2023-10-28T21:58:44.418" v="2628" actId="1076"/>
          <ac:picMkLst>
            <pc:docMk/>
            <pc:sldMk cId="1276318955" sldId="394"/>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58:16.057" v="2621"/>
          <ac:picMkLst>
            <pc:docMk/>
            <pc:sldMk cId="1276318955" sldId="394"/>
            <ac:picMk id="3" creationId="{9AF7FC8F-6841-BF4E-308D-95F8BD59F6A1}"/>
          </ac:picMkLst>
        </pc:picChg>
        <pc:picChg chg="del">
          <ac:chgData name="dhruvisoni34@gmail.com" userId="S::dhruvisoni34_gmail.com#ext#@bostoninstituteofanalyti399.onmicrosoft.com::79b0c193-98b1-402d-8d0c-68b6bde31739" providerId="AD" clId="Web-{ED811743-E555-8F5D-58C4-FCFD69D5BCF0}" dt="2023-10-28T21:58:26.417" v="2623"/>
          <ac:picMkLst>
            <pc:docMk/>
            <pc:sldMk cId="1276318955" sldId="394"/>
            <ac:picMk id="4" creationId="{8806EEDB-C981-75D6-B70B-53D0C03B57DB}"/>
          </ac:picMkLst>
        </pc:picChg>
        <pc:picChg chg="del">
          <ac:chgData name="dhruvisoni34@gmail.com" userId="S::dhruvisoni34_gmail.com#ext#@bostoninstituteofanalyti399.onmicrosoft.com::79b0c193-98b1-402d-8d0c-68b6bde31739" providerId="AD" clId="Web-{ED811743-E555-8F5D-58C4-FCFD69D5BCF0}" dt="2023-10-28T21:58:13.166" v="2620"/>
          <ac:picMkLst>
            <pc:docMk/>
            <pc:sldMk cId="1276318955" sldId="394"/>
            <ac:picMk id="6" creationId="{9DEFBB6B-1BF5-0BE0-8B2B-323A8EDF0410}"/>
          </ac:picMkLst>
        </pc:picChg>
        <pc:picChg chg="del">
          <ac:chgData name="dhruvisoni34@gmail.com" userId="S::dhruvisoni34_gmail.com#ext#@bostoninstituteofanalyti399.onmicrosoft.com::79b0c193-98b1-402d-8d0c-68b6bde31739" providerId="AD" clId="Web-{ED811743-E555-8F5D-58C4-FCFD69D5BCF0}" dt="2023-10-28T21:58:22.057" v="2622"/>
          <ac:picMkLst>
            <pc:docMk/>
            <pc:sldMk cId="1276318955" sldId="394"/>
            <ac:picMk id="7" creationId="{CA476F8E-94D5-DEEA-36D5-E15C31B3B6CB}"/>
          </ac:picMkLst>
        </pc:picChg>
        <pc:picChg chg="add mod">
          <ac:chgData name="dhruvisoni34@gmail.com" userId="S::dhruvisoni34_gmail.com#ext#@bostoninstituteofanalyti399.onmicrosoft.com::79b0c193-98b1-402d-8d0c-68b6bde31739" providerId="AD" clId="Web-{ED811743-E555-8F5D-58C4-FCFD69D5BCF0}" dt="2023-10-28T22:47:36.559" v="3374" actId="1076"/>
          <ac:picMkLst>
            <pc:docMk/>
            <pc:sldMk cId="1276318955" sldId="394"/>
            <ac:picMk id="8" creationId="{B03E9A03-4832-F630-03A7-59009B31A849}"/>
          </ac:picMkLst>
        </pc:picChg>
      </pc:sldChg>
      <pc:sldChg chg="del ord">
        <pc:chgData name="dhruvisoni34@gmail.com" userId="S::dhruvisoni34_gmail.com#ext#@bostoninstituteofanalyti399.onmicrosoft.com::79b0c193-98b1-402d-8d0c-68b6bde31739" providerId="AD" clId="Web-{ED811743-E555-8F5D-58C4-FCFD69D5BCF0}" dt="2023-10-28T22:28:35.644" v="3178"/>
        <pc:sldMkLst>
          <pc:docMk/>
          <pc:sldMk cId="3597956979" sldId="395"/>
        </pc:sldMkLst>
      </pc:sldChg>
      <pc:sldChg chg="addSp modSp">
        <pc:chgData name="dhruvisoni34@gmail.com" userId="S::dhruvisoni34_gmail.com#ext#@bostoninstituteofanalyti399.onmicrosoft.com::79b0c193-98b1-402d-8d0c-68b6bde31739" providerId="AD" clId="Web-{ED811743-E555-8F5D-58C4-FCFD69D5BCF0}" dt="2023-10-28T22:48:57.344" v="3389" actId="1076"/>
        <pc:sldMkLst>
          <pc:docMk/>
          <pc:sldMk cId="3749563960" sldId="396"/>
        </pc:sldMkLst>
        <pc:spChg chg="mo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3" creationId="{B6F8C14F-FB2E-78D6-07D9-FDC50548E7B3}"/>
          </ac:spMkLst>
        </pc:spChg>
        <pc:spChg chg="mod">
          <ac:chgData name="dhruvisoni34@gmail.com" userId="S::dhruvisoni34_gmail.com#ext#@bostoninstituteofanalyti399.onmicrosoft.com::79b0c193-98b1-402d-8d0c-68b6bde31739" providerId="AD" clId="Web-{ED811743-E555-8F5D-58C4-FCFD69D5BCF0}" dt="2023-10-28T22:48:50.953" v="3388" actId="14100"/>
          <ac:spMkLst>
            <pc:docMk/>
            <pc:sldMk cId="3749563960" sldId="396"/>
            <ac:spMk id="4" creationId="{42DFC0E6-6D31-9C9A-9A3A-0D817001A977}"/>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9"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1"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3"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5"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7"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9" creationId="{8D71EDA1-87BF-4D5D-AB79-F346FD19278A}"/>
          </ac:spMkLst>
        </pc:spChg>
        <pc:picChg chg="mod ord">
          <ac:chgData name="dhruvisoni34@gmail.com" userId="S::dhruvisoni34_gmail.com#ext#@bostoninstituteofanalyti399.onmicrosoft.com::79b0c193-98b1-402d-8d0c-68b6bde31739" providerId="AD" clId="Web-{ED811743-E555-8F5D-58C4-FCFD69D5BCF0}" dt="2023-10-28T22:48:57.344" v="3389" actId="1076"/>
          <ac:picMkLst>
            <pc:docMk/>
            <pc:sldMk cId="3749563960" sldId="396"/>
            <ac:picMk id="2" creationId="{BDB90223-5D15-41E3-9664-BD96C3BD25A2}"/>
          </ac:picMkLst>
        </pc:picChg>
      </pc:sldChg>
      <pc:sldChg chg="modSp ord">
        <pc:chgData name="dhruvisoni34@gmail.com" userId="S::dhruvisoni34_gmail.com#ext#@bostoninstituteofanalyti399.onmicrosoft.com::79b0c193-98b1-402d-8d0c-68b6bde31739" providerId="AD" clId="Web-{ED811743-E555-8F5D-58C4-FCFD69D5BCF0}" dt="2023-10-28T22:21:20.640" v="3070" actId="20577"/>
        <pc:sldMkLst>
          <pc:docMk/>
          <pc:sldMk cId="1156615313" sldId="397"/>
        </pc:sldMkLst>
        <pc:spChg chg="mod">
          <ac:chgData name="dhruvisoni34@gmail.com" userId="S::dhruvisoni34_gmail.com#ext#@bostoninstituteofanalyti399.onmicrosoft.com::79b0c193-98b1-402d-8d0c-68b6bde31739" providerId="AD" clId="Web-{ED811743-E555-8F5D-58C4-FCFD69D5BCF0}" dt="2023-10-28T22:21:20.640" v="3070" actId="20577"/>
          <ac:spMkLst>
            <pc:docMk/>
            <pc:sldMk cId="1156615313" sldId="397"/>
            <ac:spMk id="3" creationId="{CDC982CA-3725-A91D-005B-9E6267FC2C48}"/>
          </ac:spMkLst>
        </pc:spChg>
      </pc:sldChg>
      <pc:sldChg chg="new del ord">
        <pc:chgData name="dhruvisoni34@gmail.com" userId="S::dhruvisoni34_gmail.com#ext#@bostoninstituteofanalyti399.onmicrosoft.com::79b0c193-98b1-402d-8d0c-68b6bde31739" providerId="AD" clId="Web-{ED811743-E555-8F5D-58C4-FCFD69D5BCF0}" dt="2023-10-28T22:28:30.988" v="3177"/>
        <pc:sldMkLst>
          <pc:docMk/>
          <pc:sldMk cId="111736434" sldId="398"/>
        </pc:sldMkLst>
      </pc:sldChg>
    </pc:docChg>
  </pc:docChgLst>
  <pc:docChgLst>
    <pc:chgData name="Guest User" userId="S::urn:spo:anon#d41d6a69044f57f4c643a70c668809c060233706aa7abf4301dc3cbb37044801::" providerId="AD" clId="Web-{64E2D6B0-B75A-AF11-0F41-A5F3FC527C26}"/>
    <pc:docChg chg="modSld">
      <pc:chgData name="Guest User" userId="S::urn:spo:anon#d41d6a69044f57f4c643a70c668809c060233706aa7abf4301dc3cbb37044801::" providerId="AD" clId="Web-{64E2D6B0-B75A-AF11-0F41-A5F3FC527C26}" dt="2023-10-30T15:41:08.851" v="188"/>
      <pc:docMkLst>
        <pc:docMk/>
      </pc:docMkLst>
      <pc:sldChg chg="addSp delSp modSp">
        <pc:chgData name="Guest User" userId="S::urn:spo:anon#d41d6a69044f57f4c643a70c668809c060233706aa7abf4301dc3cbb37044801::" providerId="AD" clId="Web-{64E2D6B0-B75A-AF11-0F41-A5F3FC527C26}" dt="2023-10-30T15:41:08.851" v="188"/>
        <pc:sldMkLst>
          <pc:docMk/>
          <pc:sldMk cId="3084368489" sldId="382"/>
        </pc:sldMkLst>
        <pc:spChg chg="add del">
          <ac:chgData name="Guest User" userId="S::urn:spo:anon#d41d6a69044f57f4c643a70c668809c060233706aa7abf4301dc3cbb37044801::" providerId="AD" clId="Web-{64E2D6B0-B75A-AF11-0F41-A5F3FC527C26}" dt="2023-10-30T15:41:08.851" v="188"/>
          <ac:spMkLst>
            <pc:docMk/>
            <pc:sldMk cId="3084368489" sldId="382"/>
            <ac:spMk id="41" creationId="{230C3D3F-804C-4A71-8E21-2B62A4081F40}"/>
          </ac:spMkLst>
        </pc:spChg>
        <pc:spChg chg="add del">
          <ac:chgData name="Guest User" userId="S::urn:spo:anon#d41d6a69044f57f4c643a70c668809c060233706aa7abf4301dc3cbb37044801::" providerId="AD" clId="Web-{64E2D6B0-B75A-AF11-0F41-A5F3FC527C26}" dt="2023-10-30T15:41:08.851" v="188"/>
          <ac:spMkLst>
            <pc:docMk/>
            <pc:sldMk cId="3084368489" sldId="382"/>
            <ac:spMk id="46" creationId="{B50AB553-2A96-4A92-96F2-93548E096954}"/>
          </ac:spMkLst>
        </pc:spChg>
        <pc:graphicFrameChg chg="mod modGraphic">
          <ac:chgData name="Guest User" userId="S::urn:spo:anon#d41d6a69044f57f4c643a70c668809c060233706aa7abf4301dc3cbb37044801::" providerId="AD" clId="Web-{64E2D6B0-B75A-AF11-0F41-A5F3FC527C26}" dt="2023-10-30T15:41:08.851" v="188"/>
          <ac:graphicFrameMkLst>
            <pc:docMk/>
            <pc:sldMk cId="3084368489" sldId="382"/>
            <ac:graphicFrameMk id="9" creationId="{02E86FA8-7C27-3C1B-9409-50C1DAB7D2DB}"/>
          </ac:graphicFrameMkLst>
        </pc:graphicFrameChg>
        <pc:picChg chg="mod">
          <ac:chgData name="Guest User" userId="S::urn:spo:anon#d41d6a69044f57f4c643a70c668809c060233706aa7abf4301dc3cbb37044801::" providerId="AD" clId="Web-{64E2D6B0-B75A-AF11-0F41-A5F3FC527C26}" dt="2023-10-30T15:41:08.851" v="188"/>
          <ac:picMkLst>
            <pc:docMk/>
            <pc:sldMk cId="3084368489" sldId="382"/>
            <ac:picMk id="2" creationId="{BDB90223-5D15-41E3-9664-BD96C3BD25A2}"/>
          </ac:picMkLst>
        </pc:picChg>
        <pc:picChg chg="mod">
          <ac:chgData name="Guest User" userId="S::urn:spo:anon#d41d6a69044f57f4c643a70c668809c060233706aa7abf4301dc3cbb37044801::" providerId="AD" clId="Web-{64E2D6B0-B75A-AF11-0F41-A5F3FC527C26}" dt="2023-10-30T14:32:07.155" v="48" actId="1076"/>
          <ac:picMkLst>
            <pc:docMk/>
            <pc:sldMk cId="3084368489" sldId="382"/>
            <ac:picMk id="7" creationId="{4019A7C7-4F37-4807-89DC-50EF4BBEB556}"/>
          </ac:picMkLst>
        </pc:picChg>
      </pc:sldChg>
      <pc:sldChg chg="addSp modSp">
        <pc:chgData name="Guest User" userId="S::urn:spo:anon#d41d6a69044f57f4c643a70c668809c060233706aa7abf4301dc3cbb37044801::" providerId="AD" clId="Web-{64E2D6B0-B75A-AF11-0F41-A5F3FC527C26}" dt="2023-10-30T15:39:31.801" v="180" actId="14100"/>
        <pc:sldMkLst>
          <pc:docMk/>
          <pc:sldMk cId="1498139725" sldId="383"/>
        </pc:sldMkLst>
        <pc:spChg chg="mod">
          <ac:chgData name="Guest User" userId="S::urn:spo:anon#d41d6a69044f57f4c643a70c668809c060233706aa7abf4301dc3cbb37044801::" providerId="AD" clId="Web-{64E2D6B0-B75A-AF11-0F41-A5F3FC527C26}" dt="2023-10-30T15:39:31.801" v="180" actId="14100"/>
          <ac:spMkLst>
            <pc:docMk/>
            <pc:sldMk cId="1498139725" sldId="383"/>
            <ac:spMk id="3" creationId="{12989E66-F477-B4DF-54D3-0D368FD186B2}"/>
          </ac:spMkLst>
        </pc:spChg>
        <pc:spChg chg="add mod">
          <ac:chgData name="Guest User" userId="S::urn:spo:anon#d41d6a69044f57f4c643a70c668809c060233706aa7abf4301dc3cbb37044801::" providerId="AD" clId="Web-{64E2D6B0-B75A-AF11-0F41-A5F3FC527C26}" dt="2023-10-30T14:29:58.197" v="47" actId="14100"/>
          <ac:spMkLst>
            <pc:docMk/>
            <pc:sldMk cId="1498139725" sldId="383"/>
            <ac:spMk id="4" creationId="{DE2898E1-814D-6A60-82C3-964F221B884D}"/>
          </ac:spMkLst>
        </pc:spChg>
      </pc:sldChg>
      <pc:sldChg chg="modSp">
        <pc:chgData name="Guest User" userId="S::urn:spo:anon#d41d6a69044f57f4c643a70c668809c060233706aa7abf4301dc3cbb37044801::" providerId="AD" clId="Web-{64E2D6B0-B75A-AF11-0F41-A5F3FC527C26}" dt="2023-10-30T15:36:05.857" v="164" actId="20577"/>
        <pc:sldMkLst>
          <pc:docMk/>
          <pc:sldMk cId="844918343" sldId="388"/>
        </pc:sldMkLst>
        <pc:spChg chg="mod">
          <ac:chgData name="Guest User" userId="S::urn:spo:anon#d41d6a69044f57f4c643a70c668809c060233706aa7abf4301dc3cbb37044801::" providerId="AD" clId="Web-{64E2D6B0-B75A-AF11-0F41-A5F3FC527C26}" dt="2023-10-30T15:36:05.857" v="164" actId="20577"/>
          <ac:spMkLst>
            <pc:docMk/>
            <pc:sldMk cId="844918343" sldId="388"/>
            <ac:spMk id="3" creationId="{4E384B3A-CCDD-2428-B398-AFF44000C70C}"/>
          </ac:spMkLst>
        </pc:spChg>
      </pc:sldChg>
      <pc:sldChg chg="addSp delSp modSp">
        <pc:chgData name="Guest User" userId="S::urn:spo:anon#d41d6a69044f57f4c643a70c668809c060233706aa7abf4301dc3cbb37044801::" providerId="AD" clId="Web-{64E2D6B0-B75A-AF11-0F41-A5F3FC527C26}" dt="2023-10-30T14:40:02.471" v="112" actId="1076"/>
        <pc:sldMkLst>
          <pc:docMk/>
          <pc:sldMk cId="3749563960" sldId="396"/>
        </pc:sldMkLst>
        <pc:spChg chg="mod">
          <ac:chgData name="Guest User" userId="S::urn:spo:anon#d41d6a69044f57f4c643a70c668809c060233706aa7abf4301dc3cbb37044801::" providerId="AD" clId="Web-{64E2D6B0-B75A-AF11-0F41-A5F3FC527C26}" dt="2023-10-30T14:39:20.797" v="107"/>
          <ac:spMkLst>
            <pc:docMk/>
            <pc:sldMk cId="3749563960" sldId="396"/>
            <ac:spMk id="3" creationId="{B6F8C14F-FB2E-78D6-07D9-FDC50548E7B3}"/>
          </ac:spMkLst>
        </pc:spChg>
        <pc:spChg chg="del mod">
          <ac:chgData name="Guest User" userId="S::urn:spo:anon#d41d6a69044f57f4c643a70c668809c060233706aa7abf4301dc3cbb37044801::" providerId="AD" clId="Web-{64E2D6B0-B75A-AF11-0F41-A5F3FC527C26}" dt="2023-10-30T14:39:20.829" v="108"/>
          <ac:spMkLst>
            <pc:docMk/>
            <pc:sldMk cId="3749563960" sldId="396"/>
            <ac:spMk id="4" creationId="{42DFC0E6-6D31-9C9A-9A3A-0D817001A977}"/>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9" creationId="{C4285719-470E-454C-AF62-8323075F1F5B}"/>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1" creationId="{CD9FE4EF-C4D8-49A0-B2FF-81D8DB7D8A24}"/>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3" creationId="{4300840D-0A0B-4512-BACA-B439D5B9C57C}"/>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5" creationId="{D2B78728-A580-49A7-84F9-6EF6F583ADE0}"/>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7" creationId="{38FAA1A1-D861-433F-88FA-1E9D6FD31D11}"/>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9" creationId="{8D71EDA1-87BF-4D5D-AB79-F346FD19278A}"/>
          </ac:spMkLst>
        </pc:spChg>
        <pc:spChg chg="add">
          <ac:chgData name="Guest User" userId="S::urn:spo:anon#d41d6a69044f57f4c643a70c668809c060233706aa7abf4301dc3cbb37044801::" providerId="AD" clId="Web-{64E2D6B0-B75A-AF11-0F41-A5F3FC527C26}" dt="2023-10-30T14:39:20.829" v="108"/>
          <ac:spMkLst>
            <pc:docMk/>
            <pc:sldMk cId="3749563960" sldId="396"/>
            <ac:spMk id="28" creationId="{C4285719-470E-454C-AF62-8323075F1F5B}"/>
          </ac:spMkLst>
        </pc:spChg>
        <pc:spChg chg="add">
          <ac:chgData name="Guest User" userId="S::urn:spo:anon#d41d6a69044f57f4c643a70c668809c060233706aa7abf4301dc3cbb37044801::" providerId="AD" clId="Web-{64E2D6B0-B75A-AF11-0F41-A5F3FC527C26}" dt="2023-10-30T14:39:20.829" v="108"/>
          <ac:spMkLst>
            <pc:docMk/>
            <pc:sldMk cId="3749563960" sldId="396"/>
            <ac:spMk id="29" creationId="{CD9FE4EF-C4D8-49A0-B2FF-81D8DB7D8A24}"/>
          </ac:spMkLst>
        </pc:spChg>
        <pc:spChg chg="add">
          <ac:chgData name="Guest User" userId="S::urn:spo:anon#d41d6a69044f57f4c643a70c668809c060233706aa7abf4301dc3cbb37044801::" providerId="AD" clId="Web-{64E2D6B0-B75A-AF11-0F41-A5F3FC527C26}" dt="2023-10-30T14:39:20.829" v="108"/>
          <ac:spMkLst>
            <pc:docMk/>
            <pc:sldMk cId="3749563960" sldId="396"/>
            <ac:spMk id="30" creationId="{4300840D-0A0B-4512-BACA-B439D5B9C57C}"/>
          </ac:spMkLst>
        </pc:spChg>
        <pc:spChg chg="add">
          <ac:chgData name="Guest User" userId="S::urn:spo:anon#d41d6a69044f57f4c643a70c668809c060233706aa7abf4301dc3cbb37044801::" providerId="AD" clId="Web-{64E2D6B0-B75A-AF11-0F41-A5F3FC527C26}" dt="2023-10-30T14:39:20.829" v="108"/>
          <ac:spMkLst>
            <pc:docMk/>
            <pc:sldMk cId="3749563960" sldId="396"/>
            <ac:spMk id="31" creationId="{D2B78728-A580-49A7-84F9-6EF6F583ADE0}"/>
          </ac:spMkLst>
        </pc:spChg>
        <pc:spChg chg="add">
          <ac:chgData name="Guest User" userId="S::urn:spo:anon#d41d6a69044f57f4c643a70c668809c060233706aa7abf4301dc3cbb37044801::" providerId="AD" clId="Web-{64E2D6B0-B75A-AF11-0F41-A5F3FC527C26}" dt="2023-10-30T14:39:20.829" v="108"/>
          <ac:spMkLst>
            <pc:docMk/>
            <pc:sldMk cId="3749563960" sldId="396"/>
            <ac:spMk id="32" creationId="{38FAA1A1-D861-433F-88FA-1E9D6FD31D11}"/>
          </ac:spMkLst>
        </pc:spChg>
        <pc:spChg chg="add">
          <ac:chgData name="Guest User" userId="S::urn:spo:anon#d41d6a69044f57f4c643a70c668809c060233706aa7abf4301dc3cbb37044801::" providerId="AD" clId="Web-{64E2D6B0-B75A-AF11-0F41-A5F3FC527C26}" dt="2023-10-30T14:39:20.829" v="108"/>
          <ac:spMkLst>
            <pc:docMk/>
            <pc:sldMk cId="3749563960" sldId="396"/>
            <ac:spMk id="33" creationId="{8D71EDA1-87BF-4D5D-AB79-F346FD19278A}"/>
          </ac:spMkLst>
        </pc:spChg>
        <pc:grpChg chg="add del">
          <ac:chgData name="Guest User" userId="S::urn:spo:anon#d41d6a69044f57f4c643a70c668809c060233706aa7abf4301dc3cbb37044801::" providerId="AD" clId="Web-{64E2D6B0-B75A-AF11-0F41-A5F3FC527C26}" dt="2023-10-30T14:39:20.797" v="107"/>
          <ac:grpSpMkLst>
            <pc:docMk/>
            <pc:sldMk cId="3749563960" sldId="396"/>
            <ac:grpSpMk id="24" creationId="{8CE57D37-C2D0-066B-1AE3-6F4244344F27}"/>
          </ac:grpSpMkLst>
        </pc:grpChg>
        <pc:graphicFrameChg chg="add">
          <ac:chgData name="Guest User" userId="S::urn:spo:anon#d41d6a69044f57f4c643a70c668809c060233706aa7abf4301dc3cbb37044801::" providerId="AD" clId="Web-{64E2D6B0-B75A-AF11-0F41-A5F3FC527C26}" dt="2023-10-30T14:39:20.829" v="108"/>
          <ac:graphicFrameMkLst>
            <pc:docMk/>
            <pc:sldMk cId="3749563960" sldId="396"/>
            <ac:graphicFrameMk id="21" creationId="{799ADE41-1FD2-8A98-689C-012043C477AB}"/>
          </ac:graphicFrameMkLst>
        </pc:graphicFrameChg>
        <pc:picChg chg="del mod">
          <ac:chgData name="Guest User" userId="S::urn:spo:anon#d41d6a69044f57f4c643a70c668809c060233706aa7abf4301dc3cbb37044801::" providerId="AD" clId="Web-{64E2D6B0-B75A-AF11-0F41-A5F3FC527C26}" dt="2023-10-30T14:39:40.845" v="110"/>
          <ac:picMkLst>
            <pc:docMk/>
            <pc:sldMk cId="3749563960" sldId="396"/>
            <ac:picMk id="2" creationId="{BDB90223-5D15-41E3-9664-BD96C3BD25A2}"/>
          </ac:picMkLst>
        </pc:picChg>
        <pc:picChg chg="add mod">
          <ac:chgData name="Guest User" userId="S::urn:spo:anon#d41d6a69044f57f4c643a70c668809c060233706aa7abf4301dc3cbb37044801::" providerId="AD" clId="Web-{64E2D6B0-B75A-AF11-0F41-A5F3FC527C26}" dt="2023-10-30T14:40:02.471" v="112" actId="1076"/>
          <ac:picMkLst>
            <pc:docMk/>
            <pc:sldMk cId="3749563960" sldId="396"/>
            <ac:picMk id="12" creationId="{F61D51AD-4AFA-6AA7-12AD-3E9C485E47ED}"/>
          </ac:picMkLst>
        </pc:picChg>
      </pc:sldChg>
      <pc:sldChg chg="addSp modSp">
        <pc:chgData name="Guest User" userId="S::urn:spo:anon#d41d6a69044f57f4c643a70c668809c060233706aa7abf4301dc3cbb37044801::" providerId="AD" clId="Web-{64E2D6B0-B75A-AF11-0F41-A5F3FC527C26}" dt="2023-10-30T14:23:10.009" v="32" actId="1076"/>
        <pc:sldMkLst>
          <pc:docMk/>
          <pc:sldMk cId="1156615313" sldId="397"/>
        </pc:sldMkLst>
        <pc:spChg chg="mod">
          <ac:chgData name="Guest User" userId="S::urn:spo:anon#d41d6a69044f57f4c643a70c668809c060233706aa7abf4301dc3cbb37044801::" providerId="AD" clId="Web-{64E2D6B0-B75A-AF11-0F41-A5F3FC527C26}" dt="2023-10-30T14:13:37.799" v="4" actId="20577"/>
          <ac:spMkLst>
            <pc:docMk/>
            <pc:sldMk cId="1156615313" sldId="397"/>
            <ac:spMk id="3" creationId="{CDC982CA-3725-A91D-005B-9E6267FC2C48}"/>
          </ac:spMkLst>
        </pc:spChg>
        <pc:spChg chg="add mod">
          <ac:chgData name="Guest User" userId="S::urn:spo:anon#d41d6a69044f57f4c643a70c668809c060233706aa7abf4301dc3cbb37044801::" providerId="AD" clId="Web-{64E2D6B0-B75A-AF11-0F41-A5F3FC527C26}" dt="2023-10-30T14:23:10.009" v="32" actId="1076"/>
          <ac:spMkLst>
            <pc:docMk/>
            <pc:sldMk cId="1156615313" sldId="397"/>
            <ac:spMk id="4" creationId="{D5340483-23A1-4052-3556-7168E070B99E}"/>
          </ac:spMkLst>
        </pc:spChg>
      </pc:sldChg>
      <pc:sldChg chg="addSp delSp modSp">
        <pc:chgData name="Guest User" userId="S::urn:spo:anon#d41d6a69044f57f4c643a70c668809c060233706aa7abf4301dc3cbb37044801::" providerId="AD" clId="Web-{64E2D6B0-B75A-AF11-0F41-A5F3FC527C26}" dt="2023-10-30T14:18:52.999" v="19" actId="1076"/>
        <pc:sldMkLst>
          <pc:docMk/>
          <pc:sldMk cId="3069466425" sldId="401"/>
        </pc:sldMkLst>
        <pc:picChg chg="del">
          <ac:chgData name="Guest User" userId="S::urn:spo:anon#d41d6a69044f57f4c643a70c668809c060233706aa7abf4301dc3cbb37044801::" providerId="AD" clId="Web-{64E2D6B0-B75A-AF11-0F41-A5F3FC527C26}" dt="2023-10-30T14:18:31.811" v="15"/>
          <ac:picMkLst>
            <pc:docMk/>
            <pc:sldMk cId="3069466425" sldId="401"/>
            <ac:picMk id="3" creationId="{44F65BAD-456C-44CE-116F-BE1128AFB9FF}"/>
          </ac:picMkLst>
        </pc:picChg>
        <pc:picChg chg="add mod">
          <ac:chgData name="Guest User" userId="S::urn:spo:anon#d41d6a69044f57f4c643a70c668809c060233706aa7abf4301dc3cbb37044801::" providerId="AD" clId="Web-{64E2D6B0-B75A-AF11-0F41-A5F3FC527C26}" dt="2023-10-30T14:18:52.999" v="19" actId="1076"/>
          <ac:picMkLst>
            <pc:docMk/>
            <pc:sldMk cId="3069466425" sldId="401"/>
            <ac:picMk id="4" creationId="{E842A922-D50B-D991-2AAC-8BF7C74AA7B6}"/>
          </ac:picMkLst>
        </pc:picChg>
      </pc:sldChg>
      <pc:sldChg chg="addSp delSp modSp">
        <pc:chgData name="Guest User" userId="S::urn:spo:anon#d41d6a69044f57f4c643a70c668809c060233706aa7abf4301dc3cbb37044801::" providerId="AD" clId="Web-{64E2D6B0-B75A-AF11-0F41-A5F3FC527C26}" dt="2023-10-30T14:52:19.422" v="158" actId="1076"/>
        <pc:sldMkLst>
          <pc:docMk/>
          <pc:sldMk cId="3365588541" sldId="402"/>
        </pc:sldMkLst>
        <pc:spChg chg="mod">
          <ac:chgData name="Guest User" userId="S::urn:spo:anon#d41d6a69044f57f4c643a70c668809c060233706aa7abf4301dc3cbb37044801::" providerId="AD" clId="Web-{64E2D6B0-B75A-AF11-0F41-A5F3FC527C26}" dt="2023-10-30T14:46:07.735" v="119"/>
          <ac:spMkLst>
            <pc:docMk/>
            <pc:sldMk cId="3365588541" sldId="402"/>
            <ac:spMk id="2" creationId="{0D9AD3C1-2449-E37D-98BC-869E97E3BA3D}"/>
          </ac:spMkLst>
        </pc:spChg>
        <pc:spChg chg="add mod">
          <ac:chgData name="Guest User" userId="S::urn:spo:anon#d41d6a69044f57f4c643a70c668809c060233706aa7abf4301dc3cbb37044801::" providerId="AD" clId="Web-{64E2D6B0-B75A-AF11-0F41-A5F3FC527C26}" dt="2023-10-30T14:34:22.504" v="92" actId="20577"/>
          <ac:spMkLst>
            <pc:docMk/>
            <pc:sldMk cId="3365588541" sldId="402"/>
            <ac:spMk id="3" creationId="{53A3DC60-67A2-36FB-AB83-D3FDA645918B}"/>
          </ac:spMkLst>
        </pc:spChg>
        <pc:spChg chg="add mod">
          <ac:chgData name="Guest User" userId="S::urn:spo:anon#d41d6a69044f57f4c643a70c668809c060233706aa7abf4301dc3cbb37044801::" providerId="AD" clId="Web-{64E2D6B0-B75A-AF11-0F41-A5F3FC527C26}" dt="2023-10-30T14:52:19.422" v="158" actId="1076"/>
          <ac:spMkLst>
            <pc:docMk/>
            <pc:sldMk cId="3365588541" sldId="402"/>
            <ac:spMk id="5" creationId="{1D3187D1-E2C1-8D2C-8761-DDB897FF5D05}"/>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0" creationId="{577D6B2E-37A3-429E-A37C-F30ED648728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2" creationId="{5CEAD642-85CF-4750-8432-7C80C901F00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4" creationId="{FA33EEAE-15D5-4119-8C1E-89D943F911EF}"/>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6" creationId="{730D8B3B-9B80-4025-B934-26DC7D7CD23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8" creationId="{1064D5D5-227B-4F66-9AEA-46F570E793BD}"/>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0" creationId="{646B67A4-D328-4747-A82B-65E84FA46368}"/>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2" creationId="{B5A1B09C-1565-46F8-B70F-621C5EB48A09}"/>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4" creationId="{8C516CC8-80AC-446C-A56E-9F54B721040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0" creationId="{C1DD1A8A-57D5-4A81-AD04-532B043C561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2" creationId="{007891EC-4501-44ED-A8C8-B11B6DB767AB}"/>
          </ac:spMkLst>
        </pc:spChg>
        <pc:picChg chg="add del mod">
          <ac:chgData name="Guest User" userId="S::urn:spo:anon#d41d6a69044f57f4c643a70c668809c060233706aa7abf4301dc3cbb37044801::" providerId="AD" clId="Web-{64E2D6B0-B75A-AF11-0F41-A5F3FC527C26}" dt="2023-10-30T14:36:56.995" v="102"/>
          <ac:picMkLst>
            <pc:docMk/>
            <pc:sldMk cId="3365588541" sldId="402"/>
            <ac:picMk id="4" creationId="{30D2A280-22C5-7563-7952-B69D04F7270D}"/>
          </ac:picMkLst>
        </pc:picChg>
        <pc:picChg chg="add del mod">
          <ac:chgData name="Guest User" userId="S::urn:spo:anon#d41d6a69044f57f4c643a70c668809c060233706aa7abf4301dc3cbb37044801::" providerId="AD" clId="Web-{64E2D6B0-B75A-AF11-0F41-A5F3FC527C26}" dt="2023-10-30T14:46:25.236" v="122"/>
          <ac:picMkLst>
            <pc:docMk/>
            <pc:sldMk cId="3365588541" sldId="402"/>
            <ac:picMk id="4" creationId="{F45B52CB-B276-1BC2-3BF5-167E85E5F656}"/>
          </ac:picMkLst>
        </pc:picChg>
        <pc:picChg chg="add mod">
          <ac:chgData name="Guest User" userId="S::urn:spo:anon#d41d6a69044f57f4c643a70c668809c060233706aa7abf4301dc3cbb37044801::" providerId="AD" clId="Web-{64E2D6B0-B75A-AF11-0F41-A5F3FC527C26}" dt="2023-10-30T14:38:16.357" v="105" actId="1076"/>
          <ac:picMkLst>
            <pc:docMk/>
            <pc:sldMk cId="3365588541" sldId="402"/>
            <ac:picMk id="6" creationId="{90598568-4BB9-ED78-0C47-11613FD2D242}"/>
          </ac:picMkLst>
        </pc:picChg>
        <pc:picChg chg="add del">
          <ac:chgData name="Guest User" userId="S::urn:spo:anon#d41d6a69044f57f4c643a70c668809c060233706aa7abf4301dc3cbb37044801::" providerId="AD" clId="Web-{64E2D6B0-B75A-AF11-0F41-A5F3FC527C26}" dt="2023-10-30T14:46:07.735" v="119"/>
          <ac:picMkLst>
            <pc:docMk/>
            <pc:sldMk cId="3365588541" sldId="402"/>
            <ac:picMk id="56" creationId="{EBD41F42-3577-6B59-165B-16F6A605B3C5}"/>
          </ac:picMkLst>
        </pc:picChg>
      </pc:sldChg>
    </pc:docChg>
  </pc:docChgLst>
  <pc:docChgLst>
    <pc:chgData name="Guest User" userId="S::urn:spo:anon#12bb9c270c8a06e2adebb12a476771c11d5d4ef54da76a286c505b46425cd796::" providerId="AD" clId="Web-{D6CDC382-8C67-7704-3C02-B27EF57EE0B6}"/>
    <pc:docChg chg="addSld delSld modSld modMainMaster">
      <pc:chgData name="Guest User" userId="S::urn:spo:anon#12bb9c270c8a06e2adebb12a476771c11d5d4ef54da76a286c505b46425cd796::" providerId="AD" clId="Web-{D6CDC382-8C67-7704-3C02-B27EF57EE0B6}" dt="2023-11-07T09:29:25.997" v="69" actId="20577"/>
      <pc:docMkLst>
        <pc:docMk/>
      </pc:docMkLst>
      <pc:sldChg chg="mod">
        <pc:chgData name="Guest User" userId="S::urn:spo:anon#12bb9c270c8a06e2adebb12a476771c11d5d4ef54da76a286c505b46425cd796::" providerId="AD" clId="Web-{D6CDC382-8C67-7704-3C02-B27EF57EE0B6}" dt="2023-11-07T09:26:07.882" v="43"/>
        <pc:sldMkLst>
          <pc:docMk/>
          <pc:sldMk cId="2341085596" sldId="257"/>
        </pc:sldMkLst>
      </pc:sldChg>
      <pc:sldChg chg="addSp delSp modSp del mod setBg">
        <pc:chgData name="Guest User" userId="S::urn:spo:anon#12bb9c270c8a06e2adebb12a476771c11d5d4ef54da76a286c505b46425cd796::" providerId="AD" clId="Web-{D6CDC382-8C67-7704-3C02-B27EF57EE0B6}" dt="2023-11-07T09:28:39.871" v="63"/>
        <pc:sldMkLst>
          <pc:docMk/>
          <pc:sldMk cId="1156615313" sldId="397"/>
        </pc:sldMkLst>
        <pc:spChg chg="mod">
          <ac:chgData name="Guest User" userId="S::urn:spo:anon#12bb9c270c8a06e2adebb12a476771c11d5d4ef54da76a286c505b46425cd796::" providerId="AD" clId="Web-{D6CDC382-8C67-7704-3C02-B27EF57EE0B6}" dt="2023-11-07T09:21:31.265" v="36"/>
          <ac:spMkLst>
            <pc:docMk/>
            <pc:sldMk cId="1156615313" sldId="397"/>
            <ac:spMk id="3" creationId="{CDC982CA-3725-A91D-005B-9E6267FC2C48}"/>
          </ac:spMkLst>
        </pc:spChg>
        <pc:spChg chg="mod">
          <ac:chgData name="Guest User" userId="S::urn:spo:anon#12bb9c270c8a06e2adebb12a476771c11d5d4ef54da76a286c505b46425cd796::" providerId="AD" clId="Web-{D6CDC382-8C67-7704-3C02-B27EF57EE0B6}" dt="2023-11-07T09:17:44.117" v="16" actId="14100"/>
          <ac:spMkLst>
            <pc:docMk/>
            <pc:sldMk cId="1156615313" sldId="397"/>
            <ac:spMk id="4" creationId="{D5340483-23A1-4052-3556-7168E070B99E}"/>
          </ac:spMkLst>
        </pc:spChg>
        <pc:spChg chg="add mod">
          <ac:chgData name="Guest User" userId="S::urn:spo:anon#12bb9c270c8a06e2adebb12a476771c11d5d4ef54da76a286c505b46425cd796::" providerId="AD" clId="Web-{D6CDC382-8C67-7704-3C02-B27EF57EE0B6}" dt="2023-11-07T09:19:57.669" v="23" actId="20577"/>
          <ac:spMkLst>
            <pc:docMk/>
            <pc:sldMk cId="1156615313" sldId="397"/>
            <ac:spMk id="5" creationId="{5F2CCBB9-856A-BA8C-2CF6-CF7F03816B58}"/>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2" creationId="{A9F529C3-C941-49FD-8C67-82F134F64BDB}"/>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4" creationId="{20586029-32A0-47E5-9AEC-AE3ABA6B94D0}"/>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8" creationId="{74283919-7E00-4FC2-BFC9-3F56E58808F7}"/>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9" creationId="{7AA67C3D-6D28-4C64-81F8-295FC9396EB6}"/>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0" creationId="{2217FF4A-5EDF-43B7-90EE-BDD9F1E9EAC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1" creationId="{8DBEAE55-3EA1-41D7-A212-5F7D8986C1F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2" creationId="{CFC5F0E7-644F-4101-BE72-12825CF537E7}"/>
          </ac:spMkLst>
        </pc:spChg>
        <pc:picChg chg="del mod">
          <ac:chgData name="Guest User" userId="S::urn:spo:anon#12bb9c270c8a06e2adebb12a476771c11d5d4ef54da76a286c505b46425cd796::" providerId="AD" clId="Web-{D6CDC382-8C67-7704-3C02-B27EF57EE0B6}" dt="2023-11-07T09:26:07.882" v="43"/>
          <ac:picMkLst>
            <pc:docMk/>
            <pc:sldMk cId="1156615313" sldId="397"/>
            <ac:picMk id="2" creationId="{BDB90223-5D15-41E3-9664-BD96C3BD25A2}"/>
          </ac:picMkLst>
        </pc:picChg>
        <pc:picChg chg="add del mod ord">
          <ac:chgData name="Guest User" userId="S::urn:spo:anon#12bb9c270c8a06e2adebb12a476771c11d5d4ef54da76a286c505b46425cd796::" providerId="AD" clId="Web-{D6CDC382-8C67-7704-3C02-B27EF57EE0B6}" dt="2023-11-07T09:26:21.461" v="44"/>
          <ac:picMkLst>
            <pc:docMk/>
            <pc:sldMk cId="1156615313" sldId="397"/>
            <ac:picMk id="6" creationId="{EC8EC2EC-12A8-E761-D3E7-55DD4E06FB16}"/>
          </ac:picMkLst>
        </pc:picChg>
        <pc:picChg chg="add del mod">
          <ac:chgData name="Guest User" userId="S::urn:spo:anon#12bb9c270c8a06e2adebb12a476771c11d5d4ef54da76a286c505b46425cd796::" providerId="AD" clId="Web-{D6CDC382-8C67-7704-3C02-B27EF57EE0B6}" dt="2023-11-07T09:21:52.328" v="42"/>
          <ac:picMkLst>
            <pc:docMk/>
            <pc:sldMk cId="1156615313" sldId="397"/>
            <ac:picMk id="8" creationId="{3C95CCD7-F241-3DF6-C11D-1AAD960E1352}"/>
          </ac:picMkLst>
        </pc:picChg>
        <pc:cxnChg chg="add del">
          <ac:chgData name="Guest User" userId="S::urn:spo:anon#12bb9c270c8a06e2adebb12a476771c11d5d4ef54da76a286c505b46425cd796::" providerId="AD" clId="Web-{D6CDC382-8C67-7704-3C02-B27EF57EE0B6}" dt="2023-11-07T09:21:08.874" v="32"/>
          <ac:cxnSpMkLst>
            <pc:docMk/>
            <pc:sldMk cId="1156615313" sldId="397"/>
            <ac:cxnSpMk id="16" creationId="{8C730EAB-A532-4295-A302-FB4B90DB9F5E}"/>
          </ac:cxnSpMkLst>
        </pc:cxnChg>
      </pc:sldChg>
      <pc:sldChg chg="addSp delSp modSp mod setBg">
        <pc:chgData name="Guest User" userId="S::urn:spo:anon#12bb9c270c8a06e2adebb12a476771c11d5d4ef54da76a286c505b46425cd796::" providerId="AD" clId="Web-{D6CDC382-8C67-7704-3C02-B27EF57EE0B6}" dt="2023-11-07T09:27:55.714" v="62" actId="20577"/>
        <pc:sldMkLst>
          <pc:docMk/>
          <pc:sldMk cId="3271765712" sldId="399"/>
        </pc:sldMkLst>
        <pc:spChg chg="mod ord">
          <ac:chgData name="Guest User" userId="S::urn:spo:anon#12bb9c270c8a06e2adebb12a476771c11d5d4ef54da76a286c505b46425cd796::" providerId="AD" clId="Web-{D6CDC382-8C67-7704-3C02-B27EF57EE0B6}" dt="2023-11-07T09:27:55.714" v="62" actId="20577"/>
          <ac:spMkLst>
            <pc:docMk/>
            <pc:sldMk cId="3271765712" sldId="399"/>
            <ac:spMk id="3" creationId="{CDC982CA-3725-A91D-005B-9E6267FC2C48}"/>
          </ac:spMkLst>
        </pc:spChg>
        <pc:spChg chg="add mod">
          <ac:chgData name="Guest User" userId="S::urn:spo:anon#12bb9c270c8a06e2adebb12a476771c11d5d4ef54da76a286c505b46425cd796::" providerId="AD" clId="Web-{D6CDC382-8C67-7704-3C02-B27EF57EE0B6}" dt="2023-11-07T09:27:26.291" v="51" actId="1076"/>
          <ac:spMkLst>
            <pc:docMk/>
            <pc:sldMk cId="3271765712" sldId="399"/>
            <ac:spMk id="5" creationId="{6EB38271-5099-EAED-6DA2-71F72C468D74}"/>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2" creationId="{AE3A741D-C19B-960A-5803-1C5887147820}"/>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4" creationId="{9C3A50E9-9119-7BC3-083B-2D84CCC78E47}"/>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6" creationId="{DC39DE25-0E4E-0AA7-0932-1D78C2372786}"/>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8" creationId="{8D6EA299-0840-6DEA-E670-C49AEBC87E89}"/>
          </ac:spMkLst>
        </pc:spChg>
        <pc:spChg chg="add">
          <ac:chgData name="Guest User" userId="S::urn:spo:anon#12bb9c270c8a06e2adebb12a476771c11d5d4ef54da76a286c505b46425cd796::" providerId="AD" clId="Web-{D6CDC382-8C67-7704-3C02-B27EF57EE0B6}" dt="2023-11-07T09:26:57.337" v="48"/>
          <ac:spMkLst>
            <pc:docMk/>
            <pc:sldMk cId="3271765712" sldId="399"/>
            <ac:spMk id="20" creationId="{F13C74B1-5B17-4795-BED0-7140497B445A}"/>
          </ac:spMkLst>
        </pc:spChg>
        <pc:spChg chg="add">
          <ac:chgData name="Guest User" userId="S::urn:spo:anon#12bb9c270c8a06e2adebb12a476771c11d5d4ef54da76a286c505b46425cd796::" providerId="AD" clId="Web-{D6CDC382-8C67-7704-3C02-B27EF57EE0B6}" dt="2023-11-07T09:26:57.337" v="48"/>
          <ac:spMkLst>
            <pc:docMk/>
            <pc:sldMk cId="3271765712" sldId="399"/>
            <ac:spMk id="21" creationId="{D4974D33-8DC5-464E-8C6D-BE58F0669C17}"/>
          </ac:spMkLst>
        </pc:spChg>
        <pc:picChg chg="mod">
          <ac:chgData name="Guest User" userId="S::urn:spo:anon#12bb9c270c8a06e2adebb12a476771c11d5d4ef54da76a286c505b46425cd796::" providerId="AD" clId="Web-{D6CDC382-8C67-7704-3C02-B27EF57EE0B6}" dt="2023-11-07T09:26:57.337" v="48"/>
          <ac:picMkLst>
            <pc:docMk/>
            <pc:sldMk cId="3271765712" sldId="399"/>
            <ac:picMk id="2" creationId="{BDB90223-5D15-41E3-9664-BD96C3BD25A2}"/>
          </ac:picMkLst>
        </pc:picChg>
      </pc:sldChg>
      <pc:sldChg chg="new">
        <pc:chgData name="Guest User" userId="S::urn:spo:anon#12bb9c270c8a06e2adebb12a476771c11d5d4ef54da76a286c505b46425cd796::" providerId="AD" clId="Web-{D6CDC382-8C67-7704-3C02-B27EF57EE0B6}" dt="2023-11-07T09:28:44.934" v="64"/>
        <pc:sldMkLst>
          <pc:docMk/>
          <pc:sldMk cId="3919393841" sldId="400"/>
        </pc:sldMkLst>
      </pc:sldChg>
      <pc:sldChg chg="modSp add replId">
        <pc:chgData name="Guest User" userId="S::urn:spo:anon#12bb9c270c8a06e2adebb12a476771c11d5d4ef54da76a286c505b46425cd796::" providerId="AD" clId="Web-{D6CDC382-8C67-7704-3C02-B27EF57EE0B6}" dt="2023-11-07T09:29:25.997" v="69" actId="20577"/>
        <pc:sldMkLst>
          <pc:docMk/>
          <pc:sldMk cId="1586511948" sldId="401"/>
        </pc:sldMkLst>
        <pc:spChg chg="mod">
          <ac:chgData name="Guest User" userId="S::urn:spo:anon#12bb9c270c8a06e2adebb12a476771c11d5d4ef54da76a286c505b46425cd796::" providerId="AD" clId="Web-{D6CDC382-8C67-7704-3C02-B27EF57EE0B6}" dt="2023-11-07T09:29:25.997" v="69" actId="20577"/>
          <ac:spMkLst>
            <pc:docMk/>
            <pc:sldMk cId="1586511948" sldId="401"/>
            <ac:spMk id="3" creationId="{CDC982CA-3725-A91D-005B-9E6267FC2C48}"/>
          </ac:spMkLst>
        </pc:spChg>
      </pc:sldChg>
      <pc:sldMasterChg chg="mod setBg modSldLayout">
        <pc:chgData name="Guest User" userId="S::urn:spo:anon#12bb9c270c8a06e2adebb12a476771c11d5d4ef54da76a286c505b46425cd796::" providerId="AD" clId="Web-{D6CDC382-8C67-7704-3C02-B27EF57EE0B6}" dt="2023-11-07T09:26:07.882" v="43"/>
        <pc:sldMasterMkLst>
          <pc:docMk/>
          <pc:sldMasterMk cId="1790150482" sldId="2147483708"/>
        </pc:sldMasterMkLst>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070220443" sldId="2147483709"/>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52971525" sldId="2147483710"/>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4133162582" sldId="2147483711"/>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794772627" sldId="2147483712"/>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6112054" sldId="2147483713"/>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356564965" sldId="2147483714"/>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836398958" sldId="2147483715"/>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361135053" sldId="2147483716"/>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25573444" sldId="2147483717"/>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679081388" sldId="2147483718"/>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890975" sldId="2147483719"/>
          </pc:sldLayoutMkLst>
        </pc:sldLayoutChg>
      </pc:sldMasterChg>
    </pc:docChg>
  </pc:docChgLst>
  <pc:docChgLst>
    <pc:chgData name="Guest User" userId="S::urn:spo:anon#d41d6a69044f57f4c643a70c668809c060233706aa7abf4301dc3cbb37044801::" providerId="AD" clId="Web-{3BCD08FE-4DE2-F10A-8E9F-284CA95D5D25}"/>
    <pc:docChg chg="modSld">
      <pc:chgData name="Guest User" userId="S::urn:spo:anon#d41d6a69044f57f4c643a70c668809c060233706aa7abf4301dc3cbb37044801::" providerId="AD" clId="Web-{3BCD08FE-4DE2-F10A-8E9F-284CA95D5D25}" dt="2023-10-28T16:41:40.481" v="40" actId="20577"/>
      <pc:docMkLst>
        <pc:docMk/>
      </pc:docMkLst>
      <pc:sldChg chg="modSp">
        <pc:chgData name="Guest User" userId="S::urn:spo:anon#d41d6a69044f57f4c643a70c668809c060233706aa7abf4301dc3cbb37044801::" providerId="AD" clId="Web-{3BCD08FE-4DE2-F10A-8E9F-284CA95D5D25}" dt="2023-10-28T16:41:40.481" v="40" actId="20577"/>
        <pc:sldMkLst>
          <pc:docMk/>
          <pc:sldMk cId="3084368489" sldId="382"/>
        </pc:sldMkLst>
        <pc:spChg chg="mod">
          <ac:chgData name="Guest User" userId="S::urn:spo:anon#d41d6a69044f57f4c643a70c668809c060233706aa7abf4301dc3cbb37044801::" providerId="AD" clId="Web-{3BCD08FE-4DE2-F10A-8E9F-284CA95D5D25}" dt="2023-10-28T16:41:40.481" v="40" actId="20577"/>
          <ac:spMkLst>
            <pc:docMk/>
            <pc:sldMk cId="3084368489" sldId="382"/>
            <ac:spMk id="3" creationId="{0498D189-494B-ED80-4684-4448F52E2D98}"/>
          </ac:spMkLst>
        </pc:spChg>
      </pc:sldChg>
    </pc:docChg>
  </pc:docChgLst>
  <pc:docChgLst>
    <pc:chgData name="Guest User" userId="S::urn:spo:anon#12bb9c270c8a06e2adebb12a476771c11d5d4ef54da76a286c505b46425cd796::" providerId="AD" clId="Web-{E196BB94-06EE-8B4D-220C-DC923B0B6D8F}"/>
    <pc:docChg chg="modSld">
      <pc:chgData name="Guest User" userId="S::urn:spo:anon#12bb9c270c8a06e2adebb12a476771c11d5d4ef54da76a286c505b46425cd796::" providerId="AD" clId="Web-{E196BB94-06EE-8B4D-220C-DC923B0B6D8F}" dt="2023-09-29T13:49:11.633" v="12" actId="1076"/>
      <pc:docMkLst>
        <pc:docMk/>
      </pc:docMkLst>
      <pc:sldChg chg="addSp delSp modSp">
        <pc:chgData name="Guest User" userId="S::urn:spo:anon#12bb9c270c8a06e2adebb12a476771c11d5d4ef54da76a286c505b46425cd796::" providerId="AD" clId="Web-{E196BB94-06EE-8B4D-220C-DC923B0B6D8F}" dt="2023-09-29T13:49:11.633" v="12" actId="1076"/>
        <pc:sldMkLst>
          <pc:docMk/>
          <pc:sldMk cId="818892514" sldId="381"/>
        </pc:sldMkLst>
        <pc:spChg chg="add del mod">
          <ac:chgData name="Guest User" userId="S::urn:spo:anon#12bb9c270c8a06e2adebb12a476771c11d5d4ef54da76a286c505b46425cd796::" providerId="AD" clId="Web-{E196BB94-06EE-8B4D-220C-DC923B0B6D8F}" dt="2023-09-29T13:48:38.975" v="11"/>
          <ac:spMkLst>
            <pc:docMk/>
            <pc:sldMk cId="818892514" sldId="381"/>
            <ac:spMk id="3" creationId="{3DE36C6C-3F78-DDE7-50FE-4297B3C52D44}"/>
          </ac:spMkLst>
        </pc:spChg>
        <pc:picChg chg="mod">
          <ac:chgData name="Guest User" userId="S::urn:spo:anon#12bb9c270c8a06e2adebb12a476771c11d5d4ef54da76a286c505b46425cd796::" providerId="AD" clId="Web-{E196BB94-06EE-8B4D-220C-DC923B0B6D8F}" dt="2023-09-29T13:49:11.633" v="1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84138A4A-35B9-4E4D-922B-A94DDC794F5B}"/>
    <pc:docChg chg="addSld delSld modSld">
      <pc:chgData name="Guest User" userId="S::urn:spo:anon#d41d6a69044f57f4c643a70c668809c060233706aa7abf4301dc3cbb37044801::" providerId="AD" clId="Web-{84138A4A-35B9-4E4D-922B-A94DDC794F5B}" dt="2023-07-15T14:54:58.988" v="349"/>
      <pc:docMkLst>
        <pc:docMk/>
      </pc:docMkLst>
      <pc:sldChg chg="delSp">
        <pc:chgData name="Guest User" userId="S::urn:spo:anon#d41d6a69044f57f4c643a70c668809c060233706aa7abf4301dc3cbb37044801::" providerId="AD" clId="Web-{84138A4A-35B9-4E4D-922B-A94DDC794F5B}" dt="2023-07-15T14:54:56.504" v="348"/>
        <pc:sldMkLst>
          <pc:docMk/>
          <pc:sldMk cId="2729877128" sldId="311"/>
        </pc:sldMkLst>
        <pc:picChg chg="del">
          <ac:chgData name="Guest User" userId="S::urn:spo:anon#d41d6a69044f57f4c643a70c668809c060233706aa7abf4301dc3cbb37044801::" providerId="AD" clId="Web-{84138A4A-35B9-4E4D-922B-A94DDC794F5B}" dt="2023-07-15T14:54:56.504" v="348"/>
          <ac:picMkLst>
            <pc:docMk/>
            <pc:sldMk cId="2729877128" sldId="311"/>
            <ac:picMk id="9" creationId="{876CFDD3-99A9-D230-D799-B7ED54ECD1BD}"/>
          </ac:picMkLst>
        </pc:picChg>
      </pc:sldChg>
      <pc:sldChg chg="del">
        <pc:chgData name="Guest User" userId="S::urn:spo:anon#d41d6a69044f57f4c643a70c668809c060233706aa7abf4301dc3cbb37044801::" providerId="AD" clId="Web-{84138A4A-35B9-4E4D-922B-A94DDC794F5B}" dt="2023-07-15T14:54:58.988" v="349"/>
        <pc:sldMkLst>
          <pc:docMk/>
          <pc:sldMk cId="3529524057" sldId="312"/>
        </pc:sldMkLst>
      </pc:sldChg>
      <pc:sldChg chg="modSp">
        <pc:chgData name="Guest User" userId="S::urn:spo:anon#d41d6a69044f57f4c643a70c668809c060233706aa7abf4301dc3cbb37044801::" providerId="AD" clId="Web-{84138A4A-35B9-4E4D-922B-A94DDC794F5B}" dt="2023-07-15T14:53:47.049" v="326" actId="20577"/>
        <pc:sldMkLst>
          <pc:docMk/>
          <pc:sldMk cId="2214311409" sldId="318"/>
        </pc:sldMkLst>
        <pc:spChg chg="mod">
          <ac:chgData name="Guest User" userId="S::urn:spo:anon#d41d6a69044f57f4c643a70c668809c060233706aa7abf4301dc3cbb37044801::" providerId="AD" clId="Web-{84138A4A-35B9-4E4D-922B-A94DDC794F5B}" dt="2023-07-15T14:53:47.049" v="326" actId="20577"/>
          <ac:spMkLst>
            <pc:docMk/>
            <pc:sldMk cId="2214311409" sldId="318"/>
            <ac:spMk id="6" creationId="{2FCBF0B7-94AB-BD25-B9D7-E5A88529D971}"/>
          </ac:spMkLst>
        </pc:spChg>
      </pc:sldChg>
      <pc:sldChg chg="delSp modSp">
        <pc:chgData name="Guest User" userId="S::urn:spo:anon#d41d6a69044f57f4c643a70c668809c060233706aa7abf4301dc3cbb37044801::" providerId="AD" clId="Web-{84138A4A-35B9-4E4D-922B-A94DDC794F5B}" dt="2023-07-15T14:52:23.202" v="143" actId="20577"/>
        <pc:sldMkLst>
          <pc:docMk/>
          <pc:sldMk cId="2191786966" sldId="320"/>
        </pc:sldMkLst>
        <pc:spChg chg="mod">
          <ac:chgData name="Guest User" userId="S::urn:spo:anon#d41d6a69044f57f4c643a70c668809c060233706aa7abf4301dc3cbb37044801::" providerId="AD" clId="Web-{84138A4A-35B9-4E4D-922B-A94DDC794F5B}" dt="2023-07-15T14:52:23.202" v="143" actId="20577"/>
          <ac:spMkLst>
            <pc:docMk/>
            <pc:sldMk cId="2191786966" sldId="320"/>
            <ac:spMk id="6" creationId="{2FCBF0B7-94AB-BD25-B9D7-E5A88529D971}"/>
          </ac:spMkLst>
        </pc:spChg>
        <pc:spChg chg="del">
          <ac:chgData name="Guest User" userId="S::urn:spo:anon#d41d6a69044f57f4c643a70c668809c060233706aa7abf4301dc3cbb37044801::" providerId="AD" clId="Web-{84138A4A-35B9-4E4D-922B-A94DDC794F5B}" dt="2023-07-15T14:52:13.655" v="119"/>
          <ac:spMkLst>
            <pc:docMk/>
            <pc:sldMk cId="2191786966" sldId="320"/>
            <ac:spMk id="8" creationId="{E35BD990-E826-3680-13E0-410C1E9DDC10}"/>
          </ac:spMkLst>
        </pc:spChg>
      </pc:sldChg>
      <pc:sldChg chg="modSp">
        <pc:chgData name="Guest User" userId="S::urn:spo:anon#d41d6a69044f57f4c643a70c668809c060233706aa7abf4301dc3cbb37044801::" providerId="AD" clId="Web-{84138A4A-35B9-4E4D-922B-A94DDC794F5B}" dt="2023-07-15T14:52:53.203" v="217" actId="20577"/>
        <pc:sldMkLst>
          <pc:docMk/>
          <pc:sldMk cId="855327567" sldId="321"/>
        </pc:sldMkLst>
        <pc:spChg chg="mod">
          <ac:chgData name="Guest User" userId="S::urn:spo:anon#d41d6a69044f57f4c643a70c668809c060233706aa7abf4301dc3cbb37044801::" providerId="AD" clId="Web-{84138A4A-35B9-4E4D-922B-A94DDC794F5B}" dt="2023-07-15T14:52:53.203" v="217"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84138A4A-35B9-4E4D-922B-A94DDC794F5B}" dt="2023-07-15T14:51:31.904" v="39" actId="20577"/>
        <pc:sldMkLst>
          <pc:docMk/>
          <pc:sldMk cId="450545381" sldId="323"/>
        </pc:sldMkLst>
        <pc:spChg chg="mod">
          <ac:chgData name="Guest User" userId="S::urn:spo:anon#d41d6a69044f57f4c643a70c668809c060233706aa7abf4301dc3cbb37044801::" providerId="AD" clId="Web-{84138A4A-35B9-4E4D-922B-A94DDC794F5B}" dt="2023-07-15T14:51:31.904" v="39"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84138A4A-35B9-4E4D-922B-A94DDC794F5B}" dt="2023-07-15T14:51:42.514" v="73" actId="20577"/>
        <pc:sldMkLst>
          <pc:docMk/>
          <pc:sldMk cId="1560736688" sldId="324"/>
        </pc:sldMkLst>
        <pc:spChg chg="mod">
          <ac:chgData name="Guest User" userId="S::urn:spo:anon#d41d6a69044f57f4c643a70c668809c060233706aa7abf4301dc3cbb37044801::" providerId="AD" clId="Web-{84138A4A-35B9-4E4D-922B-A94DDC794F5B}" dt="2023-07-15T14:51:42.514" v="73" actId="20577"/>
          <ac:spMkLst>
            <pc:docMk/>
            <pc:sldMk cId="1560736688" sldId="324"/>
            <ac:spMk id="9" creationId="{5668EF27-44EB-6FBF-5B48-711B97EE9677}"/>
          </ac:spMkLst>
        </pc:spChg>
      </pc:sldChg>
      <pc:sldChg chg="modSp">
        <pc:chgData name="Guest User" userId="S::urn:spo:anon#d41d6a69044f57f4c643a70c668809c060233706aa7abf4301dc3cbb37044801::" providerId="AD" clId="Web-{84138A4A-35B9-4E4D-922B-A94DDC794F5B}" dt="2023-07-15T14:52:00.717" v="118" actId="20577"/>
        <pc:sldMkLst>
          <pc:docMk/>
          <pc:sldMk cId="2250602425" sldId="325"/>
        </pc:sldMkLst>
        <pc:spChg chg="mod">
          <ac:chgData name="Guest User" userId="S::urn:spo:anon#d41d6a69044f57f4c643a70c668809c060233706aa7abf4301dc3cbb37044801::" providerId="AD" clId="Web-{84138A4A-35B9-4E4D-922B-A94DDC794F5B}" dt="2023-07-15T14:52:00.717" v="118" actId="20577"/>
          <ac:spMkLst>
            <pc:docMk/>
            <pc:sldMk cId="2250602425" sldId="325"/>
            <ac:spMk id="3" creationId="{29B8C2F9-F4A8-371D-D303-58C892D846B5}"/>
          </ac:spMkLst>
        </pc:spChg>
      </pc:sldChg>
      <pc:sldChg chg="delSp">
        <pc:chgData name="Guest User" userId="S::urn:spo:anon#d41d6a69044f57f4c643a70c668809c060233706aa7abf4301dc3cbb37044801::" providerId="AD" clId="Web-{84138A4A-35B9-4E4D-922B-A94DDC794F5B}" dt="2023-07-15T14:54:50.504" v="347"/>
        <pc:sldMkLst>
          <pc:docMk/>
          <pc:sldMk cId="1948310906" sldId="332"/>
        </pc:sldMkLst>
        <pc:picChg chg="del">
          <ac:chgData name="Guest User" userId="S::urn:spo:anon#d41d6a69044f57f4c643a70c668809c060233706aa7abf4301dc3cbb37044801::" providerId="AD" clId="Web-{84138A4A-35B9-4E4D-922B-A94DDC794F5B}" dt="2023-07-15T14:54:50.504" v="347"/>
          <ac:picMkLst>
            <pc:docMk/>
            <pc:sldMk cId="1948310906" sldId="332"/>
            <ac:picMk id="5" creationId="{787E65D5-1C14-9FD0-7A12-DADC99996BBA}"/>
          </ac:picMkLst>
        </pc:picChg>
      </pc:sldChg>
      <pc:sldChg chg="delSp modSp">
        <pc:chgData name="Guest User" userId="S::urn:spo:anon#d41d6a69044f57f4c643a70c668809c060233706aa7abf4301dc3cbb37044801::" providerId="AD" clId="Web-{84138A4A-35B9-4E4D-922B-A94DDC794F5B}" dt="2023-07-15T14:53:14.485" v="261" actId="20577"/>
        <pc:sldMkLst>
          <pc:docMk/>
          <pc:sldMk cId="3671700765" sldId="335"/>
        </pc:sldMkLst>
        <pc:spChg chg="mod">
          <ac:chgData name="Guest User" userId="S::urn:spo:anon#d41d6a69044f57f4c643a70c668809c060233706aa7abf4301dc3cbb37044801::" providerId="AD" clId="Web-{84138A4A-35B9-4E4D-922B-A94DDC794F5B}" dt="2023-07-15T14:53:14.485" v="261" actId="20577"/>
          <ac:spMkLst>
            <pc:docMk/>
            <pc:sldMk cId="3671700765" sldId="335"/>
            <ac:spMk id="3" creationId="{484045FE-D6B1-3DF9-B24F-282AFDFB93F5}"/>
          </ac:spMkLst>
        </pc:spChg>
        <pc:picChg chg="del">
          <ac:chgData name="Guest User" userId="S::urn:spo:anon#d41d6a69044f57f4c643a70c668809c060233706aa7abf4301dc3cbb37044801::" providerId="AD" clId="Web-{84138A4A-35B9-4E4D-922B-A94DDC794F5B}" dt="2023-07-15T14:53:01.547" v="218"/>
          <ac:picMkLst>
            <pc:docMk/>
            <pc:sldMk cId="3671700765" sldId="335"/>
            <ac:picMk id="9" creationId="{5A72A545-1162-49B8-7E5C-72E59BFF4E3C}"/>
          </ac:picMkLst>
        </pc:picChg>
      </pc:sldChg>
      <pc:sldChg chg="delSp modSp">
        <pc:chgData name="Guest User" userId="S::urn:spo:anon#d41d6a69044f57f4c643a70c668809c060233706aa7abf4301dc3cbb37044801::" providerId="AD" clId="Web-{84138A4A-35B9-4E4D-922B-A94DDC794F5B}" dt="2023-07-15T14:53:35.392" v="302"/>
        <pc:sldMkLst>
          <pc:docMk/>
          <pc:sldMk cId="222868434" sldId="336"/>
        </pc:sldMkLst>
        <pc:spChg chg="mod">
          <ac:chgData name="Guest User" userId="S::urn:spo:anon#d41d6a69044f57f4c643a70c668809c060233706aa7abf4301dc3cbb37044801::" providerId="AD" clId="Web-{84138A4A-35B9-4E4D-922B-A94DDC794F5B}" dt="2023-07-15T14:53:32.251" v="301" actId="20577"/>
          <ac:spMkLst>
            <pc:docMk/>
            <pc:sldMk cId="222868434" sldId="336"/>
            <ac:spMk id="4" creationId="{B56E3493-F35C-66B7-19CB-C3B8BB301380}"/>
          </ac:spMkLst>
        </pc:spChg>
        <pc:picChg chg="del">
          <ac:chgData name="Guest User" userId="S::urn:spo:anon#d41d6a69044f57f4c643a70c668809c060233706aa7abf4301dc3cbb37044801::" providerId="AD" clId="Web-{84138A4A-35B9-4E4D-922B-A94DDC794F5B}" dt="2023-07-15T14:53:35.392" v="302"/>
          <ac:picMkLst>
            <pc:docMk/>
            <pc:sldMk cId="222868434" sldId="336"/>
            <ac:picMk id="3" creationId="{648D7055-F125-FBB7-6442-A318587DCD13}"/>
          </ac:picMkLst>
        </pc:picChg>
      </pc:sldChg>
      <pc:sldChg chg="delSp">
        <pc:chgData name="Guest User" userId="S::urn:spo:anon#d41d6a69044f57f4c643a70c668809c060233706aa7abf4301dc3cbb37044801::" providerId="AD" clId="Web-{84138A4A-35B9-4E4D-922B-A94DDC794F5B}" dt="2023-07-15T14:54:44.035" v="346"/>
        <pc:sldMkLst>
          <pc:docMk/>
          <pc:sldMk cId="997392643" sldId="338"/>
        </pc:sldMkLst>
        <pc:picChg chg="del">
          <ac:chgData name="Guest User" userId="S::urn:spo:anon#d41d6a69044f57f4c643a70c668809c060233706aa7abf4301dc3cbb37044801::" providerId="AD" clId="Web-{84138A4A-35B9-4E4D-922B-A94DDC794F5B}" dt="2023-07-15T14:54:44.035" v="346"/>
          <ac:picMkLst>
            <pc:docMk/>
            <pc:sldMk cId="997392643" sldId="338"/>
            <ac:picMk id="7" creationId="{095DC19E-6403-E15D-7441-975F613389C5}"/>
          </ac:picMkLst>
        </pc:picChg>
      </pc:sldChg>
      <pc:sldChg chg="delSp modSp">
        <pc:chgData name="Guest User" userId="S::urn:spo:anon#d41d6a69044f57f4c643a70c668809c060233706aa7abf4301dc3cbb37044801::" providerId="AD" clId="Web-{84138A4A-35B9-4E4D-922B-A94DDC794F5B}" dt="2023-07-15T14:54:40.113" v="345" actId="20577"/>
        <pc:sldMkLst>
          <pc:docMk/>
          <pc:sldMk cId="3041419834" sldId="339"/>
        </pc:sldMkLst>
        <pc:spChg chg="mod">
          <ac:chgData name="Guest User" userId="S::urn:spo:anon#d41d6a69044f57f4c643a70c668809c060233706aa7abf4301dc3cbb37044801::" providerId="AD" clId="Web-{84138A4A-35B9-4E4D-922B-A94DDC794F5B}" dt="2023-07-15T14:54:40.113" v="345" actId="20577"/>
          <ac:spMkLst>
            <pc:docMk/>
            <pc:sldMk cId="3041419834" sldId="339"/>
            <ac:spMk id="7" creationId="{141CD994-19F2-5CA9-AE01-8EC1ABAD4BB9}"/>
          </ac:spMkLst>
        </pc:spChg>
        <pc:picChg chg="del">
          <ac:chgData name="Guest User" userId="S::urn:spo:anon#d41d6a69044f57f4c643a70c668809c060233706aa7abf4301dc3cbb37044801::" providerId="AD" clId="Web-{84138A4A-35B9-4E4D-922B-A94DDC794F5B}" dt="2023-07-15T14:54:30.534" v="327"/>
          <ac:picMkLst>
            <pc:docMk/>
            <pc:sldMk cId="3041419834" sldId="339"/>
            <ac:picMk id="8" creationId="{3028DA4A-36D1-F4D4-6093-61ECDE43581D}"/>
          </ac:picMkLst>
        </pc:picChg>
      </pc:sldChg>
      <pc:sldChg chg="delSp modSp add replId">
        <pc:chgData name="Guest User" userId="S::urn:spo:anon#d41d6a69044f57f4c643a70c668809c060233706aa7abf4301dc3cbb37044801::" providerId="AD" clId="Web-{84138A4A-35B9-4E4D-922B-A94DDC794F5B}" dt="2023-07-15T14:51:24.091" v="27" actId="20577"/>
        <pc:sldMkLst>
          <pc:docMk/>
          <pc:sldMk cId="2441250412" sldId="341"/>
        </pc:sldMkLst>
        <pc:spChg chg="mod">
          <ac:chgData name="Guest User" userId="S::urn:spo:anon#d41d6a69044f57f4c643a70c668809c060233706aa7abf4301dc3cbb37044801::" providerId="AD" clId="Web-{84138A4A-35B9-4E4D-922B-A94DDC794F5B}" dt="2023-07-15T14:51:24.091" v="27" actId="20577"/>
          <ac:spMkLst>
            <pc:docMk/>
            <pc:sldMk cId="2441250412" sldId="341"/>
            <ac:spMk id="89" creationId="{B56E3493-F35C-66B7-19CB-C3B8BB301380}"/>
          </ac:spMkLst>
        </pc:spChg>
        <pc:picChg chg="del">
          <ac:chgData name="Guest User" userId="S::urn:spo:anon#d41d6a69044f57f4c643a70c668809c060233706aa7abf4301dc3cbb37044801::" providerId="AD" clId="Web-{84138A4A-35B9-4E4D-922B-A94DDC794F5B}" dt="2023-07-15T14:51:03.872" v="1"/>
          <ac:picMkLst>
            <pc:docMk/>
            <pc:sldMk cId="2441250412" sldId="341"/>
            <ac:picMk id="3" creationId="{341E3851-44D4-35FB-4562-24C1615879C4}"/>
          </ac:picMkLst>
        </pc:picChg>
      </pc:sldChg>
    </pc:docChg>
  </pc:docChgLst>
  <pc:docChgLst>
    <pc:chgData name="Guest User" userId="S::urn:spo:anon#d41d6a69044f57f4c643a70c668809c060233706aa7abf4301dc3cbb37044801::" providerId="AD" clId="Web-{CED9190D-6E6E-461D-9D56-316A93FC158C}"/>
    <pc:docChg chg="modSld">
      <pc:chgData name="Guest User" userId="S::urn:spo:anon#d41d6a69044f57f4c643a70c668809c060233706aa7abf4301dc3cbb37044801::" providerId="AD" clId="Web-{CED9190D-6E6E-461D-9D56-316A93FC158C}" dt="2023-11-13T11:31:30.295" v="2" actId="20577"/>
      <pc:docMkLst>
        <pc:docMk/>
      </pc:docMkLst>
      <pc:sldChg chg="modSp">
        <pc:chgData name="Guest User" userId="S::urn:spo:anon#d41d6a69044f57f4c643a70c668809c060233706aa7abf4301dc3cbb37044801::" providerId="AD" clId="Web-{CED9190D-6E6E-461D-9D56-316A93FC158C}" dt="2023-11-13T11:31:30.295" v="2" actId="20577"/>
        <pc:sldMkLst>
          <pc:docMk/>
          <pc:sldMk cId="3271765712" sldId="399"/>
        </pc:sldMkLst>
        <pc:spChg chg="mod">
          <ac:chgData name="Guest User" userId="S::urn:spo:anon#d41d6a69044f57f4c643a70c668809c060233706aa7abf4301dc3cbb37044801::" providerId="AD" clId="Web-{CED9190D-6E6E-461D-9D56-316A93FC158C}" dt="2023-11-13T11:31:30.295" v="2" actId="20577"/>
          <ac:spMkLst>
            <pc:docMk/>
            <pc:sldMk cId="3271765712" sldId="399"/>
            <ac:spMk id="3" creationId="{CDC982CA-3725-A91D-005B-9E6267FC2C48}"/>
          </ac:spMkLst>
        </pc:spChg>
      </pc:sldChg>
    </pc:docChg>
  </pc:docChgLst>
  <pc:docChgLst>
    <pc:chgData name="Guest User" userId="S::urn:spo:anon#d41d6a69044f57f4c643a70c668809c060233706aa7abf4301dc3cbb37044801::" providerId="AD" clId="Web-{03D73373-A254-3069-B2D7-E6EE117804D6}"/>
    <pc:docChg chg="modSld">
      <pc:chgData name="Guest User" userId="S::urn:spo:anon#d41d6a69044f57f4c643a70c668809c060233706aa7abf4301dc3cbb37044801::" providerId="AD" clId="Web-{03D73373-A254-3069-B2D7-E6EE117804D6}" dt="2023-09-16T12:57:43.042" v="4"/>
      <pc:docMkLst>
        <pc:docMk/>
      </pc:docMkLst>
      <pc:sldChg chg="modSp">
        <pc:chgData name="Guest User" userId="S::urn:spo:anon#d41d6a69044f57f4c643a70c668809c060233706aa7abf4301dc3cbb37044801::" providerId="AD" clId="Web-{03D73373-A254-3069-B2D7-E6EE117804D6}" dt="2023-09-16T12:50:30.138" v="1" actId="14100"/>
        <pc:sldMkLst>
          <pc:docMk/>
          <pc:sldMk cId="2341085596" sldId="257"/>
        </pc:sldMkLst>
        <pc:picChg chg="mod">
          <ac:chgData name="Guest User" userId="S::urn:spo:anon#d41d6a69044f57f4c643a70c668809c060233706aa7abf4301dc3cbb37044801::" providerId="AD" clId="Web-{03D73373-A254-3069-B2D7-E6EE117804D6}" dt="2023-09-16T12:50:30.138" v="1"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03D73373-A254-3069-B2D7-E6EE117804D6}" dt="2023-09-16T12:57:43.042" v="4"/>
        <pc:sldMkLst>
          <pc:docMk/>
          <pc:sldMk cId="818892514" sldId="381"/>
        </pc:sldMkLst>
        <pc:spChg chg="add del">
          <ac:chgData name="Guest User" userId="S::urn:spo:anon#d41d6a69044f57f4c643a70c668809c060233706aa7abf4301dc3cbb37044801::" providerId="AD" clId="Web-{03D73373-A254-3069-B2D7-E6EE117804D6}" dt="2023-09-16T12:57:43.042" v="4"/>
          <ac:spMkLst>
            <pc:docMk/>
            <pc:sldMk cId="818892514" sldId="381"/>
            <ac:spMk id="22" creationId="{42A4FC2C-047E-45A5-965D-8E1E3BF09BC6}"/>
          </ac:spMkLst>
        </pc:spChg>
        <pc:spChg chg="add">
          <ac:chgData name="Guest User" userId="S::urn:spo:anon#d41d6a69044f57f4c643a70c668809c060233706aa7abf4301dc3cbb37044801::" providerId="AD" clId="Web-{03D73373-A254-3069-B2D7-E6EE117804D6}" dt="2023-09-16T12:57:43.042" v="4"/>
          <ac:spMkLst>
            <pc:docMk/>
            <pc:sldMk cId="818892514" sldId="381"/>
            <ac:spMk id="27" creationId="{42A4FC2C-047E-45A5-965D-8E1E3BF09BC6}"/>
          </ac:spMkLst>
        </pc:spChg>
        <pc:picChg chg="mod">
          <ac:chgData name="Guest User" userId="S::urn:spo:anon#d41d6a69044f57f4c643a70c668809c060233706aa7abf4301dc3cbb37044801::" providerId="AD" clId="Web-{03D73373-A254-3069-B2D7-E6EE117804D6}" dt="2023-09-16T12:57:43.042" v="4"/>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75ED9A75-8466-449B-FE84-07C08A8CD51A}"/>
    <pc:docChg chg="delSld modSld modMainMaster">
      <pc:chgData name="Guest User" userId="S::urn:spo:anon#d41d6a69044f57f4c643a70c668809c060233706aa7abf4301dc3cbb37044801::" providerId="AD" clId="Web-{75ED9A75-8466-449B-FE84-07C08A8CD51A}" dt="2023-06-21T10:46:27.787" v="384"/>
      <pc:docMkLst>
        <pc:docMk/>
      </pc:docMkLst>
      <pc:sldChg chg="mod">
        <pc:chgData name="Guest User" userId="S::urn:spo:anon#d41d6a69044f57f4c643a70c668809c060233706aa7abf4301dc3cbb37044801::" providerId="AD" clId="Web-{75ED9A75-8466-449B-FE84-07C08A8CD51A}" dt="2023-06-21T10:37:23.380" v="364"/>
        <pc:sldMkLst>
          <pc:docMk/>
          <pc:sldMk cId="2341085596" sldId="257"/>
        </pc:sldMkLst>
      </pc:sldChg>
      <pc:sldChg chg="del">
        <pc:chgData name="Guest User" userId="S::urn:spo:anon#d41d6a69044f57f4c643a70c668809c060233706aa7abf4301dc3cbb37044801::" providerId="AD" clId="Web-{75ED9A75-8466-449B-FE84-07C08A8CD51A}" dt="2023-06-21T10:05:41.853" v="133"/>
        <pc:sldMkLst>
          <pc:docMk/>
          <pc:sldMk cId="1052015915" sldId="298"/>
        </pc:sldMkLst>
      </pc:sldChg>
      <pc:sldChg chg="addSp modSp mod">
        <pc:chgData name="Guest User" userId="S::urn:spo:anon#d41d6a69044f57f4c643a70c668809c060233706aa7abf4301dc3cbb37044801::" providerId="AD" clId="Web-{75ED9A75-8466-449B-FE84-07C08A8CD51A}" dt="2023-06-21T10:37:23.380" v="364"/>
        <pc:sldMkLst>
          <pc:docMk/>
          <pc:sldMk cId="2729877128" sldId="311"/>
        </pc:sldMkLst>
        <pc:spChg chg="mod">
          <ac:chgData name="Guest User" userId="S::urn:spo:anon#d41d6a69044f57f4c643a70c668809c060233706aa7abf4301dc3cbb37044801::" providerId="AD" clId="Web-{75ED9A75-8466-449B-FE84-07C08A8CD51A}" dt="2023-06-21T10:04:47.930" v="125" actId="14100"/>
          <ac:spMkLst>
            <pc:docMk/>
            <pc:sldMk cId="2729877128" sldId="311"/>
            <ac:spMk id="4" creationId="{DF4DADA6-DDBE-583D-B22D-4C803A42DEB2}"/>
          </ac:spMkLst>
        </pc:spChg>
        <pc:spChg chg="mod">
          <ac:chgData name="Guest User" userId="S::urn:spo:anon#d41d6a69044f57f4c643a70c668809c060233706aa7abf4301dc3cbb37044801::" providerId="AD" clId="Web-{75ED9A75-8466-449B-FE84-07C08A8CD51A}" dt="2023-06-21T09:59:49.842" v="60" actId="20577"/>
          <ac:spMkLst>
            <pc:docMk/>
            <pc:sldMk cId="2729877128" sldId="311"/>
            <ac:spMk id="8" creationId="{E35BD990-E826-3680-13E0-410C1E9DDC10}"/>
          </ac:spMkLst>
        </pc:spChg>
        <pc:picChg chg="add mod">
          <ac:chgData name="Guest User" userId="S::urn:spo:anon#d41d6a69044f57f4c643a70c668809c060233706aa7abf4301dc3cbb37044801::" providerId="AD" clId="Web-{75ED9A75-8466-449B-FE84-07C08A8CD51A}" dt="2023-06-21T10:05:33.697" v="132" actId="1076"/>
          <ac:picMkLst>
            <pc:docMk/>
            <pc:sldMk cId="2729877128" sldId="311"/>
            <ac:picMk id="5" creationId="{8BEF04F9-0AEC-F229-D8F4-D8328E33C718}"/>
          </ac:picMkLst>
        </pc:picChg>
      </pc:sldChg>
      <pc:sldChg chg="addSp delSp modSp mod addAnim delAnim">
        <pc:chgData name="Guest User" userId="S::urn:spo:anon#d41d6a69044f57f4c643a70c668809c060233706aa7abf4301dc3cbb37044801::" providerId="AD" clId="Web-{75ED9A75-8466-449B-FE84-07C08A8CD51A}" dt="2023-06-21T10:45:58.755" v="380"/>
        <pc:sldMkLst>
          <pc:docMk/>
          <pc:sldMk cId="3529524057" sldId="312"/>
        </pc:sldMkLst>
        <pc:spChg chg="mod">
          <ac:chgData name="Guest User" userId="S::urn:spo:anon#d41d6a69044f57f4c643a70c668809c060233706aa7abf4301dc3cbb37044801::" providerId="AD" clId="Web-{75ED9A75-8466-449B-FE84-07C08A8CD51A}" dt="2023-06-21T09:58:01.636" v="49" actId="20577"/>
          <ac:spMkLst>
            <pc:docMk/>
            <pc:sldMk cId="3529524057" sldId="312"/>
            <ac:spMk id="10" creationId="{A53A063B-960C-E08C-524B-31058E25BDD9}"/>
          </ac:spMkLst>
        </pc:spChg>
        <pc:picChg chg="mod">
          <ac:chgData name="Guest User" userId="S::urn:spo:anon#d41d6a69044f57f4c643a70c668809c060233706aa7abf4301dc3cbb37044801::" providerId="AD" clId="Web-{75ED9A75-8466-449B-FE84-07C08A8CD51A}" dt="2023-06-21T09:58:07.589" v="51" actId="1076"/>
          <ac:picMkLst>
            <pc:docMk/>
            <pc:sldMk cId="3529524057" sldId="312"/>
            <ac:picMk id="2" creationId="{BDB90223-5D15-41E3-9664-BD96C3BD25A2}"/>
          </ac:picMkLst>
        </pc:picChg>
        <pc:picChg chg="add mod">
          <ac:chgData name="Guest User" userId="S::urn:spo:anon#d41d6a69044f57f4c643a70c668809c060233706aa7abf4301dc3cbb37044801::" providerId="AD" clId="Web-{75ED9A75-8466-449B-FE84-07C08A8CD51A}" dt="2023-06-21T10:06:17.745" v="135" actId="1076"/>
          <ac:picMkLst>
            <pc:docMk/>
            <pc:sldMk cId="3529524057" sldId="312"/>
            <ac:picMk id="4" creationId="{BAA0B170-6C7F-4F08-73B4-58364E105EAD}"/>
          </ac:picMkLst>
        </pc:picChg>
        <pc:picChg chg="del">
          <ac:chgData name="Guest User" userId="S::urn:spo:anon#d41d6a69044f57f4c643a70c668809c060233706aa7abf4301dc3cbb37044801::" providerId="AD" clId="Web-{75ED9A75-8466-449B-FE84-07C08A8CD51A}" dt="2023-06-21T09:55:38.881" v="13"/>
          <ac:picMkLst>
            <pc:docMk/>
            <pc:sldMk cId="3529524057" sldId="312"/>
            <ac:picMk id="11" creationId="{63752C3D-7137-051C-3461-4D4D34D17CEF}"/>
          </ac:picMkLst>
        </pc:picChg>
      </pc:sldChg>
      <pc:sldChg chg="addSp delSp modSp mod addAnim delAnim modAnim">
        <pc:chgData name="Guest User" userId="S::urn:spo:anon#d41d6a69044f57f4c643a70c668809c060233706aa7abf4301dc3cbb37044801::" providerId="AD" clId="Web-{75ED9A75-8466-449B-FE84-07C08A8CD51A}" dt="2023-06-21T10:43:50.751" v="378"/>
        <pc:sldMkLst>
          <pc:docMk/>
          <pc:sldMk cId="558299909" sldId="316"/>
        </pc:sldMkLst>
        <pc:spChg chg="mod">
          <ac:chgData name="Guest User" userId="S::urn:spo:anon#d41d6a69044f57f4c643a70c668809c060233706aa7abf4301dc3cbb37044801::" providerId="AD" clId="Web-{75ED9A75-8466-449B-FE84-07C08A8CD51A}" dt="2023-06-21T10:10:44.065" v="178" actId="14100"/>
          <ac:spMkLst>
            <pc:docMk/>
            <pc:sldMk cId="558299909" sldId="316"/>
            <ac:spMk id="8" creationId="{E35BD990-E826-3680-13E0-410C1E9DDC10}"/>
          </ac:spMkLst>
        </pc:spChg>
        <pc:picChg chg="add del mod">
          <ac:chgData name="Guest User" userId="S::urn:spo:anon#d41d6a69044f57f4c643a70c668809c060233706aa7abf4301dc3cbb37044801::" providerId="AD" clId="Web-{75ED9A75-8466-449B-FE84-07C08A8CD51A}" dt="2023-06-21T10:42:33.655" v="373"/>
          <ac:picMkLst>
            <pc:docMk/>
            <pc:sldMk cId="558299909" sldId="316"/>
            <ac:picMk id="3" creationId="{83DDF9B3-8D9F-7761-00F6-FCE81B1450A6}"/>
          </ac:picMkLst>
        </pc:picChg>
      </pc:sldChg>
      <pc:sldChg chg="modSp mod">
        <pc:chgData name="Guest User" userId="S::urn:spo:anon#d41d6a69044f57f4c643a70c668809c060233706aa7abf4301dc3cbb37044801::" providerId="AD" clId="Web-{75ED9A75-8466-449B-FE84-07C08A8CD51A}" dt="2023-06-21T10:37:23.380" v="364"/>
        <pc:sldMkLst>
          <pc:docMk/>
          <pc:sldMk cId="2214311409" sldId="318"/>
        </pc:sldMkLst>
        <pc:spChg chg="mod">
          <ac:chgData name="Guest User" userId="S::urn:spo:anon#d41d6a69044f57f4c643a70c668809c060233706aa7abf4301dc3cbb37044801::" providerId="AD" clId="Web-{75ED9A75-8466-449B-FE84-07C08A8CD51A}" dt="2023-06-21T10:13:28.477" v="191" actId="20577"/>
          <ac:spMkLst>
            <pc:docMk/>
            <pc:sldMk cId="2214311409" sldId="318"/>
            <ac:spMk id="3" creationId="{C46F92F2-C40E-0F11-C8D1-68849D717831}"/>
          </ac:spMkLst>
        </pc:spChg>
      </pc:sldChg>
      <pc:sldChg chg="modSp mod">
        <pc:chgData name="Guest User" userId="S::urn:spo:anon#d41d6a69044f57f4c643a70c668809c060233706aa7abf4301dc3cbb37044801::" providerId="AD" clId="Web-{75ED9A75-8466-449B-FE84-07C08A8CD51A}" dt="2023-06-21T10:37:23.380" v="364"/>
        <pc:sldMkLst>
          <pc:docMk/>
          <pc:sldMk cId="1732964745" sldId="319"/>
        </pc:sldMkLst>
        <pc:picChg chg="mod">
          <ac:chgData name="Guest User" userId="S::urn:spo:anon#d41d6a69044f57f4c643a70c668809c060233706aa7abf4301dc3cbb37044801::" providerId="AD" clId="Web-{75ED9A75-8466-449B-FE84-07C08A8CD51A}" dt="2023-06-21T09:55:19.053" v="12" actId="14100"/>
          <ac:picMkLst>
            <pc:docMk/>
            <pc:sldMk cId="1732964745" sldId="319"/>
            <ac:picMk id="5" creationId="{744A55C1-8324-7065-CFEB-415002F61F89}"/>
          </ac:picMkLst>
        </pc:picChg>
      </pc:sldChg>
      <pc:sldChg chg="mod">
        <pc:chgData name="Guest User" userId="S::urn:spo:anon#d41d6a69044f57f4c643a70c668809c060233706aa7abf4301dc3cbb37044801::" providerId="AD" clId="Web-{75ED9A75-8466-449B-FE84-07C08A8CD51A}" dt="2023-06-21T10:37:23.380" v="364"/>
        <pc:sldMkLst>
          <pc:docMk/>
          <pc:sldMk cId="2191786966" sldId="320"/>
        </pc:sldMkLst>
      </pc:sldChg>
      <pc:sldChg chg="modSp mod">
        <pc:chgData name="Guest User" userId="S::urn:spo:anon#d41d6a69044f57f4c643a70c668809c060233706aa7abf4301dc3cbb37044801::" providerId="AD" clId="Web-{75ED9A75-8466-449B-FE84-07C08A8CD51A}" dt="2023-06-21T10:37:23.380" v="364"/>
        <pc:sldMkLst>
          <pc:docMk/>
          <pc:sldMk cId="855327567" sldId="321"/>
        </pc:sldMkLst>
        <pc:spChg chg="mod">
          <ac:chgData name="Guest User" userId="S::urn:spo:anon#d41d6a69044f57f4c643a70c668809c060233706aa7abf4301dc3cbb37044801::" providerId="AD" clId="Web-{75ED9A75-8466-449B-FE84-07C08A8CD51A}" dt="2023-06-21T10:12:55.429" v="189" actId="20577"/>
          <ac:spMkLst>
            <pc:docMk/>
            <pc:sldMk cId="855327567" sldId="321"/>
            <ac:spMk id="6" creationId="{2FCBF0B7-94AB-BD25-B9D7-E5A88529D971}"/>
          </ac:spMkLst>
        </pc:spChg>
      </pc:sldChg>
      <pc:sldChg chg="modSp mod">
        <pc:chgData name="Guest User" userId="S::urn:spo:anon#d41d6a69044f57f4c643a70c668809c060233706aa7abf4301dc3cbb37044801::" providerId="AD" clId="Web-{75ED9A75-8466-449B-FE84-07C08A8CD51A}" dt="2023-06-21T10:39:38.478" v="367" actId="20577"/>
        <pc:sldMkLst>
          <pc:docMk/>
          <pc:sldMk cId="450545381" sldId="323"/>
        </pc:sldMkLst>
        <pc:spChg chg="mod">
          <ac:chgData name="Guest User" userId="S::urn:spo:anon#d41d6a69044f57f4c643a70c668809c060233706aa7abf4301dc3cbb37044801::" providerId="AD" clId="Web-{75ED9A75-8466-449B-FE84-07C08A8CD51A}" dt="2023-06-21T10:39:38.478" v="367" actId="20577"/>
          <ac:spMkLst>
            <pc:docMk/>
            <pc:sldMk cId="450545381" sldId="323"/>
            <ac:spMk id="8" creationId="{E35BD990-E826-3680-13E0-410C1E9DDC10}"/>
          </ac:spMkLst>
        </pc:spChg>
        <pc:spChg chg="mod">
          <ac:chgData name="Guest User" userId="S::urn:spo:anon#d41d6a69044f57f4c643a70c668809c060233706aa7abf4301dc3cbb37044801::" providerId="AD" clId="Web-{75ED9A75-8466-449B-FE84-07C08A8CD51A}" dt="2023-06-21T10:39:35.322" v="365" actId="1076"/>
          <ac:spMkLst>
            <pc:docMk/>
            <pc:sldMk cId="450545381" sldId="323"/>
            <ac:spMk id="9" creationId="{D601559F-613E-AB97-F725-5E1C55D8DED2}"/>
          </ac:spMkLst>
        </pc:spChg>
      </pc:sldChg>
      <pc:sldChg chg="mod">
        <pc:chgData name="Guest User" userId="S::urn:spo:anon#d41d6a69044f57f4c643a70c668809c060233706aa7abf4301dc3cbb37044801::" providerId="AD" clId="Web-{75ED9A75-8466-449B-FE84-07C08A8CD51A}" dt="2023-06-21T10:37:23.380" v="364"/>
        <pc:sldMkLst>
          <pc:docMk/>
          <pc:sldMk cId="1560736688" sldId="324"/>
        </pc:sldMkLst>
      </pc:sldChg>
      <pc:sldChg chg="mod">
        <pc:chgData name="Guest User" userId="S::urn:spo:anon#d41d6a69044f57f4c643a70c668809c060233706aa7abf4301dc3cbb37044801::" providerId="AD" clId="Web-{75ED9A75-8466-449B-FE84-07C08A8CD51A}" dt="2023-06-21T10:37:23.380" v="364"/>
        <pc:sldMkLst>
          <pc:docMk/>
          <pc:sldMk cId="2250602425" sldId="325"/>
        </pc:sldMkLst>
      </pc:sldChg>
      <pc:sldChg chg="del">
        <pc:chgData name="Guest User" userId="S::urn:spo:anon#d41d6a69044f57f4c643a70c668809c060233706aa7abf4301dc3cbb37044801::" providerId="AD" clId="Web-{75ED9A75-8466-449B-FE84-07C08A8CD51A}" dt="2023-06-21T10:05:45.322" v="134"/>
        <pc:sldMkLst>
          <pc:docMk/>
          <pc:sldMk cId="3911628646" sldId="326"/>
        </pc:sldMkLst>
      </pc:sldChg>
      <pc:sldChg chg="modSp mod">
        <pc:chgData name="Guest User" userId="S::urn:spo:anon#d41d6a69044f57f4c643a70c668809c060233706aa7abf4301dc3cbb37044801::" providerId="AD" clId="Web-{75ED9A75-8466-449B-FE84-07C08A8CD51A}" dt="2023-06-21T10:37:23.380" v="364"/>
        <pc:sldMkLst>
          <pc:docMk/>
          <pc:sldMk cId="1460273554" sldId="327"/>
        </pc:sldMkLst>
        <pc:spChg chg="mod">
          <ac:chgData name="Guest User" userId="S::urn:spo:anon#d41d6a69044f57f4c643a70c668809c060233706aa7abf4301dc3cbb37044801::" providerId="AD" clId="Web-{75ED9A75-8466-449B-FE84-07C08A8CD51A}" dt="2023-06-21T10:17:06.140" v="217"/>
          <ac:spMkLst>
            <pc:docMk/>
            <pc:sldMk cId="1460273554" sldId="327"/>
            <ac:spMk id="4" creationId="{B56E3493-F35C-66B7-19CB-C3B8BB301380}"/>
          </ac:spMkLst>
        </pc:spChg>
        <pc:picChg chg="mod">
          <ac:chgData name="Guest User" userId="S::urn:spo:anon#d41d6a69044f57f4c643a70c668809c060233706aa7abf4301dc3cbb37044801::" providerId="AD" clId="Web-{75ED9A75-8466-449B-FE84-07C08A8CD51A}" dt="2023-06-21T10:18:59.221" v="219" actId="1076"/>
          <ac:picMkLst>
            <pc:docMk/>
            <pc:sldMk cId="1460273554" sldId="327"/>
            <ac:picMk id="3" creationId="{0182F3A4-0CEC-F4DF-9EF5-CF13E3BC38E4}"/>
          </ac:picMkLst>
        </pc:picChg>
      </pc:sldChg>
      <pc:sldChg chg="del mod">
        <pc:chgData name="Guest User" userId="S::urn:spo:anon#d41d6a69044f57f4c643a70c668809c060233706aa7abf4301dc3cbb37044801::" providerId="AD" clId="Web-{75ED9A75-8466-449B-FE84-07C08A8CD51A}" dt="2023-06-21T10:46:27.787" v="384"/>
        <pc:sldMkLst>
          <pc:docMk/>
          <pc:sldMk cId="3904375911" sldId="328"/>
        </pc:sldMkLst>
      </pc:sldChg>
      <pc:sldChg chg="del mod">
        <pc:chgData name="Guest User" userId="S::urn:spo:anon#d41d6a69044f57f4c643a70c668809c060233706aa7abf4301dc3cbb37044801::" providerId="AD" clId="Web-{75ED9A75-8466-449B-FE84-07C08A8CD51A}" dt="2023-06-21T10:46:21.740" v="383"/>
        <pc:sldMkLst>
          <pc:docMk/>
          <pc:sldMk cId="2096276157" sldId="329"/>
        </pc:sldMkLst>
      </pc:sldChg>
      <pc:sldChg chg="del mod">
        <pc:chgData name="Guest User" userId="S::urn:spo:anon#d41d6a69044f57f4c643a70c668809c060233706aa7abf4301dc3cbb37044801::" providerId="AD" clId="Web-{75ED9A75-8466-449B-FE84-07C08A8CD51A}" dt="2023-06-21T10:46:19.896" v="382"/>
        <pc:sldMkLst>
          <pc:docMk/>
          <pc:sldMk cId="1755818951" sldId="330"/>
        </pc:sldMkLst>
      </pc:sldChg>
      <pc:sldChg chg="del mod">
        <pc:chgData name="Guest User" userId="S::urn:spo:anon#d41d6a69044f57f4c643a70c668809c060233706aa7abf4301dc3cbb37044801::" providerId="AD" clId="Web-{75ED9A75-8466-449B-FE84-07C08A8CD51A}" dt="2023-06-21T10:46:17.068" v="381"/>
        <pc:sldMkLst>
          <pc:docMk/>
          <pc:sldMk cId="2925813048" sldId="331"/>
        </pc:sldMkLst>
      </pc:sldChg>
      <pc:sldChg chg="addSp modSp mod">
        <pc:chgData name="Guest User" userId="S::urn:spo:anon#d41d6a69044f57f4c643a70c668809c060233706aa7abf4301dc3cbb37044801::" providerId="AD" clId="Web-{75ED9A75-8466-449B-FE84-07C08A8CD51A}" dt="2023-06-21T10:37:23.380" v="364"/>
        <pc:sldMkLst>
          <pc:docMk/>
          <pc:sldMk cId="1948310906" sldId="332"/>
        </pc:sldMkLst>
        <pc:spChg chg="mod">
          <ac:chgData name="Guest User" userId="S::urn:spo:anon#d41d6a69044f57f4c643a70c668809c060233706aa7abf4301dc3cbb37044801::" providerId="AD" clId="Web-{75ED9A75-8466-449B-FE84-07C08A8CD51A}" dt="2023-06-21T10:08:48.421" v="165" actId="1076"/>
          <ac:spMkLst>
            <pc:docMk/>
            <pc:sldMk cId="1948310906" sldId="332"/>
            <ac:spMk id="4" creationId="{B56E3493-F35C-66B7-19CB-C3B8BB301380}"/>
          </ac:spMkLst>
        </pc:spChg>
        <pc:spChg chg="mod">
          <ac:chgData name="Guest User" userId="S::urn:spo:anon#d41d6a69044f57f4c643a70c668809c060233706aa7abf4301dc3cbb37044801::" providerId="AD" clId="Web-{75ED9A75-8466-449B-FE84-07C08A8CD51A}" dt="2023-06-21T10:08:32.702" v="163" actId="14100"/>
          <ac:spMkLst>
            <pc:docMk/>
            <pc:sldMk cId="1948310906" sldId="332"/>
            <ac:spMk id="6" creationId="{2FCBF0B7-94AB-BD25-B9D7-E5A88529D971}"/>
          </ac:spMkLst>
        </pc:spChg>
        <pc:picChg chg="add mod">
          <ac:chgData name="Guest User" userId="S::urn:spo:anon#d41d6a69044f57f4c643a70c668809c060233706aa7abf4301dc3cbb37044801::" providerId="AD" clId="Web-{75ED9A75-8466-449B-FE84-07C08A8CD51A}" dt="2023-06-21T10:10:07.627" v="176" actId="14100"/>
          <ac:picMkLst>
            <pc:docMk/>
            <pc:sldMk cId="1948310906" sldId="332"/>
            <ac:picMk id="3" creationId="{40212622-0F5C-76FE-6259-5CDD6E6CA5B1}"/>
          </ac:picMkLst>
        </pc:picChg>
      </pc:sldChg>
      <pc:sldChg chg="addSp delSp modSp mod setBg">
        <pc:chgData name="Guest User" userId="S::urn:spo:anon#d41d6a69044f57f4c643a70c668809c060233706aa7abf4301dc3cbb37044801::" providerId="AD" clId="Web-{75ED9A75-8466-449B-FE84-07C08A8CD51A}" dt="2023-06-21T10:37:23.380" v="364"/>
        <pc:sldMkLst>
          <pc:docMk/>
          <pc:sldMk cId="379552423" sldId="333"/>
        </pc:sldMkLst>
        <pc:spChg chg="mod">
          <ac:chgData name="Guest User" userId="S::urn:spo:anon#d41d6a69044f57f4c643a70c668809c060233706aa7abf4301dc3cbb37044801::" providerId="AD" clId="Web-{75ED9A75-8466-449B-FE84-07C08A8CD51A}" dt="2023-06-21T10:36:13.503" v="362" actId="20577"/>
          <ac:spMkLst>
            <pc:docMk/>
            <pc:sldMk cId="379552423" sldId="333"/>
            <ac:spMk id="4" creationId="{B56E3493-F35C-66B7-19CB-C3B8BB301380}"/>
          </ac:spMkLst>
        </pc:spChg>
        <pc:spChg chg="add del mod">
          <ac:chgData name="Guest User" userId="S::urn:spo:anon#d41d6a69044f57f4c643a70c668809c060233706aa7abf4301dc3cbb37044801::" providerId="AD" clId="Web-{75ED9A75-8466-449B-FE84-07C08A8CD51A}" dt="2023-06-21T10:23:20.245" v="237"/>
          <ac:spMkLst>
            <pc:docMk/>
            <pc:sldMk cId="379552423" sldId="333"/>
            <ac:spMk id="5" creationId="{FBEE5525-6E7F-97CC-D206-62A6E7526F21}"/>
          </ac:spMkLst>
        </pc:spChg>
        <pc:spChg chg="mod">
          <ac:chgData name="Guest User" userId="S::urn:spo:anon#d41d6a69044f57f4c643a70c668809c060233706aa7abf4301dc3cbb37044801::" providerId="AD" clId="Web-{75ED9A75-8466-449B-FE84-07C08A8CD51A}" dt="2023-06-21T10:24:44.872" v="241"/>
          <ac:spMkLst>
            <pc:docMk/>
            <pc:sldMk cId="379552423" sldId="333"/>
            <ac:spMk id="6" creationId="{2FCBF0B7-94AB-BD25-B9D7-E5A88529D971}"/>
          </ac:spMkLst>
        </pc:spChg>
        <pc:spChg chg="mod">
          <ac:chgData name="Guest User" userId="S::urn:spo:anon#d41d6a69044f57f4c643a70c668809c060233706aa7abf4301dc3cbb37044801::" providerId="AD" clId="Web-{75ED9A75-8466-449B-FE84-07C08A8CD51A}" dt="2023-06-21T10:24:44.872" v="241"/>
          <ac:spMkLst>
            <pc:docMk/>
            <pc:sldMk cId="379552423" sldId="333"/>
            <ac:spMk id="8" creationId="{E35BD990-E826-3680-13E0-410C1E9DDC1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3" creationId="{0205D939-00C4-4F2E-9797-3170DD040D9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5" creationId="{38EE4E44-1403-472B-8C01-D354CB8F5AE7}"/>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7" creationId="{583CCE40-4C5F-42D3-86D9-7892AD1E98E3}"/>
          </ac:spMkLst>
        </pc:spChg>
        <pc:picChg chg="mod">
          <ac:chgData name="Guest User" userId="S::urn:spo:anon#d41d6a69044f57f4c643a70c668809c060233706aa7abf4301dc3cbb37044801::" providerId="AD" clId="Web-{75ED9A75-8466-449B-FE84-07C08A8CD51A}" dt="2023-06-21T10:24:44.872" v="241"/>
          <ac:picMkLst>
            <pc:docMk/>
            <pc:sldMk cId="379552423" sldId="333"/>
            <ac:picMk id="2" creationId="{BDB90223-5D15-41E3-9664-BD96C3BD25A2}"/>
          </ac:picMkLst>
        </pc:picChg>
        <pc:picChg chg="add del mod ord">
          <ac:chgData name="Guest User" userId="S::urn:spo:anon#d41d6a69044f57f4c643a70c668809c060233706aa7abf4301dc3cbb37044801::" providerId="AD" clId="Web-{75ED9A75-8466-449B-FE84-07C08A8CD51A}" dt="2023-06-21T10:25:28.968" v="242"/>
          <ac:picMkLst>
            <pc:docMk/>
            <pc:sldMk cId="379552423" sldId="333"/>
            <ac:picMk id="3" creationId="{CE3F8C75-56D6-2171-176B-A414E96DF95E}"/>
          </ac:picMkLst>
        </pc:picChg>
        <pc:picChg chg="add del mod">
          <ac:chgData name="Guest User" userId="S::urn:spo:anon#d41d6a69044f57f4c643a70c668809c060233706aa7abf4301dc3cbb37044801::" providerId="AD" clId="Web-{75ED9A75-8466-449B-FE84-07C08A8CD51A}" dt="2023-06-21T10:23:19.542" v="236"/>
          <ac:picMkLst>
            <pc:docMk/>
            <pc:sldMk cId="379552423" sldId="333"/>
            <ac:picMk id="9" creationId="{1EC79103-1F19-1B31-8ADB-EC36A8B79487}"/>
          </ac:picMkLst>
        </pc:picChg>
        <pc:picChg chg="add del mod">
          <ac:chgData name="Guest User" userId="S::urn:spo:anon#d41d6a69044f57f4c643a70c668809c060233706aa7abf4301dc3cbb37044801::" providerId="AD" clId="Web-{75ED9A75-8466-449B-FE84-07C08A8CD51A}" dt="2023-06-21T10:25:50.999" v="244"/>
          <ac:picMkLst>
            <pc:docMk/>
            <pc:sldMk cId="379552423" sldId="333"/>
            <ac:picMk id="10" creationId="{4FF7077A-3D1E-98B1-CA82-FF92E6DBC682}"/>
          </ac:picMkLst>
        </pc:picChg>
        <pc:picChg chg="add del mod">
          <ac:chgData name="Guest User" userId="S::urn:spo:anon#d41d6a69044f57f4c643a70c668809c060233706aa7abf4301dc3cbb37044801::" providerId="AD" clId="Web-{75ED9A75-8466-449B-FE84-07C08A8CD51A}" dt="2023-06-21T10:27:10.330" v="253"/>
          <ac:picMkLst>
            <pc:docMk/>
            <pc:sldMk cId="379552423" sldId="333"/>
            <ac:picMk id="11" creationId="{DEF4BDAE-292C-E671-7E30-CDC6237C491A}"/>
          </ac:picMkLst>
        </pc:picChg>
        <pc:picChg chg="add del mod">
          <ac:chgData name="Guest User" userId="S::urn:spo:anon#d41d6a69044f57f4c643a70c668809c060233706aa7abf4301dc3cbb37044801::" providerId="AD" clId="Web-{75ED9A75-8466-449B-FE84-07C08A8CD51A}" dt="2023-06-21T10:27:20.283" v="255"/>
          <ac:picMkLst>
            <pc:docMk/>
            <pc:sldMk cId="379552423" sldId="333"/>
            <ac:picMk id="12" creationId="{698CACF8-251C-EFE7-4A78-2893023FDAB3}"/>
          </ac:picMkLst>
        </pc:picChg>
        <pc:picChg chg="add del mod">
          <ac:chgData name="Guest User" userId="S::urn:spo:anon#d41d6a69044f57f4c643a70c668809c060233706aa7abf4301dc3cbb37044801::" providerId="AD" clId="Web-{75ED9A75-8466-449B-FE84-07C08A8CD51A}" dt="2023-06-21T10:32:37.262" v="262"/>
          <ac:picMkLst>
            <pc:docMk/>
            <pc:sldMk cId="379552423" sldId="333"/>
            <ac:picMk id="14" creationId="{98D84841-F922-7603-E787-12B315C5379A}"/>
          </ac:picMkLst>
        </pc:picChg>
      </pc:sldChg>
      <pc:sldChg chg="modSp del">
        <pc:chgData name="Guest User" userId="S::urn:spo:anon#d41d6a69044f57f4c643a70c668809c060233706aa7abf4301dc3cbb37044801::" providerId="AD" clId="Web-{75ED9A75-8466-449B-FE84-07C08A8CD51A}" dt="2023-06-21T10:07:58.263" v="137"/>
        <pc:sldMkLst>
          <pc:docMk/>
          <pc:sldMk cId="1405362667" sldId="334"/>
        </pc:sldMkLst>
        <pc:picChg chg="mod">
          <ac:chgData name="Guest User" userId="S::urn:spo:anon#d41d6a69044f57f4c643a70c668809c060233706aa7abf4301dc3cbb37044801::" providerId="AD" clId="Web-{75ED9A75-8466-449B-FE84-07C08A8CD51A}" dt="2023-06-21T10:07:54.170" v="136" actId="1076"/>
          <ac:picMkLst>
            <pc:docMk/>
            <pc:sldMk cId="1405362667" sldId="334"/>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9:59.885" v="368" actId="1076"/>
        <pc:sldMkLst>
          <pc:docMk/>
          <pc:sldMk cId="3671700765" sldId="335"/>
        </pc:sldMkLst>
        <pc:spChg chg="mod">
          <ac:chgData name="Guest User" userId="S::urn:spo:anon#d41d6a69044f57f4c643a70c668809c060233706aa7abf4301dc3cbb37044801::" providerId="AD" clId="Web-{75ED9A75-8466-449B-FE84-07C08A8CD51A}" dt="2023-06-21T10:14:17.759" v="208" actId="20577"/>
          <ac:spMkLst>
            <pc:docMk/>
            <pc:sldMk cId="3671700765" sldId="335"/>
            <ac:spMk id="3" creationId="{484045FE-D6B1-3DF9-B24F-282AFDFB93F5}"/>
          </ac:spMkLst>
        </pc:spChg>
        <pc:picChg chg="mod">
          <ac:chgData name="Guest User" userId="S::urn:spo:anon#d41d6a69044f57f4c643a70c668809c060233706aa7abf4301dc3cbb37044801::" providerId="AD" clId="Web-{75ED9A75-8466-449B-FE84-07C08A8CD51A}" dt="2023-06-21T10:39:59.885" v="368" actId="1076"/>
          <ac:picMkLst>
            <pc:docMk/>
            <pc:sldMk cId="3671700765" sldId="335"/>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7:23.380" v="364"/>
        <pc:sldMkLst>
          <pc:docMk/>
          <pc:sldMk cId="222868434" sldId="336"/>
        </pc:sldMkLst>
        <pc:spChg chg="mod">
          <ac:chgData name="Guest User" userId="S::urn:spo:anon#d41d6a69044f57f4c643a70c668809c060233706aa7abf4301dc3cbb37044801::" providerId="AD" clId="Web-{75ED9A75-8466-449B-FE84-07C08A8CD51A}" dt="2023-06-21T10:13:35.727" v="193" actId="20577"/>
          <ac:spMkLst>
            <pc:docMk/>
            <pc:sldMk cId="222868434" sldId="336"/>
            <ac:spMk id="4" creationId="{B56E3493-F35C-66B7-19CB-C3B8BB301380}"/>
          </ac:spMkLst>
        </pc:spChg>
      </pc:sldChg>
      <pc:sldMasterChg chg="mod setBg modSldLayout">
        <pc:chgData name="Guest User" userId="S::urn:spo:anon#d41d6a69044f57f4c643a70c668809c060233706aa7abf4301dc3cbb37044801::" providerId="AD" clId="Web-{75ED9A75-8466-449B-FE84-07C08A8CD51A}" dt="2023-06-21T10:37:23.380" v="364"/>
        <pc:sldMasterMkLst>
          <pc:docMk/>
          <pc:sldMasterMk cId="1154115236" sldId="2147483648"/>
        </pc:sldMasterMkLst>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5ED9A75-8466-449B-FE84-07C08A8CD51A}" dt="2023-06-21T10:37:23.380" v="364"/>
        <pc:sldMasterMkLst>
          <pc:docMk/>
          <pc:sldMasterMk cId="3950202566" sldId="2147483660"/>
        </pc:sldMasterMkLst>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003356777" sldId="2147483671"/>
          </pc:sldLayoutMkLst>
        </pc:sldLayoutChg>
      </pc:sldMasterChg>
    </pc:docChg>
  </pc:docChgLst>
  <pc:docChgLst>
    <pc:chgData name="Guest User" userId="S::urn:spo:anon#12bb9c270c8a06e2adebb12a476771c11d5d4ef54da76a286c505b46425cd796::" providerId="AD" clId="Web-{110654AD-403A-FC6C-EBA4-39D7400BA83F}"/>
    <pc:docChg chg="addSld modSld sldOrd">
      <pc:chgData name="Guest User" userId="S::urn:spo:anon#12bb9c270c8a06e2adebb12a476771c11d5d4ef54da76a286c505b46425cd796::" providerId="AD" clId="Web-{110654AD-403A-FC6C-EBA4-39D7400BA83F}" dt="2023-08-23T20:23:02.047" v="12" actId="14100"/>
      <pc:docMkLst>
        <pc:docMk/>
      </pc:docMkLst>
      <pc:sldChg chg="modSp">
        <pc:chgData name="Guest User" userId="S::urn:spo:anon#12bb9c270c8a06e2adebb12a476771c11d5d4ef54da76a286c505b46425cd796::" providerId="AD" clId="Web-{110654AD-403A-FC6C-EBA4-39D7400BA83F}" dt="2023-08-23T20:20:34.730" v="6" actId="1076"/>
        <pc:sldMkLst>
          <pc:docMk/>
          <pc:sldMk cId="2341085596" sldId="257"/>
        </pc:sldMkLst>
        <pc:picChg chg="mod">
          <ac:chgData name="Guest User" userId="S::urn:spo:anon#12bb9c270c8a06e2adebb12a476771c11d5d4ef54da76a286c505b46425cd796::" providerId="AD" clId="Web-{110654AD-403A-FC6C-EBA4-39D7400BA83F}" dt="2023-08-23T20:20:34.730" v="6" actId="1076"/>
          <ac:picMkLst>
            <pc:docMk/>
            <pc:sldMk cId="2341085596" sldId="257"/>
            <ac:picMk id="5" creationId="{9DF61CB4-EFD8-4FB2-AC1D-5731103B6470}"/>
          </ac:picMkLst>
        </pc:picChg>
      </pc:sldChg>
      <pc:sldChg chg="ord">
        <pc:chgData name="Guest User" userId="S::urn:spo:anon#12bb9c270c8a06e2adebb12a476771c11d5d4ef54da76a286c505b46425cd796::" providerId="AD" clId="Web-{110654AD-403A-FC6C-EBA4-39D7400BA83F}" dt="2023-08-23T20:20:50.636" v="7"/>
        <pc:sldMkLst>
          <pc:docMk/>
          <pc:sldMk cId="187224236" sldId="340"/>
        </pc:sldMkLst>
      </pc:sldChg>
      <pc:sldChg chg="addSp modSp new">
        <pc:chgData name="Guest User" userId="S::urn:spo:anon#12bb9c270c8a06e2adebb12a476771c11d5d4ef54da76a286c505b46425cd796::" providerId="AD" clId="Web-{110654AD-403A-FC6C-EBA4-39D7400BA83F}" dt="2023-08-23T20:23:02.047" v="12" actId="14100"/>
        <pc:sldMkLst>
          <pc:docMk/>
          <pc:sldMk cId="2686091286" sldId="360"/>
        </pc:sldMkLst>
        <pc:picChg chg="add mod">
          <ac:chgData name="Guest User" userId="S::urn:spo:anon#12bb9c270c8a06e2adebb12a476771c11d5d4ef54da76a286c505b46425cd796::" providerId="AD" clId="Web-{110654AD-403A-FC6C-EBA4-39D7400BA83F}" dt="2023-08-23T20:21:54.389" v="9"/>
          <ac:picMkLst>
            <pc:docMk/>
            <pc:sldMk cId="2686091286" sldId="360"/>
            <ac:picMk id="2" creationId="{FC476501-A861-7359-337F-4919545A279D}"/>
          </ac:picMkLst>
        </pc:picChg>
        <pc:picChg chg="add mod">
          <ac:chgData name="Guest User" userId="S::urn:spo:anon#12bb9c270c8a06e2adebb12a476771c11d5d4ef54da76a286c505b46425cd796::" providerId="AD" clId="Web-{110654AD-403A-FC6C-EBA4-39D7400BA83F}" dt="2023-08-23T20:23:02.047" v="12" actId="1410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593F7A1C-5B71-9D02-18BD-BABF46B58ECA}"/>
    <pc:docChg chg="modSld">
      <pc:chgData name="Guest User" userId="S::urn:spo:anon#d41d6a69044f57f4c643a70c668809c060233706aa7abf4301dc3cbb37044801::" providerId="AD" clId="Web-{593F7A1C-5B71-9D02-18BD-BABF46B58ECA}" dt="2023-10-28T16:44:12.553" v="29" actId="1076"/>
      <pc:docMkLst>
        <pc:docMk/>
      </pc:docMkLst>
      <pc:sldChg chg="modSp">
        <pc:chgData name="Guest User" userId="S::urn:spo:anon#d41d6a69044f57f4c643a70c668809c060233706aa7abf4301dc3cbb37044801::" providerId="AD" clId="Web-{593F7A1C-5B71-9D02-18BD-BABF46B58ECA}" dt="2023-10-28T16:44:12.553" v="29" actId="1076"/>
        <pc:sldMkLst>
          <pc:docMk/>
          <pc:sldMk cId="3084368489" sldId="382"/>
        </pc:sldMkLst>
        <pc:spChg chg="mod">
          <ac:chgData name="Guest User" userId="S::urn:spo:anon#d41d6a69044f57f4c643a70c668809c060233706aa7abf4301dc3cbb37044801::" providerId="AD" clId="Web-{593F7A1C-5B71-9D02-18BD-BABF46B58ECA}" dt="2023-10-28T16:43:55.505" v="27" actId="14100"/>
          <ac:spMkLst>
            <pc:docMk/>
            <pc:sldMk cId="3084368489" sldId="382"/>
            <ac:spMk id="3" creationId="{0498D189-494B-ED80-4684-4448F52E2D98}"/>
          </ac:spMkLst>
        </pc:spChg>
        <pc:picChg chg="mod">
          <ac:chgData name="Guest User" userId="S::urn:spo:anon#d41d6a69044f57f4c643a70c668809c060233706aa7abf4301dc3cbb37044801::" providerId="AD" clId="Web-{593F7A1C-5B71-9D02-18BD-BABF46B58ECA}" dt="2023-10-28T16:44:12.553" v="29" actId="1076"/>
          <ac:picMkLst>
            <pc:docMk/>
            <pc:sldMk cId="3084368489" sldId="382"/>
            <ac:picMk id="2" creationId="{BDB90223-5D15-41E3-9664-BD96C3BD25A2}"/>
          </ac:picMkLst>
        </pc:picChg>
      </pc:sldChg>
    </pc:docChg>
  </pc:docChgLst>
  <pc:docChgLst>
    <pc:chgData name="bechulalgupta9137@gmail.com" userId="S::bechulalgupta9137_gmail.com#ext#@bostoninstituteofanalyti399.onmicrosoft.com::839e08d4-7560-4950-a9ea-49435d923fbe" providerId="AD" clId="Web-{42E563C3-8448-8A05-D5CD-E41AD2207B84}"/>
    <pc:docChg chg="modSld">
      <pc:chgData name="bechulalgupta9137@gmail.com" userId="S::bechulalgupta9137_gmail.com#ext#@bostoninstituteofanalyti399.onmicrosoft.com::839e08d4-7560-4950-a9ea-49435d923fbe" providerId="AD" clId="Web-{42E563C3-8448-8A05-D5CD-E41AD2207B84}" dt="2023-10-28T13:21:26.469" v="2" actId="1076"/>
      <pc:docMkLst>
        <pc:docMk/>
      </pc:docMkLst>
      <pc:sldChg chg="modSp">
        <pc:chgData name="bechulalgupta9137@gmail.com" userId="S::bechulalgupta9137_gmail.com#ext#@bostoninstituteofanalyti399.onmicrosoft.com::839e08d4-7560-4950-a9ea-49435d923fbe" providerId="AD" clId="Web-{42E563C3-8448-8A05-D5CD-E41AD2207B84}" dt="2023-10-28T13:21:26.469" v="2" actId="1076"/>
        <pc:sldMkLst>
          <pc:docMk/>
          <pc:sldMk cId="3084368489" sldId="382"/>
        </pc:sldMkLst>
        <pc:spChg chg="mod">
          <ac:chgData name="bechulalgupta9137@gmail.com" userId="S::bechulalgupta9137_gmail.com#ext#@bostoninstituteofanalyti399.onmicrosoft.com::839e08d4-7560-4950-a9ea-49435d923fbe" providerId="AD" clId="Web-{42E563C3-8448-8A05-D5CD-E41AD2207B84}" dt="2023-10-28T13:21:26.469" v="2" actId="1076"/>
          <ac:spMkLst>
            <pc:docMk/>
            <pc:sldMk cId="3084368489" sldId="382"/>
            <ac:spMk id="3" creationId="{0498D189-494B-ED80-4684-4448F52E2D98}"/>
          </ac:spMkLst>
        </pc:spChg>
      </pc:sldChg>
    </pc:docChg>
  </pc:docChgLst>
  <pc:docChgLst>
    <pc:chgData name="bvvreddy1901@gmail.com" userId="S::bvvreddy1901_gmail.com#ext#@bostoninstituteofanalyti399.onmicrosoft.com::349ab0b4-3a30-46f4-9765-8f1693d11efb" providerId="AD" clId="Web-{00D8B918-7657-3985-2338-ADBF96DAE3F7}"/>
    <pc:docChg chg="modSld">
      <pc:chgData name="bvvreddy1901@gmail.com" userId="S::bvvreddy1901_gmail.com#ext#@bostoninstituteofanalyti399.onmicrosoft.com::349ab0b4-3a30-46f4-9765-8f1693d11efb" providerId="AD" clId="Web-{00D8B918-7657-3985-2338-ADBF96DAE3F7}" dt="2023-08-25T08:31:25.254" v="0" actId="1076"/>
      <pc:docMkLst>
        <pc:docMk/>
      </pc:docMkLst>
      <pc:sldChg chg="modSp">
        <pc:chgData name="bvvreddy1901@gmail.com" userId="S::bvvreddy1901_gmail.com#ext#@bostoninstituteofanalyti399.onmicrosoft.com::349ab0b4-3a30-46f4-9765-8f1693d11efb" providerId="AD" clId="Web-{00D8B918-7657-3985-2338-ADBF96DAE3F7}" dt="2023-08-25T08:31:25.254" v="0" actId="1076"/>
        <pc:sldMkLst>
          <pc:docMk/>
          <pc:sldMk cId="4099306829" sldId="356"/>
        </pc:sldMkLst>
        <pc:picChg chg="mod">
          <ac:chgData name="bvvreddy1901@gmail.com" userId="S::bvvreddy1901_gmail.com#ext#@bostoninstituteofanalyti399.onmicrosoft.com::349ab0b4-3a30-46f4-9765-8f1693d11efb" providerId="AD" clId="Web-{00D8B918-7657-3985-2338-ADBF96DAE3F7}" dt="2023-08-25T08:31:25.254" v="0" actId="1076"/>
          <ac:picMkLst>
            <pc:docMk/>
            <pc:sldMk cId="4099306829" sldId="356"/>
            <ac:picMk id="4" creationId="{F16A4A15-D422-BF26-7D2A-E64B5E8CF2F7}"/>
          </ac:picMkLst>
        </pc:picChg>
      </pc:sldChg>
    </pc:docChg>
  </pc:docChgLst>
  <pc:docChgLst>
    <pc:chgData name="jaygaudse6069@gmail.com" userId="S::jaygaudse6069_gmail.com#ext#@bostoninstituteofanalyti399.onmicrosoft.com::772e6284-ad1d-4d8f-ba1e-15f2cefab82f" providerId="AD" clId="Web-{FD19FF1F-33FD-EFB0-1C50-3B603BB3BB2F}"/>
    <pc:docChg chg="addSld modSld">
      <pc:chgData name="jaygaudse6069@gmail.com" userId="S::jaygaudse6069_gmail.com#ext#@bostoninstituteofanalyti399.onmicrosoft.com::772e6284-ad1d-4d8f-ba1e-15f2cefab82f" providerId="AD" clId="Web-{FD19FF1F-33FD-EFB0-1C50-3B603BB3BB2F}" dt="2023-05-27T10:46:55.148" v="48" actId="1076"/>
      <pc:docMkLst>
        <pc:docMk/>
      </pc:docMkLst>
      <pc:sldChg chg="modSp">
        <pc:chgData name="jaygaudse6069@gmail.com" userId="S::jaygaudse6069_gmail.com#ext#@bostoninstituteofanalyti399.onmicrosoft.com::772e6284-ad1d-4d8f-ba1e-15f2cefab82f" providerId="AD" clId="Web-{FD19FF1F-33FD-EFB0-1C50-3B603BB3BB2F}" dt="2023-05-27T09:19:29.409" v="25" actId="20577"/>
        <pc:sldMkLst>
          <pc:docMk/>
          <pc:sldMk cId="1252571269" sldId="270"/>
        </pc:sldMkLst>
        <pc:spChg chg="mod">
          <ac:chgData name="jaygaudse6069@gmail.com" userId="S::jaygaudse6069_gmail.com#ext#@bostoninstituteofanalyti399.onmicrosoft.com::772e6284-ad1d-4d8f-ba1e-15f2cefab82f" providerId="AD" clId="Web-{FD19FF1F-33FD-EFB0-1C50-3B603BB3BB2F}" dt="2023-05-27T09:19:29.409" v="25" actId="20577"/>
          <ac:spMkLst>
            <pc:docMk/>
            <pc:sldMk cId="1252571269" sldId="270"/>
            <ac:spMk id="9" creationId="{D06B6D32-CF6D-87A2-53F6-EB0CD37F4A42}"/>
          </ac:spMkLst>
        </pc:spChg>
      </pc:sldChg>
      <pc:sldChg chg="modSp">
        <pc:chgData name="jaygaudse6069@gmail.com" userId="S::jaygaudse6069_gmail.com#ext#@bostoninstituteofanalyti399.onmicrosoft.com::772e6284-ad1d-4d8f-ba1e-15f2cefab82f" providerId="AD" clId="Web-{FD19FF1F-33FD-EFB0-1C50-3B603BB3BB2F}" dt="2023-05-27T09:22:39.823" v="31" actId="1076"/>
        <pc:sldMkLst>
          <pc:docMk/>
          <pc:sldMk cId="2813402021" sldId="280"/>
        </pc:sldMkLst>
        <pc:spChg chg="mod">
          <ac:chgData name="jaygaudse6069@gmail.com" userId="S::jaygaudse6069_gmail.com#ext#@bostoninstituteofanalyti399.onmicrosoft.com::772e6284-ad1d-4d8f-ba1e-15f2cefab82f" providerId="AD" clId="Web-{FD19FF1F-33FD-EFB0-1C50-3B603BB3BB2F}" dt="2023-05-27T09:22:39.823" v="31" actId="1076"/>
          <ac:spMkLst>
            <pc:docMk/>
            <pc:sldMk cId="2813402021" sldId="280"/>
            <ac:spMk id="4" creationId="{45220A48-097C-1220-61A3-3B77F96E309F}"/>
          </ac:spMkLst>
        </pc:spChg>
      </pc:sldChg>
      <pc:sldChg chg="modSp">
        <pc:chgData name="jaygaudse6069@gmail.com" userId="S::jaygaudse6069_gmail.com#ext#@bostoninstituteofanalyti399.onmicrosoft.com::772e6284-ad1d-4d8f-ba1e-15f2cefab82f" providerId="AD" clId="Web-{FD19FF1F-33FD-EFB0-1C50-3B603BB3BB2F}" dt="2023-05-27T09:22:18.541" v="30" actId="1076"/>
        <pc:sldMkLst>
          <pc:docMk/>
          <pc:sldMk cId="3950455689" sldId="297"/>
        </pc:sldMkLst>
        <pc:picChg chg="mod">
          <ac:chgData name="jaygaudse6069@gmail.com" userId="S::jaygaudse6069_gmail.com#ext#@bostoninstituteofanalyti399.onmicrosoft.com::772e6284-ad1d-4d8f-ba1e-15f2cefab82f" providerId="AD" clId="Web-{FD19FF1F-33FD-EFB0-1C50-3B603BB3BB2F}" dt="2023-05-27T09:22:18.541" v="30" actId="1076"/>
          <ac:picMkLst>
            <pc:docMk/>
            <pc:sldMk cId="3950455689" sldId="297"/>
            <ac:picMk id="3" creationId="{739F3FD0-7FA9-CF50-A89D-9F65B513682D}"/>
          </ac:picMkLst>
        </pc:picChg>
      </pc:sldChg>
      <pc:sldChg chg="addSp delSp modSp mod setBg">
        <pc:chgData name="jaygaudse6069@gmail.com" userId="S::jaygaudse6069_gmail.com#ext#@bostoninstituteofanalyti399.onmicrosoft.com::772e6284-ad1d-4d8f-ba1e-15f2cefab82f" providerId="AD" clId="Web-{FD19FF1F-33FD-EFB0-1C50-3B603BB3BB2F}" dt="2023-05-27T10:45:22.191" v="41"/>
        <pc:sldMkLst>
          <pc:docMk/>
          <pc:sldMk cId="1052015915" sldId="298"/>
        </pc:sldMkLst>
        <pc:spChg chg="add del mod ord">
          <ac:chgData name="jaygaudse6069@gmail.com" userId="S::jaygaudse6069_gmail.com#ext#@bostoninstituteofanalyti399.onmicrosoft.com::772e6284-ad1d-4d8f-ba1e-15f2cefab82f" providerId="AD" clId="Web-{FD19FF1F-33FD-EFB0-1C50-3B603BB3BB2F}" dt="2023-05-27T09:19:27.097" v="15"/>
          <ac:spMkLst>
            <pc:docMk/>
            <pc:sldMk cId="1052015915" sldId="298"/>
            <ac:spMk id="2" creationId="{36DDCFA5-22B2-276D-F59E-FCAC382BF705}"/>
          </ac:spMkLst>
        </pc:spChg>
        <pc:spChg chg="del mod">
          <ac:chgData name="jaygaudse6069@gmail.com" userId="S::jaygaudse6069_gmail.com#ext#@bostoninstituteofanalyti399.onmicrosoft.com::772e6284-ad1d-4d8f-ba1e-15f2cefab82f" providerId="AD" clId="Web-{FD19FF1F-33FD-EFB0-1C50-3B603BB3BB2F}" dt="2023-05-27T10:45:22.191" v="41"/>
          <ac:spMkLst>
            <pc:docMk/>
            <pc:sldMk cId="1052015915" sldId="298"/>
            <ac:spMk id="4" creationId="{4D2714B0-AC2C-FB6C-23EB-8820A56C9FE5}"/>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9" creationId="{F13C74B1-5B17-4795-BED0-7140497B445A}"/>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11" creationId="{D4974D33-8DC5-464E-8C6D-BE58F0669C17}"/>
          </ac:spMkLst>
        </pc:spChg>
        <pc:picChg chg="mod">
          <ac:chgData name="jaygaudse6069@gmail.com" userId="S::jaygaudse6069_gmail.com#ext#@bostoninstituteofanalyti399.onmicrosoft.com::772e6284-ad1d-4d8f-ba1e-15f2cefab82f" providerId="AD" clId="Web-{FD19FF1F-33FD-EFB0-1C50-3B603BB3BB2F}" dt="2023-05-27T09:19:25.472" v="13"/>
          <ac:picMkLst>
            <pc:docMk/>
            <pc:sldMk cId="1052015915" sldId="298"/>
            <ac:picMk id="3" creationId="{83CA32FE-FFDE-B04A-0B16-9BA32BE0B3A8}"/>
          </ac:picMkLst>
        </pc:picChg>
      </pc:sldChg>
      <pc:sldChg chg="addSp modSp new">
        <pc:chgData name="jaygaudse6069@gmail.com" userId="S::jaygaudse6069_gmail.com#ext#@bostoninstituteofanalyti399.onmicrosoft.com::772e6284-ad1d-4d8f-ba1e-15f2cefab82f" providerId="AD" clId="Web-{FD19FF1F-33FD-EFB0-1C50-3B603BB3BB2F}" dt="2023-05-27T10:46:55.148" v="48" actId="1076"/>
        <pc:sldMkLst>
          <pc:docMk/>
          <pc:sldMk cId="813904914" sldId="299"/>
        </pc:sldMkLst>
        <pc:picChg chg="add">
          <ac:chgData name="jaygaudse6069@gmail.com" userId="S::jaygaudse6069_gmail.com#ext#@bostoninstituteofanalyti399.onmicrosoft.com::772e6284-ad1d-4d8f-ba1e-15f2cefab82f" providerId="AD" clId="Web-{FD19FF1F-33FD-EFB0-1C50-3B603BB3BB2F}" dt="2023-05-27T10:45:55.036" v="43"/>
          <ac:picMkLst>
            <pc:docMk/>
            <pc:sldMk cId="813904914" sldId="299"/>
            <ac:picMk id="3" creationId="{37A8115D-331C-660C-9AE4-C5093C535C9B}"/>
          </ac:picMkLst>
        </pc:picChg>
        <pc:picChg chg="add mod">
          <ac:chgData name="jaygaudse6069@gmail.com" userId="S::jaygaudse6069_gmail.com#ext#@bostoninstituteofanalyti399.onmicrosoft.com::772e6284-ad1d-4d8f-ba1e-15f2cefab82f" providerId="AD" clId="Web-{FD19FF1F-33FD-EFB0-1C50-3B603BB3BB2F}" dt="2023-05-27T10:46:55.148" v="48" actId="1076"/>
          <ac:picMkLst>
            <pc:docMk/>
            <pc:sldMk cId="813904914" sldId="299"/>
            <ac:picMk id="5" creationId="{FBECD22B-48F5-5442-FA85-8CDEFDB14DDB}"/>
          </ac:picMkLst>
        </pc:picChg>
      </pc:sldChg>
      <pc:sldChg chg="addSp modSp new">
        <pc:chgData name="jaygaudse6069@gmail.com" userId="S::jaygaudse6069_gmail.com#ext#@bostoninstituteofanalyti399.onmicrosoft.com::772e6284-ad1d-4d8f-ba1e-15f2cefab82f" providerId="AD" clId="Web-{FD19FF1F-33FD-EFB0-1C50-3B603BB3BB2F}" dt="2023-05-27T10:46:32.459" v="46"/>
        <pc:sldMkLst>
          <pc:docMk/>
          <pc:sldMk cId="1290067439" sldId="300"/>
        </pc:sldMkLst>
        <pc:picChg chg="add mod">
          <ac:chgData name="jaygaudse6069@gmail.com" userId="S::jaygaudse6069_gmail.com#ext#@bostoninstituteofanalyti399.onmicrosoft.com::772e6284-ad1d-4d8f-ba1e-15f2cefab82f" providerId="AD" clId="Web-{FD19FF1F-33FD-EFB0-1C50-3B603BB3BB2F}" dt="2023-05-27T10:46:32.459" v="46"/>
          <ac:picMkLst>
            <pc:docMk/>
            <pc:sldMk cId="1290067439" sldId="300"/>
            <ac:picMk id="3" creationId="{FA39258D-BB26-5609-C9C1-B85FB965A713}"/>
          </ac:picMkLst>
        </pc:picChg>
      </pc:sldChg>
    </pc:docChg>
  </pc:docChgLst>
  <pc:docChgLst>
    <pc:chgData name="Guest User" userId="S::urn:spo:anon#d41d6a69044f57f4c643a70c668809c060233706aa7abf4301dc3cbb37044801::" providerId="AD" clId="Web-{A8014772-1A6A-E2D1-6023-2498B6D2292A}"/>
    <pc:docChg chg="addSld delSld modSld">
      <pc:chgData name="Guest User" userId="S::urn:spo:anon#d41d6a69044f57f4c643a70c668809c060233706aa7abf4301dc3cbb37044801::" providerId="AD" clId="Web-{A8014772-1A6A-E2D1-6023-2498B6D2292A}" dt="2023-09-30T07:43:47.869" v="6"/>
      <pc:docMkLst>
        <pc:docMk/>
      </pc:docMkLst>
      <pc:sldChg chg="modSp">
        <pc:chgData name="Guest User" userId="S::urn:spo:anon#d41d6a69044f57f4c643a70c668809c060233706aa7abf4301dc3cbb37044801::" providerId="AD" clId="Web-{A8014772-1A6A-E2D1-6023-2498B6D2292A}" dt="2023-09-30T07:41:26.473" v="4" actId="14100"/>
        <pc:sldMkLst>
          <pc:docMk/>
          <pc:sldMk cId="818892514" sldId="381"/>
        </pc:sldMkLst>
        <pc:picChg chg="mod modCrop">
          <ac:chgData name="Guest User" userId="S::urn:spo:anon#d41d6a69044f57f4c643a70c668809c060233706aa7abf4301dc3cbb37044801::" providerId="AD" clId="Web-{A8014772-1A6A-E2D1-6023-2498B6D2292A}" dt="2023-09-30T07:41:26.473" v="4" actId="14100"/>
          <ac:picMkLst>
            <pc:docMk/>
            <pc:sldMk cId="818892514" sldId="381"/>
            <ac:picMk id="2" creationId="{BDB90223-5D15-41E3-9664-BD96C3BD25A2}"/>
          </ac:picMkLst>
        </pc:picChg>
      </pc:sldChg>
      <pc:sldChg chg="new del">
        <pc:chgData name="Guest User" userId="S::urn:spo:anon#d41d6a69044f57f4c643a70c668809c060233706aa7abf4301dc3cbb37044801::" providerId="AD" clId="Web-{A8014772-1A6A-E2D1-6023-2498B6D2292A}" dt="2023-09-30T07:43:47.869" v="6"/>
        <pc:sldMkLst>
          <pc:docMk/>
          <pc:sldMk cId="1220847020" sldId="382"/>
        </pc:sldMkLst>
      </pc:sldChg>
    </pc:docChg>
  </pc:docChgLst>
  <pc:docChgLst>
    <pc:chgData name="Guest User" userId="S::urn:spo:anon#d41d6a69044f57f4c643a70c668809c060233706aa7abf4301dc3cbb37044801::" providerId="AD" clId="Web-{5A859A3F-0EC5-3DA1-365B-3311B2C78B0E}"/>
    <pc:docChg chg="modSld">
      <pc:chgData name="Guest User" userId="S::urn:spo:anon#d41d6a69044f57f4c643a70c668809c060233706aa7abf4301dc3cbb37044801::" providerId="AD" clId="Web-{5A859A3F-0EC5-3DA1-365B-3311B2C78B0E}" dt="2023-08-24T16:16:26.986" v="7" actId="20577"/>
      <pc:docMkLst>
        <pc:docMk/>
      </pc:docMkLst>
      <pc:sldChg chg="modSp">
        <pc:chgData name="Guest User" userId="S::urn:spo:anon#d41d6a69044f57f4c643a70c668809c060233706aa7abf4301dc3cbb37044801::" providerId="AD" clId="Web-{5A859A3F-0EC5-3DA1-365B-3311B2C78B0E}" dt="2023-08-24T16:16:26.986" v="7" actId="20577"/>
        <pc:sldMkLst>
          <pc:docMk/>
          <pc:sldMk cId="2191786966" sldId="320"/>
        </pc:sldMkLst>
        <pc:spChg chg="mod">
          <ac:chgData name="Guest User" userId="S::urn:spo:anon#d41d6a69044f57f4c643a70c668809c060233706aa7abf4301dc3cbb37044801::" providerId="AD" clId="Web-{5A859A3F-0EC5-3DA1-365B-3311B2C78B0E}" dt="2023-08-24T16:04:36.133" v="3" actId="20577"/>
          <ac:spMkLst>
            <pc:docMk/>
            <pc:sldMk cId="2191786966" sldId="320"/>
            <ac:spMk id="4" creationId="{D91D3866-A991-5190-3E86-D52134806DB7}"/>
          </ac:spMkLst>
        </pc:spChg>
        <pc:spChg chg="mod">
          <ac:chgData name="Guest User" userId="S::urn:spo:anon#d41d6a69044f57f4c643a70c668809c060233706aa7abf4301dc3cbb37044801::" providerId="AD" clId="Web-{5A859A3F-0EC5-3DA1-365B-3311B2C78B0E}" dt="2023-08-24T16:16:26.986" v="7" actId="20577"/>
          <ac:spMkLst>
            <pc:docMk/>
            <pc:sldMk cId="2191786966" sldId="320"/>
            <ac:spMk id="5" creationId="{7F9A995D-8ABE-71AF-F92B-D476F00A07D5}"/>
          </ac:spMkLst>
        </pc:spChg>
      </pc:sldChg>
      <pc:sldChg chg="delSp">
        <pc:chgData name="Guest User" userId="S::urn:spo:anon#d41d6a69044f57f4c643a70c668809c060233706aa7abf4301dc3cbb37044801::" providerId="AD" clId="Web-{5A859A3F-0EC5-3DA1-365B-3311B2C78B0E}" dt="2023-08-24T16:04:06.882" v="1"/>
        <pc:sldMkLst>
          <pc:docMk/>
          <pc:sldMk cId="2686091286" sldId="360"/>
        </pc:sldMkLst>
        <pc:picChg chg="del">
          <ac:chgData name="Guest User" userId="S::urn:spo:anon#d41d6a69044f57f4c643a70c668809c060233706aa7abf4301dc3cbb37044801::" providerId="AD" clId="Web-{5A859A3F-0EC5-3DA1-365B-3311B2C78B0E}" dt="2023-08-24T16:04:06.882" v="1"/>
          <ac:picMkLst>
            <pc:docMk/>
            <pc:sldMk cId="2686091286" sldId="360"/>
            <ac:picMk id="2" creationId="{FC476501-A861-7359-337F-4919545A279D}"/>
          </ac:picMkLst>
        </pc:picChg>
        <pc:picChg chg="del">
          <ac:chgData name="Guest User" userId="S::urn:spo:anon#d41d6a69044f57f4c643a70c668809c060233706aa7abf4301dc3cbb37044801::" providerId="AD" clId="Web-{5A859A3F-0EC5-3DA1-365B-3311B2C78B0E}" dt="2023-08-24T16:04:06.882" v="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ABC9C06A-7641-1FBB-9AE0-359E3CD3D728}"/>
    <pc:docChg chg="addSld delSld">
      <pc:chgData name="Guest User" userId="S::urn:spo:anon#d41d6a69044f57f4c643a70c668809c060233706aa7abf4301dc3cbb37044801::" providerId="AD" clId="Web-{ABC9C06A-7641-1FBB-9AE0-359E3CD3D728}" dt="2023-10-24T05:05:18.490" v="2"/>
      <pc:docMkLst>
        <pc:docMk/>
      </pc:docMkLst>
      <pc:sldChg chg="add replId">
        <pc:chgData name="Guest User" userId="S::urn:spo:anon#d41d6a69044f57f4c643a70c668809c060233706aa7abf4301dc3cbb37044801::" providerId="AD" clId="Web-{ABC9C06A-7641-1FBB-9AE0-359E3CD3D728}" dt="2023-10-24T05:05:18.490" v="2"/>
        <pc:sldMkLst>
          <pc:docMk/>
          <pc:sldMk cId="177204989" sldId="398"/>
        </pc:sldMkLst>
      </pc:sldChg>
      <pc:sldChg chg="new del">
        <pc:chgData name="Guest User" userId="S::urn:spo:anon#d41d6a69044f57f4c643a70c668809c060233706aa7abf4301dc3cbb37044801::" providerId="AD" clId="Web-{ABC9C06A-7641-1FBB-9AE0-359E3CD3D728}" dt="2023-10-24T05:04:35.269" v="1"/>
        <pc:sldMkLst>
          <pc:docMk/>
          <pc:sldMk cId="1020997407" sldId="398"/>
        </pc:sldMkLst>
      </pc:sldChg>
    </pc:docChg>
  </pc:docChgLst>
  <pc:docChgLst>
    <pc:chgData name="Guest User" userId="S::urn:spo:anon#d41d6a69044f57f4c643a70c668809c060233706aa7abf4301dc3cbb37044801::" providerId="AD" clId="Web-{69661C2A-3347-4B4D-B86E-2C66CBDA0EF2}"/>
    <pc:docChg chg="modSld sldOrd">
      <pc:chgData name="Guest User" userId="S::urn:spo:anon#d41d6a69044f57f4c643a70c668809c060233706aa7abf4301dc3cbb37044801::" providerId="AD" clId="Web-{69661C2A-3347-4B4D-B86E-2C66CBDA0EF2}" dt="2023-10-29T16:23:37.053" v="314" actId="20577"/>
      <pc:docMkLst>
        <pc:docMk/>
      </pc:docMkLst>
      <pc:sldChg chg="modSp">
        <pc:chgData name="Guest User" userId="S::urn:spo:anon#d41d6a69044f57f4c643a70c668809c060233706aa7abf4301dc3cbb37044801::" providerId="AD" clId="Web-{69661C2A-3347-4B4D-B86E-2C66CBDA0EF2}" dt="2023-10-29T16:23:37.053" v="314" actId="20577"/>
        <pc:sldMkLst>
          <pc:docMk/>
          <pc:sldMk cId="3084368489" sldId="382"/>
        </pc:sldMkLst>
        <pc:graphicFrameChg chg="mod modGraphic">
          <ac:chgData name="Guest User" userId="S::urn:spo:anon#d41d6a69044f57f4c643a70c668809c060233706aa7abf4301dc3cbb37044801::" providerId="AD" clId="Web-{69661C2A-3347-4B4D-B86E-2C66CBDA0EF2}" dt="2023-10-29T16:23:37.053" v="314" actId="20577"/>
          <ac:graphicFrameMkLst>
            <pc:docMk/>
            <pc:sldMk cId="3084368489" sldId="382"/>
            <ac:graphicFrameMk id="9" creationId="{02E86FA8-7C27-3C1B-9409-50C1DAB7D2DB}"/>
          </ac:graphicFrameMkLst>
        </pc:graphicFrameChg>
      </pc:sldChg>
      <pc:sldChg chg="modSp ord">
        <pc:chgData name="Guest User" userId="S::urn:spo:anon#d41d6a69044f57f4c643a70c668809c060233706aa7abf4301dc3cbb37044801::" providerId="AD" clId="Web-{69661C2A-3347-4B4D-B86E-2C66CBDA0EF2}" dt="2023-10-29T16:00:51.163" v="71" actId="20577"/>
        <pc:sldMkLst>
          <pc:docMk/>
          <pc:sldMk cId="1498139725" sldId="383"/>
        </pc:sldMkLst>
        <pc:spChg chg="mod">
          <ac:chgData name="Guest User" userId="S::urn:spo:anon#d41d6a69044f57f4c643a70c668809c060233706aa7abf4301dc3cbb37044801::" providerId="AD" clId="Web-{69661C2A-3347-4B4D-B86E-2C66CBDA0EF2}" dt="2023-10-29T16:00:51.163" v="71" actId="20577"/>
          <ac:spMkLst>
            <pc:docMk/>
            <pc:sldMk cId="1498139725" sldId="383"/>
            <ac:spMk id="3" creationId="{12989E66-F477-B4DF-54D3-0D368FD186B2}"/>
          </ac:spMkLst>
        </pc:spChg>
      </pc:sldChg>
      <pc:sldChg chg="modSp ord">
        <pc:chgData name="Guest User" userId="S::urn:spo:anon#d41d6a69044f57f4c643a70c668809c060233706aa7abf4301dc3cbb37044801::" providerId="AD" clId="Web-{69661C2A-3347-4B4D-B86E-2C66CBDA0EF2}" dt="2023-10-29T16:17:15.369" v="283" actId="14100"/>
        <pc:sldMkLst>
          <pc:docMk/>
          <pc:sldMk cId="1374087656" sldId="385"/>
        </pc:sldMkLst>
        <pc:spChg chg="mod">
          <ac:chgData name="Guest User" userId="S::urn:spo:anon#d41d6a69044f57f4c643a70c668809c060233706aa7abf4301dc3cbb37044801::" providerId="AD" clId="Web-{69661C2A-3347-4B4D-B86E-2C66CBDA0EF2}" dt="2023-10-29T16:17:15.369" v="283" actId="14100"/>
          <ac:spMkLst>
            <pc:docMk/>
            <pc:sldMk cId="1374087656" sldId="385"/>
            <ac:spMk id="3" creationId="{D9A71104-1627-6F2B-BFD8-AFB1A4940295}"/>
          </ac:spMkLst>
        </pc:spChg>
      </pc:sldChg>
      <pc:sldChg chg="modSp">
        <pc:chgData name="Guest User" userId="S::urn:spo:anon#d41d6a69044f57f4c643a70c668809c060233706aa7abf4301dc3cbb37044801::" providerId="AD" clId="Web-{69661C2A-3347-4B4D-B86E-2C66CBDA0EF2}" dt="2023-10-29T16:01:46.868" v="74" actId="14100"/>
        <pc:sldMkLst>
          <pc:docMk/>
          <pc:sldMk cId="4225680352" sldId="387"/>
        </pc:sldMkLst>
        <pc:spChg chg="mod">
          <ac:chgData name="Guest User" userId="S::urn:spo:anon#d41d6a69044f57f4c643a70c668809c060233706aa7abf4301dc3cbb37044801::" providerId="AD" clId="Web-{69661C2A-3347-4B4D-B86E-2C66CBDA0EF2}" dt="2023-10-29T16:01:46.868" v="74" actId="14100"/>
          <ac:spMkLst>
            <pc:docMk/>
            <pc:sldMk cId="4225680352" sldId="387"/>
            <ac:spMk id="11" creationId="{F9457AD3-0B33-6EC1-41AA-1C0A8F7F427F}"/>
          </ac:spMkLst>
        </pc:spChg>
      </pc:sldChg>
      <pc:sldChg chg="modSp">
        <pc:chgData name="Guest User" userId="S::urn:spo:anon#d41d6a69044f57f4c643a70c668809c060233706aa7abf4301dc3cbb37044801::" providerId="AD" clId="Web-{69661C2A-3347-4B4D-B86E-2C66CBDA0EF2}" dt="2023-10-29T16:13:31.925" v="232" actId="1076"/>
        <pc:sldMkLst>
          <pc:docMk/>
          <pc:sldMk cId="2551123818" sldId="390"/>
        </pc:sldMkLst>
        <pc:spChg chg="mod">
          <ac:chgData name="Guest User" userId="S::urn:spo:anon#d41d6a69044f57f4c643a70c668809c060233706aa7abf4301dc3cbb37044801::" providerId="AD" clId="Web-{69661C2A-3347-4B4D-B86E-2C66CBDA0EF2}" dt="2023-10-29T16:13:31.925" v="232" actId="1076"/>
          <ac:spMkLst>
            <pc:docMk/>
            <pc:sldMk cId="2551123818" sldId="390"/>
            <ac:spMk id="4" creationId="{20663876-0994-3D0B-09DA-3C4A740DB411}"/>
          </ac:spMkLst>
        </pc:spChg>
      </pc:sldChg>
      <pc:sldChg chg="addSp modSp">
        <pc:chgData name="Guest User" userId="S::urn:spo:anon#d41d6a69044f57f4c643a70c668809c060233706aa7abf4301dc3cbb37044801::" providerId="AD" clId="Web-{69661C2A-3347-4B4D-B86E-2C66CBDA0EF2}" dt="2023-10-29T16:10:37.544" v="224" actId="14100"/>
        <pc:sldMkLst>
          <pc:docMk/>
          <pc:sldMk cId="1276318955" sldId="394"/>
        </pc:sldMkLst>
        <pc:spChg chg="add mod">
          <ac:chgData name="Guest User" userId="S::urn:spo:anon#d41d6a69044f57f4c643a70c668809c060233706aa7abf4301dc3cbb37044801::" providerId="AD" clId="Web-{69661C2A-3347-4B4D-B86E-2C66CBDA0EF2}" dt="2023-10-29T16:06:24.861" v="190" actId="20577"/>
          <ac:spMkLst>
            <pc:docMk/>
            <pc:sldMk cId="1276318955" sldId="394"/>
            <ac:spMk id="4" creationId="{536AFB50-D4AA-DB87-0700-F497B64C134A}"/>
          </ac:spMkLst>
        </pc:spChg>
        <pc:spChg chg="mod">
          <ac:chgData name="Guest User" userId="S::urn:spo:anon#d41d6a69044f57f4c643a70c668809c060233706aa7abf4301dc3cbb37044801::" providerId="AD" clId="Web-{69661C2A-3347-4B4D-B86E-2C66CBDA0EF2}" dt="2023-10-29T16:07:07.300" v="205" actId="20577"/>
          <ac:spMkLst>
            <pc:docMk/>
            <pc:sldMk cId="1276318955" sldId="394"/>
            <ac:spMk id="5" creationId="{48879C66-C50A-1BA1-93F9-EAA1FFC6423E}"/>
          </ac:spMkLst>
        </pc:spChg>
        <pc:picChg chg="mod">
          <ac:chgData name="Guest User" userId="S::urn:spo:anon#d41d6a69044f57f4c643a70c668809c060233706aa7abf4301dc3cbb37044801::" providerId="AD" clId="Web-{69661C2A-3347-4B4D-B86E-2C66CBDA0EF2}" dt="2023-10-29T16:10:37.544" v="224" actId="14100"/>
          <ac:picMkLst>
            <pc:docMk/>
            <pc:sldMk cId="1276318955" sldId="394"/>
            <ac:picMk id="3" creationId="{DECF64A4-580D-80E8-4D66-FA9825A8E77D}"/>
          </ac:picMkLst>
        </pc:picChg>
      </pc:sldChg>
      <pc:sldChg chg="modSp">
        <pc:chgData name="Guest User" userId="S::urn:spo:anon#d41d6a69044f57f4c643a70c668809c060233706aa7abf4301dc3cbb37044801::" providerId="AD" clId="Web-{69661C2A-3347-4B4D-B86E-2C66CBDA0EF2}" dt="2023-10-29T16:13:02.721" v="229" actId="20577"/>
        <pc:sldMkLst>
          <pc:docMk/>
          <pc:sldMk cId="3749563960" sldId="396"/>
        </pc:sldMkLst>
        <pc:spChg chg="mod">
          <ac:chgData name="Guest User" userId="S::urn:spo:anon#d41d6a69044f57f4c643a70c668809c060233706aa7abf4301dc3cbb37044801::" providerId="AD" clId="Web-{69661C2A-3347-4B4D-B86E-2C66CBDA0EF2}" dt="2023-10-29T16:13:02.721" v="229" actId="20577"/>
          <ac:spMkLst>
            <pc:docMk/>
            <pc:sldMk cId="3749563960" sldId="396"/>
            <ac:spMk id="4" creationId="{42DFC0E6-6D31-9C9A-9A3A-0D817001A977}"/>
          </ac:spMkLst>
        </pc:spChg>
        <pc:picChg chg="mod">
          <ac:chgData name="Guest User" userId="S::urn:spo:anon#d41d6a69044f57f4c643a70c668809c060233706aa7abf4301dc3cbb37044801::" providerId="AD" clId="Web-{69661C2A-3347-4B4D-B86E-2C66CBDA0EF2}" dt="2023-10-29T16:07:38.863" v="207" actId="1076"/>
          <ac:picMkLst>
            <pc:docMk/>
            <pc:sldMk cId="3749563960" sldId="396"/>
            <ac:picMk id="2" creationId="{BDB90223-5D15-41E3-9664-BD96C3BD25A2}"/>
          </ac:picMkLst>
        </pc:picChg>
      </pc:sldChg>
      <pc:sldChg chg="modSp">
        <pc:chgData name="Guest User" userId="S::urn:spo:anon#d41d6a69044f57f4c643a70c668809c060233706aa7abf4301dc3cbb37044801::" providerId="AD" clId="Web-{69661C2A-3347-4B4D-B86E-2C66CBDA0EF2}" dt="2023-10-29T16:10:11.762" v="223" actId="20577"/>
        <pc:sldMkLst>
          <pc:docMk/>
          <pc:sldMk cId="1156615313" sldId="397"/>
        </pc:sldMkLst>
        <pc:spChg chg="mod">
          <ac:chgData name="Guest User" userId="S::urn:spo:anon#d41d6a69044f57f4c643a70c668809c060233706aa7abf4301dc3cbb37044801::" providerId="AD" clId="Web-{69661C2A-3347-4B4D-B86E-2C66CBDA0EF2}" dt="2023-10-29T16:10:11.762" v="223" actId="20577"/>
          <ac:spMkLst>
            <pc:docMk/>
            <pc:sldMk cId="1156615313" sldId="397"/>
            <ac:spMk id="3" creationId="{CDC982CA-3725-A91D-005B-9E6267FC2C48}"/>
          </ac:spMkLst>
        </pc:spChg>
      </pc:sldChg>
      <pc:sldChg chg="modSp">
        <pc:chgData name="Guest User" userId="S::urn:spo:anon#d41d6a69044f57f4c643a70c668809c060233706aa7abf4301dc3cbb37044801::" providerId="AD" clId="Web-{69661C2A-3347-4B4D-B86E-2C66CBDA0EF2}" dt="2023-10-29T16:20:52.970" v="298" actId="1076"/>
        <pc:sldMkLst>
          <pc:docMk/>
          <pc:sldMk cId="2240963631" sldId="398"/>
        </pc:sldMkLst>
        <pc:spChg chg="mod">
          <ac:chgData name="Guest User" userId="S::urn:spo:anon#d41d6a69044f57f4c643a70c668809c060233706aa7abf4301dc3cbb37044801::" providerId="AD" clId="Web-{69661C2A-3347-4B4D-B86E-2C66CBDA0EF2}" dt="2023-10-29T16:20:52.970" v="298" actId="1076"/>
          <ac:spMkLst>
            <pc:docMk/>
            <pc:sldMk cId="2240963631" sldId="398"/>
            <ac:spMk id="26" creationId="{12171B56-D830-1900-1944-5F0C57DCAFC3}"/>
          </ac:spMkLst>
        </pc:spChg>
      </pc:sldChg>
      <pc:sldChg chg="ord">
        <pc:chgData name="Guest User" userId="S::urn:spo:anon#d41d6a69044f57f4c643a70c668809c060233706aa7abf4301dc3cbb37044801::" providerId="AD" clId="Web-{69661C2A-3347-4B4D-B86E-2C66CBDA0EF2}" dt="2023-10-29T16:01:57.103" v="75"/>
        <pc:sldMkLst>
          <pc:docMk/>
          <pc:sldMk cId="1941593956" sldId="399"/>
        </pc:sldMkLst>
      </pc:sldChg>
      <pc:sldChg chg="modSp ord">
        <pc:chgData name="Guest User" userId="S::urn:spo:anon#d41d6a69044f57f4c643a70c668809c060233706aa7abf4301dc3cbb37044801::" providerId="AD" clId="Web-{69661C2A-3347-4B4D-B86E-2C66CBDA0EF2}" dt="2023-10-29T16:14:02.332" v="233" actId="14100"/>
        <pc:sldMkLst>
          <pc:docMk/>
          <pc:sldMk cId="3069466425" sldId="401"/>
        </pc:sldMkLst>
        <pc:spChg chg="mod">
          <ac:chgData name="Guest User" userId="S::urn:spo:anon#d41d6a69044f57f4c643a70c668809c060233706aa7abf4301dc3cbb37044801::" providerId="AD" clId="Web-{69661C2A-3347-4B4D-B86E-2C66CBDA0EF2}" dt="2023-10-29T16:04:02.341" v="147" actId="20577"/>
          <ac:spMkLst>
            <pc:docMk/>
            <pc:sldMk cId="3069466425" sldId="401"/>
            <ac:spMk id="2" creationId="{A658964B-E5DD-23CB-4708-F05A04156314}"/>
          </ac:spMkLst>
        </pc:spChg>
        <pc:picChg chg="mod">
          <ac:chgData name="Guest User" userId="S::urn:spo:anon#d41d6a69044f57f4c643a70c668809c060233706aa7abf4301dc3cbb37044801::" providerId="AD" clId="Web-{69661C2A-3347-4B4D-B86E-2C66CBDA0EF2}" dt="2023-10-29T16:14:02.332" v="233"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396C7D46-3FE4-5487-55C0-7869DDBA8AE6}"/>
    <pc:docChg chg="addSld modSld">
      <pc:chgData name="Guest User" userId="S::urn:spo:anon#d41d6a69044f57f4c643a70c668809c060233706aa7abf4301dc3cbb37044801::" providerId="AD" clId="Web-{396C7D46-3FE4-5487-55C0-7869DDBA8AE6}" dt="2023-11-15T10:16:37.553" v="202"/>
      <pc:docMkLst>
        <pc:docMk/>
      </pc:docMkLst>
      <pc:sldChg chg="addSp modSp">
        <pc:chgData name="Guest User" userId="S::urn:spo:anon#d41d6a69044f57f4c643a70c668809c060233706aa7abf4301dc3cbb37044801::" providerId="AD" clId="Web-{396C7D46-3FE4-5487-55C0-7869DDBA8AE6}" dt="2023-11-15T10:05:05.948" v="53" actId="14100"/>
        <pc:sldMkLst>
          <pc:docMk/>
          <pc:sldMk cId="3271765712" sldId="399"/>
        </pc:sldMkLst>
        <pc:spChg chg="add mod">
          <ac:chgData name="Guest User" userId="S::urn:spo:anon#d41d6a69044f57f4c643a70c668809c060233706aa7abf4301dc3cbb37044801::" providerId="AD" clId="Web-{396C7D46-3FE4-5487-55C0-7869DDBA8AE6}" dt="2023-11-15T10:05:05.948" v="53" actId="14100"/>
          <ac:spMkLst>
            <pc:docMk/>
            <pc:sldMk cId="3271765712" sldId="399"/>
            <ac:spMk id="6" creationId="{FE75B37C-D04C-7655-139E-BEA882152518}"/>
          </ac:spMkLst>
        </pc:spChg>
      </pc:sldChg>
      <pc:sldChg chg="addSp modSp">
        <pc:chgData name="Guest User" userId="S::urn:spo:anon#d41d6a69044f57f4c643a70c668809c060233706aa7abf4301dc3cbb37044801::" providerId="AD" clId="Web-{396C7D46-3FE4-5487-55C0-7869DDBA8AE6}" dt="2023-11-15T10:14:54.442" v="201" actId="14100"/>
        <pc:sldMkLst>
          <pc:docMk/>
          <pc:sldMk cId="1586511948" sldId="401"/>
        </pc:sldMkLst>
        <pc:spChg chg="mod">
          <ac:chgData name="Guest User" userId="S::urn:spo:anon#d41d6a69044f57f4c643a70c668809c060233706aa7abf4301dc3cbb37044801::" providerId="AD" clId="Web-{396C7D46-3FE4-5487-55C0-7869DDBA8AE6}" dt="2023-11-15T10:13:34.034" v="191" actId="1076"/>
          <ac:spMkLst>
            <pc:docMk/>
            <pc:sldMk cId="1586511948" sldId="401"/>
            <ac:spMk id="3" creationId="{CDC982CA-3725-A91D-005B-9E6267FC2C48}"/>
          </ac:spMkLst>
        </pc:spChg>
        <pc:spChg chg="mod">
          <ac:chgData name="Guest User" userId="S::urn:spo:anon#d41d6a69044f57f4c643a70c668809c060233706aa7abf4301dc3cbb37044801::" providerId="AD" clId="Web-{396C7D46-3FE4-5487-55C0-7869DDBA8AE6}" dt="2023-11-15T10:14:16.660" v="199" actId="1076"/>
          <ac:spMkLst>
            <pc:docMk/>
            <pc:sldMk cId="1586511948" sldId="401"/>
            <ac:spMk id="5" creationId="{6EB38271-5099-EAED-6DA2-71F72C468D74}"/>
          </ac:spMkLst>
        </pc:spChg>
        <pc:spChg chg="add">
          <ac:chgData name="Guest User" userId="S::urn:spo:anon#d41d6a69044f57f4c643a70c668809c060233706aa7abf4301dc3cbb37044801::" providerId="AD" clId="Web-{396C7D46-3FE4-5487-55C0-7869DDBA8AE6}" dt="2023-11-15T10:06:43.840" v="54"/>
          <ac:spMkLst>
            <pc:docMk/>
            <pc:sldMk cId="1586511948" sldId="401"/>
            <ac:spMk id="6" creationId="{92D3060C-EC26-3BFA-486F-74F69B8832C4}"/>
          </ac:spMkLst>
        </pc:spChg>
        <pc:spChg chg="add mod">
          <ac:chgData name="Guest User" userId="S::urn:spo:anon#d41d6a69044f57f4c643a70c668809c060233706aa7abf4301dc3cbb37044801::" providerId="AD" clId="Web-{396C7D46-3FE4-5487-55C0-7869DDBA8AE6}" dt="2023-11-15T10:14:08.988" v="197" actId="14100"/>
          <ac:spMkLst>
            <pc:docMk/>
            <pc:sldMk cId="1586511948" sldId="401"/>
            <ac:spMk id="8" creationId="{125E0079-1294-590A-564F-551E5576445F}"/>
          </ac:spMkLst>
        </pc:spChg>
        <pc:spChg chg="add">
          <ac:chgData name="Guest User" userId="S::urn:spo:anon#d41d6a69044f57f4c643a70c668809c060233706aa7abf4301dc3cbb37044801::" providerId="AD" clId="Web-{396C7D46-3FE4-5487-55C0-7869DDBA8AE6}" dt="2023-11-15T10:08:52.655" v="98"/>
          <ac:spMkLst>
            <pc:docMk/>
            <pc:sldMk cId="1586511948" sldId="401"/>
            <ac:spMk id="9" creationId="{33CFA6E8-C051-B453-D9FC-630134BE184F}"/>
          </ac:spMkLst>
        </pc:spChg>
        <pc:spChg chg="add mod">
          <ac:chgData name="Guest User" userId="S::urn:spo:anon#d41d6a69044f57f4c643a70c668809c060233706aa7abf4301dc3cbb37044801::" providerId="AD" clId="Web-{396C7D46-3FE4-5487-55C0-7869DDBA8AE6}" dt="2023-11-15T10:14:54.442" v="201" actId="14100"/>
          <ac:spMkLst>
            <pc:docMk/>
            <pc:sldMk cId="1586511948" sldId="401"/>
            <ac:spMk id="10" creationId="{0E5AA300-F7CE-5CAA-C017-F1B4CF3BE2EF}"/>
          </ac:spMkLst>
        </pc:spChg>
        <pc:picChg chg="mod">
          <ac:chgData name="Guest User" userId="S::urn:spo:anon#d41d6a69044f57f4c643a70c668809c060233706aa7abf4301dc3cbb37044801::" providerId="AD" clId="Web-{396C7D46-3FE4-5487-55C0-7869DDBA8AE6}" dt="2023-11-15T10:13:28.034" v="190" actId="1076"/>
          <ac:picMkLst>
            <pc:docMk/>
            <pc:sldMk cId="1586511948" sldId="401"/>
            <ac:picMk id="2" creationId="{BDB90223-5D15-41E3-9664-BD96C3BD25A2}"/>
          </ac:picMkLst>
        </pc:picChg>
      </pc:sldChg>
      <pc:sldChg chg="new">
        <pc:chgData name="Guest User" userId="S::urn:spo:anon#d41d6a69044f57f4c643a70c668809c060233706aa7abf4301dc3cbb37044801::" providerId="AD" clId="Web-{396C7D46-3FE4-5487-55C0-7869DDBA8AE6}" dt="2023-11-15T10:16:37.553" v="202"/>
        <pc:sldMkLst>
          <pc:docMk/>
          <pc:sldMk cId="1243592309" sldId="402"/>
        </pc:sldMkLst>
      </pc:sldChg>
    </pc:docChg>
  </pc:docChgLst>
  <pc:docChgLst>
    <pc:chgData name="Guest User" userId="S::urn:spo:anon#12bb9c270c8a06e2adebb12a476771c11d5d4ef54da76a286c505b46425cd796::" providerId="AD" clId="Web-{B2653417-7798-9ACB-C974-239B1A4B2625}"/>
    <pc:docChg chg="addSld modSld">
      <pc:chgData name="Guest User" userId="S::urn:spo:anon#12bb9c270c8a06e2adebb12a476771c11d5d4ef54da76a286c505b46425cd796::" providerId="AD" clId="Web-{B2653417-7798-9ACB-C974-239B1A4B2625}" dt="2023-08-18T18:50:43.741" v="379" actId="20577"/>
      <pc:docMkLst>
        <pc:docMk/>
      </pc:docMkLst>
      <pc:sldChg chg="addSp modSp">
        <pc:chgData name="Guest User" userId="S::urn:spo:anon#12bb9c270c8a06e2adebb12a476771c11d5d4ef54da76a286c505b46425cd796::" providerId="AD" clId="Web-{B2653417-7798-9ACB-C974-239B1A4B2625}" dt="2023-08-18T18:37:58.607" v="42" actId="20577"/>
        <pc:sldMkLst>
          <pc:docMk/>
          <pc:sldMk cId="1694005764" sldId="334"/>
        </pc:sldMkLst>
        <pc:spChg chg="add mod">
          <ac:chgData name="Guest User" userId="S::urn:spo:anon#12bb9c270c8a06e2adebb12a476771c11d5d4ef54da76a286c505b46425cd796::" providerId="AD" clId="Web-{B2653417-7798-9ACB-C974-239B1A4B2625}" dt="2023-08-18T18:36:29.651" v="27" actId="20577"/>
          <ac:spMkLst>
            <pc:docMk/>
            <pc:sldMk cId="1694005764" sldId="334"/>
            <ac:spMk id="5" creationId="{FB975308-2F75-CE13-FFF7-9F3E5B0D18C0}"/>
          </ac:spMkLst>
        </pc:spChg>
        <pc:spChg chg="add mod">
          <ac:chgData name="Guest User" userId="S::urn:spo:anon#12bb9c270c8a06e2adebb12a476771c11d5d4ef54da76a286c505b46425cd796::" providerId="AD" clId="Web-{B2653417-7798-9ACB-C974-239B1A4B2625}" dt="2023-08-18T18:37:58.607" v="42" actId="20577"/>
          <ac:spMkLst>
            <pc:docMk/>
            <pc:sldMk cId="1694005764" sldId="334"/>
            <ac:spMk id="6" creationId="{FF260E49-AF96-47EB-598F-B04782CEA3F6}"/>
          </ac:spMkLst>
        </pc:spChg>
        <pc:picChg chg="add">
          <ac:chgData name="Guest User" userId="S::urn:spo:anon#12bb9c270c8a06e2adebb12a476771c11d5d4ef54da76a286c505b46425cd796::" providerId="AD" clId="Web-{B2653417-7798-9ACB-C974-239B1A4B2625}" dt="2023-08-18T18:34:00.443" v="0"/>
          <ac:picMkLst>
            <pc:docMk/>
            <pc:sldMk cId="1694005764" sldId="334"/>
            <ac:picMk id="4" creationId="{F4B64290-274C-9B45-0908-6514135E5772}"/>
          </ac:picMkLst>
        </pc:picChg>
      </pc:sldChg>
      <pc:sldChg chg="addSp delSp modSp new">
        <pc:chgData name="Guest User" userId="S::urn:spo:anon#12bb9c270c8a06e2adebb12a476771c11d5d4ef54da76a286c505b46425cd796::" providerId="AD" clId="Web-{B2653417-7798-9ACB-C974-239B1A4B2625}" dt="2023-08-18T18:39:21.234" v="56" actId="20577"/>
        <pc:sldMkLst>
          <pc:docMk/>
          <pc:sldMk cId="3107974713" sldId="335"/>
        </pc:sldMkLst>
        <pc:spChg chg="add mod">
          <ac:chgData name="Guest User" userId="S::urn:spo:anon#12bb9c270c8a06e2adebb12a476771c11d5d4ef54da76a286c505b46425cd796::" providerId="AD" clId="Web-{B2653417-7798-9ACB-C974-239B1A4B2625}" dt="2023-08-18T18:39:21.234" v="56" actId="20577"/>
          <ac:spMkLst>
            <pc:docMk/>
            <pc:sldMk cId="3107974713" sldId="335"/>
            <ac:spMk id="7" creationId="{2465B94D-DAB3-9D79-1B01-2B0B6E9C9296}"/>
          </ac:spMkLst>
        </pc:spChg>
        <pc:spChg chg="add del mod">
          <ac:chgData name="Guest User" userId="S::urn:spo:anon#12bb9c270c8a06e2adebb12a476771c11d5d4ef54da76a286c505b46425cd796::" providerId="AD" clId="Web-{B2653417-7798-9ACB-C974-239B1A4B2625}" dt="2023-08-18T18:39:01.124" v="49"/>
          <ac:spMkLst>
            <pc:docMk/>
            <pc:sldMk cId="3107974713" sldId="335"/>
            <ac:spMk id="9" creationId="{986E52BC-F9CE-97CF-C12A-F436F9802F94}"/>
          </ac:spMkLst>
        </pc:spChg>
        <pc:picChg chg="add">
          <ac:chgData name="Guest User" userId="S::urn:spo:anon#12bb9c270c8a06e2adebb12a476771c11d5d4ef54da76a286c505b46425cd796::" providerId="AD" clId="Web-{B2653417-7798-9ACB-C974-239B1A4B2625}" dt="2023-08-18T18:38:35.014" v="44"/>
          <ac:picMkLst>
            <pc:docMk/>
            <pc:sldMk cId="3107974713" sldId="335"/>
            <ac:picMk id="3" creationId="{3968900C-F5D8-86DE-704D-C746956E497C}"/>
          </ac:picMkLst>
        </pc:picChg>
        <pc:picChg chg="add">
          <ac:chgData name="Guest User" userId="S::urn:spo:anon#12bb9c270c8a06e2adebb12a476771c11d5d4ef54da76a286c505b46425cd796::" providerId="AD" clId="Web-{B2653417-7798-9ACB-C974-239B1A4B2625}" dt="2023-08-18T18:38:35.030" v="45"/>
          <ac:picMkLst>
            <pc:docMk/>
            <pc:sldMk cId="3107974713" sldId="335"/>
            <ac:picMk id="5" creationId="{1169795A-A6DC-E9F1-45AC-EA9864292E81}"/>
          </ac:picMkLst>
        </pc:picChg>
      </pc:sldChg>
      <pc:sldChg chg="addSp delSp modSp new">
        <pc:chgData name="Guest User" userId="S::urn:spo:anon#12bb9c270c8a06e2adebb12a476771c11d5d4ef54da76a286c505b46425cd796::" providerId="AD" clId="Web-{B2653417-7798-9ACB-C974-239B1A4B2625}" dt="2023-08-18T18:50:43.741" v="379" actId="20577"/>
        <pc:sldMkLst>
          <pc:docMk/>
          <pc:sldMk cId="982597672" sldId="336"/>
        </pc:sldMkLst>
        <pc:spChg chg="add del mod">
          <ac:chgData name="Guest User" userId="S::urn:spo:anon#12bb9c270c8a06e2adebb12a476771c11d5d4ef54da76a286c505b46425cd796::" providerId="AD" clId="Web-{B2653417-7798-9ACB-C974-239B1A4B2625}" dt="2023-08-18T18:41:24.207" v="63"/>
          <ac:spMkLst>
            <pc:docMk/>
            <pc:sldMk cId="982597672" sldId="336"/>
            <ac:spMk id="7" creationId="{A4F75F22-711A-EDEF-2B87-B4FB0F471731}"/>
          </ac:spMkLst>
        </pc:spChg>
        <pc:spChg chg="add mod">
          <ac:chgData name="Guest User" userId="S::urn:spo:anon#12bb9c270c8a06e2adebb12a476771c11d5d4ef54da76a286c505b46425cd796::" providerId="AD" clId="Web-{B2653417-7798-9ACB-C974-239B1A4B2625}" dt="2023-08-18T18:42:09.616" v="72" actId="20577"/>
          <ac:spMkLst>
            <pc:docMk/>
            <pc:sldMk cId="982597672" sldId="336"/>
            <ac:spMk id="8" creationId="{9E69B702-E34D-F5BD-0833-366F7985412B}"/>
          </ac:spMkLst>
        </pc:spChg>
        <pc:spChg chg="add mod">
          <ac:chgData name="Guest User" userId="S::urn:spo:anon#12bb9c270c8a06e2adebb12a476771c11d5d4ef54da76a286c505b46425cd796::" providerId="AD" clId="Web-{B2653417-7798-9ACB-C974-239B1A4B2625}" dt="2023-08-18T18:50:43.741" v="379" actId="20577"/>
          <ac:spMkLst>
            <pc:docMk/>
            <pc:sldMk cId="982597672" sldId="336"/>
            <ac:spMk id="9" creationId="{E0EDB10E-9EC7-EEDC-D553-AED01BADDE37}"/>
          </ac:spMkLst>
        </pc:spChg>
        <pc:picChg chg="add">
          <ac:chgData name="Guest User" userId="S::urn:spo:anon#12bb9c270c8a06e2adebb12a476771c11d5d4ef54da76a286c505b46425cd796::" providerId="AD" clId="Web-{B2653417-7798-9ACB-C974-239B1A4B2625}" dt="2023-08-18T18:41:14.191" v="58"/>
          <ac:picMkLst>
            <pc:docMk/>
            <pc:sldMk cId="982597672" sldId="336"/>
            <ac:picMk id="3" creationId="{E7143326-9854-516D-87CD-EB9D554DA317}"/>
          </ac:picMkLst>
        </pc:picChg>
        <pc:picChg chg="add">
          <ac:chgData name="Guest User" userId="S::urn:spo:anon#12bb9c270c8a06e2adebb12a476771c11d5d4ef54da76a286c505b46425cd796::" providerId="AD" clId="Web-{B2653417-7798-9ACB-C974-239B1A4B2625}" dt="2023-08-18T18:41:14.207" v="59"/>
          <ac:picMkLst>
            <pc:docMk/>
            <pc:sldMk cId="982597672" sldId="336"/>
            <ac:picMk id="5" creationId="{3565EE69-C34A-895F-F623-890BCFF5839E}"/>
          </ac:picMkLst>
        </pc:picChg>
      </pc:sldChg>
    </pc:docChg>
  </pc:docChgLst>
  <pc:docChgLst>
    <pc:chgData name="Guest User" userId="S::urn:spo:anon#d41d6a69044f57f4c643a70c668809c060233706aa7abf4301dc3cbb37044801::" providerId="AD" clId="Web-{CE838C1E-23EA-42A9-B4EB-F3A1F397F1A1}"/>
    <pc:docChg chg="modSld">
      <pc:chgData name="Guest User" userId="S::urn:spo:anon#d41d6a69044f57f4c643a70c668809c060233706aa7abf4301dc3cbb37044801::" providerId="AD" clId="Web-{CE838C1E-23EA-42A9-B4EB-F3A1F397F1A1}" dt="2023-08-29T09:25:24.523" v="0" actId="1076"/>
      <pc:docMkLst>
        <pc:docMk/>
      </pc:docMkLst>
      <pc:sldChg chg="modSp">
        <pc:chgData name="Guest User" userId="S::urn:spo:anon#d41d6a69044f57f4c643a70c668809c060233706aa7abf4301dc3cbb37044801::" providerId="AD" clId="Web-{CE838C1E-23EA-42A9-B4EB-F3A1F397F1A1}" dt="2023-08-29T09:25:24.523" v="0" actId="1076"/>
        <pc:sldMkLst>
          <pc:docMk/>
          <pc:sldMk cId="2341085596" sldId="257"/>
        </pc:sldMkLst>
        <pc:picChg chg="mod">
          <ac:chgData name="Guest User" userId="S::urn:spo:anon#d41d6a69044f57f4c643a70c668809c060233706aa7abf4301dc3cbb37044801::" providerId="AD" clId="Web-{CE838C1E-23EA-42A9-B4EB-F3A1F397F1A1}" dt="2023-08-29T09:25:24.523" v="0"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6EE0326-6DD7-88A6-D782-0459D9D7C273}"/>
    <pc:docChg chg="modSld">
      <pc:chgData name="Guest User" userId="S::urn:spo:anon#d41d6a69044f57f4c643a70c668809c060233706aa7abf4301dc3cbb37044801::" providerId="AD" clId="Web-{46EE0326-6DD7-88A6-D782-0459D9D7C273}" dt="2023-09-30T09:29:44.525" v="2" actId="1076"/>
      <pc:docMkLst>
        <pc:docMk/>
      </pc:docMkLst>
      <pc:sldChg chg="modSp">
        <pc:chgData name="Guest User" userId="S::urn:spo:anon#d41d6a69044f57f4c643a70c668809c060233706aa7abf4301dc3cbb37044801::" providerId="AD" clId="Web-{46EE0326-6DD7-88A6-D782-0459D9D7C273}" dt="2023-09-30T09:29:44.525" v="2" actId="1076"/>
        <pc:sldMkLst>
          <pc:docMk/>
          <pc:sldMk cId="818892514" sldId="381"/>
        </pc:sldMkLst>
        <pc:picChg chg="mod">
          <ac:chgData name="Guest User" userId="S::urn:spo:anon#d41d6a69044f57f4c643a70c668809c060233706aa7abf4301dc3cbb37044801::" providerId="AD" clId="Web-{46EE0326-6DD7-88A6-D782-0459D9D7C273}" dt="2023-09-30T09:29:44.525" v="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0FD762B9-6C2F-52CB-985C-C6CDD016FD8E}"/>
    <pc:docChg chg="modSld sldOrd">
      <pc:chgData name="Guest User" userId="S::urn:spo:anon#d41d6a69044f57f4c643a70c668809c060233706aa7abf4301dc3cbb37044801::" providerId="AD" clId="Web-{0FD762B9-6C2F-52CB-985C-C6CDD016FD8E}" dt="2023-10-12T13:35:12.604" v="7"/>
      <pc:docMkLst>
        <pc:docMk/>
      </pc:docMkLst>
      <pc:sldChg chg="modSp ord">
        <pc:chgData name="Guest User" userId="S::urn:spo:anon#d41d6a69044f57f4c643a70c668809c060233706aa7abf4301dc3cbb37044801::" providerId="AD" clId="Web-{0FD762B9-6C2F-52CB-985C-C6CDD016FD8E}" dt="2023-10-12T13:30:27.099" v="5" actId="14100"/>
        <pc:sldMkLst>
          <pc:docMk/>
          <pc:sldMk cId="2341085596" sldId="257"/>
        </pc:sldMkLst>
        <pc:picChg chg="mod">
          <ac:chgData name="Guest User" userId="S::urn:spo:anon#d41d6a69044f57f4c643a70c668809c060233706aa7abf4301dc3cbb37044801::" providerId="AD" clId="Web-{0FD762B9-6C2F-52CB-985C-C6CDD016FD8E}" dt="2023-10-12T13:30:27.099" v="5" actId="14100"/>
          <ac:picMkLst>
            <pc:docMk/>
            <pc:sldMk cId="2341085596" sldId="257"/>
            <ac:picMk id="5" creationId="{9DF61CB4-EFD8-4FB2-AC1D-5731103B6470}"/>
          </ac:picMkLst>
        </pc:picChg>
      </pc:sldChg>
      <pc:sldChg chg="ord">
        <pc:chgData name="Guest User" userId="S::urn:spo:anon#d41d6a69044f57f4c643a70c668809c060233706aa7abf4301dc3cbb37044801::" providerId="AD" clId="Web-{0FD762B9-6C2F-52CB-985C-C6CDD016FD8E}" dt="2023-10-12T13:30:04.286" v="1"/>
        <pc:sldMkLst>
          <pc:docMk/>
          <pc:sldMk cId="379552423" sldId="333"/>
        </pc:sldMkLst>
      </pc:sldChg>
      <pc:sldChg chg="addSp delSp modSp mod modClrScheme delDesignElem chgLayout">
        <pc:chgData name="Guest User" userId="S::urn:spo:anon#d41d6a69044f57f4c643a70c668809c060233706aa7abf4301dc3cbb37044801::" providerId="AD" clId="Web-{0FD762B9-6C2F-52CB-985C-C6CDD016FD8E}" dt="2023-10-12T13:35:12.604" v="7"/>
        <pc:sldMkLst>
          <pc:docMk/>
          <pc:sldMk cId="818892514" sldId="381"/>
        </pc:sldMkLst>
        <pc:spChg chg="add del mod ord">
          <ac:chgData name="Guest User" userId="S::urn:spo:anon#d41d6a69044f57f4c643a70c668809c060233706aa7abf4301dc3cbb37044801::" providerId="AD" clId="Web-{0FD762B9-6C2F-52CB-985C-C6CDD016FD8E}" dt="2023-10-12T13:35:12.604" v="7"/>
          <ac:spMkLst>
            <pc:docMk/>
            <pc:sldMk cId="818892514" sldId="381"/>
            <ac:spMk id="3" creationId="{5D68450E-C4CC-8463-5DA4-A8E1D793B996}"/>
          </ac:spMkLst>
        </pc:spChg>
        <pc:spChg chg="add del mod ord">
          <ac:chgData name="Guest User" userId="S::urn:spo:anon#d41d6a69044f57f4c643a70c668809c060233706aa7abf4301dc3cbb37044801::" providerId="AD" clId="Web-{0FD762B9-6C2F-52CB-985C-C6CDD016FD8E}" dt="2023-10-12T13:35:12.604" v="7"/>
          <ac:spMkLst>
            <pc:docMk/>
            <pc:sldMk cId="818892514" sldId="381"/>
            <ac:spMk id="4" creationId="{3EE4C073-8F36-C1BE-2217-24A50A140E10}"/>
          </ac:spMkLst>
        </pc:spChg>
        <pc:spChg chg="del">
          <ac:chgData name="Guest User" userId="S::urn:spo:anon#d41d6a69044f57f4c643a70c668809c060233706aa7abf4301dc3cbb37044801::" providerId="AD" clId="Web-{0FD762B9-6C2F-52CB-985C-C6CDD016FD8E}" dt="2023-10-12T13:34:42.072" v="6"/>
          <ac:spMkLst>
            <pc:docMk/>
            <pc:sldMk cId="818892514" sldId="381"/>
            <ac:spMk id="27" creationId="{42A4FC2C-047E-45A5-965D-8E1E3BF09BC6}"/>
          </ac:spMkLst>
        </pc:spChg>
      </pc:sldChg>
    </pc:docChg>
  </pc:docChgLst>
  <pc:docChgLst>
    <pc:chgData clId="Web-{745DD044-936C-0F4F-D1FD-A6C715F4FEF7}"/>
    <pc:docChg chg="modSld">
      <pc:chgData name="" userId="" providerId="" clId="Web-{745DD044-936C-0F4F-D1FD-A6C715F4FEF7}" dt="2023-06-22T12:06:50.228" v="1" actId="14100"/>
      <pc:docMkLst>
        <pc:docMk/>
      </pc:docMkLst>
      <pc:sldChg chg="modSp">
        <pc:chgData name="" userId="" providerId="" clId="Web-{745DD044-936C-0F4F-D1FD-A6C715F4FEF7}" dt="2023-06-22T12:06:50.228" v="1" actId="14100"/>
        <pc:sldMkLst>
          <pc:docMk/>
          <pc:sldMk cId="1460273554" sldId="327"/>
        </pc:sldMkLst>
        <pc:spChg chg="mod">
          <ac:chgData name="" userId="" providerId="" clId="Web-{745DD044-936C-0F4F-D1FD-A6C715F4FEF7}" dt="2023-06-22T12:06:50.228" v="1" actId="14100"/>
          <ac:spMkLst>
            <pc:docMk/>
            <pc:sldMk cId="1460273554" sldId="327"/>
            <ac:spMk id="4" creationId="{B56E3493-F35C-66B7-19CB-C3B8BB301380}"/>
          </ac:spMkLst>
        </pc:spChg>
      </pc:sldChg>
    </pc:docChg>
  </pc:docChgLst>
  <pc:docChgLst>
    <pc:chgData name="Guest User" userId="S::urn:spo:anon#d41d6a69044f57f4c643a70c668809c060233706aa7abf4301dc3cbb37044801::" providerId="AD" clId="Web-{C8F41928-A299-30A5-B117-771C1C4A0C70}"/>
    <pc:docChg chg="addSld delSld modSld sldOrd">
      <pc:chgData name="Guest User" userId="S::urn:spo:anon#d41d6a69044f57f4c643a70c668809c060233706aa7abf4301dc3cbb37044801::" providerId="AD" clId="Web-{C8F41928-A299-30A5-B117-771C1C4A0C70}" dt="2023-10-21T10:48:29.908" v="794"/>
      <pc:docMkLst>
        <pc:docMk/>
      </pc:docMkLst>
      <pc:sldChg chg="addSp delSp modSp">
        <pc:chgData name="Guest User" userId="S::urn:spo:anon#d41d6a69044f57f4c643a70c668809c060233706aa7abf4301dc3cbb37044801::" providerId="AD" clId="Web-{C8F41928-A299-30A5-B117-771C1C4A0C70}" dt="2023-10-21T10:39:24.220" v="780"/>
        <pc:sldMkLst>
          <pc:docMk/>
          <pc:sldMk cId="2341085596" sldId="257"/>
        </pc:sldMkLst>
        <pc:spChg chg="add del">
          <ac:chgData name="Guest User" userId="S::urn:spo:anon#d41d6a69044f57f4c643a70c668809c060233706aa7abf4301dc3cbb37044801::" providerId="AD" clId="Web-{C8F41928-A299-30A5-B117-771C1C4A0C70}" dt="2023-10-21T10:39:24.220" v="780"/>
          <ac:spMkLst>
            <pc:docMk/>
            <pc:sldMk cId="2341085596" sldId="257"/>
            <ac:spMk id="34" creationId="{42A4FC2C-047E-45A5-965D-8E1E3BF09BC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39" creationId="{F3060C83-F051-4F0E-ABAD-AA0DFC48B218}"/>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1" creationId="{83C98ABE-055B-441F-B07E-44F97F083C3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3" creationId="{29FDB030-9B49-4CED-8CCD-4D99382388AC}"/>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5" creationId="{3783CA14-24A1-485C-8B30-D6A5D87987AD}"/>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7" creationId="{9A97C86A-04D6-40F7-AE84-31AB43E6A84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9" creationId="{FF9F2414-84E8-453E-B1F3-389FDE8192D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51" creationId="{3ECA69A1-7536-43AC-85EF-C7106179F5ED}"/>
          </ac:spMkLst>
        </pc:spChg>
        <pc:spChg chg="add">
          <ac:chgData name="Guest User" userId="S::urn:spo:anon#d41d6a69044f57f4c643a70c668809c060233706aa7abf4301dc3cbb37044801::" providerId="AD" clId="Web-{C8F41928-A299-30A5-B117-771C1C4A0C70}" dt="2023-10-21T10:39:24.220" v="780"/>
          <ac:spMkLst>
            <pc:docMk/>
            <pc:sldMk cId="2341085596" sldId="257"/>
            <ac:spMk id="53" creationId="{42A4FC2C-047E-45A5-965D-8E1E3BF09BC6}"/>
          </ac:spMkLst>
        </pc:spChg>
        <pc:picChg chg="mod">
          <ac:chgData name="Guest User" userId="S::urn:spo:anon#d41d6a69044f57f4c643a70c668809c060233706aa7abf4301dc3cbb37044801::" providerId="AD" clId="Web-{C8F41928-A299-30A5-B117-771C1C4A0C70}" dt="2023-10-21T10:39:24.220" v="780"/>
          <ac:picMkLst>
            <pc:docMk/>
            <pc:sldMk cId="2341085596" sldId="257"/>
            <ac:picMk id="5" creationId="{9DF61CB4-EFD8-4FB2-AC1D-5731103B6470}"/>
          </ac:picMkLst>
        </pc:picChg>
      </pc:sldChg>
      <pc:sldChg chg="del">
        <pc:chgData name="Guest User" userId="S::urn:spo:anon#d41d6a69044f57f4c643a70c668809c060233706aa7abf4301dc3cbb37044801::" providerId="AD" clId="Web-{C8F41928-A299-30A5-B117-771C1C4A0C70}" dt="2023-10-21T10:37:08.715" v="773"/>
        <pc:sldMkLst>
          <pc:docMk/>
          <pc:sldMk cId="379552423" sldId="333"/>
        </pc:sldMkLst>
      </pc:sldChg>
      <pc:sldChg chg="addSp delSp modSp">
        <pc:chgData name="Guest User" userId="S::urn:spo:anon#d41d6a69044f57f4c643a70c668809c060233706aa7abf4301dc3cbb37044801::" providerId="AD" clId="Web-{C8F41928-A299-30A5-B117-771C1C4A0C70}" dt="2023-10-21T07:02:04.085" v="99"/>
        <pc:sldMkLst>
          <pc:docMk/>
          <pc:sldMk cId="818892514" sldId="381"/>
        </pc:sldMkLst>
        <pc:spChg chg="add mod">
          <ac:chgData name="Guest User" userId="S::urn:spo:anon#d41d6a69044f57f4c643a70c668809c060233706aa7abf4301dc3cbb37044801::" providerId="AD" clId="Web-{C8F41928-A299-30A5-B117-771C1C4A0C70}" dt="2023-10-21T07:02:04.085" v="99"/>
          <ac:spMkLst>
            <pc:docMk/>
            <pc:sldMk cId="818892514" sldId="381"/>
            <ac:spMk id="3" creationId="{CB264D64-EA01-BE54-3519-A3CFFAEE7C28}"/>
          </ac:spMkLst>
        </pc:spChg>
        <pc:spChg chg="add mod">
          <ac:chgData name="Guest User" userId="S::urn:spo:anon#d41d6a69044f57f4c643a70c668809c060233706aa7abf4301dc3cbb37044801::" providerId="AD" clId="Web-{C8F41928-A299-30A5-B117-771C1C4A0C70}" dt="2023-10-21T07:02:04.085" v="99"/>
          <ac:spMkLst>
            <pc:docMk/>
            <pc:sldMk cId="818892514" sldId="381"/>
            <ac:spMk id="4" creationId="{C9618C9A-4D3D-A961-607C-3E18B44634A3}"/>
          </ac:spMkLst>
        </pc:spChg>
        <pc:spChg chg="add del mod">
          <ac:chgData name="Guest User" userId="S::urn:spo:anon#d41d6a69044f57f4c643a70c668809c060233706aa7abf4301dc3cbb37044801::" providerId="AD" clId="Web-{C8F41928-A299-30A5-B117-771C1C4A0C70}" dt="2023-10-21T06:51:57.482" v="45"/>
          <ac:spMkLst>
            <pc:docMk/>
            <pc:sldMk cId="818892514" sldId="381"/>
            <ac:spMk id="5" creationId="{227D36BD-2533-944B-25BE-5CB0783F8B96}"/>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2" creationId="{C0763A76-9F1C-4FC5-82B7-DD475DA461B2}"/>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4" creationId="{E81BF4F6-F2CF-4984-9D14-D6966D92F99F}"/>
          </ac:spMkLst>
        </pc:spChg>
        <pc:spChg chg="add del">
          <ac:chgData name="Guest User" userId="S::urn:spo:anon#d41d6a69044f57f4c643a70c668809c060233706aa7abf4301dc3cbb37044801::" providerId="AD" clId="Web-{C8F41928-A299-30A5-B117-771C1C4A0C70}" dt="2023-10-21T07:00:00.533" v="85"/>
          <ac:spMkLst>
            <pc:docMk/>
            <pc:sldMk cId="818892514" sldId="381"/>
            <ac:spMk id="19" creationId="{D1D34770-47A8-402C-AF23-2B653F2D88C1}"/>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24" creationId="{201CC55D-ED54-4C5C-95E6-10947BD1103B}"/>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28" creationId="{55D4142C-5077-457F-A6AD-3FECFDB3968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0" creationId="{3873B707-463F-40B0-8227-E8CC6C67EB2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2" creationId="{C13237C8-E62C-4F0D-A318-BD6FB6C2D138}"/>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4" creationId="{19C9EAEA-39D0-4B0E-A0EB-51E7B26740B1}"/>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6" creationId="{8FC9BE17-9A7B-462D-AE50-3D8777387304}"/>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7" creationId="{3EBE8569-6AEC-4B8C-8D53-2DE337CDBA65}"/>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8" creationId="{7A5F0580-5EE9-419F-96EE-B6529EF6E7D0}"/>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0" creationId="{C0763A76-9F1C-4FC5-82B7-DD475DA461B2}"/>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1" creationId="{E81BF4F6-F2CF-4984-9D14-D6966D92F99F}"/>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3" creationId="{F13C74B1-5B17-4795-BED0-7140497B445A}"/>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4" creationId="{D4974D33-8DC5-464E-8C6D-BE58F0669C17}"/>
          </ac:spMkLst>
        </pc:spChg>
        <pc:spChg chg="add del">
          <ac:chgData name="Guest User" userId="S::urn:spo:anon#d41d6a69044f57f4c643a70c668809c060233706aa7abf4301dc3cbb37044801::" providerId="AD" clId="Web-{C8F41928-A299-30A5-B117-771C1C4A0C70}" dt="2023-10-21T06:59:55.126" v="80"/>
          <ac:spMkLst>
            <pc:docMk/>
            <pc:sldMk cId="818892514" sldId="381"/>
            <ac:spMk id="46" creationId="{70DFA0FD-AB28-4B25-B870-4D2BBC35BA1D}"/>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2" creationId="{F13C74B1-5B17-4795-BED0-7140497B445A}"/>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3" creationId="{D4974D33-8DC5-464E-8C6D-BE58F0669C17}"/>
          </ac:spMkLst>
        </pc:spChg>
        <pc:spChg chg="add del">
          <ac:chgData name="Guest User" userId="S::urn:spo:anon#d41d6a69044f57f4c643a70c668809c060233706aa7abf4301dc3cbb37044801::" providerId="AD" clId="Web-{C8F41928-A299-30A5-B117-771C1C4A0C70}" dt="2023-10-21T07:00:00.517" v="84"/>
          <ac:spMkLst>
            <pc:docMk/>
            <pc:sldMk cId="818892514" sldId="381"/>
            <ac:spMk id="55" creationId="{9F7D5CDA-D291-4307-BF55-1381FED2963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7" creationId="{8FC9BE17-9A7B-462D-AE50-3D877738730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8" creationId="{3EBE8569-6AEC-4B8C-8D53-2DE337CDBA6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9" creationId="{55D4142C-5077-457F-A6AD-3FECFDB3968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60" creationId="{7A5F0580-5EE9-419F-96EE-B6529EF6E7D0}"/>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5" creationId="{3ECBE1F1-D69B-4AFA-ABD5-8E41720EF6DE}"/>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7" creationId="{603A6265-E10C-4B85-9C20-E75FCAF9CC63}"/>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1" creationId="{8D6EA299-0840-6DEA-E670-C49AEBC87E89}"/>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2" creationId="{AE3A741D-C19B-960A-5803-1C5887147820}"/>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3" creationId="{9C3A50E9-9119-7BC3-083B-2D84CCC78E47}"/>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4" creationId="{DC39DE25-0E4E-0AA7-0932-1D78C2372786}"/>
          </ac:spMkLst>
        </pc:spChg>
        <pc:spChg chg="add">
          <ac:chgData name="Guest User" userId="S::urn:spo:anon#d41d6a69044f57f4c643a70c668809c060233706aa7abf4301dc3cbb37044801::" providerId="AD" clId="Web-{C8F41928-A299-30A5-B117-771C1C4A0C70}" dt="2023-10-21T07:02:04.085" v="99"/>
          <ac:spMkLst>
            <pc:docMk/>
            <pc:sldMk cId="818892514" sldId="381"/>
            <ac:spMk id="76" creationId="{D1D34770-47A8-402C-AF23-2B653F2D88C1}"/>
          </ac:spMkLst>
        </pc:spChg>
        <pc:grpChg chg="add del">
          <ac:chgData name="Guest User" userId="S::urn:spo:anon#d41d6a69044f57f4c643a70c668809c060233706aa7abf4301dc3cbb37044801::" providerId="AD" clId="Web-{C8F41928-A299-30A5-B117-771C1C4A0C70}" dt="2023-10-21T06:59:38.673" v="72"/>
          <ac:grpSpMkLst>
            <pc:docMk/>
            <pc:sldMk cId="818892514" sldId="381"/>
            <ac:grpSpMk id="26" creationId="{1DE889C7-FAD6-4397-98E2-05D503484459}"/>
          </ac:grpSpMkLst>
        </pc:grpChg>
        <pc:grpChg chg="add del">
          <ac:chgData name="Guest User" userId="S::urn:spo:anon#d41d6a69044f57f4c643a70c668809c060233706aa7abf4301dc3cbb37044801::" providerId="AD" clId="Web-{C8F41928-A299-30A5-B117-771C1C4A0C70}" dt="2023-10-21T06:59:55.126" v="80"/>
          <ac:grpSpMkLst>
            <pc:docMk/>
            <pc:sldMk cId="818892514" sldId="381"/>
            <ac:grpSpMk id="47" creationId="{0D628DFB-9CD1-4E2B-8B44-9FDF7E80F6D9}"/>
          </ac:grpSpMkLst>
        </pc:grpChg>
        <pc:grpChg chg="add del">
          <ac:chgData name="Guest User" userId="S::urn:spo:anon#d41d6a69044f57f4c643a70c668809c060233706aa7abf4301dc3cbb37044801::" providerId="AD" clId="Web-{C8F41928-A299-30A5-B117-771C1C4A0C70}" dt="2023-10-21T07:02:01.819" v="96"/>
          <ac:grpSpMkLst>
            <pc:docMk/>
            <pc:sldMk cId="818892514" sldId="381"/>
            <ac:grpSpMk id="69" creationId="{5EFBDE31-BB3E-6CFC-23CD-B5976DA38438}"/>
          </ac:grpSpMkLst>
        </pc:grpChg>
        <pc:picChg chg="mod ord">
          <ac:chgData name="Guest User" userId="S::urn:spo:anon#d41d6a69044f57f4c643a70c668809c060233706aa7abf4301dc3cbb37044801::" providerId="AD" clId="Web-{C8F41928-A299-30A5-B117-771C1C4A0C70}" dt="2023-10-21T07:02:04.085" v="99"/>
          <ac:picMkLst>
            <pc:docMk/>
            <pc:sldMk cId="818892514" sldId="381"/>
            <ac:picMk id="2" creationId="{BDB90223-5D15-41E3-9664-BD96C3BD25A2}"/>
          </ac:picMkLst>
        </pc:picChg>
        <pc:picChg chg="ord">
          <ac:chgData name="Guest User" userId="S::urn:spo:anon#d41d6a69044f57f4c643a70c668809c060233706aa7abf4301dc3cbb37044801::" providerId="AD" clId="Web-{C8F41928-A299-30A5-B117-771C1C4A0C70}" dt="2023-10-21T06:49:39.383" v="37"/>
          <ac:picMkLst>
            <pc:docMk/>
            <pc:sldMk cId="818892514" sldId="381"/>
            <ac:picMk id="7" creationId="{4019A7C7-4F37-4807-89DC-50EF4BBEB556}"/>
          </ac:picMkLst>
        </pc:picChg>
      </pc:sldChg>
      <pc:sldChg chg="addSp modSp add ord replId">
        <pc:chgData name="Guest User" userId="S::urn:spo:anon#d41d6a69044f57f4c643a70c668809c060233706aa7abf4301dc3cbb37044801::" providerId="AD" clId="Web-{C8F41928-A299-30A5-B117-771C1C4A0C70}" dt="2023-10-21T10:48:29.908" v="794"/>
        <pc:sldMkLst>
          <pc:docMk/>
          <pc:sldMk cId="3084368489" sldId="382"/>
        </pc:sldMkLst>
        <pc:spChg chg="add mod">
          <ac:chgData name="Guest User" userId="S::urn:spo:anon#d41d6a69044f57f4c643a70c668809c060233706aa7abf4301dc3cbb37044801::" providerId="AD" clId="Web-{C8F41928-A299-30A5-B117-771C1C4A0C70}" dt="2023-10-21T10:27:32.979" v="719" actId="20577"/>
          <ac:spMkLst>
            <pc:docMk/>
            <pc:sldMk cId="3084368489" sldId="382"/>
            <ac:spMk id="3" creationId="{0498D189-494B-ED80-4684-4448F52E2D98}"/>
          </ac:spMkLst>
        </pc:spChg>
        <pc:spChg chg="add mod">
          <ac:chgData name="Guest User" userId="S::urn:spo:anon#d41d6a69044f57f4c643a70c668809c060233706aa7abf4301dc3cbb37044801::" providerId="AD" clId="Web-{C8F41928-A299-30A5-B117-771C1C4A0C70}" dt="2023-10-21T07:01:30.521" v="92" actId="14100"/>
          <ac:spMkLst>
            <pc:docMk/>
            <pc:sldMk cId="3084368489" sldId="382"/>
            <ac:spMk id="4" creationId="{F321500F-BE94-4C09-E625-D01403CE72F2}"/>
          </ac:spMkLst>
        </pc:spChg>
        <pc:picChg chg="mod modCrop">
          <ac:chgData name="Guest User" userId="S::urn:spo:anon#d41d6a69044f57f4c643a70c668809c060233706aa7abf4301dc3cbb37044801::" providerId="AD" clId="Web-{C8F41928-A299-30A5-B117-771C1C4A0C70}" dt="2023-10-21T10:48:29.908" v="794"/>
          <ac:picMkLst>
            <pc:docMk/>
            <pc:sldMk cId="3084368489" sldId="382"/>
            <ac:picMk id="2" creationId="{BDB90223-5D15-41E3-9664-BD96C3BD25A2}"/>
          </ac:picMkLst>
        </pc:picChg>
      </pc:sldChg>
      <pc:sldChg chg="addSp modSp add replId">
        <pc:chgData name="Guest User" userId="S::urn:spo:anon#d41d6a69044f57f4c643a70c668809c060233706aa7abf4301dc3cbb37044801::" providerId="AD" clId="Web-{C8F41928-A299-30A5-B117-771C1C4A0C70}" dt="2023-10-21T10:31:05.689" v="735" actId="20577"/>
        <pc:sldMkLst>
          <pc:docMk/>
          <pc:sldMk cId="1498139725" sldId="383"/>
        </pc:sldMkLst>
        <pc:spChg chg="add mod">
          <ac:chgData name="Guest User" userId="S::urn:spo:anon#d41d6a69044f57f4c643a70c668809c060233706aa7abf4301dc3cbb37044801::" providerId="AD" clId="Web-{C8F41928-A299-30A5-B117-771C1C4A0C70}" dt="2023-10-21T10:31:05.689" v="735" actId="20577"/>
          <ac:spMkLst>
            <pc:docMk/>
            <pc:sldMk cId="1498139725" sldId="383"/>
            <ac:spMk id="3" creationId="{12989E66-F477-B4DF-54D3-0D368FD186B2}"/>
          </ac:spMkLst>
        </pc:spChg>
      </pc:sldChg>
      <pc:sldChg chg="addSp modSp add replId">
        <pc:chgData name="Guest User" userId="S::urn:spo:anon#d41d6a69044f57f4c643a70c668809c060233706aa7abf4301dc3cbb37044801::" providerId="AD" clId="Web-{C8F41928-A299-30A5-B117-771C1C4A0C70}" dt="2023-10-21T07:16:40.119" v="190" actId="1076"/>
        <pc:sldMkLst>
          <pc:docMk/>
          <pc:sldMk cId="1147586658" sldId="384"/>
        </pc:sldMkLst>
        <pc:spChg chg="add mod">
          <ac:chgData name="Guest User" userId="S::urn:spo:anon#d41d6a69044f57f4c643a70c668809c060233706aa7abf4301dc3cbb37044801::" providerId="AD" clId="Web-{C8F41928-A299-30A5-B117-771C1C4A0C70}" dt="2023-10-21T07:11:05.747" v="166" actId="1076"/>
          <ac:spMkLst>
            <pc:docMk/>
            <pc:sldMk cId="1147586658" sldId="384"/>
            <ac:spMk id="3" creationId="{81714B4B-CCAD-DD03-8C92-C7D6B6FDAF2D}"/>
          </ac:spMkLst>
        </pc:spChg>
        <pc:spChg chg="add mod">
          <ac:chgData name="Guest User" userId="S::urn:spo:anon#d41d6a69044f57f4c643a70c668809c060233706aa7abf4301dc3cbb37044801::" providerId="AD" clId="Web-{C8F41928-A299-30A5-B117-771C1C4A0C70}" dt="2023-10-21T07:12:34.781" v="176" actId="1076"/>
          <ac:spMkLst>
            <pc:docMk/>
            <pc:sldMk cId="1147586658" sldId="384"/>
            <ac:spMk id="5" creationId="{B88CD0A1-99F6-A492-6160-76E4C0107202}"/>
          </ac:spMkLst>
        </pc:spChg>
        <pc:picChg chg="add mod">
          <ac:chgData name="Guest User" userId="S::urn:spo:anon#d41d6a69044f57f4c643a70c668809c060233706aa7abf4301dc3cbb37044801::" providerId="AD" clId="Web-{C8F41928-A299-30A5-B117-771C1C4A0C70}" dt="2023-10-21T07:16:40.119" v="190" actId="1076"/>
          <ac:picMkLst>
            <pc:docMk/>
            <pc:sldMk cId="1147586658" sldId="384"/>
            <ac:picMk id="4" creationId="{7ECD0520-C613-2DA2-F491-42C229AEE5FC}"/>
          </ac:picMkLst>
        </pc:picChg>
        <pc:picChg chg="add mod">
          <ac:chgData name="Guest User" userId="S::urn:spo:anon#d41d6a69044f57f4c643a70c668809c060233706aa7abf4301dc3cbb37044801::" providerId="AD" clId="Web-{C8F41928-A299-30A5-B117-771C1C4A0C70}" dt="2023-10-21T07:15:38.132" v="181" actId="1076"/>
          <ac:picMkLst>
            <pc:docMk/>
            <pc:sldMk cId="1147586658" sldId="384"/>
            <ac:picMk id="6" creationId="{30CC60AE-2636-1A43-402E-4086D589DF8D}"/>
          </ac:picMkLst>
        </pc:picChg>
        <pc:picChg chg="add mod">
          <ac:chgData name="Guest User" userId="S::urn:spo:anon#d41d6a69044f57f4c643a70c668809c060233706aa7abf4301dc3cbb37044801::" providerId="AD" clId="Web-{C8F41928-A299-30A5-B117-771C1C4A0C70}" dt="2023-10-21T07:16:35.447" v="189" actId="14100"/>
          <ac:picMkLst>
            <pc:docMk/>
            <pc:sldMk cId="1147586658" sldId="384"/>
            <ac:picMk id="8" creationId="{D0748A79-7908-724E-C3BB-DEBAEBCA694A}"/>
          </ac:picMkLst>
        </pc:picChg>
      </pc:sldChg>
      <pc:sldChg chg="addSp modSp add replId">
        <pc:chgData name="Guest User" userId="S::urn:spo:anon#d41d6a69044f57f4c643a70c668809c060233706aa7abf4301dc3cbb37044801::" providerId="AD" clId="Web-{C8F41928-A299-30A5-B117-771C1C4A0C70}" dt="2023-10-21T10:37:57.889" v="774" actId="1076"/>
        <pc:sldMkLst>
          <pc:docMk/>
          <pc:sldMk cId="1374087656" sldId="385"/>
        </pc:sldMkLst>
        <pc:spChg chg="add mod">
          <ac:chgData name="Guest User" userId="S::urn:spo:anon#d41d6a69044f57f4c643a70c668809c060233706aa7abf4301dc3cbb37044801::" providerId="AD" clId="Web-{C8F41928-A299-30A5-B117-771C1C4A0C70}" dt="2023-10-21T10:37:57.889" v="774" actId="1076"/>
          <ac:spMkLst>
            <pc:docMk/>
            <pc:sldMk cId="1374087656" sldId="385"/>
            <ac:spMk id="3" creationId="{D9A71104-1627-6F2B-BFD8-AFB1A4940295}"/>
          </ac:spMkLst>
        </pc:spChg>
        <pc:picChg chg="add mod modCrop">
          <ac:chgData name="Guest User" userId="S::urn:spo:anon#d41d6a69044f57f4c643a70c668809c060233706aa7abf4301dc3cbb37044801::" providerId="AD" clId="Web-{C8F41928-A299-30A5-B117-771C1C4A0C70}" dt="2023-10-21T07:21:33.709" v="214" actId="14100"/>
          <ac:picMkLst>
            <pc:docMk/>
            <pc:sldMk cId="1374087656" sldId="385"/>
            <ac:picMk id="4" creationId="{A0ECED2A-DE8E-62E4-BEEA-22329B023B46}"/>
          </ac:picMkLst>
        </pc:picChg>
        <pc:picChg chg="add mod">
          <ac:chgData name="Guest User" userId="S::urn:spo:anon#d41d6a69044f57f4c643a70c668809c060233706aa7abf4301dc3cbb37044801::" providerId="AD" clId="Web-{C8F41928-A299-30A5-B117-771C1C4A0C70}" dt="2023-10-21T07:21:11.739" v="210" actId="1076"/>
          <ac:picMkLst>
            <pc:docMk/>
            <pc:sldMk cId="1374087656" sldId="385"/>
            <ac:picMk id="5" creationId="{16B6F273-86B5-59E0-8084-4CC7F409B6A9}"/>
          </ac:picMkLst>
        </pc:picChg>
        <pc:picChg chg="add mod">
          <ac:chgData name="Guest User" userId="S::urn:spo:anon#d41d6a69044f57f4c643a70c668809c060233706aa7abf4301dc3cbb37044801::" providerId="AD" clId="Web-{C8F41928-A299-30A5-B117-771C1C4A0C70}" dt="2023-10-21T07:21:38.881" v="215" actId="1076"/>
          <ac:picMkLst>
            <pc:docMk/>
            <pc:sldMk cId="1374087656" sldId="385"/>
            <ac:picMk id="6" creationId="{DD8AAEC5-5EA3-8754-D2C1-0E51714F950B}"/>
          </ac:picMkLst>
        </pc:picChg>
      </pc:sldChg>
      <pc:sldChg chg="addSp delSp modSp add replId">
        <pc:chgData name="Guest User" userId="S::urn:spo:anon#d41d6a69044f57f4c643a70c668809c060233706aa7abf4301dc3cbb37044801::" providerId="AD" clId="Web-{C8F41928-A299-30A5-B117-771C1C4A0C70}" dt="2023-10-21T08:03:39.482" v="327" actId="1076"/>
        <pc:sldMkLst>
          <pc:docMk/>
          <pc:sldMk cId="1602440175" sldId="386"/>
        </pc:sldMkLst>
        <pc:spChg chg="add mod">
          <ac:chgData name="Guest User" userId="S::urn:spo:anon#d41d6a69044f57f4c643a70c668809c060233706aa7abf4301dc3cbb37044801::" providerId="AD" clId="Web-{C8F41928-A299-30A5-B117-771C1C4A0C70}" dt="2023-10-21T07:50:49.795" v="265" actId="1076"/>
          <ac:spMkLst>
            <pc:docMk/>
            <pc:sldMk cId="1602440175" sldId="386"/>
            <ac:spMk id="8" creationId="{31997FE2-72FC-224E-A132-7C7698F59F90}"/>
          </ac:spMkLst>
        </pc:spChg>
        <pc:picChg chg="mod">
          <ac:chgData name="Guest User" userId="S::urn:spo:anon#d41d6a69044f57f4c643a70c668809c060233706aa7abf4301dc3cbb37044801::" providerId="AD" clId="Web-{C8F41928-A299-30A5-B117-771C1C4A0C70}" dt="2023-10-21T07:45:55.877" v="237" actId="1076"/>
          <ac:picMkLst>
            <pc:docMk/>
            <pc:sldMk cId="1602440175" sldId="386"/>
            <ac:picMk id="2" creationId="{BDB90223-5D15-41E3-9664-BD96C3BD25A2}"/>
          </ac:picMkLst>
        </pc:picChg>
        <pc:picChg chg="add mod">
          <ac:chgData name="Guest User" userId="S::urn:spo:anon#d41d6a69044f57f4c643a70c668809c060233706aa7abf4301dc3cbb37044801::" providerId="AD" clId="Web-{C8F41928-A299-30A5-B117-771C1C4A0C70}" dt="2023-10-21T08:03:33.966" v="325" actId="1076"/>
          <ac:picMkLst>
            <pc:docMk/>
            <pc:sldMk cId="1602440175" sldId="386"/>
            <ac:picMk id="3" creationId="{DE34D0E5-1F33-6EE6-CFF7-20DB0BA7D01F}"/>
          </ac:picMkLst>
        </pc:picChg>
        <pc:picChg chg="add del mod">
          <ac:chgData name="Guest User" userId="S::urn:spo:anon#d41d6a69044f57f4c643a70c668809c060233706aa7abf4301dc3cbb37044801::" providerId="AD" clId="Web-{C8F41928-A299-30A5-B117-771C1C4A0C70}" dt="2023-10-21T07:53:09.863" v="276"/>
          <ac:picMkLst>
            <pc:docMk/>
            <pc:sldMk cId="1602440175" sldId="386"/>
            <ac:picMk id="4" creationId="{0533D49F-655B-4599-A70F-5780E422FA6C}"/>
          </ac:picMkLst>
        </pc:picChg>
        <pc:picChg chg="add mod modCrop">
          <ac:chgData name="Guest User" userId="S::urn:spo:anon#d41d6a69044f57f4c643a70c668809c060233706aa7abf4301dc3cbb37044801::" providerId="AD" clId="Web-{C8F41928-A299-30A5-B117-771C1C4A0C70}" dt="2023-10-21T08:03:37.232" v="326" actId="1076"/>
          <ac:picMkLst>
            <pc:docMk/>
            <pc:sldMk cId="1602440175" sldId="386"/>
            <ac:picMk id="5" creationId="{E6E2BEC6-0638-0B82-25C3-9E6090866CF4}"/>
          </ac:picMkLst>
        </pc:picChg>
        <pc:picChg chg="add mod">
          <ac:chgData name="Guest User" userId="S::urn:spo:anon#d41d6a69044f57f4c643a70c668809c060233706aa7abf4301dc3cbb37044801::" providerId="AD" clId="Web-{C8F41928-A299-30A5-B117-771C1C4A0C70}" dt="2023-10-21T08:03:39.482" v="327" actId="1076"/>
          <ac:picMkLst>
            <pc:docMk/>
            <pc:sldMk cId="1602440175" sldId="386"/>
            <ac:picMk id="6" creationId="{BA68AA3F-54ED-FD1A-73F5-FF54B511E845}"/>
          </ac:picMkLst>
        </pc:picChg>
        <pc:picChg chg="mod">
          <ac:chgData name="Guest User" userId="S::urn:spo:anon#d41d6a69044f57f4c643a70c668809c060233706aa7abf4301dc3cbb37044801::" providerId="AD" clId="Web-{C8F41928-A299-30A5-B117-771C1C4A0C70}" dt="2023-10-21T07:33:46.472" v="226" actId="1076"/>
          <ac:picMkLst>
            <pc:docMk/>
            <pc:sldMk cId="1602440175" sldId="38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07:53:51.599" v="286" actId="14100"/>
        <pc:sldMkLst>
          <pc:docMk/>
          <pc:sldMk cId="4225680352" sldId="387"/>
        </pc:sldMkLst>
        <pc:picChg chg="add mod">
          <ac:chgData name="Guest User" userId="S::urn:spo:anon#d41d6a69044f57f4c643a70c668809c060233706aa7abf4301dc3cbb37044801::" providerId="AD" clId="Web-{C8F41928-A299-30A5-B117-771C1C4A0C70}" dt="2023-10-21T07:53:43.911" v="284" actId="14100"/>
          <ac:picMkLst>
            <pc:docMk/>
            <pc:sldMk cId="4225680352" sldId="387"/>
            <ac:picMk id="3" creationId="{02505AC5-48D0-2818-7CCD-CFCCBE20D652}"/>
          </ac:picMkLst>
        </pc:picChg>
        <pc:picChg chg="add mod">
          <ac:chgData name="Guest User" userId="S::urn:spo:anon#d41d6a69044f57f4c643a70c668809c060233706aa7abf4301dc3cbb37044801::" providerId="AD" clId="Web-{C8F41928-A299-30A5-B117-771C1C4A0C70}" dt="2023-10-21T07:53:51.599" v="286" actId="14100"/>
          <ac:picMkLst>
            <pc:docMk/>
            <pc:sldMk cId="4225680352" sldId="387"/>
            <ac:picMk id="4" creationId="{9E5E1F28-2F22-907F-853F-8A8A236D4AF7}"/>
          </ac:picMkLst>
        </pc:picChg>
      </pc:sldChg>
      <pc:sldChg chg="addSp modSp add replId">
        <pc:chgData name="Guest User" userId="S::urn:spo:anon#d41d6a69044f57f4c643a70c668809c060233706aa7abf4301dc3cbb37044801::" providerId="AD" clId="Web-{C8F41928-A299-30A5-B117-771C1C4A0C70}" dt="2023-10-21T08:01:33.758" v="323" actId="14100"/>
        <pc:sldMkLst>
          <pc:docMk/>
          <pc:sldMk cId="844918343" sldId="388"/>
        </pc:sldMkLst>
        <pc:spChg chg="add mod">
          <ac:chgData name="Guest User" userId="S::urn:spo:anon#d41d6a69044f57f4c643a70c668809c060233706aa7abf4301dc3cbb37044801::" providerId="AD" clId="Web-{C8F41928-A299-30A5-B117-771C1C4A0C70}" dt="2023-10-21T07:55:36.088" v="309" actId="1076"/>
          <ac:spMkLst>
            <pc:docMk/>
            <pc:sldMk cId="844918343" sldId="388"/>
            <ac:spMk id="3" creationId="{4E384B3A-CCDD-2428-B398-AFF44000C70C}"/>
          </ac:spMkLst>
        </pc:spChg>
        <pc:picChg chg="add mod">
          <ac:chgData name="Guest User" userId="S::urn:spo:anon#d41d6a69044f57f4c643a70c668809c060233706aa7abf4301dc3cbb37044801::" providerId="AD" clId="Web-{C8F41928-A299-30A5-B117-771C1C4A0C70}" dt="2023-10-21T07:58:53.908" v="314" actId="1076"/>
          <ac:picMkLst>
            <pc:docMk/>
            <pc:sldMk cId="844918343" sldId="388"/>
            <ac:picMk id="4" creationId="{C3C3B426-8BF0-ED9E-12B9-6655D78EDA1F}"/>
          </ac:picMkLst>
        </pc:picChg>
        <pc:picChg chg="add mod">
          <ac:chgData name="Guest User" userId="S::urn:spo:anon#d41d6a69044f57f4c643a70c668809c060233706aa7abf4301dc3cbb37044801::" providerId="AD" clId="Web-{C8F41928-A299-30A5-B117-771C1C4A0C70}" dt="2023-10-21T07:59:53.457" v="318" actId="14100"/>
          <ac:picMkLst>
            <pc:docMk/>
            <pc:sldMk cId="844918343" sldId="388"/>
            <ac:picMk id="5" creationId="{1A083452-16FC-3513-B7CA-AACD026D0F5F}"/>
          </ac:picMkLst>
        </pc:picChg>
        <pc:picChg chg="add mod">
          <ac:chgData name="Guest User" userId="S::urn:spo:anon#d41d6a69044f57f4c643a70c668809c060233706aa7abf4301dc3cbb37044801::" providerId="AD" clId="Web-{C8F41928-A299-30A5-B117-771C1C4A0C70}" dt="2023-10-21T08:01:33.758" v="323" actId="14100"/>
          <ac:picMkLst>
            <pc:docMk/>
            <pc:sldMk cId="844918343" sldId="388"/>
            <ac:picMk id="6" creationId="{01A6A829-B21F-BCBF-1680-43BC2EFBEDB3}"/>
          </ac:picMkLst>
        </pc:picChg>
      </pc:sldChg>
      <pc:sldChg chg="addSp delSp modSp add replId">
        <pc:chgData name="Guest User" userId="S::urn:spo:anon#d41d6a69044f57f4c643a70c668809c060233706aa7abf4301dc3cbb37044801::" providerId="AD" clId="Web-{C8F41928-A299-30A5-B117-771C1C4A0C70}" dt="2023-10-21T08:34:45.337" v="377" actId="1076"/>
        <pc:sldMkLst>
          <pc:docMk/>
          <pc:sldMk cId="1398918669" sldId="389"/>
        </pc:sldMkLst>
        <pc:spChg chg="add mod">
          <ac:chgData name="Guest User" userId="S::urn:spo:anon#d41d6a69044f57f4c643a70c668809c060233706aa7abf4301dc3cbb37044801::" providerId="AD" clId="Web-{C8F41928-A299-30A5-B117-771C1C4A0C70}" dt="2023-10-21T08:34:02.148" v="368" actId="1076"/>
          <ac:spMkLst>
            <pc:docMk/>
            <pc:sldMk cId="1398918669" sldId="389"/>
            <ac:spMk id="3" creationId="{965E94A4-76C6-F441-AD86-3682459E9836}"/>
          </ac:spMkLst>
        </pc:spChg>
        <pc:spChg chg="add mod">
          <ac:chgData name="Guest User" userId="S::urn:spo:anon#d41d6a69044f57f4c643a70c668809c060233706aa7abf4301dc3cbb37044801::" providerId="AD" clId="Web-{C8F41928-A299-30A5-B117-771C1C4A0C70}" dt="2023-10-21T08:34:14.492" v="370" actId="1076"/>
          <ac:spMkLst>
            <pc:docMk/>
            <pc:sldMk cId="1398918669" sldId="389"/>
            <ac:spMk id="4" creationId="{52EBD6B3-1391-149B-99FF-D817DE45E832}"/>
          </ac:spMkLst>
        </pc:spChg>
        <pc:spChg chg="add">
          <ac:chgData name="Guest User" userId="S::urn:spo:anon#d41d6a69044f57f4c643a70c668809c060233706aa7abf4301dc3cbb37044801::" providerId="AD" clId="Web-{C8F41928-A299-30A5-B117-771C1C4A0C70}" dt="2023-10-21T08:29:19.418" v="346"/>
          <ac:spMkLst>
            <pc:docMk/>
            <pc:sldMk cId="1398918669" sldId="389"/>
            <ac:spMk id="12" creationId="{8181FC64-B306-4821-98E2-780662EFC486}"/>
          </ac:spMkLst>
        </pc:spChg>
        <pc:spChg chg="add">
          <ac:chgData name="Guest User" userId="S::urn:spo:anon#d41d6a69044f57f4c643a70c668809c060233706aa7abf4301dc3cbb37044801::" providerId="AD" clId="Web-{C8F41928-A299-30A5-B117-771C1C4A0C70}" dt="2023-10-21T08:29:19.418" v="346"/>
          <ac:spMkLst>
            <pc:docMk/>
            <pc:sldMk cId="1398918669" sldId="389"/>
            <ac:spMk id="14" creationId="{CC0388A8-3200-42F9-A84D-3F5F72381F87}"/>
          </ac:spMkLst>
        </pc:spChg>
        <pc:spChg chg="add">
          <ac:chgData name="Guest User" userId="S::urn:spo:anon#d41d6a69044f57f4c643a70c668809c060233706aa7abf4301dc3cbb37044801::" providerId="AD" clId="Web-{C8F41928-A299-30A5-B117-771C1C4A0C70}" dt="2023-10-21T08:29:19.418" v="346"/>
          <ac:spMkLst>
            <pc:docMk/>
            <pc:sldMk cId="1398918669" sldId="389"/>
            <ac:spMk id="16" creationId="{BC0385E9-02B2-4941-889A-EAD43F5BB0A3}"/>
          </ac:spMkLst>
        </pc:spChg>
        <pc:spChg chg="add">
          <ac:chgData name="Guest User" userId="S::urn:spo:anon#d41d6a69044f57f4c643a70c668809c060233706aa7abf4301dc3cbb37044801::" providerId="AD" clId="Web-{C8F41928-A299-30A5-B117-771C1C4A0C70}" dt="2023-10-21T08:29:19.418" v="346"/>
          <ac:spMkLst>
            <pc:docMk/>
            <pc:sldMk cId="1398918669" sldId="389"/>
            <ac:spMk id="18" creationId="{829A1E2C-5AC8-40FC-99E9-832069D39792}"/>
          </ac:spMkLst>
        </pc:spChg>
        <pc:picChg chg="del mod ord">
          <ac:chgData name="Guest User" userId="S::urn:spo:anon#d41d6a69044f57f4c643a70c668809c060233706aa7abf4301dc3cbb37044801::" providerId="AD" clId="Web-{C8F41928-A299-30A5-B117-771C1C4A0C70}" dt="2023-10-21T08:30:59.625" v="351"/>
          <ac:picMkLst>
            <pc:docMk/>
            <pc:sldMk cId="1398918669" sldId="389"/>
            <ac:picMk id="2" creationId="{BDB90223-5D15-41E3-9664-BD96C3BD25A2}"/>
          </ac:picMkLst>
        </pc:picChg>
        <pc:picChg chg="add del mod">
          <ac:chgData name="Guest User" userId="S::urn:spo:anon#d41d6a69044f57f4c643a70c668809c060233706aa7abf4301dc3cbb37044801::" providerId="AD" clId="Web-{C8F41928-A299-30A5-B117-771C1C4A0C70}" dt="2023-10-21T08:31:11.016" v="353"/>
          <ac:picMkLst>
            <pc:docMk/>
            <pc:sldMk cId="1398918669" sldId="389"/>
            <ac:picMk id="5" creationId="{8E2E39AC-2333-9A24-1539-5A33163D0395}"/>
          </ac:picMkLst>
        </pc:picChg>
        <pc:picChg chg="add mod">
          <ac:chgData name="Guest User" userId="S::urn:spo:anon#d41d6a69044f57f4c643a70c668809c060233706aa7abf4301dc3cbb37044801::" providerId="AD" clId="Web-{C8F41928-A299-30A5-B117-771C1C4A0C70}" dt="2023-10-21T08:34:41.899" v="376" actId="1076"/>
          <ac:picMkLst>
            <pc:docMk/>
            <pc:sldMk cId="1398918669" sldId="389"/>
            <ac:picMk id="6" creationId="{82477D99-1956-783D-CE6D-698AE1F26DF6}"/>
          </ac:picMkLst>
        </pc:picChg>
        <pc:picChg chg="del mod ord">
          <ac:chgData name="Guest User" userId="S::urn:spo:anon#d41d6a69044f57f4c643a70c668809c060233706aa7abf4301dc3cbb37044801::" providerId="AD" clId="Web-{C8F41928-A299-30A5-B117-771C1C4A0C70}" dt="2023-10-21T08:29:43.387" v="348"/>
          <ac:picMkLst>
            <pc:docMk/>
            <pc:sldMk cId="1398918669" sldId="389"/>
            <ac:picMk id="7" creationId="{4019A7C7-4F37-4807-89DC-50EF4BBEB556}"/>
          </ac:picMkLst>
        </pc:picChg>
        <pc:picChg chg="add mod">
          <ac:chgData name="Guest User" userId="S::urn:spo:anon#d41d6a69044f57f4c643a70c668809c060233706aa7abf4301dc3cbb37044801::" providerId="AD" clId="Web-{C8F41928-A299-30A5-B117-771C1C4A0C70}" dt="2023-10-21T08:34:45.337" v="377" actId="1076"/>
          <ac:picMkLst>
            <pc:docMk/>
            <pc:sldMk cId="1398918669" sldId="389"/>
            <ac:picMk id="8" creationId="{96E82DD2-77A7-E7B4-CEF4-753237158445}"/>
          </ac:picMkLst>
        </pc:picChg>
      </pc:sldChg>
      <pc:sldChg chg="addSp modSp add replId">
        <pc:chgData name="Guest User" userId="S::urn:spo:anon#d41d6a69044f57f4c643a70c668809c060233706aa7abf4301dc3cbb37044801::" providerId="AD" clId="Web-{C8F41928-A299-30A5-B117-771C1C4A0C70}" dt="2023-10-21T10:27:19.213" v="716" actId="20577"/>
        <pc:sldMkLst>
          <pc:docMk/>
          <pc:sldMk cId="2551123818" sldId="390"/>
        </pc:sldMkLst>
        <pc:spChg chg="add mod">
          <ac:chgData name="Guest User" userId="S::urn:spo:anon#d41d6a69044f57f4c643a70c668809c060233706aa7abf4301dc3cbb37044801::" providerId="AD" clId="Web-{C8F41928-A299-30A5-B117-771C1C4A0C70}" dt="2023-10-21T08:57:59.548" v="385" actId="1076"/>
          <ac:spMkLst>
            <pc:docMk/>
            <pc:sldMk cId="2551123818" sldId="390"/>
            <ac:spMk id="3" creationId="{D695FD20-6B57-A131-0899-46F8077B45A2}"/>
          </ac:spMkLst>
        </pc:spChg>
        <pc:spChg chg="add mod">
          <ac:chgData name="Guest User" userId="S::urn:spo:anon#d41d6a69044f57f4c643a70c668809c060233706aa7abf4301dc3cbb37044801::" providerId="AD" clId="Web-{C8F41928-A299-30A5-B117-771C1C4A0C70}" dt="2023-10-21T08:59:28.582" v="398" actId="20577"/>
          <ac:spMkLst>
            <pc:docMk/>
            <pc:sldMk cId="2551123818" sldId="390"/>
            <ac:spMk id="4" creationId="{20663876-0994-3D0B-09DA-3C4A740DB411}"/>
          </ac:spMkLst>
        </pc:spChg>
        <pc:spChg chg="add mod">
          <ac:chgData name="Guest User" userId="S::urn:spo:anon#d41d6a69044f57f4c643a70c668809c060233706aa7abf4301dc3cbb37044801::" providerId="AD" clId="Web-{C8F41928-A299-30A5-B117-771C1C4A0C70}" dt="2023-10-21T09:00:51.147" v="415" actId="14100"/>
          <ac:spMkLst>
            <pc:docMk/>
            <pc:sldMk cId="2551123818" sldId="390"/>
            <ac:spMk id="5" creationId="{0B2F29B3-3BBC-ACF7-1E22-EBB7455E5032}"/>
          </ac:spMkLst>
        </pc:spChg>
        <pc:spChg chg="add mod">
          <ac:chgData name="Guest User" userId="S::urn:spo:anon#d41d6a69044f57f4c643a70c668809c060233706aa7abf4301dc3cbb37044801::" providerId="AD" clId="Web-{C8F41928-A299-30A5-B117-771C1C4A0C70}" dt="2023-10-21T10:27:19.213" v="716" actId="20577"/>
          <ac:spMkLst>
            <pc:docMk/>
            <pc:sldMk cId="2551123818" sldId="390"/>
            <ac:spMk id="6" creationId="{D8948FB2-2BD1-AA5C-E0A7-B1C3FE1DED29}"/>
          </ac:spMkLst>
        </pc:spChg>
      </pc:sldChg>
      <pc:sldChg chg="addSp delSp modSp add replId">
        <pc:chgData name="Guest User" userId="S::urn:spo:anon#d41d6a69044f57f4c643a70c668809c060233706aa7abf4301dc3cbb37044801::" providerId="AD" clId="Web-{C8F41928-A299-30A5-B117-771C1C4A0C70}" dt="2023-10-21T10:38:21.202" v="775" actId="1076"/>
        <pc:sldMkLst>
          <pc:docMk/>
          <pc:sldMk cId="3596696669" sldId="391"/>
        </pc:sldMkLst>
        <pc:spChg chg="add mod">
          <ac:chgData name="Guest User" userId="S::urn:spo:anon#d41d6a69044f57f4c643a70c668809c060233706aa7abf4301dc3cbb37044801::" providerId="AD" clId="Web-{C8F41928-A299-30A5-B117-771C1C4A0C70}" dt="2023-10-21T09:13:00.326" v="491" actId="14100"/>
          <ac:spMkLst>
            <pc:docMk/>
            <pc:sldMk cId="3596696669" sldId="391"/>
            <ac:spMk id="6" creationId="{3195D042-9F7D-77DB-90ED-54F101B4C530}"/>
          </ac:spMkLst>
        </pc:spChg>
        <pc:spChg chg="add del mod">
          <ac:chgData name="Guest User" userId="S::urn:spo:anon#d41d6a69044f57f4c643a70c668809c060233706aa7abf4301dc3cbb37044801::" providerId="AD" clId="Web-{C8F41928-A299-30A5-B117-771C1C4A0C70}" dt="2023-10-21T09:23:35.533" v="517"/>
          <ac:spMkLst>
            <pc:docMk/>
            <pc:sldMk cId="3596696669" sldId="391"/>
            <ac:spMk id="8" creationId="{0DE5C081-1841-6F6A-791D-42FD871EE84F}"/>
          </ac:spMkLst>
        </pc:spChg>
        <pc:picChg chg="add mod">
          <ac:chgData name="Guest User" userId="S::urn:spo:anon#d41d6a69044f57f4c643a70c668809c060233706aa7abf4301dc3cbb37044801::" providerId="AD" clId="Web-{C8F41928-A299-30A5-B117-771C1C4A0C70}" dt="2023-10-21T09:32:40.596" v="564" actId="1076"/>
          <ac:picMkLst>
            <pc:docMk/>
            <pc:sldMk cId="3596696669" sldId="391"/>
            <ac:picMk id="3" creationId="{890EBAD6-E060-BCEB-F793-A6FC862C8152}"/>
          </ac:picMkLst>
        </pc:picChg>
        <pc:picChg chg="add mod">
          <ac:chgData name="Guest User" userId="S::urn:spo:anon#d41d6a69044f57f4c643a70c668809c060233706aa7abf4301dc3cbb37044801::" providerId="AD" clId="Web-{C8F41928-A299-30A5-B117-771C1C4A0C70}" dt="2023-10-21T09:32:44.409" v="565" actId="1076"/>
          <ac:picMkLst>
            <pc:docMk/>
            <pc:sldMk cId="3596696669" sldId="391"/>
            <ac:picMk id="4" creationId="{81C532E8-FA80-20A3-4DFB-7112258AA376}"/>
          </ac:picMkLst>
        </pc:picChg>
        <pc:picChg chg="add mod">
          <ac:chgData name="Guest User" userId="S::urn:spo:anon#d41d6a69044f57f4c643a70c668809c060233706aa7abf4301dc3cbb37044801::" providerId="AD" clId="Web-{C8F41928-A299-30A5-B117-771C1C4A0C70}" dt="2023-10-21T10:38:21.202" v="775" actId="1076"/>
          <ac:picMkLst>
            <pc:docMk/>
            <pc:sldMk cId="3596696669" sldId="391"/>
            <ac:picMk id="5" creationId="{0EBA18BE-F22F-3B11-CBB0-23AC0696EAF3}"/>
          </ac:picMkLst>
        </pc:picChg>
        <pc:picChg chg="mod">
          <ac:chgData name="Guest User" userId="S::urn:spo:anon#d41d6a69044f57f4c643a70c668809c060233706aa7abf4301dc3cbb37044801::" providerId="AD" clId="Web-{C8F41928-A299-30A5-B117-771C1C4A0C70}" dt="2023-10-21T09:11:37.511" v="474" actId="1076"/>
          <ac:picMkLst>
            <pc:docMk/>
            <pc:sldMk cId="3596696669" sldId="391"/>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09:45:19.385" v="637" actId="1076"/>
        <pc:sldMkLst>
          <pc:docMk/>
          <pc:sldMk cId="468704614" sldId="392"/>
        </pc:sldMkLst>
        <pc:spChg chg="add del mod">
          <ac:chgData name="Guest User" userId="S::urn:spo:anon#d41d6a69044f57f4c643a70c668809c060233706aa7abf4301dc3cbb37044801::" providerId="AD" clId="Web-{C8F41928-A299-30A5-B117-771C1C4A0C70}" dt="2023-10-21T09:22:27.531" v="516"/>
          <ac:spMkLst>
            <pc:docMk/>
            <pc:sldMk cId="468704614" sldId="392"/>
            <ac:spMk id="3" creationId="{F5AE5266-933C-A84D-6D02-E4C0B9945F57}"/>
          </ac:spMkLst>
        </pc:spChg>
        <pc:spChg chg="add mod">
          <ac:chgData name="Guest User" userId="S::urn:spo:anon#d41d6a69044f57f4c643a70c668809c060233706aa7abf4301dc3cbb37044801::" providerId="AD" clId="Web-{C8F41928-A299-30A5-B117-771C1C4A0C70}" dt="2023-10-21T09:44:38.275" v="629" actId="14100"/>
          <ac:spMkLst>
            <pc:docMk/>
            <pc:sldMk cId="468704614" sldId="392"/>
            <ac:spMk id="4" creationId="{F533A7EA-3A88-A6BF-1E04-C3F10A1C8A4B}"/>
          </ac:spMkLst>
        </pc:spChg>
        <pc:picChg chg="mod modCrop">
          <ac:chgData name="Guest User" userId="S::urn:spo:anon#d41d6a69044f57f4c643a70c668809c060233706aa7abf4301dc3cbb37044801::" providerId="AD" clId="Web-{C8F41928-A299-30A5-B117-771C1C4A0C70}" dt="2023-10-21T09:32:02.658" v="560"/>
          <ac:picMkLst>
            <pc:docMk/>
            <pc:sldMk cId="468704614" sldId="392"/>
            <ac:picMk id="2" creationId="{BDB90223-5D15-41E3-9664-BD96C3BD25A2}"/>
          </ac:picMkLst>
        </pc:picChg>
        <pc:picChg chg="add mod modCrop">
          <ac:chgData name="Guest User" userId="S::urn:spo:anon#d41d6a69044f57f4c643a70c668809c060233706aa7abf4301dc3cbb37044801::" providerId="AD" clId="Web-{C8F41928-A299-30A5-B117-771C1C4A0C70}" dt="2023-10-21T09:45:15.385" v="636" actId="1076"/>
          <ac:picMkLst>
            <pc:docMk/>
            <pc:sldMk cId="468704614" sldId="392"/>
            <ac:picMk id="5" creationId="{1542F161-AA5C-42E6-144F-2B2E70DDA761}"/>
          </ac:picMkLst>
        </pc:picChg>
        <pc:picChg chg="add mod">
          <ac:chgData name="Guest User" userId="S::urn:spo:anon#d41d6a69044f57f4c643a70c668809c060233706aa7abf4301dc3cbb37044801::" providerId="AD" clId="Web-{C8F41928-A299-30A5-B117-771C1C4A0C70}" dt="2023-10-21T09:45:19.385" v="637" actId="1076"/>
          <ac:picMkLst>
            <pc:docMk/>
            <pc:sldMk cId="468704614" sldId="392"/>
            <ac:picMk id="6" creationId="{F371A840-7077-6A10-CD0E-DFF4557FA377}"/>
          </ac:picMkLst>
        </pc:picChg>
        <pc:picChg chg="del mod">
          <ac:chgData name="Guest User" userId="S::urn:spo:anon#d41d6a69044f57f4c643a70c668809c060233706aa7abf4301dc3cbb37044801::" providerId="AD" clId="Web-{C8F41928-A299-30A5-B117-771C1C4A0C70}" dt="2023-10-21T09:28:22.620" v="538"/>
          <ac:picMkLst>
            <pc:docMk/>
            <pc:sldMk cId="468704614" sldId="392"/>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41:21.348" v="788" actId="20577"/>
        <pc:sldMkLst>
          <pc:docMk/>
          <pc:sldMk cId="1801442327" sldId="393"/>
        </pc:sldMkLst>
        <pc:spChg chg="add mod">
          <ac:chgData name="Guest User" userId="S::urn:spo:anon#d41d6a69044f57f4c643a70c668809c060233706aa7abf4301dc3cbb37044801::" providerId="AD" clId="Web-{C8F41928-A299-30A5-B117-771C1C4A0C70}" dt="2023-10-21T10:41:21.348" v="788" actId="20577"/>
          <ac:spMkLst>
            <pc:docMk/>
            <pc:sldMk cId="1801442327" sldId="393"/>
            <ac:spMk id="3" creationId="{5111A378-1712-EA0C-BD86-CF2C47D4C3E8}"/>
          </ac:spMkLst>
        </pc:spChg>
        <pc:picChg chg="add mod">
          <ac:chgData name="Guest User" userId="S::urn:spo:anon#d41d6a69044f57f4c643a70c668809c060233706aa7abf4301dc3cbb37044801::" providerId="AD" clId="Web-{C8F41928-A299-30A5-B117-771C1C4A0C70}" dt="2023-10-21T09:38:38.842" v="593" actId="14100"/>
          <ac:picMkLst>
            <pc:docMk/>
            <pc:sldMk cId="1801442327" sldId="393"/>
            <ac:picMk id="4" creationId="{63AF1A66-C633-70D0-11E3-D9DC675C3FFD}"/>
          </ac:picMkLst>
        </pc:picChg>
        <pc:picChg chg="add mod">
          <ac:chgData name="Guest User" userId="S::urn:spo:anon#d41d6a69044f57f4c643a70c668809c060233706aa7abf4301dc3cbb37044801::" providerId="AD" clId="Web-{C8F41928-A299-30A5-B117-771C1C4A0C70}" dt="2023-10-21T09:38:44.342" v="594" actId="14100"/>
          <ac:picMkLst>
            <pc:docMk/>
            <pc:sldMk cId="1801442327" sldId="393"/>
            <ac:picMk id="5" creationId="{9100D113-E511-6F6C-2243-745318C0D46E}"/>
          </ac:picMkLst>
        </pc:picChg>
        <pc:picChg chg="add mod">
          <ac:chgData name="Guest User" userId="S::urn:spo:anon#d41d6a69044f57f4c643a70c668809c060233706aa7abf4301dc3cbb37044801::" providerId="AD" clId="Web-{C8F41928-A299-30A5-B117-771C1C4A0C70}" dt="2023-10-21T09:39:54.547" v="601" actId="14100"/>
          <ac:picMkLst>
            <pc:docMk/>
            <pc:sldMk cId="1801442327" sldId="393"/>
            <ac:picMk id="6" creationId="{9928779F-015B-372C-84DD-83CB3F67BFE9}"/>
          </ac:picMkLst>
        </pc:picChg>
        <pc:picChg chg="del">
          <ac:chgData name="Guest User" userId="S::urn:spo:anon#d41d6a69044f57f4c643a70c668809c060233706aa7abf4301dc3cbb37044801::" providerId="AD" clId="Web-{C8F41928-A299-30A5-B117-771C1C4A0C70}" dt="2023-10-21T09:38:19.997" v="588"/>
          <ac:picMkLst>
            <pc:docMk/>
            <pc:sldMk cId="1801442327" sldId="393"/>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06:02.392" v="652" actId="20577"/>
        <pc:sldMkLst>
          <pc:docMk/>
          <pc:sldMk cId="1276318955" sldId="394"/>
        </pc:sldMkLst>
        <pc:spChg chg="add mod">
          <ac:chgData name="Guest User" userId="S::urn:spo:anon#d41d6a69044f57f4c643a70c668809c060233706aa7abf4301dc3cbb37044801::" providerId="AD" clId="Web-{C8F41928-A299-30A5-B117-771C1C4A0C70}" dt="2023-10-21T10:06:02.392" v="652" actId="20577"/>
          <ac:spMkLst>
            <pc:docMk/>
            <pc:sldMk cId="1276318955" sldId="394"/>
            <ac:spMk id="5" creationId="{48879C66-C50A-1BA1-93F9-EAA1FFC6423E}"/>
          </ac:spMkLst>
        </pc:spChg>
        <pc:picChg chg="add mod">
          <ac:chgData name="Guest User" userId="S::urn:spo:anon#d41d6a69044f57f4c643a70c668809c060233706aa7abf4301dc3cbb37044801::" providerId="AD" clId="Web-{C8F41928-A299-30A5-B117-771C1C4A0C70}" dt="2023-10-21T09:43:13.194" v="621" actId="14100"/>
          <ac:picMkLst>
            <pc:docMk/>
            <pc:sldMk cId="1276318955" sldId="394"/>
            <ac:picMk id="3" creationId="{9AF7FC8F-6841-BF4E-308D-95F8BD59F6A1}"/>
          </ac:picMkLst>
        </pc:picChg>
        <pc:picChg chg="add mod">
          <ac:chgData name="Guest User" userId="S::urn:spo:anon#d41d6a69044f57f4c643a70c668809c060233706aa7abf4301dc3cbb37044801::" providerId="AD" clId="Web-{C8F41928-A299-30A5-B117-771C1C4A0C70}" dt="2023-10-21T10:05:31.188" v="650" actId="14100"/>
          <ac:picMkLst>
            <pc:docMk/>
            <pc:sldMk cId="1276318955" sldId="394"/>
            <ac:picMk id="4" creationId="{8806EEDB-C981-75D6-B70B-53D0C03B57DB}"/>
          </ac:picMkLst>
        </pc:picChg>
        <pc:picChg chg="del">
          <ac:chgData name="Guest User" userId="S::urn:spo:anon#d41d6a69044f57f4c643a70c668809c060233706aa7abf4301dc3cbb37044801::" providerId="AD" clId="Web-{C8F41928-A299-30A5-B117-771C1C4A0C70}" dt="2023-10-21T09:41:29.097" v="608"/>
          <ac:picMkLst>
            <pc:docMk/>
            <pc:sldMk cId="1276318955" sldId="394"/>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19:33.120" v="708" actId="20577"/>
        <pc:sldMkLst>
          <pc:docMk/>
          <pc:sldMk cId="3597956979" sldId="395"/>
        </pc:sldMkLst>
        <pc:spChg chg="add mod">
          <ac:chgData name="Guest User" userId="S::urn:spo:anon#d41d6a69044f57f4c643a70c668809c060233706aa7abf4301dc3cbb37044801::" providerId="AD" clId="Web-{C8F41928-A299-30A5-B117-771C1C4A0C70}" dt="2023-10-21T10:07:28.145" v="662" actId="1076"/>
          <ac:spMkLst>
            <pc:docMk/>
            <pc:sldMk cId="3597956979" sldId="395"/>
            <ac:spMk id="3" creationId="{3F8E6134-AE8E-3288-9A04-545D3BD2F22E}"/>
          </ac:spMkLst>
        </pc:spChg>
        <pc:spChg chg="add mod">
          <ac:chgData name="Guest User" userId="S::urn:spo:anon#d41d6a69044f57f4c643a70c668809c060233706aa7abf4301dc3cbb37044801::" providerId="AD" clId="Web-{C8F41928-A299-30A5-B117-771C1C4A0C70}" dt="2023-10-21T10:19:33.120" v="708" actId="20577"/>
          <ac:spMkLst>
            <pc:docMk/>
            <pc:sldMk cId="3597956979" sldId="395"/>
            <ac:spMk id="10" creationId="{345F2719-3900-C2D5-6537-44371050D866}"/>
          </ac:spMkLst>
        </pc:spChg>
        <pc:picChg chg="mod">
          <ac:chgData name="Guest User" userId="S::urn:spo:anon#d41d6a69044f57f4c643a70c668809c060233706aa7abf4301dc3cbb37044801::" providerId="AD" clId="Web-{C8F41928-A299-30A5-B117-771C1C4A0C70}" dt="2023-10-21T10:07:58.287" v="663" actId="14100"/>
          <ac:picMkLst>
            <pc:docMk/>
            <pc:sldMk cId="3597956979" sldId="395"/>
            <ac:picMk id="2" creationId="{BDB90223-5D15-41E3-9664-BD96C3BD25A2}"/>
          </ac:picMkLst>
        </pc:picChg>
        <pc:picChg chg="add del mod">
          <ac:chgData name="Guest User" userId="S::urn:spo:anon#d41d6a69044f57f4c643a70c668809c060233706aa7abf4301dc3cbb37044801::" providerId="AD" clId="Web-{C8F41928-A299-30A5-B117-771C1C4A0C70}" dt="2023-10-21T10:11:31.387" v="676"/>
          <ac:picMkLst>
            <pc:docMk/>
            <pc:sldMk cId="3597956979" sldId="395"/>
            <ac:picMk id="4" creationId="{0218D323-0AF0-90FE-932E-E0BC8FB5E7BA}"/>
          </ac:picMkLst>
        </pc:picChg>
        <pc:picChg chg="add mod">
          <ac:chgData name="Guest User" userId="S::urn:spo:anon#d41d6a69044f57f4c643a70c668809c060233706aa7abf4301dc3cbb37044801::" providerId="AD" clId="Web-{C8F41928-A299-30A5-B117-771C1C4A0C70}" dt="2023-10-21T10:12:36.733" v="683" actId="1076"/>
          <ac:picMkLst>
            <pc:docMk/>
            <pc:sldMk cId="3597956979" sldId="395"/>
            <ac:picMk id="5" creationId="{B430072A-8814-553A-8BF7-D03F4C78CD67}"/>
          </ac:picMkLst>
        </pc:picChg>
        <pc:picChg chg="add mod">
          <ac:chgData name="Guest User" userId="S::urn:spo:anon#d41d6a69044f57f4c643a70c668809c060233706aa7abf4301dc3cbb37044801::" providerId="AD" clId="Web-{C8F41928-A299-30A5-B117-771C1C4A0C70}" dt="2023-10-21T10:13:10.718" v="690" actId="14100"/>
          <ac:picMkLst>
            <pc:docMk/>
            <pc:sldMk cId="3597956979" sldId="395"/>
            <ac:picMk id="6" creationId="{2D755AA7-92E1-BDD5-4222-019B8F63117C}"/>
          </ac:picMkLst>
        </pc:picChg>
        <pc:picChg chg="del">
          <ac:chgData name="Guest User" userId="S::urn:spo:anon#d41d6a69044f57f4c643a70c668809c060233706aa7abf4301dc3cbb37044801::" providerId="AD" clId="Web-{C8F41928-A299-30A5-B117-771C1C4A0C70}" dt="2023-10-21T10:10:07.681" v="673"/>
          <ac:picMkLst>
            <pc:docMk/>
            <pc:sldMk cId="3597956979" sldId="395"/>
            <ac:picMk id="7" creationId="{4019A7C7-4F37-4807-89DC-50EF4BBEB556}"/>
          </ac:picMkLst>
        </pc:picChg>
        <pc:picChg chg="add mod">
          <ac:chgData name="Guest User" userId="S::urn:spo:anon#d41d6a69044f57f4c643a70c668809c060233706aa7abf4301dc3cbb37044801::" providerId="AD" clId="Web-{C8F41928-A299-30A5-B117-771C1C4A0C70}" dt="2023-10-21T10:12:48.889" v="685" actId="14100"/>
          <ac:picMkLst>
            <pc:docMk/>
            <pc:sldMk cId="3597956979" sldId="395"/>
            <ac:picMk id="8" creationId="{B5E530E9-0ABB-E849-3463-A8FA73F3742B}"/>
          </ac:picMkLst>
        </pc:picChg>
        <pc:picChg chg="add mod">
          <ac:chgData name="Guest User" userId="S::urn:spo:anon#d41d6a69044f57f4c643a70c668809c060233706aa7abf4301dc3cbb37044801::" providerId="AD" clId="Web-{C8F41928-A299-30A5-B117-771C1C4A0C70}" dt="2023-10-21T10:13:55.079" v="694" actId="14100"/>
          <ac:picMkLst>
            <pc:docMk/>
            <pc:sldMk cId="3597956979" sldId="395"/>
            <ac:picMk id="9" creationId="{791883C6-F1BF-CB42-A60F-DD8BC096B60A}"/>
          </ac:picMkLst>
        </pc:picChg>
      </pc:sldChg>
      <pc:sldChg chg="addSp delSp modSp add replId">
        <pc:chgData name="Guest User" userId="S::urn:spo:anon#d41d6a69044f57f4c643a70c668809c060233706aa7abf4301dc3cbb37044801::" providerId="AD" clId="Web-{C8F41928-A299-30A5-B117-771C1C4A0C70}" dt="2023-10-21T10:38:45.765" v="776" actId="14100"/>
        <pc:sldMkLst>
          <pc:docMk/>
          <pc:sldMk cId="3749563960" sldId="396"/>
        </pc:sldMkLst>
        <pc:spChg chg="add mod">
          <ac:chgData name="Guest User" userId="S::urn:spo:anon#d41d6a69044f57f4c643a70c668809c060233706aa7abf4301dc3cbb37044801::" providerId="AD" clId="Web-{C8F41928-A299-30A5-B117-771C1C4A0C70}" dt="2023-10-21T10:35:52.151" v="764" actId="1076"/>
          <ac:spMkLst>
            <pc:docMk/>
            <pc:sldMk cId="3749563960" sldId="396"/>
            <ac:spMk id="3" creationId="{B6F8C14F-FB2E-78D6-07D9-FDC50548E7B3}"/>
          </ac:spMkLst>
        </pc:spChg>
        <pc:spChg chg="add mod">
          <ac:chgData name="Guest User" userId="S::urn:spo:anon#d41d6a69044f57f4c643a70c668809c060233706aa7abf4301dc3cbb37044801::" providerId="AD" clId="Web-{C8F41928-A299-30A5-B117-771C1C4A0C70}" dt="2023-10-21T10:38:45.765" v="776" actId="14100"/>
          <ac:spMkLst>
            <pc:docMk/>
            <pc:sldMk cId="3749563960" sldId="396"/>
            <ac:spMk id="4" creationId="{42DFC0E6-6D31-9C9A-9A3A-0D817001A977}"/>
          </ac:spMkLst>
        </pc:spChg>
        <pc:picChg chg="del">
          <ac:chgData name="Guest User" userId="S::urn:spo:anon#d41d6a69044f57f4c643a70c668809c060233706aa7abf4301dc3cbb37044801::" providerId="AD" clId="Web-{C8F41928-A299-30A5-B117-771C1C4A0C70}" dt="2023-10-21T10:34:00.225" v="751"/>
          <ac:picMkLst>
            <pc:docMk/>
            <pc:sldMk cId="3749563960" sldId="39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10:36:48.949" v="769" actId="1076"/>
        <pc:sldMkLst>
          <pc:docMk/>
          <pc:sldMk cId="1156615313" sldId="397"/>
        </pc:sldMkLst>
        <pc:spChg chg="add mod">
          <ac:chgData name="Guest User" userId="S::urn:spo:anon#d41d6a69044f57f4c643a70c668809c060233706aa7abf4301dc3cbb37044801::" providerId="AD" clId="Web-{C8F41928-A299-30A5-B117-771C1C4A0C70}" dt="2023-10-21T10:36:48.949" v="769" actId="1076"/>
          <ac:spMkLst>
            <pc:docMk/>
            <pc:sldMk cId="1156615313" sldId="397"/>
            <ac:spMk id="3" creationId="{CDC982CA-3725-A91D-005B-9E6267FC2C48}"/>
          </ac:spMkLst>
        </pc:spChg>
      </pc:sldChg>
      <pc:sldChg chg="add del replId">
        <pc:chgData name="Guest User" userId="S::urn:spo:anon#d41d6a69044f57f4c643a70c668809c060233706aa7abf4301dc3cbb37044801::" providerId="AD" clId="Web-{C8F41928-A299-30A5-B117-771C1C4A0C70}" dt="2023-10-21T10:37:00.121" v="770"/>
        <pc:sldMkLst>
          <pc:docMk/>
          <pc:sldMk cId="633781931" sldId="398"/>
        </pc:sldMkLst>
      </pc:sldChg>
      <pc:sldChg chg="add del replId">
        <pc:chgData name="Guest User" userId="S::urn:spo:anon#d41d6a69044f57f4c643a70c668809c060233706aa7abf4301dc3cbb37044801::" providerId="AD" clId="Web-{C8F41928-A299-30A5-B117-771C1C4A0C70}" dt="2023-10-21T10:37:02.528" v="771"/>
        <pc:sldMkLst>
          <pc:docMk/>
          <pc:sldMk cId="624611085" sldId="399"/>
        </pc:sldMkLst>
      </pc:sldChg>
      <pc:sldChg chg="add del replId">
        <pc:chgData name="Guest User" userId="S::urn:spo:anon#d41d6a69044f57f4c643a70c668809c060233706aa7abf4301dc3cbb37044801::" providerId="AD" clId="Web-{C8F41928-A299-30A5-B117-771C1C4A0C70}" dt="2023-10-21T10:37:04.465" v="772"/>
        <pc:sldMkLst>
          <pc:docMk/>
          <pc:sldMk cId="193601082" sldId="400"/>
        </pc:sldMkLst>
      </pc:sldChg>
      <pc:sldChg chg="add del replId">
        <pc:chgData name="Guest User" userId="S::urn:spo:anon#d41d6a69044f57f4c643a70c668809c060233706aa7abf4301dc3cbb37044801::" providerId="AD" clId="Web-{C8F41928-A299-30A5-B117-771C1C4A0C70}" dt="2023-10-21T10:39:05.828" v="777"/>
        <pc:sldMkLst>
          <pc:docMk/>
          <pc:sldMk cId="2290534429" sldId="401"/>
        </pc:sldMkLst>
      </pc:sldChg>
    </pc:docChg>
  </pc:docChgLst>
  <pc:docChgLst>
    <pc:chgData name="jaygaudse6069@gmail.com" userId="S::jaygaudse6069_gmail.com#ext#@bostoninstituteofanalyti399.onmicrosoft.com::772e6284-ad1d-4d8f-ba1e-15f2cefab82f" providerId="AD" clId="Web-{25E2D73E-0D0C-C720-7CB9-CD1F1CE726E0}"/>
    <pc:docChg chg="modSld">
      <pc:chgData name="jaygaudse6069@gmail.com" userId="S::jaygaudse6069_gmail.com#ext#@bostoninstituteofanalyti399.onmicrosoft.com::772e6284-ad1d-4d8f-ba1e-15f2cefab82f" providerId="AD" clId="Web-{25E2D73E-0D0C-C720-7CB9-CD1F1CE726E0}" dt="2023-06-01T08:38:17.340" v="144"/>
      <pc:docMkLst>
        <pc:docMk/>
      </pc:docMkLst>
      <pc:sldChg chg="modSp">
        <pc:chgData name="jaygaudse6069@gmail.com" userId="S::jaygaudse6069_gmail.com#ext#@bostoninstituteofanalyti399.onmicrosoft.com::772e6284-ad1d-4d8f-ba1e-15f2cefab82f" providerId="AD" clId="Web-{25E2D73E-0D0C-C720-7CB9-CD1F1CE726E0}" dt="2023-06-01T08:34:08.079" v="2" actId="1076"/>
        <pc:sldMkLst>
          <pc:docMk/>
          <pc:sldMk cId="1252571269" sldId="270"/>
        </pc:sldMkLst>
        <pc:picChg chg="mod">
          <ac:chgData name="jaygaudse6069@gmail.com" userId="S::jaygaudse6069_gmail.com#ext#@bostoninstituteofanalyti399.onmicrosoft.com::772e6284-ad1d-4d8f-ba1e-15f2cefab82f" providerId="AD" clId="Web-{25E2D73E-0D0C-C720-7CB9-CD1F1CE726E0}" dt="2023-06-01T08:34:08.079" v="2"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25E2D73E-0D0C-C720-7CB9-CD1F1CE726E0}" dt="2023-06-01T08:34:04.157" v="1" actId="1076"/>
          <ac:picMkLst>
            <pc:docMk/>
            <pc:sldMk cId="1252571269" sldId="270"/>
            <ac:picMk id="7" creationId="{4019A7C7-4F37-4807-89DC-50EF4BBEB556}"/>
          </ac:picMkLst>
        </pc:picChg>
      </pc:sldChg>
      <pc:sldChg chg="delSp modSp">
        <pc:chgData name="jaygaudse6069@gmail.com" userId="S::jaygaudse6069_gmail.com#ext#@bostoninstituteofanalyti399.onmicrosoft.com::772e6284-ad1d-4d8f-ba1e-15f2cefab82f" providerId="AD" clId="Web-{25E2D73E-0D0C-C720-7CB9-CD1F1CE726E0}" dt="2023-06-01T08:36:03.724" v="139"/>
        <pc:sldMkLst>
          <pc:docMk/>
          <pc:sldMk cId="1756244935" sldId="281"/>
        </pc:sldMkLst>
        <pc:spChg chg="mod">
          <ac:chgData name="jaygaudse6069@gmail.com" userId="S::jaygaudse6069_gmail.com#ext#@bostoninstituteofanalyti399.onmicrosoft.com::772e6284-ad1d-4d8f-ba1e-15f2cefab82f" providerId="AD" clId="Web-{25E2D73E-0D0C-C720-7CB9-CD1F1CE726E0}" dt="2023-06-01T08:35:41.114" v="137" actId="14100"/>
          <ac:spMkLst>
            <pc:docMk/>
            <pc:sldMk cId="1756244935" sldId="281"/>
            <ac:spMk id="2" creationId="{80B05385-180F-AFB0-7479-6C792E912128}"/>
          </ac:spMkLst>
        </pc:spChg>
        <pc:spChg chg="del mod">
          <ac:chgData name="jaygaudse6069@gmail.com" userId="S::jaygaudse6069_gmail.com#ext#@bostoninstituteofanalyti399.onmicrosoft.com::772e6284-ad1d-4d8f-ba1e-15f2cefab82f" providerId="AD" clId="Web-{25E2D73E-0D0C-C720-7CB9-CD1F1CE726E0}" dt="2023-06-01T08:36:03.724" v="139"/>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25E2D73E-0D0C-C720-7CB9-CD1F1CE726E0}" dt="2023-06-01T08:35:46.067" v="138" actId="1076"/>
          <ac:picMkLst>
            <pc:docMk/>
            <pc:sldMk cId="1756244935" sldId="281"/>
            <ac:picMk id="7" creationId="{4019A7C7-4F37-4807-89DC-50EF4BBEB556}"/>
          </ac:picMkLst>
        </pc:picChg>
      </pc:sldChg>
      <pc:sldChg chg="delSp">
        <pc:chgData name="jaygaudse6069@gmail.com" userId="S::jaygaudse6069_gmail.com#ext#@bostoninstituteofanalyti399.onmicrosoft.com::772e6284-ad1d-4d8f-ba1e-15f2cefab82f" providerId="AD" clId="Web-{25E2D73E-0D0C-C720-7CB9-CD1F1CE726E0}" dt="2023-06-01T08:38:17.340" v="144"/>
        <pc:sldMkLst>
          <pc:docMk/>
          <pc:sldMk cId="1189344885" sldId="315"/>
        </pc:sldMkLst>
        <pc:spChg chg="del">
          <ac:chgData name="jaygaudse6069@gmail.com" userId="S::jaygaudse6069_gmail.com#ext#@bostoninstituteofanalyti399.onmicrosoft.com::772e6284-ad1d-4d8f-ba1e-15f2cefab82f" providerId="AD" clId="Web-{25E2D73E-0D0C-C720-7CB9-CD1F1CE726E0}" dt="2023-06-01T08:38:17.340" v="144"/>
          <ac:spMkLst>
            <pc:docMk/>
            <pc:sldMk cId="1189344885" sldId="315"/>
            <ac:spMk id="3" creationId="{718A9091-B154-9159-A546-6E02BBD646D1}"/>
          </ac:spMkLst>
        </pc:spChg>
        <pc:spChg chg="del">
          <ac:chgData name="jaygaudse6069@gmail.com" userId="S::jaygaudse6069_gmail.com#ext#@bostoninstituteofanalyti399.onmicrosoft.com::772e6284-ad1d-4d8f-ba1e-15f2cefab82f" providerId="AD" clId="Web-{25E2D73E-0D0C-C720-7CB9-CD1F1CE726E0}" dt="2023-06-01T08:38:09.433" v="143"/>
          <ac:spMkLst>
            <pc:docMk/>
            <pc:sldMk cId="1189344885" sldId="315"/>
            <ac:spMk id="4" creationId="{C7031170-3F6B-7FF5-2040-A3E8CA817223}"/>
          </ac:spMkLst>
        </pc:spChg>
        <pc:spChg chg="del">
          <ac:chgData name="jaygaudse6069@gmail.com" userId="S::jaygaudse6069_gmail.com#ext#@bostoninstituteofanalyti399.onmicrosoft.com::772e6284-ad1d-4d8f-ba1e-15f2cefab82f" providerId="AD" clId="Web-{25E2D73E-0D0C-C720-7CB9-CD1F1CE726E0}" dt="2023-06-01T08:38:01.636" v="142"/>
          <ac:spMkLst>
            <pc:docMk/>
            <pc:sldMk cId="1189344885" sldId="315"/>
            <ac:spMk id="10" creationId="{96ED1D33-4CF2-6CEB-E691-353576073BBC}"/>
          </ac:spMkLst>
        </pc:spChg>
        <pc:picChg chg="del">
          <ac:chgData name="jaygaudse6069@gmail.com" userId="S::jaygaudse6069_gmail.com#ext#@bostoninstituteofanalyti399.onmicrosoft.com::772e6284-ad1d-4d8f-ba1e-15f2cefab82f" providerId="AD" clId="Web-{25E2D73E-0D0C-C720-7CB9-CD1F1CE726E0}" dt="2023-06-01T08:37:50.073" v="141"/>
          <ac:picMkLst>
            <pc:docMk/>
            <pc:sldMk cId="1189344885" sldId="315"/>
            <ac:picMk id="5" creationId="{D5DA09C4-17FF-4334-F1FD-5B73146B03D8}"/>
          </ac:picMkLst>
        </pc:picChg>
        <pc:picChg chg="del">
          <ac:chgData name="jaygaudse6069@gmail.com" userId="S::jaygaudse6069_gmail.com#ext#@bostoninstituteofanalyti399.onmicrosoft.com::772e6284-ad1d-4d8f-ba1e-15f2cefab82f" providerId="AD" clId="Web-{25E2D73E-0D0C-C720-7CB9-CD1F1CE726E0}" dt="2023-06-01T08:37:45.682" v="140"/>
          <ac:picMkLst>
            <pc:docMk/>
            <pc:sldMk cId="1189344885" sldId="315"/>
            <ac:picMk id="9" creationId="{FAB53D28-48B6-5474-45A6-AC2980FA8703}"/>
          </ac:picMkLst>
        </pc:picChg>
      </pc:sldChg>
    </pc:docChg>
  </pc:docChgLst>
  <pc:docChgLst>
    <pc:chgData name="Guest User" userId="S::urn:spo:anon#d41d6a69044f57f4c643a70c668809c060233706aa7abf4301dc3cbb37044801::" providerId="AD" clId="Web-{FB3163B0-2C69-6FF8-4623-9FB98BDE3203}"/>
    <pc:docChg chg="modSld">
      <pc:chgData name="Guest User" userId="S::urn:spo:anon#d41d6a69044f57f4c643a70c668809c060233706aa7abf4301dc3cbb37044801::" providerId="AD" clId="Web-{FB3163B0-2C69-6FF8-4623-9FB98BDE3203}" dt="2023-08-23T16:12:55.186" v="1" actId="1076"/>
      <pc:docMkLst>
        <pc:docMk/>
      </pc:docMkLst>
      <pc:sldChg chg="modSp">
        <pc:chgData name="Guest User" userId="S::urn:spo:anon#d41d6a69044f57f4c643a70c668809c060233706aa7abf4301dc3cbb37044801::" providerId="AD" clId="Web-{FB3163B0-2C69-6FF8-4623-9FB98BDE3203}" dt="2023-08-23T16:12:55.186" v="1" actId="1076"/>
        <pc:sldMkLst>
          <pc:docMk/>
          <pc:sldMk cId="4099306829" sldId="356"/>
        </pc:sldMkLst>
        <pc:picChg chg="mod">
          <ac:chgData name="Guest User" userId="S::urn:spo:anon#d41d6a69044f57f4c643a70c668809c060233706aa7abf4301dc3cbb37044801::" providerId="AD" clId="Web-{FB3163B0-2C69-6FF8-4623-9FB98BDE3203}" dt="2023-08-23T16:12:55.186" v="1" actId="1076"/>
          <ac:picMkLst>
            <pc:docMk/>
            <pc:sldMk cId="4099306829" sldId="356"/>
            <ac:picMk id="4" creationId="{F16A4A15-D422-BF26-7D2A-E64B5E8CF2F7}"/>
          </ac:picMkLst>
        </pc:picChg>
      </pc:sldChg>
    </pc:docChg>
  </pc:docChgLst>
  <pc:docChgLst>
    <pc:chgData name="kamblemahesh2598@gmail.com" userId="S::kamblemahesh2598_gmail.com#ext#@bostoninstituteofanalyti399.onmicrosoft.com::d83a5d0a-4192-4293-9e1a-5aab984a90f6" providerId="AD" clId="Web-{4F1889FE-B7C2-BEEC-A846-B3A3A0E9D55F}"/>
    <pc:docChg chg="modSld">
      <pc:chgData name="kamblemahesh2598@gmail.com" userId="S::kamblemahesh2598_gmail.com#ext#@bostoninstituteofanalyti399.onmicrosoft.com::d83a5d0a-4192-4293-9e1a-5aab984a90f6" providerId="AD" clId="Web-{4F1889FE-B7C2-BEEC-A846-B3A3A0E9D55F}" dt="2023-07-15T17:30:51.796" v="2" actId="20577"/>
      <pc:docMkLst>
        <pc:docMk/>
      </pc:docMkLst>
      <pc:sldChg chg="modSp">
        <pc:chgData name="kamblemahesh2598@gmail.com" userId="S::kamblemahesh2598_gmail.com#ext#@bostoninstituteofanalyti399.onmicrosoft.com::d83a5d0a-4192-4293-9e1a-5aab984a90f6" providerId="AD" clId="Web-{4F1889FE-B7C2-BEEC-A846-B3A3A0E9D55F}" dt="2023-07-15T17:30:51.796" v="2" actId="20577"/>
        <pc:sldMkLst>
          <pc:docMk/>
          <pc:sldMk cId="450545381" sldId="323"/>
        </pc:sldMkLst>
        <pc:spChg chg="mod">
          <ac:chgData name="kamblemahesh2598@gmail.com" userId="S::kamblemahesh2598_gmail.com#ext#@bostoninstituteofanalyti399.onmicrosoft.com::d83a5d0a-4192-4293-9e1a-5aab984a90f6" providerId="AD" clId="Web-{4F1889FE-B7C2-BEEC-A846-B3A3A0E9D55F}" dt="2023-07-15T17:30:51.796" v="2" actId="20577"/>
          <ac:spMkLst>
            <pc:docMk/>
            <pc:sldMk cId="450545381" sldId="323"/>
            <ac:spMk id="4" creationId="{B56E3493-F35C-66B7-19CB-C3B8BB301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xmlns="" id="{AEBB9DA7-5A30-7FC6-0B8F-18C95A520382}"/>
              </a:ext>
            </a:extLst>
          </p:cNvPr>
          <p:cNvSpPr>
            <a:spLocks noGrp="1"/>
          </p:cNvSpPr>
          <p:nvPr>
            <p:ph type="ctrTitle"/>
          </p:nvPr>
        </p:nvSpPr>
        <p:spPr>
          <a:xfrm>
            <a:off x="286950" y="1403295"/>
            <a:ext cx="6745969" cy="1875460"/>
          </a:xfrm>
        </p:spPr>
        <p:txBody>
          <a:bodyPr>
            <a:normAutofit fontScale="90000"/>
          </a:bodyPr>
          <a:lstStyle/>
          <a:p>
            <a:pPr algn="l"/>
            <a:r>
              <a:rPr lang="en-GB" b="1" dirty="0" smtClean="0">
                <a:solidFill>
                  <a:srgbClr val="1C1A55"/>
                </a:solidFill>
                <a:latin typeface="Rockwell" panose="02060603020205020403" pitchFamily="18" charset="0"/>
              </a:rPr>
              <a:t>E-Commerce</a:t>
            </a:r>
            <a:r>
              <a:rPr lang="en-GB" b="1" dirty="0" smtClean="0">
                <a:solidFill>
                  <a:srgbClr val="1C1A55"/>
                </a:solidFill>
                <a:latin typeface="Rockwell" panose="02060603020205020403" pitchFamily="18" charset="0"/>
              </a:rPr>
              <a:t> Sales</a:t>
            </a:r>
            <a:br>
              <a:rPr lang="en-GB" b="1" dirty="0" smtClean="0">
                <a:solidFill>
                  <a:srgbClr val="1C1A55"/>
                </a:solidFill>
                <a:latin typeface="Rockwell" panose="02060603020205020403" pitchFamily="18" charset="0"/>
              </a:rPr>
            </a:br>
            <a:r>
              <a:rPr lang="en-GB" b="1" dirty="0" smtClean="0">
                <a:solidFill>
                  <a:srgbClr val="1C1A55"/>
                </a:solidFill>
                <a:latin typeface="Rockwell" panose="02060603020205020403" pitchFamily="18" charset="0"/>
              </a:rPr>
              <a:t>Prediction</a:t>
            </a:r>
            <a:endParaRPr lang="en-GB" b="1" dirty="0">
              <a:solidFill>
                <a:srgbClr val="1C1A55"/>
              </a:solidFill>
              <a:latin typeface="Rockwell" panose="02060603020205020403" pitchFamily="18" charset="0"/>
            </a:endParaRPr>
          </a:p>
        </p:txBody>
      </p:sp>
      <p:sp>
        <p:nvSpPr>
          <p:cNvPr id="9" name="Subtitle 8">
            <a:extLst>
              <a:ext uri="{FF2B5EF4-FFF2-40B4-BE49-F238E27FC236}">
                <a16:creationId xmlns:a16="http://schemas.microsoft.com/office/drawing/2014/main" xmlns="" id="{B0578BC6-4E7B-F39A-1928-C338987398C3}"/>
              </a:ext>
            </a:extLst>
          </p:cNvPr>
          <p:cNvSpPr>
            <a:spLocks noGrp="1"/>
          </p:cNvSpPr>
          <p:nvPr>
            <p:ph type="subTitle" idx="1"/>
          </p:nvPr>
        </p:nvSpPr>
        <p:spPr>
          <a:xfrm>
            <a:off x="286950" y="5541613"/>
            <a:ext cx="5301225" cy="979801"/>
          </a:xfrm>
        </p:spPr>
        <p:txBody>
          <a:bodyPr/>
          <a:lstStyle/>
          <a:p>
            <a:pPr algn="l"/>
            <a:r>
              <a:rPr lang="en-US" dirty="0" smtClean="0">
                <a:solidFill>
                  <a:srgbClr val="1C1A55"/>
                </a:solidFill>
                <a:latin typeface="Rockwell" panose="02060603020205020403" pitchFamily="18" charset="0"/>
              </a:rPr>
              <a:t>Leveraging Machine Learning for </a:t>
            </a:r>
          </a:p>
          <a:p>
            <a:pPr algn="l"/>
            <a:r>
              <a:rPr lang="en-US" dirty="0" smtClean="0">
                <a:solidFill>
                  <a:srgbClr val="1C1A55"/>
                </a:solidFill>
                <a:latin typeface="Rockwell" panose="02060603020205020403" pitchFamily="18" charset="0"/>
              </a:rPr>
              <a:t>Enhanced Sales Growth</a:t>
            </a:r>
            <a:endParaRPr lang="en-GB" dirty="0">
              <a:solidFill>
                <a:srgbClr val="1C1A55"/>
              </a:solidFill>
              <a:latin typeface="Rockwell" panose="02060603020205020403" pitchFamily="18" charset="0"/>
            </a:endParaRPr>
          </a:p>
        </p:txBody>
      </p:sp>
      <p:pic>
        <p:nvPicPr>
          <p:cNvPr id="6" name="Picture 5" descr="A hand pointing at a group of people&#10;&#10;Description automatically generated">
            <a:extLst>
              <a:ext uri="{FF2B5EF4-FFF2-40B4-BE49-F238E27FC236}">
                <a16:creationId xmlns:a16="http://schemas.microsoft.com/office/drawing/2014/main" xmlns="" id="{883B5748-47F4-CB5D-0D85-381CCC845A71}"/>
              </a:ext>
            </a:extLst>
          </p:cNvPr>
          <p:cNvPicPr>
            <a:picLocks noChangeAspect="1"/>
          </p:cNvPicPr>
          <p:nvPr/>
        </p:nvPicPr>
        <p:blipFill>
          <a:blip r:embed="rId2" cstate="print"/>
          <a:stretch>
            <a:fillRect/>
          </a:stretch>
        </p:blipFill>
        <p:spPr>
          <a:xfrm rot="5400000">
            <a:off x="6859501" y="1525503"/>
            <a:ext cx="6857999" cy="3806998"/>
          </a:xfrm>
          <a:prstGeom prst="rect">
            <a:avLst/>
          </a:prstGeom>
        </p:spPr>
      </p:pic>
      <p:sp>
        <p:nvSpPr>
          <p:cNvPr id="13" name="TextBox 12"/>
          <p:cNvSpPr txBox="1"/>
          <p:nvPr/>
        </p:nvSpPr>
        <p:spPr>
          <a:xfrm>
            <a:off x="8980371" y="6400801"/>
            <a:ext cx="2868328" cy="646331"/>
          </a:xfrm>
          <a:prstGeom prst="rect">
            <a:avLst/>
          </a:prstGeom>
          <a:noFill/>
        </p:spPr>
        <p:txBody>
          <a:bodyPr wrap="square" rtlCol="0">
            <a:spAutoFit/>
          </a:bodyPr>
          <a:lstStyle/>
          <a:p>
            <a:r>
              <a:rPr lang="en-GB" b="1" dirty="0" smtClean="0">
                <a:latin typeface="Rockwell" panose="02060603020205020403" pitchFamily="18" charset="0"/>
              </a:rPr>
              <a:t>Presented by : Aryan</a:t>
            </a:r>
          </a:p>
          <a:p>
            <a:endParaRPr lang="en-US" dirty="0"/>
          </a:p>
        </p:txBody>
      </p:sp>
    </p:spTree>
    <p:extLst>
      <p:ext uri="{BB962C8B-B14F-4D97-AF65-F5344CB8AC3E}">
        <p14:creationId xmlns:p14="http://schemas.microsoft.com/office/powerpoint/2010/main" xmlns="" val="327176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8" name="Picture 7" descr="A screenshot of a graph&#10;&#10;Description automatically generated">
            <a:extLst>
              <a:ext uri="{FF2B5EF4-FFF2-40B4-BE49-F238E27FC236}">
                <a16:creationId xmlns:a16="http://schemas.microsoft.com/office/drawing/2014/main" xmlns="" id="{4186C10B-ADBD-F436-29D2-F475E4944D23}"/>
              </a:ext>
            </a:extLst>
          </p:cNvPr>
          <p:cNvPicPr>
            <a:picLocks noChangeAspect="1"/>
          </p:cNvPicPr>
          <p:nvPr/>
        </p:nvPicPr>
        <p:blipFill>
          <a:blip r:embed="rId2" cstate="print"/>
          <a:stretch>
            <a:fillRect/>
          </a:stretch>
        </p:blipFill>
        <p:spPr>
          <a:xfrm>
            <a:off x="880065" y="1074036"/>
            <a:ext cx="3441678" cy="3618628"/>
          </a:xfrm>
          <a:prstGeom prst="rect">
            <a:avLst/>
          </a:prstGeom>
        </p:spPr>
      </p:pic>
      <p:pic>
        <p:nvPicPr>
          <p:cNvPr id="10" name="Picture 9" descr="A screenshot of a graph&#10;&#10;Description automatically generated">
            <a:extLst>
              <a:ext uri="{FF2B5EF4-FFF2-40B4-BE49-F238E27FC236}">
                <a16:creationId xmlns:a16="http://schemas.microsoft.com/office/drawing/2014/main" xmlns="" id="{E96EF080-5855-74F8-79EA-1ACEC611AD10}"/>
              </a:ext>
            </a:extLst>
          </p:cNvPr>
          <p:cNvPicPr>
            <a:picLocks noChangeAspect="1"/>
          </p:cNvPicPr>
          <p:nvPr/>
        </p:nvPicPr>
        <p:blipFill>
          <a:blip r:embed="rId3" cstate="print"/>
          <a:stretch>
            <a:fillRect/>
          </a:stretch>
        </p:blipFill>
        <p:spPr>
          <a:xfrm>
            <a:off x="7010814" y="1078231"/>
            <a:ext cx="3414471" cy="3590022"/>
          </a:xfrm>
          <a:prstGeom prst="rect">
            <a:avLst/>
          </a:prstGeom>
        </p:spPr>
      </p:pic>
      <p:sp>
        <p:nvSpPr>
          <p:cNvPr id="9" name="Rectangle 8"/>
          <p:cNvSpPr/>
          <p:nvPr/>
        </p:nvSpPr>
        <p:spPr>
          <a:xfrm>
            <a:off x="333676" y="4981149"/>
            <a:ext cx="4498206" cy="1077218"/>
          </a:xfrm>
          <a:prstGeom prst="rect">
            <a:avLst/>
          </a:prstGeom>
        </p:spPr>
        <p:txBody>
          <a:bodyPr wrap="square">
            <a:spAutoFit/>
          </a:bodyPr>
          <a:lstStyle/>
          <a:p>
            <a:pPr>
              <a:buFont typeface="Wingdings" pitchFamily="2" charset="2"/>
              <a:buChar char="§"/>
            </a:pPr>
            <a:r>
              <a:rPr lang="en-US" sz="1600" dirty="0" smtClean="0">
                <a:latin typeface="Rockwell" pitchFamily="18" charset="0"/>
              </a:rPr>
              <a:t> Based </a:t>
            </a:r>
            <a:r>
              <a:rPr lang="en-US" sz="1600" dirty="0" smtClean="0">
                <a:latin typeface="Rockwell" pitchFamily="18" charset="0"/>
              </a:rPr>
              <a:t>on the pie chart of the gender distribution, we can see that around 67.1% of the customers in this dataset are female, while 32.9% are male.</a:t>
            </a:r>
            <a:endParaRPr lang="en-US" sz="1600" dirty="0">
              <a:latin typeface="Rockwell" pitchFamily="18" charset="0"/>
            </a:endParaRPr>
          </a:p>
        </p:txBody>
      </p:sp>
      <p:sp>
        <p:nvSpPr>
          <p:cNvPr id="11" name="Rectangle 10"/>
          <p:cNvSpPr/>
          <p:nvPr/>
        </p:nvSpPr>
        <p:spPr>
          <a:xfrm>
            <a:off x="6872437" y="5038901"/>
            <a:ext cx="4610501" cy="1107996"/>
          </a:xfrm>
          <a:prstGeom prst="rect">
            <a:avLst/>
          </a:prstGeom>
        </p:spPr>
        <p:txBody>
          <a:bodyPr wrap="square">
            <a:spAutoFit/>
          </a:bodyPr>
          <a:lstStyle/>
          <a:p>
            <a:pPr>
              <a:buFont typeface="Wingdings" pitchFamily="2" charset="2"/>
              <a:buChar char="§"/>
            </a:pPr>
            <a:r>
              <a:rPr lang="en-US" sz="1600" dirty="0" smtClean="0">
                <a:latin typeface="Rockwell" pitchFamily="18" charset="0"/>
              </a:rPr>
              <a:t> Female </a:t>
            </a:r>
            <a:r>
              <a:rPr lang="en-US" sz="1600" dirty="0" smtClean="0">
                <a:latin typeface="Rockwell" pitchFamily="18" charset="0"/>
              </a:rPr>
              <a:t>customers contribute 67.11% of the total revenue, surpassing males (32.89%).</a:t>
            </a:r>
          </a:p>
          <a:p>
            <a:pPr>
              <a:buFont typeface="Wingdings" pitchFamily="2" charset="2"/>
              <a:buChar char="§"/>
            </a:pPr>
            <a:r>
              <a:rPr lang="en-US" sz="1600" dirty="0" smtClean="0">
                <a:latin typeface="Rockwell" pitchFamily="18" charset="0"/>
              </a:rPr>
              <a:t> The </a:t>
            </a:r>
            <a:r>
              <a:rPr lang="en-US" sz="1600" dirty="0" smtClean="0">
                <a:latin typeface="Rockwell" pitchFamily="18" charset="0"/>
              </a:rPr>
              <a:t>higher revenue from females suggests a potentially larger female customer base</a:t>
            </a:r>
            <a:r>
              <a:rPr lang="en-US" dirty="0" smtClean="0"/>
              <a:t>.</a:t>
            </a:r>
            <a:endParaRPr lang="en-US" dirty="0"/>
          </a:p>
        </p:txBody>
      </p:sp>
    </p:spTree>
    <p:extLst>
      <p:ext uri="{BB962C8B-B14F-4D97-AF65-F5344CB8AC3E}">
        <p14:creationId xmlns:p14="http://schemas.microsoft.com/office/powerpoint/2010/main" xmlns="" val="412749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7" name="Picture 6" descr="A graph of blue bars&#10;&#10;Description automatically generated">
            <a:extLst>
              <a:ext uri="{FF2B5EF4-FFF2-40B4-BE49-F238E27FC236}">
                <a16:creationId xmlns:a16="http://schemas.microsoft.com/office/drawing/2014/main" xmlns="" id="{42EE06A1-93BB-7B50-A807-5CD1132B7827}"/>
              </a:ext>
            </a:extLst>
          </p:cNvPr>
          <p:cNvPicPr>
            <a:picLocks noChangeAspect="1"/>
          </p:cNvPicPr>
          <p:nvPr/>
        </p:nvPicPr>
        <p:blipFill>
          <a:blip r:embed="rId2" cstate="print"/>
          <a:stretch>
            <a:fillRect/>
          </a:stretch>
        </p:blipFill>
        <p:spPr>
          <a:xfrm>
            <a:off x="6497053" y="673769"/>
            <a:ext cx="3882041" cy="3278758"/>
          </a:xfrm>
          <a:prstGeom prst="rect">
            <a:avLst/>
          </a:prstGeom>
        </p:spPr>
      </p:pic>
      <p:pic>
        <p:nvPicPr>
          <p:cNvPr id="9" name="Picture 8"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3" cstate="print"/>
          <a:stretch>
            <a:fillRect/>
          </a:stretch>
        </p:blipFill>
        <p:spPr>
          <a:xfrm>
            <a:off x="1273981" y="635268"/>
            <a:ext cx="3361259" cy="3428316"/>
          </a:xfrm>
          <a:prstGeom prst="rect">
            <a:avLst/>
          </a:prstGeom>
        </p:spPr>
      </p:pic>
      <p:sp>
        <p:nvSpPr>
          <p:cNvPr id="8" name="Rectangle 7"/>
          <p:cNvSpPr/>
          <p:nvPr/>
        </p:nvSpPr>
        <p:spPr>
          <a:xfrm>
            <a:off x="227798" y="4408372"/>
            <a:ext cx="5595486" cy="2062103"/>
          </a:xfrm>
          <a:prstGeom prst="rect">
            <a:avLst/>
          </a:prstGeom>
        </p:spPr>
        <p:txBody>
          <a:bodyPr wrap="square">
            <a:spAutoFit/>
          </a:bodyPr>
          <a:lstStyle/>
          <a:p>
            <a:pPr>
              <a:buFont typeface="Wingdings" pitchFamily="2" charset="2"/>
              <a:buChar char="§"/>
            </a:pPr>
            <a:r>
              <a:rPr lang="en-US" sz="1600" dirty="0" smtClean="0">
                <a:latin typeface="Rockwell" pitchFamily="18" charset="0"/>
              </a:rPr>
              <a:t> The </a:t>
            </a:r>
            <a:r>
              <a:rPr lang="en-US" sz="1600" dirty="0" smtClean="0">
                <a:latin typeface="Rockwell" pitchFamily="18" charset="0"/>
              </a:rPr>
              <a:t>primary payment method utilized is cards, representing 30.02% of total purchases.</a:t>
            </a:r>
          </a:p>
          <a:p>
            <a:pPr>
              <a:buFont typeface="Wingdings" pitchFamily="2" charset="2"/>
              <a:buChar char="§"/>
            </a:pPr>
            <a:r>
              <a:rPr lang="en-US" sz="1600" dirty="0" smtClean="0">
                <a:latin typeface="Rockwell" pitchFamily="18" charset="0"/>
              </a:rPr>
              <a:t> </a:t>
            </a:r>
            <a:r>
              <a:rPr lang="en-US" sz="1600" dirty="0" smtClean="0">
                <a:latin typeface="Rockwell" pitchFamily="18" charset="0"/>
              </a:rPr>
              <a:t>Digital </a:t>
            </a:r>
            <a:r>
              <a:rPr lang="en-US" sz="1600" dirty="0" smtClean="0">
                <a:latin typeface="Rockwell" pitchFamily="18" charset="0"/>
              </a:rPr>
              <a:t>wallets rank as the second most popular choice, comprising 28.99% of purchases.</a:t>
            </a:r>
          </a:p>
          <a:p>
            <a:pPr>
              <a:buFont typeface="Wingdings" pitchFamily="2" charset="2"/>
              <a:buChar char="§"/>
            </a:pPr>
            <a:r>
              <a:rPr lang="en-US" sz="1600" dirty="0" smtClean="0">
                <a:latin typeface="Rockwell" pitchFamily="18" charset="0"/>
              </a:rPr>
              <a:t> </a:t>
            </a:r>
            <a:r>
              <a:rPr lang="en-US" sz="1600" dirty="0" smtClean="0">
                <a:latin typeface="Rockwell" pitchFamily="18" charset="0"/>
              </a:rPr>
              <a:t>PayPal </a:t>
            </a:r>
            <a:r>
              <a:rPr lang="en-US" sz="1600" dirty="0" smtClean="0">
                <a:latin typeface="Rockwell" pitchFamily="18" charset="0"/>
              </a:rPr>
              <a:t>stands as the third most common payment method, accounting for 22.12% of purchases.</a:t>
            </a:r>
          </a:p>
          <a:p>
            <a:pPr>
              <a:buFont typeface="Wingdings" pitchFamily="2" charset="2"/>
              <a:buChar char="§"/>
            </a:pPr>
            <a:r>
              <a:rPr lang="en-US" sz="1600" dirty="0" smtClean="0">
                <a:latin typeface="Rockwell" pitchFamily="18" charset="0"/>
              </a:rPr>
              <a:t> </a:t>
            </a:r>
            <a:r>
              <a:rPr lang="en-US" sz="1600" dirty="0" smtClean="0">
                <a:latin typeface="Rockwell" pitchFamily="18" charset="0"/>
              </a:rPr>
              <a:t>Other </a:t>
            </a:r>
            <a:r>
              <a:rPr lang="en-US" sz="1600" dirty="0" smtClean="0">
                <a:latin typeface="Rockwell" pitchFamily="18" charset="0"/>
              </a:rPr>
              <a:t>payment methods, such as cash, bank transfers, or alternative options, contribute 18.87% to total purchases.</a:t>
            </a:r>
            <a:endParaRPr lang="en-US" sz="1600" dirty="0">
              <a:latin typeface="Rockwell" pitchFamily="18" charset="0"/>
            </a:endParaRPr>
          </a:p>
        </p:txBody>
      </p:sp>
      <p:sp>
        <p:nvSpPr>
          <p:cNvPr id="11" name="Rectangle 10"/>
          <p:cNvSpPr/>
          <p:nvPr/>
        </p:nvSpPr>
        <p:spPr>
          <a:xfrm>
            <a:off x="6602929" y="4507377"/>
            <a:ext cx="5322771" cy="1569660"/>
          </a:xfrm>
          <a:prstGeom prst="rect">
            <a:avLst/>
          </a:prstGeom>
        </p:spPr>
        <p:txBody>
          <a:bodyPr wrap="square">
            <a:spAutoFit/>
          </a:bodyPr>
          <a:lstStyle/>
          <a:p>
            <a:pPr>
              <a:buFont typeface="Wingdings" pitchFamily="2" charset="2"/>
              <a:buChar char="§"/>
            </a:pPr>
            <a:r>
              <a:rPr lang="en-US" sz="1600" dirty="0" smtClean="0">
                <a:latin typeface="Rockwell" pitchFamily="18" charset="0"/>
              </a:rPr>
              <a:t> </a:t>
            </a:r>
            <a:r>
              <a:rPr lang="en-US" sz="1600" dirty="0" smtClean="0">
                <a:latin typeface="Rockwell" pitchFamily="18" charset="0"/>
              </a:rPr>
              <a:t>Chrome </a:t>
            </a:r>
            <a:r>
              <a:rPr lang="en-US" sz="1600" dirty="0" smtClean="0">
                <a:latin typeface="Rockwell" pitchFamily="18" charset="0"/>
              </a:rPr>
              <a:t>is the most commonly used browser, followed by Safari, Other and Edge.</a:t>
            </a:r>
          </a:p>
          <a:p>
            <a:pPr>
              <a:buFont typeface="Wingdings" pitchFamily="2" charset="2"/>
              <a:buChar char="§"/>
            </a:pPr>
            <a:r>
              <a:rPr lang="en-US" sz="1600" dirty="0" smtClean="0">
                <a:latin typeface="Rockwell" pitchFamily="18" charset="0"/>
              </a:rPr>
              <a:t> </a:t>
            </a:r>
            <a:r>
              <a:rPr lang="en-US" sz="1600" dirty="0" smtClean="0">
                <a:latin typeface="Rockwell" pitchFamily="18" charset="0"/>
              </a:rPr>
              <a:t>It </a:t>
            </a:r>
            <a:r>
              <a:rPr lang="en-US" sz="1600" dirty="0" smtClean="0">
                <a:latin typeface="Rockwell" pitchFamily="18" charset="0"/>
              </a:rPr>
              <a:t>appears that Chrome is significantly more popular than the other browsers, as it has over three times as many users as Safari, and over twelve times as many users as Edge.</a:t>
            </a:r>
            <a:endParaRPr lang="en-US" sz="1600" dirty="0">
              <a:latin typeface="Rockwell" pitchFamily="18" charset="0"/>
            </a:endParaRPr>
          </a:p>
        </p:txBody>
      </p:sp>
    </p:spTree>
    <p:extLst>
      <p:ext uri="{BB962C8B-B14F-4D97-AF65-F5344CB8AC3E}">
        <p14:creationId xmlns:p14="http://schemas.microsoft.com/office/powerpoint/2010/main" xmlns="" val="278329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2" cstate="print"/>
          <a:stretch>
            <a:fillRect/>
          </a:stretch>
        </p:blipFill>
        <p:spPr>
          <a:xfrm>
            <a:off x="1071851" y="981193"/>
            <a:ext cx="4053198" cy="3369426"/>
          </a:xfrm>
          <a:prstGeom prst="rect">
            <a:avLst/>
          </a:prstGeom>
        </p:spPr>
      </p:pic>
      <p:pic>
        <p:nvPicPr>
          <p:cNvPr id="3" name="Picture 2"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3" cstate="print"/>
          <a:stretch>
            <a:fillRect/>
          </a:stretch>
        </p:blipFill>
        <p:spPr>
          <a:xfrm>
            <a:off x="6962511" y="1043588"/>
            <a:ext cx="3873233" cy="3076024"/>
          </a:xfrm>
          <a:prstGeom prst="rect">
            <a:avLst/>
          </a:prstGeom>
        </p:spPr>
      </p:pic>
      <p:sp>
        <p:nvSpPr>
          <p:cNvPr id="4" name="Rectangle 3"/>
          <p:cNvSpPr/>
          <p:nvPr/>
        </p:nvSpPr>
        <p:spPr>
          <a:xfrm>
            <a:off x="478055" y="4707896"/>
            <a:ext cx="5845743" cy="584775"/>
          </a:xfrm>
          <a:prstGeom prst="rect">
            <a:avLst/>
          </a:prstGeom>
        </p:spPr>
        <p:txBody>
          <a:bodyPr wrap="square">
            <a:spAutoFit/>
          </a:bodyPr>
          <a:lstStyle/>
          <a:p>
            <a:pPr>
              <a:buFont typeface="Wingdings" pitchFamily="2" charset="2"/>
              <a:buChar char="§"/>
            </a:pPr>
            <a:r>
              <a:rPr lang="en-US" sz="1600" dirty="0" smtClean="0">
                <a:latin typeface="Rockwell" pitchFamily="18" charset="0"/>
              </a:rPr>
              <a:t> 84.9</a:t>
            </a:r>
            <a:r>
              <a:rPr lang="en-US" sz="1600" dirty="0" smtClean="0">
                <a:latin typeface="Rockwell" pitchFamily="18" charset="0"/>
              </a:rPr>
              <a:t>% of the customers have not subscribed to the newsletter, while only 15.1% have subscribed.</a:t>
            </a:r>
            <a:endParaRPr lang="en-US" sz="1600" dirty="0">
              <a:latin typeface="Rockwell" pitchFamily="18" charset="0"/>
            </a:endParaRPr>
          </a:p>
        </p:txBody>
      </p:sp>
      <p:sp>
        <p:nvSpPr>
          <p:cNvPr id="5" name="Rectangle 4"/>
          <p:cNvSpPr/>
          <p:nvPr/>
        </p:nvSpPr>
        <p:spPr>
          <a:xfrm>
            <a:off x="6551596" y="4679020"/>
            <a:ext cx="5402981" cy="830997"/>
          </a:xfrm>
          <a:prstGeom prst="rect">
            <a:avLst/>
          </a:prstGeom>
        </p:spPr>
        <p:txBody>
          <a:bodyPr wrap="square">
            <a:spAutoFit/>
          </a:bodyPr>
          <a:lstStyle/>
          <a:p>
            <a:pPr>
              <a:buFont typeface="Wingdings" pitchFamily="2" charset="2"/>
              <a:buChar char="§"/>
            </a:pPr>
            <a:r>
              <a:rPr lang="en-US" sz="1600" dirty="0" smtClean="0">
                <a:latin typeface="Rockwell" pitchFamily="18" charset="0"/>
              </a:rPr>
              <a:t> We </a:t>
            </a:r>
            <a:r>
              <a:rPr lang="en-US" sz="1600" dirty="0" smtClean="0">
                <a:latin typeface="Rockwell" pitchFamily="18" charset="0"/>
              </a:rPr>
              <a:t>can see that there are 75% customers who have not used any voucher, and 25% customers who have used at least one voucher.</a:t>
            </a:r>
            <a:endParaRPr lang="en-US" sz="1600" dirty="0">
              <a:latin typeface="Rockwell"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91537" y="771209"/>
            <a:ext cx="2264293" cy="167360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8788500" y="3540535"/>
            <a:ext cx="2482683" cy="2325245"/>
          </a:xfrm>
          <a:prstGeom prst="rect">
            <a:avLst/>
          </a:prstGeom>
          <a:noFill/>
          <a:ln w="9525">
            <a:noFill/>
            <a:miter lim="800000"/>
            <a:headEnd/>
            <a:tailEnd/>
          </a:ln>
          <a:effectLst/>
        </p:spPr>
      </p:pic>
      <p:sp>
        <p:nvSpPr>
          <p:cNvPr id="4" name="Rectangle 3"/>
          <p:cNvSpPr/>
          <p:nvPr/>
        </p:nvSpPr>
        <p:spPr>
          <a:xfrm>
            <a:off x="4530290" y="689894"/>
            <a:ext cx="6808269" cy="1815882"/>
          </a:xfrm>
          <a:prstGeom prst="rect">
            <a:avLst/>
          </a:prstGeom>
        </p:spPr>
        <p:txBody>
          <a:bodyPr wrap="square">
            <a:spAutoFit/>
          </a:bodyPr>
          <a:lstStyle/>
          <a:p>
            <a:pPr>
              <a:buFont typeface="Wingdings" pitchFamily="2" charset="2"/>
              <a:buChar char="§"/>
            </a:pPr>
            <a:r>
              <a:rPr lang="en-US" sz="1600" dirty="0" smtClean="0">
                <a:latin typeface="Rockwell" pitchFamily="18" charset="0"/>
              </a:rPr>
              <a:t> The </a:t>
            </a:r>
            <a:r>
              <a:rPr lang="en-US" sz="1600" dirty="0" smtClean="0">
                <a:latin typeface="Rockwell" pitchFamily="18" charset="0"/>
              </a:rPr>
              <a:t>percentage of customers utilizing vouchers remains nearly identical for both groups. </a:t>
            </a:r>
            <a:endParaRPr lang="en-US" sz="1600" dirty="0" smtClean="0">
              <a:latin typeface="Rockwell" pitchFamily="18" charset="0"/>
            </a:endParaRPr>
          </a:p>
          <a:p>
            <a:pPr>
              <a:buFont typeface="Wingdings" pitchFamily="2" charset="2"/>
              <a:buChar char="§"/>
            </a:pPr>
            <a:r>
              <a:rPr lang="en-US" sz="1600" dirty="0" smtClean="0">
                <a:latin typeface="Rockwell" pitchFamily="18" charset="0"/>
              </a:rPr>
              <a:t> </a:t>
            </a:r>
            <a:r>
              <a:rPr lang="en-US" sz="1600" dirty="0" smtClean="0">
                <a:latin typeface="Rockwell" pitchFamily="18" charset="0"/>
              </a:rPr>
              <a:t>Specifically</a:t>
            </a:r>
            <a:r>
              <a:rPr lang="en-US" sz="1600" dirty="0" smtClean="0">
                <a:latin typeface="Rockwell" pitchFamily="18" charset="0"/>
              </a:rPr>
              <a:t>, 24.94% of customers who did not subscribe to the newsletter used vouchers, compared to 25.46% of customers who subscribed to the newsletter.</a:t>
            </a:r>
          </a:p>
          <a:p>
            <a:pPr>
              <a:buFont typeface="Wingdings" pitchFamily="2" charset="2"/>
              <a:buChar char="§"/>
            </a:pPr>
            <a:r>
              <a:rPr lang="en-US" sz="1600" dirty="0" smtClean="0">
                <a:latin typeface="Rockwell" pitchFamily="18" charset="0"/>
              </a:rPr>
              <a:t> Hence</a:t>
            </a:r>
            <a:r>
              <a:rPr lang="en-US" sz="1600" dirty="0" smtClean="0">
                <a:latin typeface="Rockwell" pitchFamily="18" charset="0"/>
              </a:rPr>
              <a:t>, we can infer that subscribing to the newsletter does not exert a substantial influence on the utilization of vouchers.</a:t>
            </a:r>
            <a:endParaRPr lang="en-US" sz="1600" dirty="0">
              <a:latin typeface="Rockwell" pitchFamily="18" charset="0"/>
            </a:endParaRPr>
          </a:p>
        </p:txBody>
      </p:sp>
      <p:sp>
        <p:nvSpPr>
          <p:cNvPr id="5" name="Rectangle 4"/>
          <p:cNvSpPr/>
          <p:nvPr/>
        </p:nvSpPr>
        <p:spPr>
          <a:xfrm>
            <a:off x="375385" y="4097235"/>
            <a:ext cx="7526956" cy="1815882"/>
          </a:xfrm>
          <a:prstGeom prst="rect">
            <a:avLst/>
          </a:prstGeom>
        </p:spPr>
        <p:txBody>
          <a:bodyPr wrap="square">
            <a:spAutoFit/>
          </a:bodyPr>
          <a:lstStyle/>
          <a:p>
            <a:pPr>
              <a:buFont typeface="Wingdings" pitchFamily="2" charset="2"/>
              <a:buChar char="§"/>
            </a:pPr>
            <a:r>
              <a:rPr lang="en-US" sz="1600" dirty="0" smtClean="0">
                <a:latin typeface="Rockwell" pitchFamily="18" charset="0"/>
              </a:rPr>
              <a:t> Most </a:t>
            </a:r>
            <a:r>
              <a:rPr lang="en-US" sz="1600" dirty="0" smtClean="0">
                <a:latin typeface="Rockwell" pitchFamily="18" charset="0"/>
              </a:rPr>
              <a:t>subscribers and non-subscribers use Chrome as their browser.</a:t>
            </a:r>
          </a:p>
          <a:p>
            <a:r>
              <a:rPr lang="en-US" sz="1600" dirty="0" smtClean="0">
                <a:latin typeface="Rockwell" pitchFamily="18" charset="0"/>
              </a:rPr>
              <a:t>Safari is the second most popular browser for both groups. However, there are differences in subscriber-to-non-subscriber ratios across browsers. </a:t>
            </a:r>
          </a:p>
          <a:p>
            <a:pPr>
              <a:buFont typeface="Wingdings" pitchFamily="2" charset="2"/>
              <a:buChar char="§"/>
            </a:pPr>
            <a:r>
              <a:rPr lang="en-US" sz="1600" dirty="0" smtClean="0">
                <a:latin typeface="Rockwell" pitchFamily="18" charset="0"/>
              </a:rPr>
              <a:t> Safari </a:t>
            </a:r>
            <a:r>
              <a:rPr lang="en-US" sz="1600" dirty="0" smtClean="0">
                <a:latin typeface="Rockwell" pitchFamily="18" charset="0"/>
              </a:rPr>
              <a:t>users have a relatively higher proportion of subscribers, while Edge and Other browser users have a higher proportion of non-subscribers</a:t>
            </a:r>
            <a:r>
              <a:rPr lang="en-US" sz="1600" dirty="0" smtClean="0">
                <a:latin typeface="Rockwell" pitchFamily="18" charset="0"/>
              </a:rPr>
              <a:t>.</a:t>
            </a:r>
          </a:p>
          <a:p>
            <a:pPr>
              <a:buFont typeface="Wingdings" pitchFamily="2" charset="2"/>
              <a:buChar char="§"/>
            </a:pPr>
            <a:r>
              <a:rPr lang="en-US" sz="1600" dirty="0" smtClean="0">
                <a:latin typeface="Rockwell" pitchFamily="18" charset="0"/>
              </a:rPr>
              <a:t> </a:t>
            </a:r>
            <a:r>
              <a:rPr lang="en-US" sz="1600" dirty="0" smtClean="0">
                <a:latin typeface="Rockwell" pitchFamily="18" charset="0"/>
              </a:rPr>
              <a:t>This implies that the influence of newsletters on voucher usage may vary based on the browser type.</a:t>
            </a:r>
            <a:endParaRPr lang="en-US" sz="1600" dirty="0">
              <a:latin typeface="Rockwell"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nth.png"/>
          <p:cNvPicPr>
            <a:picLocks noChangeAspect="1"/>
          </p:cNvPicPr>
          <p:nvPr/>
        </p:nvPicPr>
        <p:blipFill>
          <a:blip r:embed="rId2" cstate="print"/>
          <a:stretch>
            <a:fillRect/>
          </a:stretch>
        </p:blipFill>
        <p:spPr>
          <a:xfrm>
            <a:off x="2581568" y="450217"/>
            <a:ext cx="6831941" cy="4282368"/>
          </a:xfrm>
          <a:prstGeom prst="rect">
            <a:avLst/>
          </a:prstGeom>
        </p:spPr>
      </p:pic>
      <p:sp>
        <p:nvSpPr>
          <p:cNvPr id="3" name="Rectangle 2"/>
          <p:cNvSpPr/>
          <p:nvPr/>
        </p:nvSpPr>
        <p:spPr>
          <a:xfrm>
            <a:off x="587140" y="5285412"/>
            <a:ext cx="11117179" cy="830997"/>
          </a:xfrm>
          <a:prstGeom prst="rect">
            <a:avLst/>
          </a:prstGeom>
        </p:spPr>
        <p:txBody>
          <a:bodyPr wrap="square">
            <a:spAutoFit/>
          </a:bodyPr>
          <a:lstStyle/>
          <a:p>
            <a:pPr>
              <a:buFont typeface="Wingdings" pitchFamily="2" charset="2"/>
              <a:buChar char="§"/>
            </a:pPr>
            <a:r>
              <a:rPr lang="en-US" sz="1600" dirty="0" smtClean="0">
                <a:latin typeface="Rockwell" pitchFamily="18" charset="0"/>
              </a:rPr>
              <a:t> The </a:t>
            </a:r>
            <a:r>
              <a:rPr lang="en-US" sz="1600" dirty="0" smtClean="0">
                <a:latin typeface="Rockwell" pitchFamily="18" charset="0"/>
              </a:rPr>
              <a:t>peak monthly revenue occurred in December 2021, reaching 157438.0 units, while the lowest was in January 2022 at 4890.5 units.</a:t>
            </a:r>
          </a:p>
          <a:p>
            <a:pPr>
              <a:buFont typeface="Wingdings" pitchFamily="2" charset="2"/>
              <a:buChar char="§"/>
            </a:pPr>
            <a:r>
              <a:rPr lang="en-US" sz="1600" dirty="0" smtClean="0">
                <a:latin typeface="Rockwell" pitchFamily="18" charset="0"/>
              </a:rPr>
              <a:t> Revenue </a:t>
            </a:r>
            <a:r>
              <a:rPr lang="en-US" sz="1600" dirty="0" smtClean="0">
                <a:latin typeface="Rockwell" pitchFamily="18" charset="0"/>
              </a:rPr>
              <a:t>shows fluctuations throughout the year but maintains a degree of overall stability.</a:t>
            </a:r>
            <a:endParaRPr lang="en-US" sz="1600" dirty="0">
              <a:latin typeface="Rockwell"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10" name="Picture 9" descr="A graph with red and blue squares&#10;&#10;Description automatically generated">
            <a:extLst>
              <a:ext uri="{FF2B5EF4-FFF2-40B4-BE49-F238E27FC236}">
                <a16:creationId xmlns:a16="http://schemas.microsoft.com/office/drawing/2014/main" xmlns="" id="{0999C381-85C5-D91B-753B-F99BB662A734}"/>
              </a:ext>
            </a:extLst>
          </p:cNvPr>
          <p:cNvPicPr>
            <a:picLocks noChangeAspect="1"/>
          </p:cNvPicPr>
          <p:nvPr/>
        </p:nvPicPr>
        <p:blipFill>
          <a:blip r:embed="rId2" cstate="print"/>
          <a:stretch>
            <a:fillRect/>
          </a:stretch>
        </p:blipFill>
        <p:spPr>
          <a:xfrm>
            <a:off x="424730" y="1212783"/>
            <a:ext cx="6235952" cy="4446871"/>
          </a:xfrm>
          <a:prstGeom prst="rect">
            <a:avLst/>
          </a:prstGeom>
        </p:spPr>
      </p:pic>
      <p:sp>
        <p:nvSpPr>
          <p:cNvPr id="11" name="TextBox 10">
            <a:extLst>
              <a:ext uri="{FF2B5EF4-FFF2-40B4-BE49-F238E27FC236}">
                <a16:creationId xmlns:a16="http://schemas.microsoft.com/office/drawing/2014/main" xmlns="" id="{5EA82D48-A9AF-32CB-F3D7-168CF590EEC3}"/>
              </a:ext>
            </a:extLst>
          </p:cNvPr>
          <p:cNvSpPr txBox="1"/>
          <p:nvPr/>
        </p:nvSpPr>
        <p:spPr>
          <a:xfrm>
            <a:off x="808047" y="5891554"/>
            <a:ext cx="5486875" cy="830997"/>
          </a:xfrm>
          <a:prstGeom prst="rect">
            <a:avLst/>
          </a:prstGeom>
          <a:noFill/>
        </p:spPr>
        <p:txBody>
          <a:bodyPr wrap="square" rtlCol="0">
            <a:spAutoFit/>
          </a:bodyPr>
          <a:lstStyle/>
          <a:p>
            <a:r>
              <a:rPr lang="en-US" sz="1600" dirty="0">
                <a:latin typeface="Rockwell" panose="02060603020205020403" pitchFamily="18" charset="0"/>
              </a:rPr>
              <a:t>Upon inspecting the heatmap, we can see that there is </a:t>
            </a:r>
            <a:r>
              <a:rPr lang="en-US" sz="1600" dirty="0" smtClean="0">
                <a:latin typeface="Rockwell" panose="02060603020205020403" pitchFamily="18" charset="0"/>
              </a:rPr>
              <a:t>significant </a:t>
            </a:r>
            <a:r>
              <a:rPr lang="en-US" sz="1600" dirty="0">
                <a:latin typeface="Rockwell" panose="02060603020205020403" pitchFamily="18" charset="0"/>
              </a:rPr>
              <a:t>correlation observed among the </a:t>
            </a:r>
            <a:r>
              <a:rPr lang="en-US" sz="1600" dirty="0" smtClean="0">
                <a:latin typeface="Rockwell" panose="02060603020205020403" pitchFamily="18" charset="0"/>
              </a:rPr>
              <a:t>Purchase-VALUE and Revenue-Total</a:t>
            </a:r>
            <a:r>
              <a:rPr lang="en-US" sz="1600" dirty="0" smtClean="0">
                <a:latin typeface="Rockwell" panose="02060603020205020403" pitchFamily="18" charset="0"/>
              </a:rPr>
              <a:t>. </a:t>
            </a:r>
            <a:endParaRPr lang="en-GB" sz="1600" dirty="0">
              <a:latin typeface="Rockwell" panose="02060603020205020403" pitchFamily="18" charset="0"/>
            </a:endParaRPr>
          </a:p>
        </p:txBody>
      </p:sp>
      <p:sp>
        <p:nvSpPr>
          <p:cNvPr id="8" name="TextBox 7"/>
          <p:cNvSpPr txBox="1"/>
          <p:nvPr/>
        </p:nvSpPr>
        <p:spPr>
          <a:xfrm>
            <a:off x="664144" y="433136"/>
            <a:ext cx="6534738" cy="400110"/>
          </a:xfrm>
          <a:prstGeom prst="rect">
            <a:avLst/>
          </a:prstGeom>
          <a:noFill/>
        </p:spPr>
        <p:txBody>
          <a:bodyPr wrap="none" rtlCol="0">
            <a:spAutoFit/>
          </a:bodyPr>
          <a:lstStyle/>
          <a:p>
            <a:r>
              <a:rPr lang="en-IN" sz="2000" dirty="0" smtClean="0">
                <a:latin typeface="Rockwell" pitchFamily="18" charset="0"/>
              </a:rPr>
              <a:t>Correlation Matrix Heat Map And Feature Importance </a:t>
            </a:r>
            <a:endParaRPr lang="en-US" sz="2000" dirty="0">
              <a:latin typeface="Rockwell" pitchFamily="18" charset="0"/>
            </a:endParaRPr>
          </a:p>
        </p:txBody>
      </p:sp>
      <p:pic>
        <p:nvPicPr>
          <p:cNvPr id="9" name="Picture 8" descr="feature imprtance.png"/>
          <p:cNvPicPr>
            <a:picLocks noChangeAspect="1"/>
          </p:cNvPicPr>
          <p:nvPr/>
        </p:nvPicPr>
        <p:blipFill>
          <a:blip r:embed="rId3" cstate="print"/>
          <a:stretch>
            <a:fillRect/>
          </a:stretch>
        </p:blipFill>
        <p:spPr>
          <a:xfrm>
            <a:off x="6949440" y="1213501"/>
            <a:ext cx="4835336" cy="4003392"/>
          </a:xfrm>
          <a:prstGeom prst="rect">
            <a:avLst/>
          </a:prstGeom>
        </p:spPr>
      </p:pic>
      <p:sp>
        <p:nvSpPr>
          <p:cNvPr id="12" name="Rectangle 11"/>
          <p:cNvSpPr/>
          <p:nvPr/>
        </p:nvSpPr>
        <p:spPr>
          <a:xfrm>
            <a:off x="7199697" y="5816413"/>
            <a:ext cx="4812632" cy="830997"/>
          </a:xfrm>
          <a:prstGeom prst="rect">
            <a:avLst/>
          </a:prstGeom>
        </p:spPr>
        <p:txBody>
          <a:bodyPr wrap="square">
            <a:spAutoFit/>
          </a:bodyPr>
          <a:lstStyle/>
          <a:p>
            <a:r>
              <a:rPr lang="en-US" sz="1600" dirty="0" smtClean="0">
                <a:latin typeface="Rockwell" panose="02060603020205020403" pitchFamily="18" charset="0"/>
              </a:rPr>
              <a:t>Upon inspecting the </a:t>
            </a:r>
            <a:r>
              <a:rPr lang="en-US" sz="1600" dirty="0" smtClean="0">
                <a:latin typeface="Rockwell" panose="02060603020205020403" pitchFamily="18" charset="0"/>
              </a:rPr>
              <a:t>Feature Importance chart, </a:t>
            </a:r>
            <a:r>
              <a:rPr lang="en-US" sz="1600" dirty="0" smtClean="0">
                <a:latin typeface="Rockwell" panose="02060603020205020403" pitchFamily="18" charset="0"/>
              </a:rPr>
              <a:t>we can see that Purchase-VALUE </a:t>
            </a:r>
            <a:r>
              <a:rPr lang="en-US" sz="1600" dirty="0" smtClean="0">
                <a:latin typeface="Rockwell" panose="02060603020205020403" pitchFamily="18" charset="0"/>
              </a:rPr>
              <a:t> is most important </a:t>
            </a:r>
            <a:r>
              <a:rPr lang="en-US" sz="1600" dirty="0" smtClean="0">
                <a:latin typeface="Rockwell" panose="02060603020205020403" pitchFamily="18" charset="0"/>
              </a:rPr>
              <a:t>among </a:t>
            </a:r>
            <a:r>
              <a:rPr lang="en-US" sz="1600" dirty="0" smtClean="0">
                <a:latin typeface="Rockwell" panose="02060603020205020403" pitchFamily="18" charset="0"/>
              </a:rPr>
              <a:t>all the features.</a:t>
            </a:r>
            <a:endParaRPr lang="en-GB" sz="1600" dirty="0">
              <a:latin typeface="Rockwell" panose="02060603020205020403" pitchFamily="18" charset="0"/>
            </a:endParaRPr>
          </a:p>
        </p:txBody>
      </p:sp>
    </p:spTree>
    <p:extLst>
      <p:ext uri="{BB962C8B-B14F-4D97-AF65-F5344CB8AC3E}">
        <p14:creationId xmlns:p14="http://schemas.microsoft.com/office/powerpoint/2010/main" xmlns="" val="420531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2BDB574D-2213-97FE-9DFE-3A03E884B0F1}"/>
              </a:ext>
            </a:extLst>
          </p:cNvPr>
          <p:cNvSpPr txBox="1"/>
          <p:nvPr/>
        </p:nvSpPr>
        <p:spPr>
          <a:xfrm>
            <a:off x="785005" y="695409"/>
            <a:ext cx="3881886"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Preprocessing</a:t>
            </a:r>
          </a:p>
        </p:txBody>
      </p:sp>
      <p:sp>
        <p:nvSpPr>
          <p:cNvPr id="8" name="TextBox 7">
            <a:extLst>
              <a:ext uri="{FF2B5EF4-FFF2-40B4-BE49-F238E27FC236}">
                <a16:creationId xmlns:a16="http://schemas.microsoft.com/office/drawing/2014/main" xmlns="" id="{CD6B2755-3374-39E7-4B5D-91CDD4711914}"/>
              </a:ext>
            </a:extLst>
          </p:cNvPr>
          <p:cNvSpPr txBox="1"/>
          <p:nvPr/>
        </p:nvSpPr>
        <p:spPr>
          <a:xfrm>
            <a:off x="977417" y="1719912"/>
            <a:ext cx="8635042"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latin typeface="Rockwell" panose="02060603020205020403" pitchFamily="18" charset="0"/>
              </a:rPr>
              <a:t>Except </a:t>
            </a:r>
            <a:r>
              <a:rPr lang="en-GB" sz="1600" dirty="0" smtClean="0">
                <a:latin typeface="Rockwell" panose="02060603020205020403" pitchFamily="18" charset="0"/>
              </a:rPr>
              <a:t>, “</a:t>
            </a:r>
            <a:r>
              <a:rPr lang="en-GB" sz="1600" dirty="0" err="1" smtClean="0">
                <a:latin typeface="Rockwell" panose="02060603020205020403" pitchFamily="18" charset="0"/>
              </a:rPr>
              <a:t>Purchsase_VALUE</a:t>
            </a:r>
            <a:r>
              <a:rPr lang="en-GB" sz="1600" dirty="0" smtClean="0">
                <a:latin typeface="Rockwell" panose="02060603020205020403" pitchFamily="18" charset="0"/>
              </a:rPr>
              <a:t>” </a:t>
            </a:r>
            <a:r>
              <a:rPr lang="en-GB" sz="1600" dirty="0">
                <a:latin typeface="Rockwell" panose="02060603020205020403" pitchFamily="18" charset="0"/>
              </a:rPr>
              <a:t>, </a:t>
            </a:r>
            <a:r>
              <a:rPr lang="en-GB" sz="1600" dirty="0" smtClean="0">
                <a:latin typeface="Rockwell" panose="02060603020205020403" pitchFamily="18" charset="0"/>
              </a:rPr>
              <a:t>“</a:t>
            </a:r>
            <a:r>
              <a:rPr lang="en-GB" sz="1600" dirty="0" err="1" smtClean="0">
                <a:latin typeface="Rockwell" panose="02060603020205020403" pitchFamily="18" charset="0"/>
              </a:rPr>
              <a:t>N_Purchases</a:t>
            </a:r>
            <a:r>
              <a:rPr lang="en-GB" sz="1600" dirty="0" smtClean="0">
                <a:latin typeface="Rockwell" panose="02060603020205020403" pitchFamily="18" charset="0"/>
              </a:rPr>
              <a:t>” </a:t>
            </a:r>
            <a:r>
              <a:rPr lang="en-GB" sz="1600" dirty="0">
                <a:latin typeface="Rockwell" panose="02060603020205020403" pitchFamily="18" charset="0"/>
              </a:rPr>
              <a:t>and </a:t>
            </a:r>
            <a:r>
              <a:rPr lang="en-GB" sz="1600" dirty="0" smtClean="0">
                <a:latin typeface="Rockwell" panose="02060603020205020403" pitchFamily="18" charset="0"/>
              </a:rPr>
              <a:t>“</a:t>
            </a:r>
            <a:r>
              <a:rPr lang="en-GB" sz="1600" dirty="0" err="1" smtClean="0">
                <a:latin typeface="Rockwell" panose="02060603020205020403" pitchFamily="18" charset="0"/>
              </a:rPr>
              <a:t>Time_Spent</a:t>
            </a:r>
            <a:r>
              <a:rPr lang="en-GB" sz="1600" dirty="0" smtClean="0">
                <a:latin typeface="Rockwell" panose="02060603020205020403" pitchFamily="18" charset="0"/>
              </a:rPr>
              <a:t>” columns , rest of the columns  </a:t>
            </a:r>
            <a:r>
              <a:rPr lang="en-GB" sz="1600" dirty="0">
                <a:latin typeface="Rockwell" panose="02060603020205020403" pitchFamily="18" charset="0"/>
              </a:rPr>
              <a:t>were dropped as they didn’t provide any useful information for our predictions.</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US" sz="1600" dirty="0" smtClean="0">
                <a:latin typeface="Rockwell" pitchFamily="18" charset="0"/>
              </a:rPr>
              <a:t>The </a:t>
            </a:r>
            <a:r>
              <a:rPr lang="en-US" sz="1600" dirty="0" smtClean="0">
                <a:latin typeface="Rockwell" pitchFamily="18" charset="0"/>
              </a:rPr>
              <a:t>“</a:t>
            </a:r>
            <a:r>
              <a:rPr lang="en-US" sz="1600" dirty="0" err="1" smtClean="0">
                <a:latin typeface="Rockwell" pitchFamily="18" charset="0"/>
              </a:rPr>
              <a:t>Purchase_DATE</a:t>
            </a:r>
            <a:r>
              <a:rPr lang="en-US" sz="1600" dirty="0" smtClean="0">
                <a:latin typeface="Rockwell" pitchFamily="18" charset="0"/>
              </a:rPr>
              <a:t>” column in our dataset was in String format. </a:t>
            </a:r>
            <a:r>
              <a:rPr lang="en-GB" sz="1600" dirty="0" smtClean="0">
                <a:latin typeface="Rockwell" panose="02060603020205020403" pitchFamily="18" charset="0"/>
              </a:rPr>
              <a:t>For that to work with our model, it was necessary to </a:t>
            </a:r>
            <a:r>
              <a:rPr lang="en-GB" sz="1600" b="1" dirty="0" smtClean="0">
                <a:solidFill>
                  <a:srgbClr val="1C1A55"/>
                </a:solidFill>
                <a:latin typeface="Rockwell" panose="02060603020205020403" pitchFamily="18" charset="0"/>
              </a:rPr>
              <a:t>convert </a:t>
            </a:r>
            <a:r>
              <a:rPr lang="en-US" sz="1600" dirty="0" smtClean="0">
                <a:latin typeface="Rockwell" pitchFamily="18" charset="0"/>
              </a:rPr>
              <a:t>date column to a </a:t>
            </a:r>
            <a:r>
              <a:rPr lang="en-US" sz="1600" dirty="0" smtClean="0">
                <a:latin typeface="Rockwell" pitchFamily="18" charset="0"/>
              </a:rPr>
              <a:t>“</a:t>
            </a:r>
            <a:r>
              <a:rPr lang="en-US" sz="1600" dirty="0" err="1" smtClean="0">
                <a:latin typeface="Rockwell" pitchFamily="18" charset="0"/>
              </a:rPr>
              <a:t>datetime</a:t>
            </a:r>
            <a:r>
              <a:rPr lang="en-US" sz="1600" dirty="0" smtClean="0">
                <a:latin typeface="Rockwell" pitchFamily="18" charset="0"/>
              </a:rPr>
              <a:t>” </a:t>
            </a:r>
            <a:r>
              <a:rPr lang="en-US" sz="1600" dirty="0" smtClean="0">
                <a:latin typeface="Rockwell" pitchFamily="18" charset="0"/>
              </a:rPr>
              <a:t>data type for easier handling and analysis in Python</a:t>
            </a:r>
            <a:r>
              <a:rPr lang="en-US" sz="1600" dirty="0" smtClean="0">
                <a:latin typeface="Rockwell" pitchFamily="18" charset="0"/>
              </a:rPr>
              <a:t>.</a:t>
            </a:r>
          </a:p>
        </p:txBody>
      </p:sp>
      <p:sp>
        <p:nvSpPr>
          <p:cNvPr id="9" name="TextBox 8">
            <a:extLst>
              <a:ext uri="{FF2B5EF4-FFF2-40B4-BE49-F238E27FC236}">
                <a16:creationId xmlns:a16="http://schemas.microsoft.com/office/drawing/2014/main" xmlns="" id="{B03AAD00-BE66-751E-796F-6932CAF250C3}"/>
              </a:ext>
            </a:extLst>
          </p:cNvPr>
          <p:cNvSpPr txBox="1"/>
          <p:nvPr/>
        </p:nvSpPr>
        <p:spPr>
          <a:xfrm>
            <a:off x="785005" y="3536876"/>
            <a:ext cx="5667555" cy="584775"/>
          </a:xfrm>
          <a:prstGeom prst="rect">
            <a:avLst/>
          </a:prstGeom>
          <a:noFill/>
        </p:spPr>
        <p:txBody>
          <a:bodyPr wrap="square" rtlCol="0">
            <a:spAutoFit/>
          </a:bodyPr>
          <a:lstStyle/>
          <a:p>
            <a:r>
              <a:rPr lang="en-GB" sz="3200" dirty="0" smtClean="0">
                <a:solidFill>
                  <a:srgbClr val="1C1A55"/>
                </a:solidFill>
                <a:latin typeface="Rockwell" panose="02060603020205020403" pitchFamily="18" charset="0"/>
              </a:rPr>
              <a:t>Outlier Detection</a:t>
            </a:r>
            <a:endParaRPr lang="en-GB" sz="3200" dirty="0">
              <a:solidFill>
                <a:srgbClr val="1C1A55"/>
              </a:solidFill>
              <a:latin typeface="Rockwell" panose="02060603020205020403" pitchFamily="18" charset="0"/>
            </a:endParaRPr>
          </a:p>
        </p:txBody>
      </p:sp>
      <p:sp>
        <p:nvSpPr>
          <p:cNvPr id="10" name="TextBox 9">
            <a:extLst>
              <a:ext uri="{FF2B5EF4-FFF2-40B4-BE49-F238E27FC236}">
                <a16:creationId xmlns:a16="http://schemas.microsoft.com/office/drawing/2014/main" xmlns="" id="{F1C3C782-14C0-910A-02C2-F5E12A7C594A}"/>
              </a:ext>
            </a:extLst>
          </p:cNvPr>
          <p:cNvSpPr txBox="1"/>
          <p:nvPr/>
        </p:nvSpPr>
        <p:spPr>
          <a:xfrm>
            <a:off x="1198798" y="4320829"/>
            <a:ext cx="7021177"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itchFamily="18" charset="0"/>
              </a:rPr>
              <a:t>We use Box plot that visually </a:t>
            </a:r>
            <a:r>
              <a:rPr lang="en-US" sz="1600" dirty="0" smtClean="0">
                <a:latin typeface="Rockwell" pitchFamily="18" charset="0"/>
              </a:rPr>
              <a:t>identify outliers by displaying the distribution of data points based on quartiles, where outliers are points that fall significantly beyond the whiskers of the box plot</a:t>
            </a:r>
            <a:r>
              <a:rPr lang="en-US" sz="1600" dirty="0" smtClean="0">
                <a:latin typeface="Rockwell" pitchFamily="18" charset="0"/>
              </a:rPr>
              <a:t>.</a:t>
            </a:r>
          </a:p>
          <a:p>
            <a:pPr marL="285750" indent="-285750"/>
            <a:endParaRPr lang="en-US" sz="1600" dirty="0" smtClean="0">
              <a:latin typeface="Rockwell" pitchFamily="18" charset="0"/>
            </a:endParaRPr>
          </a:p>
          <a:p>
            <a:pPr marL="285750" indent="-285750">
              <a:buFont typeface="Arial" panose="020B0604020202020204" pitchFamily="34" charset="0"/>
              <a:buChar char="•"/>
            </a:pPr>
            <a:r>
              <a:rPr lang="en-US" sz="1600" dirty="0" smtClean="0">
                <a:latin typeface="Rockwell" pitchFamily="18" charset="0"/>
              </a:rPr>
              <a:t>Hence , no outliers are found. </a:t>
            </a:r>
          </a:p>
          <a:p>
            <a:pPr marL="285750" indent="-285750"/>
            <a:endParaRPr lang="en-US" sz="1600" dirty="0" smtClean="0">
              <a:latin typeface="Rockwell" pitchFamily="18" charset="0"/>
            </a:endParaRPr>
          </a:p>
          <a:p>
            <a:pPr marL="285750" indent="-285750">
              <a:buFont typeface="Arial" panose="020B0604020202020204" pitchFamily="34" charset="0"/>
              <a:buChar char="•"/>
            </a:pPr>
            <a:r>
              <a:rPr lang="en-US" sz="1600" dirty="0" smtClean="0">
                <a:latin typeface="Rockwell" pitchFamily="18" charset="0"/>
              </a:rPr>
              <a:t>Box plots provide a quick and effective way to visualize and flag potential outliers in a dataset, aiding in data exploration and decision-making in data analysis.</a:t>
            </a:r>
          </a:p>
          <a:p>
            <a:r>
              <a:rPr lang="en-US" sz="1600" dirty="0" smtClean="0">
                <a:latin typeface="Rockwell" pitchFamily="18" charset="0"/>
              </a:rPr>
              <a:t/>
            </a:r>
            <a:br>
              <a:rPr lang="en-US" sz="1600" dirty="0" smtClean="0">
                <a:latin typeface="Rockwell" pitchFamily="18" charset="0"/>
              </a:rPr>
            </a:br>
            <a:endParaRPr lang="en-US" sz="1600" dirty="0">
              <a:latin typeface="Rockwell" pitchFamily="18" charset="0"/>
            </a:endParaRPr>
          </a:p>
        </p:txBody>
      </p:sp>
      <p:pic>
        <p:nvPicPr>
          <p:cNvPr id="11" name="Picture 10" descr="boxplot.png"/>
          <p:cNvPicPr>
            <a:picLocks noChangeAspect="1"/>
          </p:cNvPicPr>
          <p:nvPr/>
        </p:nvPicPr>
        <p:blipFill>
          <a:blip r:embed="rId3" cstate="print"/>
          <a:stretch>
            <a:fillRect/>
          </a:stretch>
        </p:blipFill>
        <p:spPr>
          <a:xfrm>
            <a:off x="8139911" y="3580598"/>
            <a:ext cx="3470407" cy="2936913"/>
          </a:xfrm>
          <a:prstGeom prst="rect">
            <a:avLst/>
          </a:prstGeom>
        </p:spPr>
      </p:pic>
    </p:spTree>
    <p:extLst>
      <p:ext uri="{BB962C8B-B14F-4D97-AF65-F5344CB8AC3E}">
        <p14:creationId xmlns:p14="http://schemas.microsoft.com/office/powerpoint/2010/main" xmlns="" val="107706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BC64ECD7-3296-DA60-7BE5-BE6BC5CA3582}"/>
              </a:ext>
            </a:extLst>
          </p:cNvPr>
          <p:cNvSpPr txBox="1"/>
          <p:nvPr/>
        </p:nvSpPr>
        <p:spPr>
          <a:xfrm>
            <a:off x="760237" y="767127"/>
            <a:ext cx="5842694" cy="584775"/>
          </a:xfrm>
          <a:prstGeom prst="rect">
            <a:avLst/>
          </a:prstGeom>
          <a:noFill/>
        </p:spPr>
        <p:txBody>
          <a:bodyPr wrap="square" rtlCol="0">
            <a:spAutoFit/>
          </a:bodyPr>
          <a:lstStyle/>
          <a:p>
            <a:r>
              <a:rPr lang="en-GB" sz="3200" dirty="0" smtClean="0">
                <a:solidFill>
                  <a:srgbClr val="1C1A55"/>
                </a:solidFill>
                <a:latin typeface="Rockwell" panose="02060603020205020403" pitchFamily="18" charset="0"/>
              </a:rPr>
              <a:t>Splitting the data into X and y</a:t>
            </a:r>
            <a:endParaRPr lang="en-GB" sz="3200" dirty="0">
              <a:solidFill>
                <a:srgbClr val="1C1A55"/>
              </a:solidFill>
              <a:latin typeface="Rockwell" panose="02060603020205020403" pitchFamily="18" charset="0"/>
            </a:endParaRPr>
          </a:p>
        </p:txBody>
      </p:sp>
      <p:sp>
        <p:nvSpPr>
          <p:cNvPr id="4" name="TextBox 3">
            <a:extLst>
              <a:ext uri="{FF2B5EF4-FFF2-40B4-BE49-F238E27FC236}">
                <a16:creationId xmlns:a16="http://schemas.microsoft.com/office/drawing/2014/main" xmlns="" id="{2263ED17-6F71-6829-7FBD-C07912709964}"/>
              </a:ext>
            </a:extLst>
          </p:cNvPr>
          <p:cNvSpPr txBox="1"/>
          <p:nvPr/>
        </p:nvSpPr>
        <p:spPr>
          <a:xfrm>
            <a:off x="951538" y="1503812"/>
            <a:ext cx="904910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anose="02060603020205020403" pitchFamily="18" charset="0"/>
              </a:rPr>
              <a:t>In this step, we partitioned the dataset into two components: X and y.</a:t>
            </a:r>
          </a:p>
          <a:p>
            <a:pPr marL="285750" indent="-285750">
              <a:buFont typeface="Arial" panose="020B0604020202020204" pitchFamily="34" charset="0"/>
              <a:buChar char="•"/>
            </a:pPr>
            <a:endParaRPr lang="en-US" sz="1600" dirty="0" smtClean="0">
              <a:latin typeface="Rockwell" panose="02060603020205020403" pitchFamily="18" charset="0"/>
            </a:endParaRPr>
          </a:p>
          <a:p>
            <a:pPr marL="285750" indent="-285750">
              <a:buFont typeface="Arial" panose="020B0604020202020204" pitchFamily="34" charset="0"/>
              <a:buChar char="•"/>
            </a:pPr>
            <a:r>
              <a:rPr lang="en-US" sz="1600" dirty="0" smtClean="0">
                <a:latin typeface="Rockwell" panose="02060603020205020403" pitchFamily="18" charset="0"/>
              </a:rPr>
              <a:t>The variable X encompasses all independent variables, representing the features that contribute to our predictions.</a:t>
            </a:r>
          </a:p>
          <a:p>
            <a:pPr marL="285750" indent="-285750">
              <a:buFont typeface="Arial" panose="020B0604020202020204" pitchFamily="34" charset="0"/>
              <a:buChar char="•"/>
            </a:pPr>
            <a:endParaRPr lang="en-US" sz="1600" dirty="0" smtClean="0">
              <a:latin typeface="Rockwell" panose="02060603020205020403" pitchFamily="18" charset="0"/>
            </a:endParaRPr>
          </a:p>
          <a:p>
            <a:pPr marL="285750" indent="-285750">
              <a:buFont typeface="Arial" panose="020B0604020202020204" pitchFamily="34" charset="0"/>
              <a:buChar char="•"/>
            </a:pPr>
            <a:r>
              <a:rPr lang="en-US" sz="1600" dirty="0" smtClean="0">
                <a:latin typeface="Rockwell" panose="02060603020205020403" pitchFamily="18" charset="0"/>
              </a:rPr>
              <a:t>On the other hand, y encapsulates the dependent variable or target variable, serving as the outcome we aim to predict.</a:t>
            </a:r>
            <a:endParaRPr lang="en-US" sz="1600" dirty="0">
              <a:latin typeface="Rockwell" panose="02060603020205020403" pitchFamily="18" charset="0"/>
            </a:endParaRPr>
          </a:p>
        </p:txBody>
      </p:sp>
      <p:sp>
        <p:nvSpPr>
          <p:cNvPr id="11" name="Rectangle 10"/>
          <p:cNvSpPr/>
          <p:nvPr/>
        </p:nvSpPr>
        <p:spPr>
          <a:xfrm>
            <a:off x="966850" y="3696721"/>
            <a:ext cx="3004156" cy="584775"/>
          </a:xfrm>
          <a:prstGeom prst="rect">
            <a:avLst/>
          </a:prstGeom>
        </p:spPr>
        <p:txBody>
          <a:bodyPr wrap="none">
            <a:spAutoFit/>
          </a:bodyPr>
          <a:lstStyle/>
          <a:p>
            <a:r>
              <a:rPr lang="en-GB" sz="3200" dirty="0" smtClean="0">
                <a:solidFill>
                  <a:srgbClr val="1C1A55"/>
                </a:solidFill>
                <a:latin typeface="Rockwell" panose="02060603020205020403" pitchFamily="18" charset="0"/>
              </a:rPr>
              <a:t>Train-Test Split</a:t>
            </a:r>
            <a:endParaRPr lang="en-GB" sz="3200" dirty="0">
              <a:solidFill>
                <a:srgbClr val="1C1A55"/>
              </a:solidFill>
              <a:latin typeface="Rockwell" panose="02060603020205020403" pitchFamily="18" charset="0"/>
            </a:endParaRPr>
          </a:p>
        </p:txBody>
      </p:sp>
      <p:sp>
        <p:nvSpPr>
          <p:cNvPr id="12" name="Rectangle 11"/>
          <p:cNvSpPr/>
          <p:nvPr/>
        </p:nvSpPr>
        <p:spPr>
          <a:xfrm>
            <a:off x="1026694" y="4474807"/>
            <a:ext cx="8588943" cy="1815882"/>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Rockwell" panose="02060603020205020403" pitchFamily="18" charset="0"/>
              </a:rPr>
              <a:t>We split the dataset into training data and testing data. </a:t>
            </a:r>
          </a:p>
          <a:p>
            <a:pPr marL="285750" indent="-285750">
              <a:buFont typeface="Arial" panose="020B0604020202020204" pitchFamily="34" charset="0"/>
              <a:buChar char="•"/>
            </a:pPr>
            <a:endParaRPr lang="en-US" sz="1600" dirty="0" smtClean="0">
              <a:latin typeface="Rockwell" panose="02060603020205020403" pitchFamily="18" charset="0"/>
            </a:endParaRPr>
          </a:p>
          <a:p>
            <a:pPr marL="285750" indent="-285750">
              <a:buFont typeface="Arial" panose="020B0604020202020204" pitchFamily="34" charset="0"/>
              <a:buChar char="•"/>
            </a:pPr>
            <a:r>
              <a:rPr lang="en-US" sz="1600" dirty="0" smtClean="0">
                <a:latin typeface="Rockwell" panose="02060603020205020403" pitchFamily="18" charset="0"/>
              </a:rPr>
              <a:t>We did an 80:20 split, meaning 80% of our data is Training Data and 20% of our data is Testing Data. So, our test size was set to 0.2.</a:t>
            </a:r>
          </a:p>
          <a:p>
            <a:pPr marL="285750" indent="-285750">
              <a:buFont typeface="Arial" panose="020B0604020202020204" pitchFamily="34" charset="0"/>
              <a:buChar char="•"/>
            </a:pPr>
            <a:endParaRPr lang="en-US" sz="1600" dirty="0" smtClean="0">
              <a:latin typeface="Rockwell" panose="02060603020205020403" pitchFamily="18" charset="0"/>
            </a:endParaRPr>
          </a:p>
          <a:p>
            <a:pPr marL="285750" indent="-285750">
              <a:buFont typeface="Arial" panose="020B0604020202020204" pitchFamily="34" charset="0"/>
              <a:buChar char="•"/>
            </a:pPr>
            <a:r>
              <a:rPr lang="en-US" sz="1600" dirty="0" smtClean="0">
                <a:latin typeface="Rockwell" panose="02060603020205020403" pitchFamily="18" charset="0"/>
              </a:rPr>
              <a:t>We took Random State as 42. This guaranteed the reproducibility of our results across different runs.</a:t>
            </a:r>
            <a:endParaRPr lang="en-US" sz="1600" dirty="0">
              <a:latin typeface="Rockwell" panose="02060603020205020403" pitchFamily="18" charset="0"/>
            </a:endParaRPr>
          </a:p>
        </p:txBody>
      </p:sp>
    </p:spTree>
    <p:extLst>
      <p:ext uri="{BB962C8B-B14F-4D97-AF65-F5344CB8AC3E}">
        <p14:creationId xmlns:p14="http://schemas.microsoft.com/office/powerpoint/2010/main" xmlns="" val="204113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66C219CF-6707-F71F-355E-608992C7FCE4}"/>
              </a:ext>
            </a:extLst>
          </p:cNvPr>
          <p:cNvSpPr txBox="1"/>
          <p:nvPr/>
        </p:nvSpPr>
        <p:spPr>
          <a:xfrm>
            <a:off x="638031" y="818520"/>
            <a:ext cx="9004003" cy="584775"/>
          </a:xfrm>
          <a:prstGeom prst="rect">
            <a:avLst/>
          </a:prstGeom>
          <a:noFill/>
        </p:spPr>
        <p:txBody>
          <a:bodyPr wrap="none" rtlCol="0">
            <a:spAutoFit/>
          </a:bodyPr>
          <a:lstStyle/>
          <a:p>
            <a:r>
              <a:rPr lang="en-GB" sz="3200" dirty="0" smtClean="0">
                <a:solidFill>
                  <a:srgbClr val="1C1A55"/>
                </a:solidFill>
                <a:latin typeface="Rockwell" panose="02060603020205020403" pitchFamily="18" charset="0"/>
              </a:rPr>
              <a:t>Model Fitting </a:t>
            </a:r>
            <a:r>
              <a:rPr lang="en-GB" sz="3200" dirty="0" smtClean="0">
                <a:solidFill>
                  <a:srgbClr val="1C1A55"/>
                </a:solidFill>
                <a:latin typeface="Rockwell" panose="02060603020205020403" pitchFamily="18" charset="0"/>
              </a:rPr>
              <a:t>with </a:t>
            </a:r>
            <a:r>
              <a:rPr lang="en-GB" sz="3200" dirty="0" smtClean="0">
                <a:solidFill>
                  <a:srgbClr val="1C1A55"/>
                </a:solidFill>
                <a:latin typeface="Rockwell" panose="02060603020205020403" pitchFamily="18" charset="0"/>
              </a:rPr>
              <a:t>Square </a:t>
            </a:r>
            <a:r>
              <a:rPr lang="en-GB" sz="3200" dirty="0" smtClean="0">
                <a:solidFill>
                  <a:srgbClr val="1C1A55"/>
                </a:solidFill>
                <a:latin typeface="Rockwell" panose="02060603020205020403" pitchFamily="18" charset="0"/>
              </a:rPr>
              <a:t>Root Transformation </a:t>
            </a:r>
            <a:endParaRPr lang="en-GB" sz="3200" dirty="0">
              <a:solidFill>
                <a:srgbClr val="1C1A55"/>
              </a:solidFill>
              <a:latin typeface="Rockwell" panose="02060603020205020403" pitchFamily="18" charset="0"/>
            </a:endParaRPr>
          </a:p>
        </p:txBody>
      </p:sp>
      <p:sp>
        <p:nvSpPr>
          <p:cNvPr id="4" name="TextBox 3">
            <a:extLst>
              <a:ext uri="{FF2B5EF4-FFF2-40B4-BE49-F238E27FC236}">
                <a16:creationId xmlns:a16="http://schemas.microsoft.com/office/drawing/2014/main" xmlns="" id="{D3178794-FC84-7812-E580-C22ED94E18F7}"/>
              </a:ext>
            </a:extLst>
          </p:cNvPr>
          <p:cNvSpPr txBox="1"/>
          <p:nvPr/>
        </p:nvSpPr>
        <p:spPr>
          <a:xfrm>
            <a:off x="888522" y="1613140"/>
            <a:ext cx="9376913"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latin typeface="Rockwell" pitchFamily="18" charset="0"/>
              </a:rPr>
              <a:t>Stabilizing Variance:</a:t>
            </a:r>
            <a:r>
              <a:rPr lang="en-US" sz="1600" dirty="0" smtClean="0">
                <a:latin typeface="Rockwell" pitchFamily="18" charset="0"/>
              </a:rPr>
              <a:t> </a:t>
            </a:r>
            <a:r>
              <a:rPr lang="en-US" sz="1600" dirty="0" smtClean="0">
                <a:latin typeface="Rockwell" pitchFamily="18" charset="0"/>
              </a:rPr>
              <a:t>Square root transformation can </a:t>
            </a:r>
            <a:r>
              <a:rPr lang="en-US" sz="1600" dirty="0" smtClean="0">
                <a:latin typeface="Rockwell" pitchFamily="18" charset="0"/>
              </a:rPr>
              <a:t>help stabilize the variance of a variable, especially when the variance increases with the mean (</a:t>
            </a:r>
            <a:r>
              <a:rPr lang="en-US" sz="1600" dirty="0" err="1" smtClean="0">
                <a:latin typeface="Rockwell" pitchFamily="18" charset="0"/>
              </a:rPr>
              <a:t>heteroscedasticity</a:t>
            </a:r>
            <a:r>
              <a:rPr lang="en-US" sz="1600" dirty="0" smtClean="0">
                <a:latin typeface="Rockwell" pitchFamily="18" charset="0"/>
              </a:rPr>
              <a:t>). This is important for meeting the assumptions of linear regression, which include </a:t>
            </a:r>
            <a:r>
              <a:rPr lang="en-US" sz="1600" dirty="0" err="1" smtClean="0">
                <a:latin typeface="Rockwell" pitchFamily="18" charset="0"/>
              </a:rPr>
              <a:t>homoscedasticity</a:t>
            </a:r>
            <a:r>
              <a:rPr lang="en-US" sz="1600" dirty="0" smtClean="0">
                <a:latin typeface="Rockwell" pitchFamily="18" charset="0"/>
              </a:rPr>
              <a:t> (constant variance</a:t>
            </a:r>
            <a:r>
              <a:rPr lang="en-US" sz="1600" dirty="0" smtClean="0">
                <a:latin typeface="Rockwell" pitchFamily="18" charset="0"/>
              </a:rPr>
              <a:t>).</a:t>
            </a:r>
          </a:p>
          <a:p>
            <a:pPr marL="285750" indent="-285750"/>
            <a:endParaRPr lang="en-US" sz="1600" dirty="0" smtClean="0">
              <a:latin typeface="Rockwell" pitchFamily="18" charset="0"/>
            </a:endParaRPr>
          </a:p>
          <a:p>
            <a:pPr marL="285750" indent="-285750">
              <a:buFont typeface="Arial" panose="020B0604020202020204" pitchFamily="34" charset="0"/>
              <a:buChar char="•"/>
            </a:pPr>
            <a:r>
              <a:rPr lang="en-US" sz="1600" b="1" dirty="0" smtClean="0">
                <a:latin typeface="Rockwell" pitchFamily="18" charset="0"/>
              </a:rPr>
              <a:t>Improving Linearity:</a:t>
            </a:r>
            <a:r>
              <a:rPr lang="en-US" sz="1600" dirty="0" smtClean="0">
                <a:latin typeface="Rockwell" pitchFamily="18" charset="0"/>
              </a:rPr>
              <a:t> By transforming the data using square root, you can often achieve a more linear relationship between the predictor and response variables. Linear regression models assume a linear relationship between variables, and square root transformation can help meet this assumption</a:t>
            </a:r>
            <a:r>
              <a:rPr lang="en-US" sz="1600" dirty="0" smtClean="0">
                <a:latin typeface="Rockwell" pitchFamily="18" charset="0"/>
              </a:rPr>
              <a:t>.</a:t>
            </a:r>
          </a:p>
          <a:p>
            <a:pPr marL="285750" indent="-285750"/>
            <a:endParaRPr lang="en-US" sz="1600" dirty="0" smtClean="0">
              <a:latin typeface="Rockwell" pitchFamily="18" charset="0"/>
            </a:endParaRPr>
          </a:p>
          <a:p>
            <a:pPr marL="285750" indent="-285750">
              <a:buFont typeface="Arial" panose="020B0604020202020204" pitchFamily="34" charset="0"/>
              <a:buChar char="•"/>
            </a:pPr>
            <a:r>
              <a:rPr lang="en-US" sz="1600" b="1" dirty="0" smtClean="0">
                <a:latin typeface="Rockwell" pitchFamily="18" charset="0"/>
              </a:rPr>
              <a:t>Reducing </a:t>
            </a:r>
            <a:r>
              <a:rPr lang="en-US" sz="1600" b="1" dirty="0" err="1" smtClean="0">
                <a:latin typeface="Rockwell" pitchFamily="18" charset="0"/>
              </a:rPr>
              <a:t>Skewness</a:t>
            </a:r>
            <a:r>
              <a:rPr lang="en-US" sz="1600" b="1" dirty="0" smtClean="0">
                <a:latin typeface="Rockwell" pitchFamily="18" charset="0"/>
              </a:rPr>
              <a:t>:</a:t>
            </a:r>
            <a:r>
              <a:rPr lang="en-US" sz="1600" dirty="0" smtClean="0">
                <a:latin typeface="Rockwell" pitchFamily="18" charset="0"/>
              </a:rPr>
              <a:t> If the original data is right-skewed (positively skewed), taking the square root can reduce the </a:t>
            </a:r>
            <a:r>
              <a:rPr lang="en-US" sz="1600" dirty="0" err="1" smtClean="0">
                <a:latin typeface="Rockwell" pitchFamily="18" charset="0"/>
              </a:rPr>
              <a:t>skewness</a:t>
            </a:r>
            <a:r>
              <a:rPr lang="en-US" sz="1600" dirty="0" smtClean="0">
                <a:latin typeface="Rockwell" pitchFamily="18" charset="0"/>
              </a:rPr>
              <a:t> and make the distribution more symmetric. This can lead to more accurate parameter estimates and better model performance</a:t>
            </a:r>
            <a:r>
              <a:rPr lang="en-US" sz="1600" dirty="0" smtClean="0">
                <a:latin typeface="Rockwell" pitchFamily="18" charset="0"/>
              </a:rPr>
              <a:t>.</a:t>
            </a:r>
          </a:p>
          <a:p>
            <a:pPr marL="285750" indent="-285750"/>
            <a:endParaRPr lang="en-US" sz="1600" dirty="0" smtClean="0">
              <a:latin typeface="Rockwell" pitchFamily="18" charset="0"/>
            </a:endParaRPr>
          </a:p>
          <a:p>
            <a:pPr marL="285750" indent="-285750">
              <a:buFont typeface="Arial" panose="020B0604020202020204" pitchFamily="34" charset="0"/>
              <a:buChar char="•"/>
            </a:pPr>
            <a:r>
              <a:rPr lang="en-US" sz="1600" b="1" dirty="0" smtClean="0">
                <a:latin typeface="Rockwell" pitchFamily="18" charset="0"/>
              </a:rPr>
              <a:t>Handling </a:t>
            </a:r>
            <a:r>
              <a:rPr lang="en-US" sz="1600" b="1" dirty="0" smtClean="0">
                <a:latin typeface="Rockwell" pitchFamily="18" charset="0"/>
              </a:rPr>
              <a:t>Outliers:</a:t>
            </a:r>
            <a:r>
              <a:rPr lang="en-US" sz="1600" dirty="0" smtClean="0">
                <a:latin typeface="Rockwell" pitchFamily="18" charset="0"/>
              </a:rPr>
              <a:t> Square root transformation can also help mitigate the impact of outliers by compressing the scale of the data. Outliers may have a disproportionate influence on the model, and transforming the data can reduce this influence.</a:t>
            </a:r>
            <a:endParaRPr lang="en-US" sz="1600" dirty="0">
              <a:latin typeface="Rockwell" pitchFamily="18" charset="0"/>
            </a:endParaRPr>
          </a:p>
        </p:txBody>
      </p:sp>
    </p:spTree>
    <p:extLst>
      <p:ext uri="{BB962C8B-B14F-4D97-AF65-F5344CB8AC3E}">
        <p14:creationId xmlns:p14="http://schemas.microsoft.com/office/powerpoint/2010/main" xmlns="" val="250903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d.png"/>
          <p:cNvPicPr>
            <a:picLocks noChangeAspect="1"/>
          </p:cNvPicPr>
          <p:nvPr/>
        </p:nvPicPr>
        <p:blipFill>
          <a:blip r:embed="rId2" cstate="print"/>
          <a:stretch>
            <a:fillRect/>
          </a:stretch>
        </p:blipFill>
        <p:spPr>
          <a:xfrm>
            <a:off x="1337912" y="1006451"/>
            <a:ext cx="3744227" cy="2878144"/>
          </a:xfrm>
          <a:prstGeom prst="rect">
            <a:avLst/>
          </a:prstGeom>
        </p:spPr>
      </p:pic>
      <p:pic>
        <p:nvPicPr>
          <p:cNvPr id="3" name="Picture 2" descr="nd2.png"/>
          <p:cNvPicPr>
            <a:picLocks noChangeAspect="1"/>
          </p:cNvPicPr>
          <p:nvPr/>
        </p:nvPicPr>
        <p:blipFill>
          <a:blip r:embed="rId3" cstate="print"/>
          <a:stretch>
            <a:fillRect/>
          </a:stretch>
        </p:blipFill>
        <p:spPr>
          <a:xfrm>
            <a:off x="7344075" y="906727"/>
            <a:ext cx="3896633" cy="3033807"/>
          </a:xfrm>
          <a:prstGeom prst="rect">
            <a:avLst/>
          </a:prstGeom>
        </p:spPr>
      </p:pic>
      <p:sp>
        <p:nvSpPr>
          <p:cNvPr id="4" name="Rectangle 3"/>
          <p:cNvSpPr/>
          <p:nvPr/>
        </p:nvSpPr>
        <p:spPr>
          <a:xfrm>
            <a:off x="548640" y="4051644"/>
            <a:ext cx="11030551" cy="2062103"/>
          </a:xfrm>
          <a:prstGeom prst="rect">
            <a:avLst/>
          </a:prstGeom>
        </p:spPr>
        <p:txBody>
          <a:bodyPr wrap="square">
            <a:spAutoFit/>
          </a:bodyPr>
          <a:lstStyle/>
          <a:p>
            <a:pPr>
              <a:buFont typeface="Wingdings" pitchFamily="2" charset="2"/>
              <a:buChar char="§"/>
            </a:pPr>
            <a:r>
              <a:rPr lang="en-US" sz="1600" dirty="0" smtClean="0">
                <a:latin typeface="Rockwell" pitchFamily="18" charset="0"/>
              </a:rPr>
              <a:t> Comparing the two histograms, we can observe that the distribution of the “</a:t>
            </a:r>
            <a:r>
              <a:rPr lang="en-US" sz="1600" dirty="0" err="1" smtClean="0">
                <a:latin typeface="Rockwell" pitchFamily="18" charset="0"/>
              </a:rPr>
              <a:t>Revenue_Total</a:t>
            </a:r>
            <a:r>
              <a:rPr lang="en-US" sz="1600" dirty="0" smtClean="0">
                <a:latin typeface="Rockwell" pitchFamily="18" charset="0"/>
              </a:rPr>
              <a:t>” without the transformation is right-skewed, with a long tail on the right side. This indicates that there are a few very high values compared to the rest of the dataset, making the distribution non-normal. The normal distribution curve overlay does not fit the data well, confirming the non-normal distribution.</a:t>
            </a:r>
          </a:p>
          <a:p>
            <a:endParaRPr lang="en-US" sz="1600" dirty="0" smtClean="0">
              <a:latin typeface="Rockwell" pitchFamily="18" charset="0"/>
            </a:endParaRPr>
          </a:p>
          <a:p>
            <a:pPr>
              <a:buFont typeface="Wingdings" pitchFamily="2" charset="2"/>
              <a:buChar char="§"/>
            </a:pPr>
            <a:r>
              <a:rPr lang="en-US" sz="1600" dirty="0" smtClean="0">
                <a:latin typeface="Rockwell" pitchFamily="18" charset="0"/>
              </a:rPr>
              <a:t> </a:t>
            </a:r>
            <a:r>
              <a:rPr lang="en-US" sz="1600" dirty="0" smtClean="0">
                <a:latin typeface="Rockwell" pitchFamily="18" charset="0"/>
              </a:rPr>
              <a:t>After applying the square root transformation, the histogram shows a more symmetrical distribution, and the normal distribution curve overlay fits the data much better. This transformation has helped to reduce the </a:t>
            </a:r>
            <a:r>
              <a:rPr lang="en-US" sz="1600" dirty="0" err="1" smtClean="0">
                <a:latin typeface="Rockwell" pitchFamily="18" charset="0"/>
              </a:rPr>
              <a:t>skewness</a:t>
            </a:r>
            <a:r>
              <a:rPr lang="en-US" sz="1600" dirty="0" smtClean="0">
                <a:latin typeface="Rockwell" pitchFamily="18" charset="0"/>
              </a:rPr>
              <a:t> and make the distribution closer to normal.</a:t>
            </a:r>
          </a:p>
        </p:txBody>
      </p:sp>
      <p:sp>
        <p:nvSpPr>
          <p:cNvPr id="7" name="Right Arrow 6"/>
          <p:cNvSpPr/>
          <p:nvPr/>
        </p:nvSpPr>
        <p:spPr>
          <a:xfrm>
            <a:off x="5640405" y="2098309"/>
            <a:ext cx="1260910" cy="413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83482" y="289378"/>
            <a:ext cx="3300134" cy="369332"/>
          </a:xfrm>
          <a:prstGeom prst="rect">
            <a:avLst/>
          </a:prstGeom>
        </p:spPr>
        <p:txBody>
          <a:bodyPr wrap="none">
            <a:spAutoFit/>
          </a:bodyPr>
          <a:lstStyle/>
          <a:p>
            <a:r>
              <a:rPr lang="en-GB" dirty="0" smtClean="0">
                <a:solidFill>
                  <a:srgbClr val="1C1A55"/>
                </a:solidFill>
                <a:latin typeface="Rockwell" panose="02060603020205020403" pitchFamily="18" charset="0"/>
              </a:rPr>
              <a:t>Without Transformation (SRT)</a:t>
            </a:r>
            <a:endParaRPr lang="en-GB" dirty="0">
              <a:solidFill>
                <a:srgbClr val="1C1A55"/>
              </a:solidFill>
              <a:latin typeface="Rockwell" panose="02060603020205020403" pitchFamily="18" charset="0"/>
            </a:endParaRPr>
          </a:p>
        </p:txBody>
      </p:sp>
      <p:sp>
        <p:nvSpPr>
          <p:cNvPr id="9" name="Rectangle 8"/>
          <p:cNvSpPr/>
          <p:nvPr/>
        </p:nvSpPr>
        <p:spPr>
          <a:xfrm>
            <a:off x="7913309" y="289378"/>
            <a:ext cx="2968313" cy="369332"/>
          </a:xfrm>
          <a:prstGeom prst="rect">
            <a:avLst/>
          </a:prstGeom>
        </p:spPr>
        <p:txBody>
          <a:bodyPr wrap="none">
            <a:spAutoFit/>
          </a:bodyPr>
          <a:lstStyle/>
          <a:p>
            <a:r>
              <a:rPr lang="en-GB" dirty="0" smtClean="0">
                <a:solidFill>
                  <a:srgbClr val="1C1A55"/>
                </a:solidFill>
                <a:latin typeface="Rockwell" panose="02060603020205020403" pitchFamily="18" charset="0"/>
              </a:rPr>
              <a:t>With Transformation (SRT)</a:t>
            </a:r>
            <a:endParaRPr lang="en-GB" dirty="0">
              <a:solidFill>
                <a:srgbClr val="1C1A55"/>
              </a:solidFill>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extBox 7">
            <a:extLst>
              <a:ext uri="{FF2B5EF4-FFF2-40B4-BE49-F238E27FC236}">
                <a16:creationId xmlns:a16="http://schemas.microsoft.com/office/drawing/2014/main" xmlns=""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xmlns="" id="{FCCBC301-B941-1F60-B601-CB01AB182B70}"/>
              </a:ext>
            </a:extLst>
          </p:cNvPr>
          <p:cNvSpPr txBox="1"/>
          <p:nvPr/>
        </p:nvSpPr>
        <p:spPr>
          <a:xfrm>
            <a:off x="1034504" y="1649715"/>
            <a:ext cx="6892505"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itchFamily="18" charset="0"/>
              </a:rPr>
              <a:t>The </a:t>
            </a:r>
            <a:r>
              <a:rPr lang="en-US" sz="1600" dirty="0" smtClean="0">
                <a:latin typeface="Rockwell" pitchFamily="18" charset="0"/>
              </a:rPr>
              <a:t>E-commerce sector is experiencing dynamic evolution propelled by technological advancements, evolving consumer preferences, and a fiercely competitive market landscape.</a:t>
            </a:r>
            <a:endParaRPr lang="en-US" sz="1600" dirty="0" smtClean="0">
              <a:latin typeface="Rockwell"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smtClean="0">
                <a:latin typeface="Rockwell" pitchFamily="18" charset="0"/>
              </a:rPr>
              <a:t>Sales prediction: Forecasting future sales trends and patterns based on historical data and market factors to anticipate demand, optimize inventory, and formulate effective marketing strategies in a timely and accurate </a:t>
            </a:r>
            <a:r>
              <a:rPr lang="en-US" sz="1600" dirty="0" smtClean="0">
                <a:latin typeface="Rockwell" pitchFamily="18" charset="0"/>
              </a:rPr>
              <a:t>manner.</a:t>
            </a:r>
          </a:p>
          <a:p>
            <a:pPr marL="285750" indent="-285750">
              <a:buFont typeface="Arial" panose="020B0604020202020204" pitchFamily="34" charset="0"/>
              <a:buChar char="•"/>
            </a:pPr>
            <a:endParaRPr lang="en-US" sz="1600" dirty="0" smtClean="0">
              <a:latin typeface="Rockwell" pitchFamily="18" charset="0"/>
            </a:endParaRPr>
          </a:p>
          <a:p>
            <a:pPr marL="285750" indent="-285750">
              <a:buFont typeface="Arial" panose="020B0604020202020204" pitchFamily="34" charset="0"/>
              <a:buChar char="•"/>
            </a:pPr>
            <a:r>
              <a:rPr lang="en-US" sz="1600" dirty="0" smtClean="0">
                <a:latin typeface="Rockwell" pitchFamily="18" charset="0"/>
              </a:rPr>
              <a:t>Utilizing </a:t>
            </a:r>
            <a:r>
              <a:rPr lang="en-US" sz="1600" dirty="0" smtClean="0">
                <a:latin typeface="Rockwell" pitchFamily="18" charset="0"/>
              </a:rPr>
              <a:t>machine learning algorithms in sales prediction enables businesses to leverage historical data, identify patterns, and make accurate forecasts to optimize inventory management, marketing strategies, and overall sales performance.</a:t>
            </a:r>
          </a:p>
          <a:p>
            <a:r>
              <a:rPr lang="en-US" sz="1600" dirty="0" smtClean="0"/>
              <a:t/>
            </a:r>
            <a:br>
              <a:rPr lang="en-US" sz="1600" dirty="0" smtClean="0"/>
            </a:br>
            <a:endParaRPr lang="en-GB" sz="1600" dirty="0" smtClean="0">
              <a:latin typeface="Rockwell" panose="02060603020205020403" pitchFamily="18" charset="0"/>
            </a:endParaRPr>
          </a:p>
          <a:p>
            <a:pPr marL="285750" indent="-285750">
              <a:buFont typeface="Arial" panose="020B0604020202020204" pitchFamily="34" charset="0"/>
              <a:buChar char="•"/>
            </a:pPr>
            <a:endParaRPr lang="en-US" sz="1600" dirty="0">
              <a:latin typeface="Rockwell" pitchFamily="18" charset="0"/>
            </a:endParaRPr>
          </a:p>
        </p:txBody>
      </p:sp>
      <p:sp>
        <p:nvSpPr>
          <p:cNvPr id="10" name="TextBox 9">
            <a:extLst>
              <a:ext uri="{FF2B5EF4-FFF2-40B4-BE49-F238E27FC236}">
                <a16:creationId xmlns:a16="http://schemas.microsoft.com/office/drawing/2014/main" xmlns="" id="{D6BF165E-9F59-0CE2-F5F4-430879FFADCB}"/>
              </a:ext>
            </a:extLst>
          </p:cNvPr>
          <p:cNvSpPr txBox="1"/>
          <p:nvPr/>
        </p:nvSpPr>
        <p:spPr>
          <a:xfrm>
            <a:off x="770028" y="5347448"/>
            <a:ext cx="9305693" cy="584775"/>
          </a:xfrm>
          <a:prstGeom prst="rect">
            <a:avLst/>
          </a:prstGeom>
          <a:noFill/>
        </p:spPr>
        <p:txBody>
          <a:bodyPr wrap="square" rtlCol="0">
            <a:spAutoFit/>
          </a:bodyPr>
          <a:lstStyle/>
          <a:p>
            <a:r>
              <a:rPr lang="en-US" sz="1600" dirty="0">
                <a:latin typeface="Rockwell" panose="02060603020205020403" pitchFamily="18" charset="0"/>
              </a:rPr>
              <a:t>Through data-driven insights and predictive modeling, this presentation aims to showcase my Machine Learning Capstone Project focused on predicting </a:t>
            </a:r>
            <a:r>
              <a:rPr lang="en-US" sz="1600" dirty="0" smtClean="0">
                <a:latin typeface="Rockwell" panose="02060603020205020403" pitchFamily="18" charset="0"/>
              </a:rPr>
              <a:t>sales </a:t>
            </a:r>
            <a:r>
              <a:rPr lang="en-US" sz="1600" dirty="0">
                <a:latin typeface="Rockwell" panose="02060603020205020403" pitchFamily="18" charset="0"/>
              </a:rPr>
              <a:t>in the </a:t>
            </a:r>
            <a:r>
              <a:rPr lang="en-US" sz="1600" dirty="0" smtClean="0">
                <a:latin typeface="Rockwell" panose="02060603020205020403" pitchFamily="18" charset="0"/>
              </a:rPr>
              <a:t>E-Commerce</a:t>
            </a:r>
            <a:r>
              <a:rPr lang="en-US" sz="1600" dirty="0" smtClean="0">
                <a:latin typeface="Rockwell" panose="02060603020205020403" pitchFamily="18" charset="0"/>
              </a:rPr>
              <a:t> </a:t>
            </a:r>
            <a:r>
              <a:rPr lang="en-US" sz="1600" dirty="0">
                <a:latin typeface="Rockwell" panose="02060603020205020403" pitchFamily="18" charset="0"/>
              </a:rPr>
              <a:t>Sector. </a:t>
            </a:r>
          </a:p>
        </p:txBody>
      </p:sp>
      <p:pic>
        <p:nvPicPr>
          <p:cNvPr id="11" name="Picture 10" descr="intro.png"/>
          <p:cNvPicPr>
            <a:picLocks noChangeAspect="1"/>
          </p:cNvPicPr>
          <p:nvPr/>
        </p:nvPicPr>
        <p:blipFill>
          <a:blip r:embed="rId3" cstate="print"/>
          <a:stretch>
            <a:fillRect/>
          </a:stretch>
        </p:blipFill>
        <p:spPr>
          <a:xfrm>
            <a:off x="7979343" y="2281187"/>
            <a:ext cx="3899034" cy="2339420"/>
          </a:xfrm>
          <a:prstGeom prst="rect">
            <a:avLst/>
          </a:prstGeom>
        </p:spPr>
      </p:pic>
    </p:spTree>
    <p:extLst>
      <p:ext uri="{BB962C8B-B14F-4D97-AF65-F5344CB8AC3E}">
        <p14:creationId xmlns:p14="http://schemas.microsoft.com/office/powerpoint/2010/main" xmlns="" val="395006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598C2C04-A959-C0B6-DF84-79F2FAA86E8C}"/>
              </a:ext>
            </a:extLst>
          </p:cNvPr>
          <p:cNvSpPr txBox="1"/>
          <p:nvPr/>
        </p:nvSpPr>
        <p:spPr>
          <a:xfrm>
            <a:off x="821789" y="638233"/>
            <a:ext cx="5343224"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Applying Machine </a:t>
            </a:r>
          </a:p>
          <a:p>
            <a:r>
              <a:rPr lang="en-GB" sz="4000" dirty="0">
                <a:solidFill>
                  <a:srgbClr val="1C1A55"/>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xmlns="" id="{46C75E4A-D585-9117-FFEA-E2CEC4EBA442}"/>
              </a:ext>
            </a:extLst>
          </p:cNvPr>
          <p:cNvSpPr txBox="1"/>
          <p:nvPr/>
        </p:nvSpPr>
        <p:spPr>
          <a:xfrm>
            <a:off x="1044902" y="2282239"/>
            <a:ext cx="10376472" cy="4185761"/>
          </a:xfrm>
          <a:prstGeom prst="rect">
            <a:avLst/>
          </a:prstGeom>
          <a:noFill/>
        </p:spPr>
        <p:txBody>
          <a:bodyPr wrap="square" rtlCol="0">
            <a:spAutoFit/>
          </a:bodyPr>
          <a:lstStyle/>
          <a:p>
            <a:r>
              <a:rPr lang="en-GB" sz="1400" dirty="0">
                <a:latin typeface="Rockwell" pitchFamily="18" charset="0"/>
              </a:rPr>
              <a:t>This </a:t>
            </a:r>
            <a:r>
              <a:rPr lang="en-GB" sz="1400" dirty="0" smtClean="0">
                <a:latin typeface="Rockwell" pitchFamily="18" charset="0"/>
              </a:rPr>
              <a:t>Sales Prediction </a:t>
            </a:r>
            <a:r>
              <a:rPr lang="en-GB" sz="1400" dirty="0" smtClean="0">
                <a:latin typeface="Rockwell" pitchFamily="18" charset="0"/>
              </a:rPr>
              <a:t>problem </a:t>
            </a:r>
            <a:r>
              <a:rPr lang="en-GB" sz="1400" dirty="0">
                <a:latin typeface="Rockwell" pitchFamily="18" charset="0"/>
              </a:rPr>
              <a:t>we have here is a </a:t>
            </a:r>
            <a:r>
              <a:rPr lang="en-GB" sz="1400" dirty="0" smtClean="0">
                <a:latin typeface="Rockwell" pitchFamily="18" charset="0"/>
              </a:rPr>
              <a:t>Regression </a:t>
            </a:r>
            <a:r>
              <a:rPr lang="en-GB" sz="1400" dirty="0">
                <a:latin typeface="Rockwell" pitchFamily="18" charset="0"/>
              </a:rPr>
              <a:t>problem. </a:t>
            </a:r>
          </a:p>
          <a:p>
            <a:endParaRPr lang="en-GB" sz="1400" dirty="0">
              <a:latin typeface="Rockwell" pitchFamily="18" charset="0"/>
            </a:endParaRPr>
          </a:p>
          <a:p>
            <a:r>
              <a:rPr lang="en-GB" sz="1400" dirty="0">
                <a:latin typeface="Rockwell" pitchFamily="18" charset="0"/>
              </a:rPr>
              <a:t>Models </a:t>
            </a:r>
            <a:r>
              <a:rPr lang="en-GB" sz="1400" dirty="0" smtClean="0">
                <a:latin typeface="Rockwell" pitchFamily="18" charset="0"/>
              </a:rPr>
              <a:t>used</a:t>
            </a:r>
            <a:r>
              <a:rPr lang="en-GB" sz="1400" dirty="0" smtClean="0">
                <a:latin typeface="Rockwell" pitchFamily="18" charset="0"/>
              </a:rPr>
              <a:t> </a:t>
            </a:r>
            <a:r>
              <a:rPr lang="en-GB" sz="1400" dirty="0" smtClean="0">
                <a:latin typeface="Rockwell" pitchFamily="18" charset="0"/>
              </a:rPr>
              <a:t>: </a:t>
            </a:r>
            <a:endParaRPr lang="en-GB" sz="1400" dirty="0">
              <a:latin typeface="Rockwell" pitchFamily="18" charset="0"/>
            </a:endParaRPr>
          </a:p>
          <a:p>
            <a:endParaRPr lang="en-GB" sz="1400" dirty="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Linear Regression</a:t>
            </a:r>
            <a:r>
              <a:rPr lang="en-US" sz="1400" dirty="0" smtClean="0">
                <a:latin typeface="Rockwell" pitchFamily="18" charset="0"/>
              </a:rPr>
              <a:t>: Linear regression is a foundational technique in regression analysis, ideal for predicting continuous numerical outcomes. It models the relationship between input features and the target variable, making it suitable for predicting sales amounts or other continuous variables in customer behavior </a:t>
            </a:r>
            <a:r>
              <a:rPr lang="en-US" sz="1400" dirty="0" smtClean="0">
                <a:latin typeface="Rockwell" pitchFamily="18" charset="0"/>
              </a:rPr>
              <a:t>analysis</a:t>
            </a:r>
            <a:r>
              <a:rPr lang="en-US" sz="1400" dirty="0" smtClean="0">
                <a:latin typeface="Rockwell" pitchFamily="18" charset="0"/>
              </a:rPr>
              <a:t>.</a:t>
            </a:r>
            <a:endParaRPr lang="en-US" sz="1400" dirty="0">
              <a:latin typeface="Rockwell" pitchFamily="18" charset="0"/>
            </a:endParaRPr>
          </a:p>
          <a:p>
            <a:pPr marL="285750" indent="-285750">
              <a:buFont typeface="Arial" panose="020B0604020202020204" pitchFamily="34" charset="0"/>
              <a:buChar char="•"/>
            </a:pPr>
            <a:endParaRPr lang="en-GB" sz="1400" dirty="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Random Forest Regression</a:t>
            </a:r>
            <a:r>
              <a:rPr lang="en-US" sz="1400" dirty="0" smtClean="0">
                <a:latin typeface="Rockwell" pitchFamily="18" charset="0"/>
              </a:rPr>
              <a:t>: Random Forest Regression is an ensemble learning technique that uses multiple decision trees to make predictions. It's effective for capturing complex relationships and handling non-</a:t>
            </a:r>
            <a:r>
              <a:rPr lang="en-US" sz="1400" dirty="0" err="1" smtClean="0">
                <a:latin typeface="Rockwell" pitchFamily="18" charset="0"/>
              </a:rPr>
              <a:t>linearities</a:t>
            </a:r>
            <a:r>
              <a:rPr lang="en-US" sz="1400" dirty="0" smtClean="0">
                <a:latin typeface="Rockwell" pitchFamily="18" charset="0"/>
              </a:rPr>
              <a:t> in the data, making it valuable for sales prediction where multiple factors influence purchasing </a:t>
            </a:r>
            <a:r>
              <a:rPr lang="en-US" sz="1400" dirty="0" smtClean="0">
                <a:latin typeface="Rockwell" pitchFamily="18" charset="0"/>
              </a:rPr>
              <a:t>decisions</a:t>
            </a:r>
            <a:r>
              <a:rPr lang="en-US" sz="1400" dirty="0" smtClean="0">
                <a:latin typeface="Rockwell" pitchFamily="18" charset="0"/>
              </a:rPr>
              <a:t>.</a:t>
            </a:r>
            <a:endParaRPr lang="en-US" sz="1400" dirty="0">
              <a:latin typeface="Rockwell" pitchFamily="18" charset="0"/>
            </a:endParaRPr>
          </a:p>
          <a:p>
            <a:pPr marL="285750" indent="-285750">
              <a:buFont typeface="Arial" panose="020B0604020202020204" pitchFamily="34" charset="0"/>
              <a:buChar char="•"/>
            </a:pPr>
            <a:endParaRPr lang="en-GB" sz="1400" dirty="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Decision Tree Regression</a:t>
            </a:r>
            <a:r>
              <a:rPr lang="en-US" sz="1400" dirty="0" smtClean="0">
                <a:latin typeface="Rockwell" pitchFamily="18" charset="0"/>
              </a:rPr>
              <a:t>: Decision tree regression involves constructing a tree-like model that splits data into branches based on feature values, leading to predicted outcomes at the leaves. It's beneficial for capturing non-linear relationships and interactions in sales prediction scenarios.</a:t>
            </a:r>
            <a:endParaRPr lang="en-US" sz="1400" dirty="0">
              <a:latin typeface="Rockwell" pitchFamily="18" charset="0"/>
            </a:endParaRPr>
          </a:p>
          <a:p>
            <a:pPr marL="285750" indent="-285750">
              <a:buFont typeface="Arial" panose="020B0604020202020204" pitchFamily="34" charset="0"/>
              <a:buChar char="•"/>
            </a:pPr>
            <a:endParaRPr lang="en-GB" sz="1400" dirty="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KNN Regression</a:t>
            </a:r>
            <a:r>
              <a:rPr lang="en-US" sz="1400" dirty="0" smtClean="0">
                <a:latin typeface="Rockwell" pitchFamily="18" charset="0"/>
              </a:rPr>
              <a:t>: K-Nearest Neighbors Regression is an algorithm that predicts the target variable by averaging the values of its k nearest neighbors. It's useful for sales prediction by considering similar customer behaviors to make accurate predictions about sales amounts or patterns.</a:t>
            </a:r>
            <a:endParaRPr lang="en-GB" sz="1400" dirty="0">
              <a:latin typeface="Rockwell" pitchFamily="18" charset="0"/>
            </a:endParaRPr>
          </a:p>
        </p:txBody>
      </p:sp>
    </p:spTree>
    <p:extLst>
      <p:ext uri="{BB962C8B-B14F-4D97-AF65-F5344CB8AC3E}">
        <p14:creationId xmlns:p14="http://schemas.microsoft.com/office/powerpoint/2010/main" xmlns="" val="433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xmlns="" id="{ED92418E-568B-413B-3449-79D21909E8EA}"/>
              </a:ext>
            </a:extLst>
          </p:cNvPr>
          <p:cNvSpPr txBox="1"/>
          <p:nvPr/>
        </p:nvSpPr>
        <p:spPr>
          <a:xfrm>
            <a:off x="933931" y="1992703"/>
            <a:ext cx="4705465"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Without </a:t>
            </a:r>
            <a:r>
              <a:rPr lang="en-GB" sz="2400" dirty="0" smtClean="0">
                <a:solidFill>
                  <a:srgbClr val="1C1A55"/>
                </a:solidFill>
                <a:latin typeface="Rockwell" panose="02060603020205020403" pitchFamily="18" charset="0"/>
              </a:rPr>
              <a:t>Transformation</a:t>
            </a:r>
            <a:r>
              <a:rPr lang="en-GB" sz="2400" dirty="0" smtClean="0">
                <a:solidFill>
                  <a:srgbClr val="1C1A55"/>
                </a:solidFill>
                <a:latin typeface="Rockwell" panose="02060603020205020403" pitchFamily="18" charset="0"/>
              </a:rPr>
              <a:t> </a:t>
            </a:r>
            <a:r>
              <a:rPr lang="en-GB" sz="2400" dirty="0">
                <a:solidFill>
                  <a:srgbClr val="1C1A55"/>
                </a:solidFill>
                <a:latin typeface="Rockwell" panose="02060603020205020403" pitchFamily="18" charset="0"/>
              </a:rPr>
              <a:t>(</a:t>
            </a:r>
            <a:r>
              <a:rPr lang="en-GB" sz="2400" dirty="0" smtClean="0">
                <a:solidFill>
                  <a:srgbClr val="1C1A55"/>
                </a:solidFill>
                <a:latin typeface="Rockwell" panose="02060603020205020403" pitchFamily="18" charset="0"/>
              </a:rPr>
              <a:t>SRT)</a:t>
            </a:r>
            <a:endParaRPr lang="en-GB" sz="2400" dirty="0">
              <a:solidFill>
                <a:srgbClr val="1C1A55"/>
              </a:solidFill>
              <a:latin typeface="Rockwell" panose="02060603020205020403" pitchFamily="18" charset="0"/>
            </a:endParaRPr>
          </a:p>
        </p:txBody>
      </p:sp>
      <p:sp>
        <p:nvSpPr>
          <p:cNvPr id="7" name="TextBox 6">
            <a:extLst>
              <a:ext uri="{FF2B5EF4-FFF2-40B4-BE49-F238E27FC236}">
                <a16:creationId xmlns:a16="http://schemas.microsoft.com/office/drawing/2014/main" xmlns="" id="{F2B41E8E-6A9A-B969-D7E7-586307CAA565}"/>
              </a:ext>
            </a:extLst>
          </p:cNvPr>
          <p:cNvSpPr txBox="1"/>
          <p:nvPr/>
        </p:nvSpPr>
        <p:spPr>
          <a:xfrm>
            <a:off x="6721962" y="1992702"/>
            <a:ext cx="4536107" cy="461665"/>
          </a:xfrm>
          <a:prstGeom prst="rect">
            <a:avLst/>
          </a:prstGeom>
          <a:noFill/>
        </p:spPr>
        <p:txBody>
          <a:bodyPr wrap="square" rtlCol="0">
            <a:spAutoFit/>
          </a:bodyPr>
          <a:lstStyle/>
          <a:p>
            <a:r>
              <a:rPr lang="en-GB" sz="2400" dirty="0" smtClean="0">
                <a:solidFill>
                  <a:srgbClr val="1C1A55"/>
                </a:solidFill>
                <a:latin typeface="Rockwell" panose="02060603020205020403" pitchFamily="18" charset="0"/>
              </a:rPr>
              <a:t>With </a:t>
            </a:r>
            <a:r>
              <a:rPr lang="en-GB" sz="2400" dirty="0" smtClean="0">
                <a:solidFill>
                  <a:srgbClr val="1C1A55"/>
                </a:solidFill>
                <a:latin typeface="Rockwell" panose="02060603020205020403" pitchFamily="18" charset="0"/>
              </a:rPr>
              <a:t>Transformation (SRT)</a:t>
            </a:r>
            <a:endParaRPr lang="en-GB" sz="2400" dirty="0">
              <a:solidFill>
                <a:srgbClr val="1C1A55"/>
              </a:solidFill>
              <a:latin typeface="Rockwell" panose="02060603020205020403" pitchFamily="18" charset="0"/>
            </a:endParaRPr>
          </a:p>
        </p:txBody>
      </p:sp>
      <p:graphicFrame>
        <p:nvGraphicFramePr>
          <p:cNvPr id="8" name="Table 7">
            <a:extLst>
              <a:ext uri="{FF2B5EF4-FFF2-40B4-BE49-F238E27FC236}">
                <a16:creationId xmlns:a16="http://schemas.microsoft.com/office/drawing/2014/main" xmlns="" id="{DCE1FD55-D734-0B9F-D7BF-1D976F11A6C8}"/>
              </a:ext>
            </a:extLst>
          </p:cNvPr>
          <p:cNvGraphicFramePr>
            <a:graphicFrameLocks noGrp="1"/>
          </p:cNvGraphicFramePr>
          <p:nvPr>
            <p:extLst>
              <p:ext uri="{D42A27DB-BD31-4B8C-83A1-F6EECF244321}">
                <p14:modId xmlns:p14="http://schemas.microsoft.com/office/powerpoint/2010/main" xmlns="" val="3744410198"/>
              </p:ext>
            </p:extLst>
          </p:nvPr>
        </p:nvGraphicFramePr>
        <p:xfrm>
          <a:off x="286956" y="3043776"/>
          <a:ext cx="5535873" cy="2148840"/>
        </p:xfrm>
        <a:graphic>
          <a:graphicData uri="http://schemas.openxmlformats.org/drawingml/2006/table">
            <a:tbl>
              <a:tblPr firstRow="1" bandRow="1">
                <a:tableStyleId>{5C22544A-7EE6-4342-B048-85BDC9FD1C3A}</a:tableStyleId>
              </a:tblPr>
              <a:tblGrid>
                <a:gridCol w="790839">
                  <a:extLst>
                    <a:ext uri="{9D8B030D-6E8A-4147-A177-3AD203B41FA5}">
                      <a16:colId xmlns:a16="http://schemas.microsoft.com/office/drawing/2014/main" xmlns="" val="1316041839"/>
                    </a:ext>
                  </a:extLst>
                </a:gridCol>
                <a:gridCol w="790839">
                  <a:extLst>
                    <a:ext uri="{9D8B030D-6E8A-4147-A177-3AD203B41FA5}">
                      <a16:colId xmlns:a16="http://schemas.microsoft.com/office/drawing/2014/main" xmlns="" val="3958496144"/>
                    </a:ext>
                  </a:extLst>
                </a:gridCol>
                <a:gridCol w="790839">
                  <a:extLst>
                    <a:ext uri="{9D8B030D-6E8A-4147-A177-3AD203B41FA5}">
                      <a16:colId xmlns:a16="http://schemas.microsoft.com/office/drawing/2014/main" xmlns="" val="2613615629"/>
                    </a:ext>
                  </a:extLst>
                </a:gridCol>
                <a:gridCol w="790839"/>
                <a:gridCol w="790839"/>
                <a:gridCol w="790839">
                  <a:extLst>
                    <a:ext uri="{9D8B030D-6E8A-4147-A177-3AD203B41FA5}">
                      <a16:colId xmlns:a16="http://schemas.microsoft.com/office/drawing/2014/main" xmlns="" val="2991481751"/>
                    </a:ext>
                  </a:extLst>
                </a:gridCol>
                <a:gridCol w="790839">
                  <a:extLst>
                    <a:ext uri="{9D8B030D-6E8A-4147-A177-3AD203B41FA5}">
                      <a16:colId xmlns:a16="http://schemas.microsoft.com/office/drawing/2014/main" xmlns=""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smtClean="0">
                          <a:latin typeface="Rockwell" panose="02060603020205020403" pitchFamily="18" charset="0"/>
                        </a:rPr>
                        <a:t>MAPE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MAE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MSE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RMSE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R2</a:t>
                      </a:r>
                      <a:endParaRPr lang="en-GB" sz="1400" dirty="0">
                        <a:latin typeface="Rockwell" panose="02060603020205020403" pitchFamily="18" charset="0"/>
                      </a:endParaRPr>
                    </a:p>
                  </a:txBody>
                  <a:tcPr/>
                </a:tc>
                <a:tc>
                  <a:txBody>
                    <a:bodyPr/>
                    <a:lstStyle/>
                    <a:p>
                      <a:pPr algn="ctr"/>
                      <a:r>
                        <a:rPr lang="en-GB" sz="1400" baseline="0" dirty="0" smtClean="0">
                          <a:latin typeface="Rockwell" panose="02060603020205020403" pitchFamily="18" charset="0"/>
                        </a:rPr>
                        <a:t>AD.R2</a:t>
                      </a:r>
                      <a:endParaRPr lang="en-GB" sz="1400" dirty="0">
                        <a:latin typeface="Rockwell" panose="02060603020205020403" pitchFamily="18" charset="0"/>
                      </a:endParaRPr>
                    </a:p>
                  </a:txBody>
                  <a:tcPr/>
                </a:tc>
                <a:extLst>
                  <a:ext uri="{0D108BD9-81ED-4DB2-BD59-A6C34878D82A}">
                    <a16:rowId xmlns:a16="http://schemas.microsoft.com/office/drawing/2014/main" xmlns="" val="3353894938"/>
                  </a:ext>
                </a:extLst>
              </a:tr>
              <a:tr h="370840">
                <a:tc>
                  <a:txBody>
                    <a:bodyPr/>
                    <a:lstStyle/>
                    <a:p>
                      <a:pPr algn="ctr"/>
                      <a:r>
                        <a:rPr lang="en-GB" sz="1400" dirty="0" smtClean="0">
                          <a:latin typeface="Rockwell" panose="02060603020205020403" pitchFamily="18" charset="0"/>
                        </a:rPr>
                        <a:t>Linear</a:t>
                      </a:r>
                      <a:r>
                        <a:rPr lang="en-GB" sz="1400" baseline="0" dirty="0" smtClean="0">
                          <a:latin typeface="Rockwell" panose="02060603020205020403" pitchFamily="18" charset="0"/>
                        </a:rPr>
                        <a:t> </a:t>
                      </a:r>
                      <a:r>
                        <a:rPr lang="en-GB" sz="1400" baseline="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r>
                        <a:rPr lang="en-IN" sz="1400" dirty="0" smtClean="0">
                          <a:latin typeface="Rockwell" pitchFamily="18" charset="0"/>
                        </a:rPr>
                        <a:t>0.94</a:t>
                      </a:r>
                      <a:endParaRPr lang="en-US" sz="1400" dirty="0">
                        <a:latin typeface="Rockwell" pitchFamily="18" charset="0"/>
                      </a:endParaRPr>
                    </a:p>
                  </a:txBody>
                  <a:tcPr/>
                </a:tc>
                <a:tc>
                  <a:txBody>
                    <a:bodyPr/>
                    <a:lstStyle/>
                    <a:p>
                      <a:r>
                        <a:rPr lang="en-IN" sz="1400" dirty="0" smtClean="0">
                          <a:latin typeface="Rockwell" pitchFamily="18" charset="0"/>
                        </a:rPr>
                        <a:t>8.82</a:t>
                      </a:r>
                      <a:endParaRPr lang="en-US" sz="1400" dirty="0">
                        <a:latin typeface="Rockwell" pitchFamily="18" charset="0"/>
                      </a:endParaRPr>
                    </a:p>
                  </a:txBody>
                  <a:tcPr/>
                </a:tc>
                <a:tc>
                  <a:txBody>
                    <a:bodyPr/>
                    <a:lstStyle/>
                    <a:p>
                      <a:r>
                        <a:rPr lang="en-IN" sz="1400" dirty="0" smtClean="0">
                          <a:latin typeface="Rockwell" pitchFamily="18" charset="0"/>
                        </a:rPr>
                        <a:t>123.8</a:t>
                      </a:r>
                      <a:endParaRPr lang="en-US" sz="1400" dirty="0">
                        <a:latin typeface="Rockwell" pitchFamily="18" charset="0"/>
                      </a:endParaRPr>
                    </a:p>
                  </a:txBody>
                  <a:tcPr/>
                </a:tc>
                <a:tc>
                  <a:txBody>
                    <a:bodyPr/>
                    <a:lstStyle/>
                    <a:p>
                      <a:r>
                        <a:rPr lang="en-IN" sz="1400" dirty="0" smtClean="0">
                          <a:latin typeface="Rockwell" pitchFamily="18" charset="0"/>
                        </a:rPr>
                        <a:t>11.13</a:t>
                      </a:r>
                      <a:endParaRPr lang="en-US" sz="1400" dirty="0">
                        <a:latin typeface="Rockwell" pitchFamily="18" charset="0"/>
                      </a:endParaRPr>
                    </a:p>
                  </a:txBody>
                  <a:tcPr/>
                </a:tc>
                <a:tc>
                  <a:txBody>
                    <a:bodyPr/>
                    <a:lstStyle/>
                    <a:p>
                      <a:r>
                        <a:rPr lang="en-IN" sz="1400" dirty="0" smtClean="0">
                          <a:latin typeface="Rockwell" pitchFamily="18" charset="0"/>
                        </a:rPr>
                        <a:t>0.44</a:t>
                      </a:r>
                      <a:endParaRPr lang="en-US" sz="1400" dirty="0">
                        <a:latin typeface="Rockwell" pitchFamily="18" charset="0"/>
                      </a:endParaRPr>
                    </a:p>
                  </a:txBody>
                  <a:tcPr/>
                </a:tc>
                <a:tc>
                  <a:txBody>
                    <a:bodyPr/>
                    <a:lstStyle/>
                    <a:p>
                      <a:r>
                        <a:rPr lang="en-IN" sz="1400" dirty="0" smtClean="0">
                          <a:latin typeface="Rockwell" pitchFamily="18" charset="0"/>
                        </a:rPr>
                        <a:t>0.44</a:t>
                      </a:r>
                      <a:endParaRPr lang="en-US" sz="1400" dirty="0">
                        <a:latin typeface="Rockwell" pitchFamily="18" charset="0"/>
                      </a:endParaRPr>
                    </a:p>
                  </a:txBody>
                  <a:tcPr/>
                </a:tc>
                <a:extLst>
                  <a:ext uri="{0D108BD9-81ED-4DB2-BD59-A6C34878D82A}">
                    <a16:rowId xmlns:a16="http://schemas.microsoft.com/office/drawing/2014/main" xmlns="" val="1361183076"/>
                  </a:ext>
                </a:extLst>
              </a:tr>
              <a:tr h="370840">
                <a:tc>
                  <a:txBody>
                    <a:bodyPr/>
                    <a:lstStyle/>
                    <a:p>
                      <a:pPr algn="ctr"/>
                      <a:r>
                        <a:rPr lang="en-GB" sz="1400" dirty="0" smtClean="0">
                          <a:latin typeface="Rockwell" panose="02060603020205020403" pitchFamily="18" charset="0"/>
                        </a:rPr>
                        <a:t>RF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r>
                        <a:rPr lang="en-IN" sz="1400" dirty="0" smtClean="0">
                          <a:latin typeface="Rockwell" pitchFamily="18" charset="0"/>
                        </a:rPr>
                        <a:t>0.68</a:t>
                      </a:r>
                      <a:endParaRPr lang="en-US" sz="1400" dirty="0">
                        <a:latin typeface="Rockwell" pitchFamily="18" charset="0"/>
                      </a:endParaRPr>
                    </a:p>
                  </a:txBody>
                  <a:tcPr/>
                </a:tc>
                <a:tc>
                  <a:txBody>
                    <a:bodyPr/>
                    <a:lstStyle/>
                    <a:p>
                      <a:r>
                        <a:rPr lang="en-IN" sz="1400" dirty="0" smtClean="0">
                          <a:latin typeface="Rockwell" pitchFamily="18" charset="0"/>
                        </a:rPr>
                        <a:t>7.66</a:t>
                      </a:r>
                      <a:endParaRPr lang="en-US" sz="1400" dirty="0">
                        <a:latin typeface="Rockwell" pitchFamily="18" charset="0"/>
                      </a:endParaRPr>
                    </a:p>
                  </a:txBody>
                  <a:tcPr/>
                </a:tc>
                <a:tc>
                  <a:txBody>
                    <a:bodyPr/>
                    <a:lstStyle/>
                    <a:p>
                      <a:r>
                        <a:rPr lang="en-IN" sz="1400" dirty="0" smtClean="0">
                          <a:latin typeface="Rockwell" pitchFamily="18" charset="0"/>
                        </a:rPr>
                        <a:t>108.2</a:t>
                      </a:r>
                      <a:endParaRPr lang="en-US" sz="1400" dirty="0">
                        <a:latin typeface="Rockwell" pitchFamily="18" charset="0"/>
                      </a:endParaRPr>
                    </a:p>
                  </a:txBody>
                  <a:tcPr/>
                </a:tc>
                <a:tc>
                  <a:txBody>
                    <a:bodyPr/>
                    <a:lstStyle/>
                    <a:p>
                      <a:r>
                        <a:rPr lang="en-IN" sz="1400" dirty="0" smtClean="0">
                          <a:latin typeface="Rockwell" pitchFamily="18" charset="0"/>
                        </a:rPr>
                        <a:t>10.40</a:t>
                      </a:r>
                      <a:endParaRPr lang="en-US" sz="1400" dirty="0">
                        <a:latin typeface="Rockwell" pitchFamily="18" charset="0"/>
                      </a:endParaRPr>
                    </a:p>
                  </a:txBody>
                  <a:tcPr/>
                </a:tc>
                <a:tc>
                  <a:txBody>
                    <a:bodyPr/>
                    <a:lstStyle/>
                    <a:p>
                      <a:r>
                        <a:rPr lang="en-IN" sz="1400" dirty="0" smtClean="0">
                          <a:latin typeface="Rockwell" pitchFamily="18" charset="0"/>
                        </a:rPr>
                        <a:t>0.51</a:t>
                      </a:r>
                      <a:endParaRPr lang="en-US" sz="1400" dirty="0">
                        <a:latin typeface="Rockwell" pitchFamily="18" charset="0"/>
                      </a:endParaRPr>
                    </a:p>
                  </a:txBody>
                  <a:tcPr/>
                </a:tc>
                <a:tc>
                  <a:txBody>
                    <a:bodyPr/>
                    <a:lstStyle/>
                    <a:p>
                      <a:endParaRPr lang="en-US" sz="1400">
                        <a:latin typeface="Rockwell" pitchFamily="18" charset="0"/>
                      </a:endParaRPr>
                    </a:p>
                  </a:txBody>
                  <a:tcPr/>
                </a:tc>
                <a:extLst>
                  <a:ext uri="{0D108BD9-81ED-4DB2-BD59-A6C34878D82A}">
                    <a16:rowId xmlns:a16="http://schemas.microsoft.com/office/drawing/2014/main" xmlns="" val="3506250205"/>
                  </a:ext>
                </a:extLst>
              </a:tr>
              <a:tr h="496984">
                <a:tc>
                  <a:txBody>
                    <a:bodyPr/>
                    <a:lstStyle/>
                    <a:p>
                      <a:pPr algn="ctr"/>
                      <a:r>
                        <a:rPr lang="en-GB" sz="1400" dirty="0" smtClean="0">
                          <a:latin typeface="Rockwell" panose="02060603020205020403" pitchFamily="18" charset="0"/>
                        </a:rPr>
                        <a:t>KNN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r>
                        <a:rPr lang="en-IN" sz="1400" dirty="0" smtClean="0">
                          <a:latin typeface="Rockwell" pitchFamily="18" charset="0"/>
                        </a:rPr>
                        <a:t>0.75</a:t>
                      </a:r>
                      <a:endParaRPr lang="en-US" sz="1400" dirty="0">
                        <a:latin typeface="Rockwell" pitchFamily="18" charset="0"/>
                      </a:endParaRPr>
                    </a:p>
                  </a:txBody>
                  <a:tcPr/>
                </a:tc>
                <a:tc>
                  <a:txBody>
                    <a:bodyPr/>
                    <a:lstStyle/>
                    <a:p>
                      <a:r>
                        <a:rPr lang="en-IN" sz="1400" dirty="0" smtClean="0">
                          <a:latin typeface="Rockwell" pitchFamily="18" charset="0"/>
                        </a:rPr>
                        <a:t>8.27</a:t>
                      </a:r>
                      <a:endParaRPr lang="en-US" sz="1400" dirty="0">
                        <a:latin typeface="Rockwell" pitchFamily="18" charset="0"/>
                      </a:endParaRPr>
                    </a:p>
                  </a:txBody>
                  <a:tcPr/>
                </a:tc>
                <a:tc>
                  <a:txBody>
                    <a:bodyPr/>
                    <a:lstStyle/>
                    <a:p>
                      <a:r>
                        <a:rPr lang="en-IN" sz="1400" dirty="0" smtClean="0">
                          <a:latin typeface="Rockwell" pitchFamily="18" charset="0"/>
                        </a:rPr>
                        <a:t>130.2</a:t>
                      </a:r>
                      <a:endParaRPr lang="en-US" sz="1400" dirty="0">
                        <a:latin typeface="Rockwell" pitchFamily="18" charset="0"/>
                      </a:endParaRPr>
                    </a:p>
                  </a:txBody>
                  <a:tcPr/>
                </a:tc>
                <a:tc>
                  <a:txBody>
                    <a:bodyPr/>
                    <a:lstStyle/>
                    <a:p>
                      <a:r>
                        <a:rPr lang="en-IN" sz="1400" dirty="0" smtClean="0">
                          <a:latin typeface="Rockwell" pitchFamily="18" charset="0"/>
                        </a:rPr>
                        <a:t>11.41</a:t>
                      </a:r>
                      <a:endParaRPr lang="en-US" sz="1400" dirty="0">
                        <a:latin typeface="Rockwell" pitchFamily="18" charset="0"/>
                      </a:endParaRPr>
                    </a:p>
                  </a:txBody>
                  <a:tcPr/>
                </a:tc>
                <a:tc>
                  <a:txBody>
                    <a:bodyPr/>
                    <a:lstStyle/>
                    <a:p>
                      <a:r>
                        <a:rPr lang="en-IN" sz="1400" dirty="0" smtClean="0">
                          <a:latin typeface="Rockwell" pitchFamily="18" charset="0"/>
                        </a:rPr>
                        <a:t>0.41</a:t>
                      </a:r>
                      <a:endParaRPr lang="en-US" sz="1400" dirty="0">
                        <a:latin typeface="Rockwell" pitchFamily="18" charset="0"/>
                      </a:endParaRPr>
                    </a:p>
                  </a:txBody>
                  <a:tcPr/>
                </a:tc>
                <a:tc>
                  <a:txBody>
                    <a:bodyPr/>
                    <a:lstStyle/>
                    <a:p>
                      <a:endParaRPr lang="en-US" sz="1400">
                        <a:latin typeface="Rockwell" pitchFamily="18" charset="0"/>
                      </a:endParaRPr>
                    </a:p>
                  </a:txBody>
                  <a:tcPr/>
                </a:tc>
                <a:extLst>
                  <a:ext uri="{0D108BD9-81ED-4DB2-BD59-A6C34878D82A}">
                    <a16:rowId xmlns:a16="http://schemas.microsoft.com/office/drawing/2014/main" xmlns="" val="3479655580"/>
                  </a:ext>
                </a:extLst>
              </a:tr>
              <a:tr h="370840">
                <a:tc>
                  <a:txBody>
                    <a:bodyPr/>
                    <a:lstStyle/>
                    <a:p>
                      <a:pPr algn="ctr"/>
                      <a:r>
                        <a:rPr lang="en-GB" sz="1400" dirty="0" smtClean="0">
                          <a:latin typeface="Rockwell" panose="02060603020205020403" pitchFamily="18" charset="0"/>
                        </a:rPr>
                        <a:t>DT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r>
                        <a:rPr lang="en-IN" sz="1400" dirty="0" smtClean="0">
                          <a:latin typeface="Rockwell" pitchFamily="18" charset="0"/>
                        </a:rPr>
                        <a:t>0.79</a:t>
                      </a:r>
                      <a:endParaRPr lang="en-US" sz="1400" dirty="0">
                        <a:latin typeface="Rockwell" pitchFamily="18" charset="0"/>
                      </a:endParaRPr>
                    </a:p>
                  </a:txBody>
                  <a:tcPr/>
                </a:tc>
                <a:tc>
                  <a:txBody>
                    <a:bodyPr/>
                    <a:lstStyle/>
                    <a:p>
                      <a:r>
                        <a:rPr lang="en-IN" sz="1400" dirty="0" smtClean="0">
                          <a:latin typeface="Rockwell" pitchFamily="18" charset="0"/>
                        </a:rPr>
                        <a:t>9.86</a:t>
                      </a:r>
                      <a:endParaRPr lang="en-US" sz="1400" dirty="0">
                        <a:latin typeface="Rockwell" pitchFamily="18" charset="0"/>
                      </a:endParaRPr>
                    </a:p>
                  </a:txBody>
                  <a:tcPr/>
                </a:tc>
                <a:tc>
                  <a:txBody>
                    <a:bodyPr/>
                    <a:lstStyle/>
                    <a:p>
                      <a:r>
                        <a:rPr lang="en-IN" sz="1400" dirty="0" smtClean="0">
                          <a:latin typeface="Rockwell" pitchFamily="18" charset="0"/>
                        </a:rPr>
                        <a:t>209.2</a:t>
                      </a:r>
                      <a:endParaRPr lang="en-US" sz="1400" dirty="0">
                        <a:latin typeface="Rockwell" pitchFamily="18" charset="0"/>
                      </a:endParaRPr>
                    </a:p>
                  </a:txBody>
                  <a:tcPr/>
                </a:tc>
                <a:tc>
                  <a:txBody>
                    <a:bodyPr/>
                    <a:lstStyle/>
                    <a:p>
                      <a:r>
                        <a:rPr lang="en-IN" sz="1400" dirty="0" smtClean="0">
                          <a:latin typeface="Rockwell" pitchFamily="18" charset="0"/>
                        </a:rPr>
                        <a:t>14.46</a:t>
                      </a:r>
                      <a:endParaRPr lang="en-US" sz="1400" dirty="0">
                        <a:latin typeface="Rockwell" pitchFamily="18" charset="0"/>
                      </a:endParaRPr>
                    </a:p>
                  </a:txBody>
                  <a:tcPr/>
                </a:tc>
                <a:tc>
                  <a:txBody>
                    <a:bodyPr/>
                    <a:lstStyle/>
                    <a:p>
                      <a:r>
                        <a:rPr lang="en-IN" sz="1400" dirty="0" smtClean="0">
                          <a:latin typeface="Rockwell" pitchFamily="18" charset="0"/>
                        </a:rPr>
                        <a:t>0.06</a:t>
                      </a:r>
                      <a:endParaRPr lang="en-US" sz="1400" dirty="0">
                        <a:latin typeface="Rockwell" pitchFamily="18" charset="0"/>
                      </a:endParaRPr>
                    </a:p>
                  </a:txBody>
                  <a:tcPr/>
                </a:tc>
                <a:tc>
                  <a:txBody>
                    <a:bodyPr/>
                    <a:lstStyle/>
                    <a:p>
                      <a:endParaRPr lang="en-US" sz="1400" dirty="0">
                        <a:latin typeface="Rockwell" pitchFamily="18" charset="0"/>
                      </a:endParaRPr>
                    </a:p>
                  </a:txBody>
                  <a:tcPr/>
                </a:tc>
                <a:extLst>
                  <a:ext uri="{0D108BD9-81ED-4DB2-BD59-A6C34878D82A}">
                    <a16:rowId xmlns:a16="http://schemas.microsoft.com/office/drawing/2014/main" xmlns="" val="1974892310"/>
                  </a:ext>
                </a:extLst>
              </a:tr>
            </a:tbl>
          </a:graphicData>
        </a:graphic>
      </p:graphicFrame>
      <p:cxnSp>
        <p:nvCxnSpPr>
          <p:cNvPr id="10" name="Straight Connector 9">
            <a:extLst>
              <a:ext uri="{FF2B5EF4-FFF2-40B4-BE49-F238E27FC236}">
                <a16:creationId xmlns:a16="http://schemas.microsoft.com/office/drawing/2014/main" xmlns=""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xmlns="" id="{BA993EEF-01C9-8914-A97B-2AB4E100C4E2}"/>
              </a:ext>
            </a:extLst>
          </p:cNvPr>
          <p:cNvGraphicFramePr>
            <a:graphicFrameLocks noGrp="1"/>
          </p:cNvGraphicFramePr>
          <p:nvPr>
            <p:extLst>
              <p:ext uri="{D42A27DB-BD31-4B8C-83A1-F6EECF244321}">
                <p14:modId xmlns:p14="http://schemas.microsoft.com/office/powerpoint/2010/main" xmlns="" val="1909567796"/>
              </p:ext>
            </p:extLst>
          </p:nvPr>
        </p:nvGraphicFramePr>
        <p:xfrm>
          <a:off x="6374294" y="3043776"/>
          <a:ext cx="5530749" cy="2148840"/>
        </p:xfrm>
        <a:graphic>
          <a:graphicData uri="http://schemas.openxmlformats.org/drawingml/2006/table">
            <a:tbl>
              <a:tblPr firstRow="1" bandRow="1">
                <a:tableStyleId>{5C22544A-7EE6-4342-B048-85BDC9FD1C3A}</a:tableStyleId>
              </a:tblPr>
              <a:tblGrid>
                <a:gridCol w="790107">
                  <a:extLst>
                    <a:ext uri="{9D8B030D-6E8A-4147-A177-3AD203B41FA5}">
                      <a16:colId xmlns:a16="http://schemas.microsoft.com/office/drawing/2014/main" xmlns="" val="1316041839"/>
                    </a:ext>
                  </a:extLst>
                </a:gridCol>
                <a:gridCol w="790107"/>
                <a:gridCol w="790107"/>
                <a:gridCol w="790107">
                  <a:extLst>
                    <a:ext uri="{9D8B030D-6E8A-4147-A177-3AD203B41FA5}">
                      <a16:colId xmlns:a16="http://schemas.microsoft.com/office/drawing/2014/main" xmlns="" val="3958496144"/>
                    </a:ext>
                  </a:extLst>
                </a:gridCol>
                <a:gridCol w="790107">
                  <a:extLst>
                    <a:ext uri="{9D8B030D-6E8A-4147-A177-3AD203B41FA5}">
                      <a16:colId xmlns:a16="http://schemas.microsoft.com/office/drawing/2014/main" xmlns="" val="2613615629"/>
                    </a:ext>
                  </a:extLst>
                </a:gridCol>
                <a:gridCol w="790107">
                  <a:extLst>
                    <a:ext uri="{9D8B030D-6E8A-4147-A177-3AD203B41FA5}">
                      <a16:colId xmlns:a16="http://schemas.microsoft.com/office/drawing/2014/main" xmlns="" val="2991481751"/>
                    </a:ext>
                  </a:extLst>
                </a:gridCol>
                <a:gridCol w="790107">
                  <a:extLst>
                    <a:ext uri="{9D8B030D-6E8A-4147-A177-3AD203B41FA5}">
                      <a16:colId xmlns:a16="http://schemas.microsoft.com/office/drawing/2014/main" xmlns=""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smtClean="0">
                          <a:latin typeface="Rockwell" panose="02060603020205020403" pitchFamily="18" charset="0"/>
                        </a:rPr>
                        <a:t>MAPE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MAE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MSE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RMSE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R2</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AD.R2</a:t>
                      </a:r>
                      <a:endParaRPr lang="en-GB" sz="1400" dirty="0">
                        <a:latin typeface="Rockwell" panose="02060603020205020403" pitchFamily="18" charset="0"/>
                      </a:endParaRPr>
                    </a:p>
                  </a:txBody>
                  <a:tcPr/>
                </a:tc>
                <a:extLst>
                  <a:ext uri="{0D108BD9-81ED-4DB2-BD59-A6C34878D82A}">
                    <a16:rowId xmlns:a16="http://schemas.microsoft.com/office/drawing/2014/main" xmlns="" val="3353894938"/>
                  </a:ext>
                </a:extLst>
              </a:tr>
              <a:tr h="370840">
                <a:tc>
                  <a:txBody>
                    <a:bodyPr/>
                    <a:lstStyle/>
                    <a:p>
                      <a:pPr algn="ctr"/>
                      <a:r>
                        <a:rPr lang="en-GB" sz="1400" dirty="0" smtClean="0">
                          <a:latin typeface="Rockwell" panose="02060603020205020403" pitchFamily="18" charset="0"/>
                        </a:rPr>
                        <a:t>Linear</a:t>
                      </a:r>
                      <a:r>
                        <a:rPr lang="en-GB" sz="1400" baseline="0" dirty="0" smtClean="0">
                          <a:latin typeface="Rockwell" panose="02060603020205020403" pitchFamily="18" charset="0"/>
                        </a:rPr>
                        <a:t> </a:t>
                      </a:r>
                      <a:r>
                        <a:rPr lang="en-GB" sz="1400" baseline="0" dirty="0" err="1" smtClean="0">
                          <a:latin typeface="Rockwell" panose="02060603020205020403" pitchFamily="18" charset="0"/>
                        </a:rPr>
                        <a:t>Reg</a:t>
                      </a:r>
                      <a:r>
                        <a:rPr lang="en-GB" sz="1400" dirty="0" smtClean="0">
                          <a:latin typeface="Rockwell" panose="02060603020205020403" pitchFamily="18" charset="0"/>
                        </a:rPr>
                        <a:t> </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0.28</a:t>
                      </a:r>
                      <a:endParaRPr lang="en-GB" sz="1400" dirty="0">
                        <a:latin typeface="Rockwell" pitchFamily="18" charset="0"/>
                      </a:endParaRPr>
                    </a:p>
                  </a:txBody>
                  <a:tcPr/>
                </a:tc>
                <a:tc>
                  <a:txBody>
                    <a:bodyPr/>
                    <a:lstStyle/>
                    <a:p>
                      <a:pPr algn="ctr"/>
                      <a:r>
                        <a:rPr lang="en-GB" sz="1400" dirty="0" smtClean="0">
                          <a:latin typeface="Rockwell" pitchFamily="18" charset="0"/>
                        </a:rPr>
                        <a:t>0.95</a:t>
                      </a:r>
                      <a:endParaRPr lang="en-GB" sz="1400" dirty="0">
                        <a:latin typeface="Rockwell" pitchFamily="18" charset="0"/>
                      </a:endParaRPr>
                    </a:p>
                  </a:txBody>
                  <a:tcPr/>
                </a:tc>
                <a:tc>
                  <a:txBody>
                    <a:bodyPr/>
                    <a:lstStyle/>
                    <a:p>
                      <a:r>
                        <a:rPr lang="en-IN" sz="1400" dirty="0" smtClean="0">
                          <a:latin typeface="Rockwell" pitchFamily="18" charset="0"/>
                        </a:rPr>
                        <a:t>1.50</a:t>
                      </a:r>
                      <a:endParaRPr lang="en-US" sz="1400" dirty="0">
                        <a:latin typeface="Rockwell" pitchFamily="18" charset="0"/>
                      </a:endParaRPr>
                    </a:p>
                  </a:txBody>
                  <a:tcPr/>
                </a:tc>
                <a:tc>
                  <a:txBody>
                    <a:bodyPr/>
                    <a:lstStyle/>
                    <a:p>
                      <a:r>
                        <a:rPr lang="en-IN" sz="1400" dirty="0" smtClean="0">
                          <a:latin typeface="Rockwell" pitchFamily="18" charset="0"/>
                        </a:rPr>
                        <a:t>1.22</a:t>
                      </a:r>
                      <a:endParaRPr lang="en-US" sz="1400" dirty="0">
                        <a:latin typeface="Rockwell" pitchFamily="18" charset="0"/>
                      </a:endParaRPr>
                    </a:p>
                  </a:txBody>
                  <a:tcPr/>
                </a:tc>
                <a:tc>
                  <a:txBody>
                    <a:bodyPr/>
                    <a:lstStyle/>
                    <a:p>
                      <a:r>
                        <a:rPr lang="en-IN" sz="1400" dirty="0" smtClean="0">
                          <a:latin typeface="Rockwell" pitchFamily="18" charset="0"/>
                        </a:rPr>
                        <a:t>0.43</a:t>
                      </a:r>
                      <a:endParaRPr lang="en-US" sz="1400" dirty="0">
                        <a:latin typeface="Rockwell" pitchFamily="18" charset="0"/>
                      </a:endParaRPr>
                    </a:p>
                  </a:txBody>
                  <a:tcPr/>
                </a:tc>
                <a:tc>
                  <a:txBody>
                    <a:bodyPr/>
                    <a:lstStyle/>
                    <a:p>
                      <a:r>
                        <a:rPr lang="en-IN" sz="1400" dirty="0" smtClean="0">
                          <a:latin typeface="Rockwell" pitchFamily="18" charset="0"/>
                        </a:rPr>
                        <a:t>0.42</a:t>
                      </a:r>
                      <a:endParaRPr lang="en-US" sz="1400" dirty="0">
                        <a:latin typeface="Rockwell" pitchFamily="18" charset="0"/>
                      </a:endParaRPr>
                    </a:p>
                  </a:txBody>
                  <a:tcPr/>
                </a:tc>
                <a:extLst>
                  <a:ext uri="{0D108BD9-81ED-4DB2-BD59-A6C34878D82A}">
                    <a16:rowId xmlns:a16="http://schemas.microsoft.com/office/drawing/2014/main" xmlns="" val="1361183076"/>
                  </a:ext>
                </a:extLst>
              </a:tr>
              <a:tr h="370840">
                <a:tc>
                  <a:txBody>
                    <a:bodyPr/>
                    <a:lstStyle/>
                    <a:p>
                      <a:pPr algn="ctr"/>
                      <a:r>
                        <a:rPr lang="en-GB" sz="1400" dirty="0" smtClean="0">
                          <a:latin typeface="Rockwell" panose="02060603020205020403" pitchFamily="18" charset="0"/>
                        </a:rPr>
                        <a:t>RF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0.22</a:t>
                      </a:r>
                      <a:endParaRPr lang="en-GB" sz="1400" dirty="0">
                        <a:latin typeface="Rockwell" pitchFamily="18" charset="0"/>
                      </a:endParaRPr>
                    </a:p>
                  </a:txBody>
                  <a:tcPr/>
                </a:tc>
                <a:tc>
                  <a:txBody>
                    <a:bodyPr/>
                    <a:lstStyle/>
                    <a:p>
                      <a:pPr algn="ctr"/>
                      <a:r>
                        <a:rPr lang="en-GB" sz="1400" dirty="0" smtClean="0">
                          <a:latin typeface="Rockwell" pitchFamily="18" charset="0"/>
                        </a:rPr>
                        <a:t>0.80</a:t>
                      </a:r>
                      <a:endParaRPr lang="en-GB" sz="1400" dirty="0">
                        <a:latin typeface="Rockwell" pitchFamily="18" charset="0"/>
                      </a:endParaRPr>
                    </a:p>
                  </a:txBody>
                  <a:tcPr/>
                </a:tc>
                <a:tc>
                  <a:txBody>
                    <a:bodyPr/>
                    <a:lstStyle/>
                    <a:p>
                      <a:r>
                        <a:rPr lang="en-IN" sz="1400" dirty="0" smtClean="0">
                          <a:latin typeface="Rockwell" pitchFamily="18" charset="0"/>
                        </a:rPr>
                        <a:t>1.21</a:t>
                      </a:r>
                      <a:endParaRPr lang="en-US" sz="1400" dirty="0">
                        <a:latin typeface="Rockwell" pitchFamily="18" charset="0"/>
                      </a:endParaRPr>
                    </a:p>
                  </a:txBody>
                  <a:tcPr/>
                </a:tc>
                <a:tc>
                  <a:txBody>
                    <a:bodyPr/>
                    <a:lstStyle/>
                    <a:p>
                      <a:r>
                        <a:rPr lang="en-IN" sz="1400" dirty="0" smtClean="0">
                          <a:latin typeface="Rockwell" pitchFamily="18" charset="0"/>
                        </a:rPr>
                        <a:t>1.10</a:t>
                      </a:r>
                      <a:endParaRPr lang="en-US" sz="1400" dirty="0">
                        <a:latin typeface="Rockwell" pitchFamily="18" charset="0"/>
                      </a:endParaRPr>
                    </a:p>
                  </a:txBody>
                  <a:tcPr/>
                </a:tc>
                <a:tc>
                  <a:txBody>
                    <a:bodyPr/>
                    <a:lstStyle/>
                    <a:p>
                      <a:r>
                        <a:rPr lang="en-IN" sz="1400" dirty="0" smtClean="0">
                          <a:latin typeface="Rockwell" pitchFamily="18" charset="0"/>
                        </a:rPr>
                        <a:t>0.54</a:t>
                      </a:r>
                      <a:endParaRPr lang="en-US" sz="1400" dirty="0">
                        <a:latin typeface="Rockwell" pitchFamily="18" charset="0"/>
                      </a:endParaRPr>
                    </a:p>
                  </a:txBody>
                  <a:tcPr/>
                </a:tc>
                <a:tc>
                  <a:txBody>
                    <a:bodyPr/>
                    <a:lstStyle/>
                    <a:p>
                      <a:endParaRPr lang="en-US" sz="1400">
                        <a:latin typeface="Rockwell" pitchFamily="18" charset="0"/>
                      </a:endParaRPr>
                    </a:p>
                  </a:txBody>
                  <a:tcPr/>
                </a:tc>
                <a:extLst>
                  <a:ext uri="{0D108BD9-81ED-4DB2-BD59-A6C34878D82A}">
                    <a16:rowId xmlns:a16="http://schemas.microsoft.com/office/drawing/2014/main" xmlns="" val="3506250205"/>
                  </a:ext>
                </a:extLst>
              </a:tr>
              <a:tr h="370840">
                <a:tc>
                  <a:txBody>
                    <a:bodyPr/>
                    <a:lstStyle/>
                    <a:p>
                      <a:pPr algn="ctr"/>
                      <a:r>
                        <a:rPr lang="en-GB" sz="1400" dirty="0" smtClean="0">
                          <a:latin typeface="Rockwell" panose="02060603020205020403" pitchFamily="18" charset="0"/>
                        </a:rPr>
                        <a:t>KNN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0.24</a:t>
                      </a:r>
                      <a:endParaRPr lang="en-GB" sz="1400" dirty="0">
                        <a:latin typeface="Rockwell" pitchFamily="18" charset="0"/>
                      </a:endParaRPr>
                    </a:p>
                  </a:txBody>
                  <a:tcPr/>
                </a:tc>
                <a:tc>
                  <a:txBody>
                    <a:bodyPr/>
                    <a:lstStyle/>
                    <a:p>
                      <a:pPr algn="ctr"/>
                      <a:r>
                        <a:rPr lang="en-GB" sz="1400" dirty="0" smtClean="0">
                          <a:latin typeface="Rockwell" pitchFamily="18" charset="0"/>
                        </a:rPr>
                        <a:t>0.86</a:t>
                      </a:r>
                      <a:endParaRPr lang="en-GB" sz="1400" dirty="0">
                        <a:latin typeface="Rockwell" pitchFamily="18" charset="0"/>
                      </a:endParaRPr>
                    </a:p>
                  </a:txBody>
                  <a:tcPr/>
                </a:tc>
                <a:tc>
                  <a:txBody>
                    <a:bodyPr/>
                    <a:lstStyle/>
                    <a:p>
                      <a:r>
                        <a:rPr lang="en-IN" sz="1400" dirty="0" smtClean="0">
                          <a:latin typeface="Rockwell" pitchFamily="18" charset="0"/>
                        </a:rPr>
                        <a:t>1.46</a:t>
                      </a:r>
                      <a:endParaRPr lang="en-US" sz="1400" dirty="0">
                        <a:latin typeface="Rockwell" pitchFamily="18" charset="0"/>
                      </a:endParaRPr>
                    </a:p>
                  </a:txBody>
                  <a:tcPr/>
                </a:tc>
                <a:tc>
                  <a:txBody>
                    <a:bodyPr/>
                    <a:lstStyle/>
                    <a:p>
                      <a:r>
                        <a:rPr lang="en-IN" sz="1400" dirty="0" smtClean="0">
                          <a:latin typeface="Rockwell" pitchFamily="18" charset="0"/>
                        </a:rPr>
                        <a:t>1.21</a:t>
                      </a:r>
                      <a:endParaRPr lang="en-US" sz="1400" dirty="0">
                        <a:latin typeface="Rockwell" pitchFamily="18" charset="0"/>
                      </a:endParaRPr>
                    </a:p>
                  </a:txBody>
                  <a:tcPr/>
                </a:tc>
                <a:tc>
                  <a:txBody>
                    <a:bodyPr/>
                    <a:lstStyle/>
                    <a:p>
                      <a:r>
                        <a:rPr lang="en-IN" sz="1400" dirty="0" smtClean="0">
                          <a:latin typeface="Rockwell" pitchFamily="18" charset="0"/>
                        </a:rPr>
                        <a:t>0.44</a:t>
                      </a:r>
                      <a:endParaRPr lang="en-US" sz="1400" dirty="0">
                        <a:latin typeface="Rockwell" pitchFamily="18" charset="0"/>
                      </a:endParaRPr>
                    </a:p>
                  </a:txBody>
                  <a:tcPr/>
                </a:tc>
                <a:tc>
                  <a:txBody>
                    <a:bodyPr/>
                    <a:lstStyle/>
                    <a:p>
                      <a:endParaRPr lang="en-US" sz="1400" dirty="0">
                        <a:latin typeface="Rockwell" pitchFamily="18" charset="0"/>
                      </a:endParaRPr>
                    </a:p>
                  </a:txBody>
                  <a:tcPr/>
                </a:tc>
                <a:extLst>
                  <a:ext uri="{0D108BD9-81ED-4DB2-BD59-A6C34878D82A}">
                    <a16:rowId xmlns:a16="http://schemas.microsoft.com/office/drawing/2014/main" xmlns="" val="3479655580"/>
                  </a:ext>
                </a:extLst>
              </a:tr>
              <a:tr h="370840">
                <a:tc>
                  <a:txBody>
                    <a:bodyPr/>
                    <a:lstStyle/>
                    <a:p>
                      <a:pPr algn="ctr"/>
                      <a:r>
                        <a:rPr lang="en-GB" sz="1400" dirty="0" smtClean="0">
                          <a:latin typeface="Rockwell" panose="02060603020205020403" pitchFamily="18" charset="0"/>
                        </a:rPr>
                        <a:t>DT </a:t>
                      </a:r>
                      <a:r>
                        <a:rPr lang="en-GB" sz="1400" dirty="0" err="1" smtClean="0">
                          <a:latin typeface="Rockwell" panose="02060603020205020403" pitchFamily="18" charset="0"/>
                        </a:rPr>
                        <a:t>Reg</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0.27</a:t>
                      </a:r>
                      <a:endParaRPr lang="en-GB" sz="1400" dirty="0">
                        <a:latin typeface="Rockwell" pitchFamily="18" charset="0"/>
                      </a:endParaRPr>
                    </a:p>
                  </a:txBody>
                  <a:tcPr/>
                </a:tc>
                <a:tc>
                  <a:txBody>
                    <a:bodyPr/>
                    <a:lstStyle/>
                    <a:p>
                      <a:pPr algn="ctr"/>
                      <a:r>
                        <a:rPr lang="en-GB" sz="1400" dirty="0" smtClean="0">
                          <a:latin typeface="Rockwell" pitchFamily="18" charset="0"/>
                        </a:rPr>
                        <a:t>1.03</a:t>
                      </a:r>
                      <a:endParaRPr lang="en-GB" sz="1400" dirty="0">
                        <a:latin typeface="Rockwell" pitchFamily="18" charset="0"/>
                      </a:endParaRPr>
                    </a:p>
                  </a:txBody>
                  <a:tcPr/>
                </a:tc>
                <a:tc>
                  <a:txBody>
                    <a:bodyPr/>
                    <a:lstStyle/>
                    <a:p>
                      <a:r>
                        <a:rPr lang="en-IN" sz="1400" dirty="0" smtClean="0">
                          <a:latin typeface="Rockwell" pitchFamily="18" charset="0"/>
                        </a:rPr>
                        <a:t>2.33</a:t>
                      </a:r>
                      <a:endParaRPr lang="en-US" sz="1400" dirty="0">
                        <a:latin typeface="Rockwell" pitchFamily="18" charset="0"/>
                      </a:endParaRPr>
                    </a:p>
                  </a:txBody>
                  <a:tcPr/>
                </a:tc>
                <a:tc>
                  <a:txBody>
                    <a:bodyPr/>
                    <a:lstStyle/>
                    <a:p>
                      <a:r>
                        <a:rPr lang="en-IN" sz="1400" dirty="0" smtClean="0">
                          <a:latin typeface="Rockwell" pitchFamily="18" charset="0"/>
                        </a:rPr>
                        <a:t>1.52</a:t>
                      </a:r>
                      <a:endParaRPr lang="en-US" sz="1400" dirty="0">
                        <a:latin typeface="Rockwell" pitchFamily="18" charset="0"/>
                      </a:endParaRPr>
                    </a:p>
                  </a:txBody>
                  <a:tcPr/>
                </a:tc>
                <a:tc>
                  <a:txBody>
                    <a:bodyPr/>
                    <a:lstStyle/>
                    <a:p>
                      <a:r>
                        <a:rPr lang="en-IN" sz="1400" dirty="0" smtClean="0">
                          <a:latin typeface="Rockwell" pitchFamily="18" charset="0"/>
                        </a:rPr>
                        <a:t>0.11</a:t>
                      </a:r>
                      <a:endParaRPr lang="en-US" sz="1400" dirty="0">
                        <a:latin typeface="Rockwell" pitchFamily="18" charset="0"/>
                      </a:endParaRPr>
                    </a:p>
                  </a:txBody>
                  <a:tcPr/>
                </a:tc>
                <a:tc>
                  <a:txBody>
                    <a:bodyPr/>
                    <a:lstStyle/>
                    <a:p>
                      <a:endParaRPr lang="en-US" sz="1400" dirty="0">
                        <a:latin typeface="Rockwell" pitchFamily="18" charset="0"/>
                      </a:endParaRPr>
                    </a:p>
                  </a:txBody>
                  <a:tcPr/>
                </a:tc>
                <a:extLst>
                  <a:ext uri="{0D108BD9-81ED-4DB2-BD59-A6C34878D82A}">
                    <a16:rowId xmlns:a16="http://schemas.microsoft.com/office/drawing/2014/main" xmlns="" val="1974892310"/>
                  </a:ext>
                </a:extLst>
              </a:tr>
            </a:tbl>
          </a:graphicData>
        </a:graphic>
      </p:graphicFrame>
      <p:sp>
        <p:nvSpPr>
          <p:cNvPr id="11" name="TextBox 10">
            <a:extLst>
              <a:ext uri="{FF2B5EF4-FFF2-40B4-BE49-F238E27FC236}">
                <a16:creationId xmlns:a16="http://schemas.microsoft.com/office/drawing/2014/main" xmlns="" id="{19FFE618-B86F-5C5F-0E94-C26EA66D62E0}"/>
              </a:ext>
            </a:extLst>
          </p:cNvPr>
          <p:cNvSpPr txBox="1"/>
          <p:nvPr/>
        </p:nvSpPr>
        <p:spPr>
          <a:xfrm>
            <a:off x="1842458" y="5259530"/>
            <a:ext cx="8507083"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We can see </a:t>
            </a:r>
            <a:r>
              <a:rPr lang="en-GB" sz="1600" dirty="0" smtClean="0">
                <a:latin typeface="Rockwell" panose="02060603020205020403" pitchFamily="18" charset="0"/>
              </a:rPr>
              <a:t>that Square Root Transformation </a:t>
            </a:r>
            <a:r>
              <a:rPr lang="en-GB" sz="1600" dirty="0">
                <a:latin typeface="Rockwell" panose="02060603020205020403" pitchFamily="18" charset="0"/>
              </a:rPr>
              <a:t>makes a huge difference.</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After </a:t>
            </a:r>
            <a:r>
              <a:rPr lang="en-GB" sz="1600" dirty="0" smtClean="0">
                <a:latin typeface="Rockwell" panose="02060603020205020403" pitchFamily="18" charset="0"/>
              </a:rPr>
              <a:t>Transformation</a:t>
            </a:r>
            <a:r>
              <a:rPr lang="en-GB" sz="1600" dirty="0" smtClean="0">
                <a:latin typeface="Rockwell" panose="02060603020205020403" pitchFamily="18" charset="0"/>
              </a:rPr>
              <a:t>, </a:t>
            </a:r>
            <a:r>
              <a:rPr lang="en-GB" sz="1600" dirty="0">
                <a:latin typeface="Rockwell" panose="02060603020205020403" pitchFamily="18" charset="0"/>
              </a:rPr>
              <a:t>the </a:t>
            </a:r>
            <a:r>
              <a:rPr lang="en-GB" sz="1600" dirty="0" smtClean="0">
                <a:latin typeface="Rockwell" panose="02060603020205020403" pitchFamily="18" charset="0"/>
              </a:rPr>
              <a:t>accuracy </a:t>
            </a:r>
            <a:r>
              <a:rPr lang="en-GB" sz="1600" dirty="0">
                <a:latin typeface="Rockwell" panose="02060603020205020403" pitchFamily="18" charset="0"/>
              </a:rPr>
              <a:t>of our models have </a:t>
            </a:r>
            <a:r>
              <a:rPr lang="en-GB" sz="1600" dirty="0" smtClean="0">
                <a:latin typeface="Rockwell" panose="02060603020205020403" pitchFamily="18" charset="0"/>
              </a:rPr>
              <a:t>in</a:t>
            </a:r>
            <a:r>
              <a:rPr lang="en-GB" sz="1600" dirty="0" smtClean="0">
                <a:latin typeface="Rockwell" panose="02060603020205020403" pitchFamily="18" charset="0"/>
              </a:rPr>
              <a:t>creased.</a:t>
            </a:r>
            <a:endParaRPr lang="en-GB" sz="1600" dirty="0">
              <a:latin typeface="Rockwell" panose="02060603020205020403" pitchFamily="18" charset="0"/>
            </a:endParaRPr>
          </a:p>
        </p:txBody>
      </p:sp>
    </p:spTree>
    <p:extLst>
      <p:ext uri="{BB962C8B-B14F-4D97-AF65-F5344CB8AC3E}">
        <p14:creationId xmlns:p14="http://schemas.microsoft.com/office/powerpoint/2010/main" xmlns="" val="370491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xmlns="" id="{6751AD7F-DBB4-C30B-3CE4-60C87BCEE27A}"/>
              </a:ext>
            </a:extLst>
          </p:cNvPr>
          <p:cNvSpPr txBox="1"/>
          <p:nvPr/>
        </p:nvSpPr>
        <p:spPr>
          <a:xfrm>
            <a:off x="862643" y="2282238"/>
            <a:ext cx="8824822" cy="3600986"/>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anose="02060603020205020403" pitchFamily="18" charset="0"/>
              </a:rPr>
              <a:t>Random Forest Regression</a:t>
            </a:r>
            <a:r>
              <a:rPr lang="en-US" sz="1600" dirty="0" smtClean="0">
                <a:latin typeface="Rockwell" panose="02060603020205020403" pitchFamily="18" charset="0"/>
              </a:rPr>
              <a:t> </a:t>
            </a:r>
            <a:r>
              <a:rPr lang="en-US" sz="1600" dirty="0">
                <a:latin typeface="Rockwell" panose="02060603020205020403" pitchFamily="18" charset="0"/>
              </a:rPr>
              <a:t>outperforms </a:t>
            </a:r>
            <a:r>
              <a:rPr lang="en-US" sz="1600" dirty="0" smtClean="0">
                <a:latin typeface="Rockwell" panose="02060603020205020403" pitchFamily="18" charset="0"/>
              </a:rPr>
              <a:t>Linear </a:t>
            </a:r>
            <a:r>
              <a:rPr lang="en-US" sz="1600" dirty="0">
                <a:latin typeface="Rockwell" panose="02060603020205020403" pitchFamily="18" charset="0"/>
              </a:rPr>
              <a:t>Regression, KNN </a:t>
            </a:r>
            <a:r>
              <a:rPr lang="en-US" sz="1600" dirty="0" smtClean="0">
                <a:latin typeface="Rockwell" panose="02060603020205020403" pitchFamily="18" charset="0"/>
              </a:rPr>
              <a:t>Regression and Decision Tree Regression </a:t>
            </a:r>
            <a:r>
              <a:rPr lang="en-US" sz="1600" dirty="0">
                <a:latin typeface="Rockwell" panose="02060603020205020403" pitchFamily="18" charset="0"/>
              </a:rPr>
              <a:t>in all metrics, demonstrating </a:t>
            </a:r>
            <a:r>
              <a:rPr lang="en-US" sz="1600" dirty="0" smtClean="0">
                <a:latin typeface="Rockwell" panose="02060603020205020403" pitchFamily="18" charset="0"/>
              </a:rPr>
              <a:t>lower</a:t>
            </a:r>
            <a:r>
              <a:rPr lang="en-US" sz="1600" dirty="0" smtClean="0">
                <a:latin typeface="Rockwell" panose="02060603020205020403" pitchFamily="18" charset="0"/>
              </a:rPr>
              <a:t> </a:t>
            </a:r>
            <a:r>
              <a:rPr lang="en-US" sz="1600" dirty="0" smtClean="0">
                <a:latin typeface="Rockwell" panose="02060603020205020403" pitchFamily="18" charset="0"/>
              </a:rPr>
              <a:t>MAPE</a:t>
            </a:r>
            <a:r>
              <a:rPr lang="en-US" sz="1600" dirty="0" smtClean="0">
                <a:latin typeface="Rockwell" panose="02060603020205020403" pitchFamily="18" charset="0"/>
              </a:rPr>
              <a:t>, MSE ,RMSE, MAE and high R-Squared. </a:t>
            </a:r>
            <a:r>
              <a:rPr lang="en-US" sz="1600" dirty="0">
                <a:latin typeface="Rockwell" panose="02060603020205020403" pitchFamily="18" charset="0"/>
              </a:rPr>
              <a:t>It seems to be a promising model for our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Based on the provided metrics, </a:t>
            </a:r>
            <a:r>
              <a:rPr lang="en-US" sz="1600" b="1" dirty="0" smtClean="0">
                <a:solidFill>
                  <a:srgbClr val="1C1A55"/>
                </a:solidFill>
                <a:latin typeface="Rockwell" panose="02060603020205020403" pitchFamily="18" charset="0"/>
              </a:rPr>
              <a:t>Random Forest Regression</a:t>
            </a:r>
            <a:r>
              <a:rPr lang="en-US" sz="1600" b="1" dirty="0" smtClean="0">
                <a:solidFill>
                  <a:srgbClr val="1C1A55"/>
                </a:solidFill>
                <a:latin typeface="Rockwell" panose="02060603020205020403" pitchFamily="18" charset="0"/>
              </a:rPr>
              <a:t> </a:t>
            </a:r>
            <a:r>
              <a:rPr lang="en-US" sz="1600" b="1" dirty="0">
                <a:solidFill>
                  <a:srgbClr val="1C1A55"/>
                </a:solidFill>
                <a:latin typeface="Rockwell" panose="02060603020205020403" pitchFamily="18" charset="0"/>
              </a:rPr>
              <a:t>stands out as the best-performing model overall</a:t>
            </a:r>
            <a:r>
              <a:rPr lang="en-US" sz="1600" dirty="0">
                <a:latin typeface="Rockwell" panose="02060603020205020403" pitchFamily="18" charset="0"/>
              </a:rPr>
              <a:t>. It achieves a good balance between </a:t>
            </a:r>
            <a:r>
              <a:rPr lang="en-US" sz="1600" dirty="0" smtClean="0">
                <a:latin typeface="Rockwell" panose="02060603020205020403" pitchFamily="18" charset="0"/>
              </a:rPr>
              <a:t>MAE,MSE</a:t>
            </a:r>
            <a:r>
              <a:rPr lang="en-US" sz="1600" dirty="0" smtClean="0">
                <a:latin typeface="Rockwell" panose="02060603020205020403" pitchFamily="18" charset="0"/>
              </a:rPr>
              <a:t> </a:t>
            </a:r>
            <a:r>
              <a:rPr lang="en-US" sz="1600" dirty="0">
                <a:latin typeface="Rockwell" panose="02060603020205020403" pitchFamily="18" charset="0"/>
              </a:rPr>
              <a:t>and </a:t>
            </a:r>
            <a:r>
              <a:rPr lang="en-US" sz="1600" dirty="0" smtClean="0">
                <a:latin typeface="Rockwell" panose="02060603020205020403" pitchFamily="18" charset="0"/>
              </a:rPr>
              <a:t>RMSE</a:t>
            </a:r>
            <a:r>
              <a:rPr lang="en-US" sz="1600" dirty="0" smtClean="0">
                <a:latin typeface="Rockwell" panose="02060603020205020403" pitchFamily="18" charset="0"/>
              </a:rPr>
              <a:t>, </a:t>
            </a:r>
            <a:r>
              <a:rPr lang="en-US" sz="1600" dirty="0">
                <a:latin typeface="Rockwell" panose="02060603020205020403" pitchFamily="18" charset="0"/>
              </a:rPr>
              <a:t>making it suitable for </a:t>
            </a:r>
            <a:r>
              <a:rPr lang="en-US" sz="1600" dirty="0" smtClean="0">
                <a:latin typeface="Rockwell" panose="02060603020205020403" pitchFamily="18" charset="0"/>
              </a:rPr>
              <a:t>E-commerce Sales</a:t>
            </a:r>
            <a:r>
              <a:rPr lang="en-US" sz="1600" dirty="0" smtClean="0">
                <a:latin typeface="Rockwell" panose="02060603020205020403" pitchFamily="18" charset="0"/>
              </a:rPr>
              <a:t> </a:t>
            </a:r>
            <a:r>
              <a:rPr lang="en-US" sz="1600" dirty="0">
                <a:latin typeface="Rockwell" panose="02060603020205020403" pitchFamily="18" charset="0"/>
              </a:rPr>
              <a:t>prediction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metrics like </a:t>
            </a:r>
            <a:r>
              <a:rPr lang="en-US" sz="1600" dirty="0" smtClean="0">
                <a:latin typeface="Rockwell" panose="02060603020205020403" pitchFamily="18" charset="0"/>
              </a:rPr>
              <a:t>MAPE</a:t>
            </a:r>
            <a:r>
              <a:rPr lang="en-US" sz="1600" dirty="0" smtClean="0">
                <a:latin typeface="Rockwell" panose="02060603020205020403" pitchFamily="18" charset="0"/>
              </a:rPr>
              <a:t> </a:t>
            </a:r>
            <a:r>
              <a:rPr lang="en-US" sz="1600" dirty="0">
                <a:latin typeface="Rockwell" panose="02060603020205020403" pitchFamily="18" charset="0"/>
              </a:rPr>
              <a:t>and </a:t>
            </a:r>
            <a:r>
              <a:rPr lang="en-US" sz="1600" dirty="0" smtClean="0">
                <a:latin typeface="Rockwell" panose="02060603020205020403" pitchFamily="18" charset="0"/>
              </a:rPr>
              <a:t>R-Squared</a:t>
            </a:r>
            <a:r>
              <a:rPr lang="en-US" sz="1600" dirty="0" smtClean="0">
                <a:latin typeface="Rockwell" panose="02060603020205020403" pitchFamily="18" charset="0"/>
              </a:rPr>
              <a:t> </a:t>
            </a:r>
            <a:r>
              <a:rPr lang="en-US" sz="1600" dirty="0">
                <a:latin typeface="Rockwell" panose="02060603020205020403" pitchFamily="18" charset="0"/>
              </a:rPr>
              <a:t>are essential, </a:t>
            </a:r>
            <a:r>
              <a:rPr lang="en-US" sz="1600" b="1" dirty="0" smtClean="0">
                <a:solidFill>
                  <a:srgbClr val="1C1A55"/>
                </a:solidFill>
                <a:latin typeface="Rockwell" panose="02060603020205020403" pitchFamily="18" charset="0"/>
              </a:rPr>
              <a:t>MAPE</a:t>
            </a:r>
            <a:r>
              <a:rPr lang="en-US" sz="1600" b="1" dirty="0" smtClean="0">
                <a:solidFill>
                  <a:srgbClr val="1C1A55"/>
                </a:solidFill>
                <a:latin typeface="Rockwell" panose="02060603020205020403" pitchFamily="18" charset="0"/>
              </a:rPr>
              <a:t> </a:t>
            </a:r>
            <a:r>
              <a:rPr lang="en-US" sz="1600" b="1" dirty="0">
                <a:solidFill>
                  <a:srgbClr val="1C1A55"/>
                </a:solidFill>
                <a:latin typeface="Rockwell" panose="02060603020205020403" pitchFamily="18" charset="0"/>
              </a:rPr>
              <a:t>is particularly crucial in </a:t>
            </a:r>
            <a:r>
              <a:rPr lang="en-US" sz="1600" b="1" dirty="0" smtClean="0">
                <a:solidFill>
                  <a:srgbClr val="1C1A55"/>
                </a:solidFill>
                <a:latin typeface="Rockwell" panose="02060603020205020403" pitchFamily="18" charset="0"/>
              </a:rPr>
              <a:t>Sales Prediction</a:t>
            </a:r>
            <a:r>
              <a:rPr lang="en-US" sz="1600" dirty="0" smtClean="0">
                <a:latin typeface="Rockwell" panose="02060603020205020403" pitchFamily="18" charset="0"/>
              </a:rPr>
              <a:t>, </a:t>
            </a:r>
            <a:r>
              <a:rPr lang="en-US" sz="1600" dirty="0">
                <a:latin typeface="Rockwell" panose="02060603020205020403" pitchFamily="18" charset="0"/>
              </a:rPr>
              <a:t>as it </a:t>
            </a:r>
            <a:r>
              <a:rPr lang="en-US" sz="1600" dirty="0" smtClean="0">
                <a:latin typeface="Rockwell" pitchFamily="18" charset="0"/>
              </a:rPr>
              <a:t>provides </a:t>
            </a:r>
            <a:r>
              <a:rPr lang="en-US" sz="1600" dirty="0" smtClean="0">
                <a:latin typeface="Rockwell" pitchFamily="18" charset="0"/>
              </a:rPr>
              <a:t>a clear measure of accuracy relative to the scale of </a:t>
            </a:r>
            <a:r>
              <a:rPr lang="en-US" sz="1600" dirty="0" smtClean="0">
                <a:latin typeface="Rockwell" pitchFamily="18" charset="0"/>
              </a:rPr>
              <a:t>sales</a:t>
            </a:r>
            <a:r>
              <a:rPr lang="en-US" sz="1600" dirty="0" smtClean="0">
                <a:latin typeface="Rockwell" panose="02060603020205020403" pitchFamily="18" charset="0"/>
              </a:rPr>
              <a:t>. </a:t>
            </a:r>
            <a:r>
              <a:rPr lang="en-US" sz="1600" dirty="0">
                <a:latin typeface="Rockwell" panose="02060603020205020403" pitchFamily="18" charset="0"/>
              </a:rPr>
              <a:t>And </a:t>
            </a:r>
            <a:r>
              <a:rPr lang="en-US" sz="1600" dirty="0" smtClean="0">
                <a:latin typeface="Rockwell" panose="02060603020205020403" pitchFamily="18" charset="0"/>
              </a:rPr>
              <a:t>Random Forest Regression </a:t>
            </a:r>
            <a:r>
              <a:rPr lang="en-US" sz="1600" dirty="0">
                <a:latin typeface="Rockwell" panose="02060603020205020403" pitchFamily="18" charset="0"/>
              </a:rPr>
              <a:t>provided us the best </a:t>
            </a:r>
            <a:r>
              <a:rPr lang="en-US" sz="1600" dirty="0" smtClean="0">
                <a:latin typeface="Rockwell" panose="02060603020205020403" pitchFamily="18" charset="0"/>
              </a:rPr>
              <a:t>MAPE</a:t>
            </a:r>
            <a:r>
              <a:rPr lang="en-US" sz="1600" dirty="0" smtClean="0">
                <a:latin typeface="Rockwell" panose="02060603020205020403" pitchFamily="18" charset="0"/>
              </a:rPr>
              <a:t> </a:t>
            </a:r>
            <a:r>
              <a:rPr lang="en-US" sz="1600" dirty="0">
                <a:latin typeface="Rockwell" panose="02060603020205020403" pitchFamily="18" charset="0"/>
              </a:rPr>
              <a:t>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Hence, </a:t>
            </a:r>
            <a:r>
              <a:rPr lang="en-US" sz="1600" b="1" dirty="0">
                <a:solidFill>
                  <a:srgbClr val="1C1A55"/>
                </a:solidFill>
                <a:latin typeface="Rockwell" panose="02060603020205020403" pitchFamily="18" charset="0"/>
              </a:rPr>
              <a:t>we will go with </a:t>
            </a:r>
            <a:r>
              <a:rPr lang="en-US" sz="1600" b="1" dirty="0" smtClean="0">
                <a:solidFill>
                  <a:srgbClr val="1C1A55"/>
                </a:solidFill>
                <a:latin typeface="Rockwell" panose="02060603020205020403" pitchFamily="18" charset="0"/>
              </a:rPr>
              <a:t>Random Forest Regression</a:t>
            </a:r>
            <a:r>
              <a:rPr lang="en-US" sz="1600" b="1" dirty="0" smtClean="0">
                <a:solidFill>
                  <a:srgbClr val="1C1A55"/>
                </a:solidFill>
                <a:latin typeface="Rockwell" panose="02060603020205020403" pitchFamily="18" charset="0"/>
              </a:rPr>
              <a:t> </a:t>
            </a:r>
            <a:r>
              <a:rPr lang="en-US" sz="1600" b="1" dirty="0">
                <a:solidFill>
                  <a:srgbClr val="1C1A55"/>
                </a:solidFill>
                <a:latin typeface="Rockwell" panose="02060603020205020403" pitchFamily="18" charset="0"/>
              </a:rPr>
              <a:t>as our final model</a:t>
            </a:r>
            <a:r>
              <a:rPr lang="en-US" sz="1600" dirty="0">
                <a:solidFill>
                  <a:srgbClr val="1C1A55"/>
                </a:solidFill>
                <a:latin typeface="Rockwell" panose="02060603020205020403" pitchFamily="18" charset="0"/>
              </a:rPr>
              <a:t> </a:t>
            </a:r>
            <a:r>
              <a:rPr lang="en-US" sz="1600" dirty="0">
                <a:latin typeface="Rockwell" panose="02060603020205020403" pitchFamily="18" charset="0"/>
              </a:rPr>
              <a:t>as it is quite evident that it performs best for our </a:t>
            </a:r>
            <a:r>
              <a:rPr lang="en-US" sz="1600" dirty="0" smtClean="0">
                <a:latin typeface="Rockwell" panose="02060603020205020403" pitchFamily="18" charset="0"/>
              </a:rPr>
              <a:t>E-Commerce Sales Prediction</a:t>
            </a:r>
            <a:r>
              <a:rPr lang="en-US" sz="1600" dirty="0" smtClean="0">
                <a:latin typeface="Rockwell" panose="02060603020205020403" pitchFamily="18" charset="0"/>
              </a:rPr>
              <a:t>.</a:t>
            </a:r>
            <a:endParaRPr lang="en-US" sz="1600" dirty="0">
              <a:latin typeface="Rockwell" panose="02060603020205020403" pitchFamily="18" charset="0"/>
            </a:endParaRPr>
          </a:p>
        </p:txBody>
      </p:sp>
    </p:spTree>
    <p:extLst>
      <p:ext uri="{BB962C8B-B14F-4D97-AF65-F5344CB8AC3E}">
        <p14:creationId xmlns:p14="http://schemas.microsoft.com/office/powerpoint/2010/main" xmlns="" val="149396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295C3087-37F7-20B3-885E-E96FDEDDFAF7}"/>
              </a:ext>
            </a:extLst>
          </p:cNvPr>
          <p:cNvSpPr txBox="1"/>
          <p:nvPr/>
        </p:nvSpPr>
        <p:spPr>
          <a:xfrm>
            <a:off x="816310" y="695409"/>
            <a:ext cx="3079629"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Conclusion</a:t>
            </a:r>
          </a:p>
        </p:txBody>
      </p:sp>
      <p:sp>
        <p:nvSpPr>
          <p:cNvPr id="3" name="TextBox 2">
            <a:extLst>
              <a:ext uri="{FF2B5EF4-FFF2-40B4-BE49-F238E27FC236}">
                <a16:creationId xmlns:a16="http://schemas.microsoft.com/office/drawing/2014/main" xmlns="" id="{B16FFF55-6E0A-97E9-509F-35B52E2D480F}"/>
              </a:ext>
            </a:extLst>
          </p:cNvPr>
          <p:cNvSpPr txBox="1"/>
          <p:nvPr/>
        </p:nvSpPr>
        <p:spPr>
          <a:xfrm>
            <a:off x="1025545" y="1596104"/>
            <a:ext cx="992833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itchFamily="18" charset="0"/>
              </a:rPr>
              <a:t>In conclusion, our machine learning project on e-commerce sales prediction has demonstrated significant value and potential for businesses in the digital commerce landscape. </a:t>
            </a:r>
            <a:endParaRPr lang="en-GB" sz="1600" dirty="0">
              <a:latin typeface="Rockwell" pitchFamily="18" charset="0"/>
            </a:endParaRPr>
          </a:p>
          <a:p>
            <a:pPr marL="285750" indent="-285750">
              <a:buFont typeface="Arial" panose="020B0604020202020204" pitchFamily="34" charset="0"/>
              <a:buChar char="•"/>
            </a:pPr>
            <a:r>
              <a:rPr lang="en-US" sz="1600" dirty="0" smtClean="0">
                <a:latin typeface="Rockwell" pitchFamily="18" charset="0"/>
              </a:rPr>
              <a:t>By leveraging advanced algorithms and data-driven insights, we have achieved several key outcomes</a:t>
            </a:r>
            <a:r>
              <a:rPr lang="en-US" sz="1600" dirty="0" smtClean="0">
                <a:latin typeface="Rockwell" pitchFamily="18" charset="0"/>
              </a:rPr>
              <a:t>:</a:t>
            </a:r>
          </a:p>
          <a:p>
            <a:pPr marL="285750" indent="-285750"/>
            <a:endParaRPr lang="en-GB" sz="1600" dirty="0">
              <a:latin typeface="Rockwell" pitchFamily="18" charset="0"/>
            </a:endParaRPr>
          </a:p>
          <a:p>
            <a:pPr marL="742950" lvl="1" indent="-285750">
              <a:buFont typeface="Wingdings" panose="05000000000000000000" pitchFamily="2" charset="2"/>
              <a:buChar char="ü"/>
            </a:pPr>
            <a:r>
              <a:rPr lang="en-US" sz="1600" b="1" dirty="0" smtClean="0">
                <a:latin typeface="Rockwell" pitchFamily="18" charset="0"/>
              </a:rPr>
              <a:t>Enhanced Sales Forecasting</a:t>
            </a:r>
            <a:r>
              <a:rPr lang="en-US" sz="1600" dirty="0" smtClean="0">
                <a:latin typeface="Rockwell" pitchFamily="18" charset="0"/>
              </a:rPr>
              <a:t>: Our predictive models have successfully forecasted sales trends, enabling businesses to anticipate demand, optimize inventory management, and make data-driven decisions for improved sales performance</a:t>
            </a:r>
            <a:r>
              <a:rPr lang="en-US" sz="1600" dirty="0" smtClean="0">
                <a:latin typeface="Rockwell" pitchFamily="18" charset="0"/>
              </a:rPr>
              <a:t>.</a:t>
            </a:r>
          </a:p>
          <a:p>
            <a:pPr marL="742950" lvl="1" indent="-285750">
              <a:buFont typeface="Wingdings" panose="05000000000000000000" pitchFamily="2" charset="2"/>
              <a:buChar char="ü"/>
            </a:pPr>
            <a:endParaRPr lang="en-US" sz="1600" dirty="0">
              <a:latin typeface="Rockwell" pitchFamily="18" charset="0"/>
            </a:endParaRPr>
          </a:p>
          <a:p>
            <a:pPr marL="742950" lvl="1" indent="-285750">
              <a:buFont typeface="Wingdings" panose="05000000000000000000" pitchFamily="2" charset="2"/>
              <a:buChar char="ü"/>
            </a:pPr>
            <a:r>
              <a:rPr lang="en-US" sz="1600" b="1" dirty="0" smtClean="0">
                <a:latin typeface="Rockwell" pitchFamily="18" charset="0"/>
              </a:rPr>
              <a:t>Improved Marketing Strategies</a:t>
            </a:r>
            <a:r>
              <a:rPr lang="en-US" sz="1600" dirty="0" smtClean="0">
                <a:latin typeface="Rockwell" pitchFamily="18" charset="0"/>
              </a:rPr>
              <a:t>: The insights gained from our analysis have empowered businesses to develop targeted marketing campaigns, personalize customer experiences, and optimize customer acquisition and retention strategies.</a:t>
            </a:r>
            <a:endParaRPr lang="en-US" sz="1600" dirty="0">
              <a:latin typeface="Rockwell" pitchFamily="18" charset="0"/>
            </a:endParaRPr>
          </a:p>
          <a:p>
            <a:pPr marL="742950" lvl="1" indent="-285750">
              <a:buFont typeface="Wingdings" panose="05000000000000000000" pitchFamily="2" charset="2"/>
              <a:buChar char="ü"/>
            </a:pPr>
            <a:endParaRPr lang="en-US" sz="1600" dirty="0">
              <a:latin typeface="Rockwell" pitchFamily="18" charset="0"/>
            </a:endParaRPr>
          </a:p>
          <a:p>
            <a:pPr marL="742950" lvl="1" indent="-285750">
              <a:buFont typeface="Wingdings" panose="05000000000000000000" pitchFamily="2" charset="2"/>
              <a:buChar char="ü"/>
            </a:pPr>
            <a:r>
              <a:rPr lang="en-US" sz="1600" b="1" dirty="0" smtClean="0">
                <a:latin typeface="Rockwell" pitchFamily="18" charset="0"/>
              </a:rPr>
              <a:t>Operational Efficiency</a:t>
            </a:r>
            <a:r>
              <a:rPr lang="en-US" sz="1600" dirty="0" smtClean="0">
                <a:latin typeface="Rockwell" pitchFamily="18" charset="0"/>
              </a:rPr>
              <a:t>: By leveraging machine learning in sales prediction, businesses can streamline operations, reduce costs, and enhance overall efficiency in managing e-commerce platforms and processes</a:t>
            </a:r>
            <a:r>
              <a:rPr lang="en-US" sz="1600" dirty="0" smtClean="0">
                <a:latin typeface="Rockwell" pitchFamily="18" charset="0"/>
              </a:rPr>
              <a:t>.</a:t>
            </a:r>
          </a:p>
          <a:p>
            <a:pPr marL="742950" lvl="1" indent="-285750"/>
            <a:endParaRPr lang="en-US" sz="1600" dirty="0">
              <a:latin typeface="Rockwell" pitchFamily="18" charset="0"/>
            </a:endParaRPr>
          </a:p>
          <a:p>
            <a:pPr marL="742950" lvl="1" indent="-285750">
              <a:buFont typeface="Wingdings" panose="05000000000000000000" pitchFamily="2" charset="2"/>
              <a:buChar char="ü"/>
            </a:pPr>
            <a:r>
              <a:rPr lang="en-US" sz="1600" b="1" dirty="0" smtClean="0">
                <a:latin typeface="Rockwell" pitchFamily="18" charset="0"/>
              </a:rPr>
              <a:t>Competitive Advantage</a:t>
            </a:r>
            <a:r>
              <a:rPr lang="en-US" sz="1600" dirty="0" smtClean="0">
                <a:latin typeface="Rockwell" pitchFamily="18" charset="0"/>
              </a:rPr>
              <a:t>: Implementing machine learning techniques in e-commerce sales prediction provides businesses with a competitive edge by enabling them to stay ahead of market trends, adapt to changing customer preferences, and drive growth and innovation.</a:t>
            </a:r>
            <a:endParaRPr lang="en-US" sz="1400" dirty="0">
              <a:latin typeface="Rockwell" pitchFamily="18" charset="0"/>
            </a:endParaRPr>
          </a:p>
        </p:txBody>
      </p:sp>
    </p:spTree>
    <p:extLst>
      <p:ext uri="{BB962C8B-B14F-4D97-AF65-F5344CB8AC3E}">
        <p14:creationId xmlns:p14="http://schemas.microsoft.com/office/powerpoint/2010/main" xmlns="" val="212000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xmlns="" id="{4A859533-D8B4-6769-0403-D251225F731F}"/>
              </a:ext>
            </a:extLst>
          </p:cNvPr>
          <p:cNvPicPr>
            <a:picLocks noChangeAspect="1"/>
          </p:cNvPicPr>
          <p:nvPr/>
        </p:nvPicPr>
        <p:blipFill>
          <a:blip r:embed="rId3" cstate="print"/>
          <a:stretch>
            <a:fillRect/>
          </a:stretch>
        </p:blipFill>
        <p:spPr>
          <a:xfrm>
            <a:off x="7992448" y="2150759"/>
            <a:ext cx="3438525" cy="3438525"/>
          </a:xfrm>
          <a:prstGeom prst="rect">
            <a:avLst/>
          </a:prstGeom>
        </p:spPr>
      </p:pic>
    </p:spTree>
    <p:extLst>
      <p:ext uri="{BB962C8B-B14F-4D97-AF65-F5344CB8AC3E}">
        <p14:creationId xmlns:p14="http://schemas.microsoft.com/office/powerpoint/2010/main" xmlns="" val="251662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B57BC93A-DC74-96B5-44CE-817CD3F81DDC}"/>
              </a:ext>
            </a:extLst>
          </p:cNvPr>
          <p:cNvSpPr txBox="1"/>
          <p:nvPr/>
        </p:nvSpPr>
        <p:spPr>
          <a:xfrm>
            <a:off x="718936" y="695409"/>
            <a:ext cx="515908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a:t>
            </a:r>
            <a:r>
              <a:rPr lang="en-GB" sz="4000" dirty="0" smtClean="0">
                <a:solidFill>
                  <a:srgbClr val="1C1A55"/>
                </a:solidFill>
                <a:latin typeface="Rockwell" panose="02060603020205020403" pitchFamily="18" charset="0"/>
              </a:rPr>
              <a:t>Retail</a:t>
            </a:r>
            <a:r>
              <a:rPr lang="en-GB" sz="4000" dirty="0" smtClean="0">
                <a:solidFill>
                  <a:srgbClr val="1C1A55"/>
                </a:solidFill>
                <a:latin typeface="Rockwell" panose="02060603020205020403" pitchFamily="18" charset="0"/>
              </a:rPr>
              <a:t> </a:t>
            </a:r>
            <a:r>
              <a:rPr lang="en-GB" sz="4000" dirty="0">
                <a:solidFill>
                  <a:srgbClr val="1C1A55"/>
                </a:solidFill>
                <a:latin typeface="Rockwell" panose="02060603020205020403" pitchFamily="18" charset="0"/>
              </a:rPr>
              <a:t>Domain? </a:t>
            </a:r>
          </a:p>
        </p:txBody>
      </p:sp>
      <p:sp>
        <p:nvSpPr>
          <p:cNvPr id="8" name="TextBox 7">
            <a:extLst>
              <a:ext uri="{FF2B5EF4-FFF2-40B4-BE49-F238E27FC236}">
                <a16:creationId xmlns:a16="http://schemas.microsoft.com/office/drawing/2014/main" xmlns="" id="{5AF764A1-998D-0ADC-89BD-B9F6FCBEAD73}"/>
              </a:ext>
            </a:extLst>
          </p:cNvPr>
          <p:cNvSpPr txBox="1"/>
          <p:nvPr/>
        </p:nvSpPr>
        <p:spPr>
          <a:xfrm>
            <a:off x="718936" y="1623152"/>
            <a:ext cx="9859993" cy="830997"/>
          </a:xfrm>
          <a:prstGeom prst="rect">
            <a:avLst/>
          </a:prstGeom>
          <a:noFill/>
        </p:spPr>
        <p:txBody>
          <a:bodyPr wrap="square" rtlCol="0">
            <a:spAutoFit/>
          </a:bodyPr>
          <a:lstStyle/>
          <a:p>
            <a:r>
              <a:rPr lang="en-US" sz="1600" dirty="0" smtClean="0">
                <a:latin typeface="Rockwell" panose="02060603020205020403" pitchFamily="18" charset="0"/>
              </a:rPr>
              <a:t>The </a:t>
            </a:r>
            <a:r>
              <a:rPr lang="en-US" sz="1600" dirty="0" smtClean="0">
                <a:latin typeface="Rockwell" panose="02060603020205020403" pitchFamily="18" charset="0"/>
              </a:rPr>
              <a:t>retail domain presents a dynamic landscape characterized by evolving consumer behavior, market trends, and technological innovations, offering a rich environment for strategic analysis and actionable </a:t>
            </a:r>
            <a:r>
              <a:rPr lang="en-US" sz="1600" dirty="0" smtClean="0">
                <a:latin typeface="Rockwell" panose="02060603020205020403" pitchFamily="18" charset="0"/>
              </a:rPr>
              <a:t>insights</a:t>
            </a:r>
            <a:r>
              <a:rPr lang="en-GB" sz="1600" dirty="0" smtClean="0">
                <a:latin typeface="Rockwell" panose="02060603020205020403" pitchFamily="18" charset="0"/>
              </a:rPr>
              <a:t>. </a:t>
            </a:r>
            <a:endParaRPr lang="en-GB" sz="1600" dirty="0">
              <a:latin typeface="Rockwell" panose="02060603020205020403" pitchFamily="18" charset="0"/>
            </a:endParaRPr>
          </a:p>
        </p:txBody>
      </p:sp>
      <p:sp>
        <p:nvSpPr>
          <p:cNvPr id="9" name="TextBox 8">
            <a:extLst>
              <a:ext uri="{FF2B5EF4-FFF2-40B4-BE49-F238E27FC236}">
                <a16:creationId xmlns:a16="http://schemas.microsoft.com/office/drawing/2014/main" xmlns="" id="{3079C053-9EAB-ED92-9254-B4BE8BAA625B}"/>
              </a:ext>
            </a:extLst>
          </p:cNvPr>
          <p:cNvSpPr txBox="1"/>
          <p:nvPr/>
        </p:nvSpPr>
        <p:spPr>
          <a:xfrm>
            <a:off x="1033630" y="2427784"/>
            <a:ext cx="9859992" cy="3816429"/>
          </a:xfrm>
          <a:prstGeom prst="rect">
            <a:avLst/>
          </a:prstGeom>
          <a:noFill/>
        </p:spPr>
        <p:txBody>
          <a:bodyPr wrap="square" rtlCol="0">
            <a:spAutoFit/>
          </a:bodyPr>
          <a:lstStyle/>
          <a:p>
            <a:r>
              <a:rPr lang="en-GB" sz="1600" dirty="0">
                <a:latin typeface="Rockwell" panose="02060603020205020403" pitchFamily="18" charset="0"/>
              </a:rPr>
              <a:t>I chose </a:t>
            </a:r>
            <a:r>
              <a:rPr lang="en-GB" sz="1600" dirty="0" smtClean="0">
                <a:latin typeface="Rockwell" panose="02060603020205020403" pitchFamily="18" charset="0"/>
              </a:rPr>
              <a:t>Retail </a:t>
            </a:r>
            <a:r>
              <a:rPr lang="en-GB" sz="1600" dirty="0" smtClean="0">
                <a:latin typeface="Rockwell" panose="02060603020205020403" pitchFamily="18" charset="0"/>
              </a:rPr>
              <a:t>Domain </a:t>
            </a:r>
            <a:r>
              <a:rPr lang="en-GB" sz="1600" dirty="0">
                <a:latin typeface="Rockwell" panose="02060603020205020403" pitchFamily="18" charset="0"/>
              </a:rPr>
              <a:t>for my Capstone Project because : </a:t>
            </a:r>
          </a:p>
          <a:p>
            <a:endParaRPr lang="en-GB" sz="1600" dirty="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Real-world relevance</a:t>
            </a:r>
            <a:r>
              <a:rPr lang="en-US" sz="1400" dirty="0" smtClean="0">
                <a:latin typeface="Rockwell" panose="02060603020205020403" pitchFamily="18" charset="0"/>
              </a:rPr>
              <a:t>: The </a:t>
            </a:r>
            <a:r>
              <a:rPr lang="en-US" sz="1400" dirty="0" smtClean="0">
                <a:latin typeface="Rockwell" panose="02060603020205020403" pitchFamily="18" charset="0"/>
              </a:rPr>
              <a:t>retail domain is highly relevant as it directly impacts consumers' daily lives, making the project meaningful and applicable</a:t>
            </a:r>
            <a:r>
              <a:rPr lang="en-US" sz="1400" dirty="0" smtClean="0">
                <a:latin typeface="Rockwell" panose="02060603020205020403" pitchFamily="18" charset="0"/>
              </a:rPr>
              <a:t>.</a:t>
            </a:r>
          </a:p>
          <a:p>
            <a:pPr marL="742950" lvl="1" indent="-285750">
              <a:buFont typeface="Arial" panose="020B0604020202020204" pitchFamily="34" charset="0"/>
              <a:buChar char="•"/>
            </a:pPr>
            <a:endParaRPr lang="en-US" sz="1400" dirty="0" smtClean="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Diverse </a:t>
            </a:r>
            <a:r>
              <a:rPr lang="en-US" sz="1400" b="1" dirty="0" smtClean="0">
                <a:latin typeface="Rockwell" panose="02060603020205020403" pitchFamily="18" charset="0"/>
              </a:rPr>
              <a:t>data</a:t>
            </a:r>
            <a:r>
              <a:rPr lang="en-US" sz="1400" dirty="0" smtClean="0">
                <a:latin typeface="Rockwell" panose="02060603020205020403" pitchFamily="18" charset="0"/>
              </a:rPr>
              <a:t>: </a:t>
            </a:r>
            <a:r>
              <a:rPr lang="en-US" sz="1400" dirty="0" smtClean="0">
                <a:latin typeface="Rockwell" panose="02060603020205020403" pitchFamily="18" charset="0"/>
              </a:rPr>
              <a:t>Retail offers a wealth of data types (sales, customer behavior, inventory, etc.), allowing for comprehensive analysis and learning</a:t>
            </a:r>
            <a:r>
              <a:rPr lang="en-US" sz="1400" dirty="0" smtClean="0">
                <a:latin typeface="Rockwell" panose="02060603020205020403" pitchFamily="18" charset="0"/>
              </a:rPr>
              <a:t>.</a:t>
            </a:r>
          </a:p>
          <a:p>
            <a:pPr marL="742950" lvl="1" indent="-285750">
              <a:buFont typeface="Arial" panose="020B0604020202020204" pitchFamily="34" charset="0"/>
              <a:buChar char="•"/>
            </a:pPr>
            <a:endParaRPr lang="en-US" sz="1400" dirty="0" smtClean="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Industry growth</a:t>
            </a:r>
            <a:r>
              <a:rPr lang="en-US" sz="1400" dirty="0" smtClean="0">
                <a:latin typeface="Rockwell" panose="02060603020205020403" pitchFamily="18" charset="0"/>
              </a:rPr>
              <a:t>: The </a:t>
            </a:r>
            <a:r>
              <a:rPr lang="en-US" sz="1400" dirty="0" smtClean="0">
                <a:latin typeface="Rockwell" panose="02060603020205020403" pitchFamily="18" charset="0"/>
              </a:rPr>
              <a:t>retail sector is continually evolving, providing ample opportunities for innovative solutions and insights</a:t>
            </a:r>
            <a:r>
              <a:rPr lang="en-US" sz="1400" dirty="0" smtClean="0">
                <a:latin typeface="Rockwell" panose="02060603020205020403" pitchFamily="18" charset="0"/>
              </a:rPr>
              <a:t>.</a:t>
            </a:r>
          </a:p>
          <a:p>
            <a:pPr marL="742950" lvl="1" indent="-285750">
              <a:buFont typeface="Arial" panose="020B0604020202020204" pitchFamily="34" charset="0"/>
              <a:buChar char="•"/>
            </a:pPr>
            <a:endParaRPr lang="en-US" sz="1400" dirty="0" smtClean="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Diverse Challenges:</a:t>
            </a:r>
            <a:r>
              <a:rPr lang="en-US" sz="1400" dirty="0" smtClean="0">
                <a:latin typeface="Rockwell" pitchFamily="18" charset="0"/>
              </a:rPr>
              <a:t> The retail sector presents diverse challenges such as demand forecasting, customer segmentation, pricing strategies, and inventory management, offering a broad scope for learning and problem-solving</a:t>
            </a:r>
            <a:r>
              <a:rPr lang="en-US" sz="1400" dirty="0" smtClean="0"/>
              <a:t>.</a:t>
            </a:r>
          </a:p>
          <a:p>
            <a:pPr marL="742950" lvl="1" indent="-285750"/>
            <a:endParaRPr lang="en-US" sz="1400" dirty="0" smtClean="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Career prospects</a:t>
            </a:r>
            <a:r>
              <a:rPr lang="en-US" sz="1400" dirty="0" smtClean="0">
                <a:latin typeface="Rockwell" panose="02060603020205020403" pitchFamily="18" charset="0"/>
              </a:rPr>
              <a:t>:</a:t>
            </a:r>
            <a:r>
              <a:rPr lang="en-US" sz="1400" dirty="0" smtClean="0">
                <a:latin typeface="Rockwell" panose="02060603020205020403" pitchFamily="18" charset="0"/>
              </a:rPr>
              <a:t> </a:t>
            </a:r>
            <a:r>
              <a:rPr lang="en-US" sz="1400" dirty="0" smtClean="0">
                <a:latin typeface="Rockwell" panose="02060603020205020403" pitchFamily="18" charset="0"/>
              </a:rPr>
              <a:t>Experience in retail analytics can be valuable for future career opportunities in a variety of industries, given the ubiquitous nature of retail concepts.</a:t>
            </a:r>
            <a:endParaRPr lang="en-GB" sz="1400" dirty="0">
              <a:latin typeface="Rockwell" panose="02060603020205020403" pitchFamily="18" charset="0"/>
            </a:endParaRPr>
          </a:p>
        </p:txBody>
      </p:sp>
    </p:spTree>
    <p:extLst>
      <p:ext uri="{BB962C8B-B14F-4D97-AF65-F5344CB8AC3E}">
        <p14:creationId xmlns:p14="http://schemas.microsoft.com/office/powerpoint/2010/main" xmlns="" val="171201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Significance and </a:t>
            </a:r>
          </a:p>
          <a:p>
            <a:r>
              <a:rPr lang="en-GB" sz="4000" dirty="0">
                <a:solidFill>
                  <a:srgbClr val="1C1A55"/>
                </a:solidFill>
                <a:latin typeface="Rockwell" panose="02060603020205020403" pitchFamily="18" charset="0"/>
              </a:rPr>
              <a:t>its Benefits to </a:t>
            </a:r>
            <a:r>
              <a:rPr lang="en-GB" sz="4000" dirty="0" smtClean="0">
                <a:solidFill>
                  <a:srgbClr val="1C1A55"/>
                </a:solidFill>
                <a:latin typeface="Rockwell" panose="02060603020205020403" pitchFamily="18" charset="0"/>
              </a:rPr>
              <a:t>E-Commerce</a:t>
            </a:r>
            <a:endParaRPr lang="en-GB" sz="4000" dirty="0">
              <a:solidFill>
                <a:srgbClr val="1C1A55"/>
              </a:solidFill>
              <a:latin typeface="Rockwell" panose="02060603020205020403" pitchFamily="18" charset="0"/>
            </a:endParaRPr>
          </a:p>
        </p:txBody>
      </p:sp>
      <p:sp>
        <p:nvSpPr>
          <p:cNvPr id="8" name="TextBox 7">
            <a:extLst>
              <a:ext uri="{FF2B5EF4-FFF2-40B4-BE49-F238E27FC236}">
                <a16:creationId xmlns:a16="http://schemas.microsoft.com/office/drawing/2014/main" xmlns="" id="{4F8C5A67-CA31-E3AC-2C15-3F77CAD5CF8F}"/>
              </a:ext>
            </a:extLst>
          </p:cNvPr>
          <p:cNvSpPr txBox="1"/>
          <p:nvPr/>
        </p:nvSpPr>
        <p:spPr>
          <a:xfrm>
            <a:off x="920989" y="2282237"/>
            <a:ext cx="8531525" cy="418576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latin typeface="Rockwell" panose="02060603020205020403" pitchFamily="18" charset="0"/>
              </a:rPr>
              <a:t>Optimized Inventory Management: </a:t>
            </a:r>
            <a:r>
              <a:rPr lang="en-US" sz="1400" dirty="0" smtClean="0">
                <a:latin typeface="Rockwell" panose="02060603020205020403" pitchFamily="18" charset="0"/>
              </a:rPr>
              <a:t>Accurate sales predictions help in maintaining optimal inventory levels, reducing </a:t>
            </a:r>
            <a:r>
              <a:rPr lang="en-US" sz="1400" dirty="0" err="1" smtClean="0">
                <a:latin typeface="Rockwell" panose="02060603020205020403" pitchFamily="18" charset="0"/>
              </a:rPr>
              <a:t>stockouts</a:t>
            </a:r>
            <a:r>
              <a:rPr lang="en-US" sz="1400" dirty="0" smtClean="0">
                <a:latin typeface="Rockwell" panose="02060603020205020403" pitchFamily="18" charset="0"/>
              </a:rPr>
              <a:t>, and minimizing excess inventory costs</a:t>
            </a:r>
            <a:r>
              <a:rPr lang="en-US" sz="1400" dirty="0" smtClean="0">
                <a:latin typeface="Rockwell" panose="02060603020205020403" pitchFamily="18" charset="0"/>
              </a:rPr>
              <a:t>.</a:t>
            </a:r>
          </a:p>
          <a:p>
            <a:pPr marL="285750" indent="-285750"/>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b="1" dirty="0" smtClean="0">
                <a:latin typeface="Rockwell" panose="02060603020205020403" pitchFamily="18" charset="0"/>
              </a:rPr>
              <a:t>Effective Marketing Strategies: </a:t>
            </a:r>
            <a:r>
              <a:rPr lang="en-US" sz="1400" dirty="0" smtClean="0">
                <a:latin typeface="Rockwell" panose="02060603020205020403" pitchFamily="18" charset="0"/>
              </a:rPr>
              <a:t>By understanding future sales trends, businesses can tailor marketing campaigns, promotions, and pricing strategies to target specific customer segments, improving overall marketing </a:t>
            </a:r>
            <a:r>
              <a:rPr lang="en-US" sz="1400" dirty="0" smtClean="0">
                <a:latin typeface="Rockwell" panose="02060603020205020403" pitchFamily="18" charset="0"/>
              </a:rPr>
              <a:t>ROI.</a:t>
            </a:r>
            <a:endParaRPr lang="en-US" sz="1400" dirty="0" smtClean="0">
              <a:latin typeface="Rockwell" panose="02060603020205020403" pitchFamily="18" charset="0"/>
            </a:endParaRPr>
          </a:p>
          <a:p>
            <a:pPr marL="285750" indent="-285750"/>
            <a:endParaRPr lang="en-US" sz="1400" b="1" dirty="0" smtClean="0">
              <a:latin typeface="Rockwell" panose="02060603020205020403" pitchFamily="18" charset="0"/>
            </a:endParaRPr>
          </a:p>
          <a:p>
            <a:pPr marL="285750" indent="-285750">
              <a:buFont typeface="Arial" panose="020B0604020202020204" pitchFamily="34" charset="0"/>
              <a:buChar char="•"/>
            </a:pPr>
            <a:r>
              <a:rPr lang="en-US" sz="1400" b="1" dirty="0" smtClean="0">
                <a:latin typeface="Rockwell" panose="02060603020205020403" pitchFamily="18" charset="0"/>
              </a:rPr>
              <a:t> </a:t>
            </a:r>
            <a:r>
              <a:rPr lang="en-US" sz="1400" b="1" dirty="0" smtClean="0">
                <a:latin typeface="Rockwell" panose="02060603020205020403" pitchFamily="18" charset="0"/>
              </a:rPr>
              <a:t>Enhanced </a:t>
            </a:r>
            <a:r>
              <a:rPr lang="en-US" sz="1400" b="1" dirty="0" smtClean="0">
                <a:latin typeface="Rockwell" panose="02060603020205020403" pitchFamily="18" charset="0"/>
              </a:rPr>
              <a:t>Customer Experience: </a:t>
            </a:r>
            <a:r>
              <a:rPr lang="en-US" sz="1400" dirty="0" smtClean="0">
                <a:latin typeface="Rockwell" panose="02060603020205020403" pitchFamily="18" charset="0"/>
              </a:rPr>
              <a:t>Predictive sales analysis enables personalized recommendations, targeted promotions, and improved product availability, leading to a better shopping experience for customers.</a:t>
            </a:r>
          </a:p>
          <a:p>
            <a:pPr marL="285750" indent="-285750"/>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b="1" dirty="0" smtClean="0">
                <a:latin typeface="Rockwell" panose="02060603020205020403" pitchFamily="18" charset="0"/>
              </a:rPr>
              <a:t> Cost Savings: </a:t>
            </a:r>
            <a:r>
              <a:rPr lang="en-US" sz="1400" dirty="0" smtClean="0">
                <a:latin typeface="Rockwell" panose="02060603020205020403" pitchFamily="18" charset="0"/>
              </a:rPr>
              <a:t>Efficient sales forecasting reduces operational costs associated with inventory management, marketing campaigns, and logistics, improving overall profitability.</a:t>
            </a:r>
          </a:p>
          <a:p>
            <a:pPr marL="285750" indent="-285750"/>
            <a:endParaRPr lang="en-US" sz="1400" b="1" dirty="0" smtClean="0">
              <a:latin typeface="Rockwell" panose="02060603020205020403" pitchFamily="18" charset="0"/>
            </a:endParaRPr>
          </a:p>
          <a:p>
            <a:pPr marL="285750" indent="-285750">
              <a:buFont typeface="Arial" panose="020B0604020202020204" pitchFamily="34" charset="0"/>
              <a:buChar char="•"/>
            </a:pPr>
            <a:r>
              <a:rPr lang="en-US" sz="1400" b="1" dirty="0" smtClean="0">
                <a:latin typeface="Rockwell" panose="02060603020205020403" pitchFamily="18" charset="0"/>
              </a:rPr>
              <a:t>Competitive Advantage: </a:t>
            </a:r>
            <a:r>
              <a:rPr lang="en-US" sz="1400" dirty="0" smtClean="0">
                <a:latin typeface="Rockwell" panose="02060603020205020403" pitchFamily="18" charset="0"/>
              </a:rPr>
              <a:t>Businesses that can predict sales accurately gain a competitive edge by being proactive in meeting customer demand, adapting to market changes, and staying ahead of competitors.</a:t>
            </a:r>
          </a:p>
          <a:p>
            <a:pPr marL="285750" indent="-285750">
              <a:buFont typeface="Arial" panose="020B0604020202020204" pitchFamily="34" charset="0"/>
              <a:buChar char="•"/>
            </a:pPr>
            <a:endParaRPr lang="en-US" sz="1400" b="1" dirty="0" smtClean="0">
              <a:latin typeface="Rockwell" panose="02060603020205020403" pitchFamily="18" charset="0"/>
            </a:endParaRPr>
          </a:p>
          <a:p>
            <a:endParaRPr lang="en-GB" sz="1400" dirty="0">
              <a:latin typeface="Rockwell" panose="02060603020205020403" pitchFamily="18" charset="0"/>
            </a:endParaRPr>
          </a:p>
        </p:txBody>
      </p:sp>
    </p:spTree>
    <p:extLst>
      <p:ext uri="{BB962C8B-B14F-4D97-AF65-F5344CB8AC3E}">
        <p14:creationId xmlns:p14="http://schemas.microsoft.com/office/powerpoint/2010/main" xmlns="" val="346799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xmlns="" id="{8B0B88E2-125C-C592-AA1F-7B03F98C2D25}"/>
              </a:ext>
            </a:extLst>
          </p:cNvPr>
          <p:cNvSpPr txBox="1"/>
          <p:nvPr/>
        </p:nvSpPr>
        <p:spPr>
          <a:xfrm>
            <a:off x="845390" y="2003658"/>
            <a:ext cx="7504570" cy="3539430"/>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a:t>
            </a:r>
            <a:r>
              <a:rPr lang="en-US" sz="1400" dirty="0" smtClean="0">
                <a:latin typeface="Rockwell" panose="02060603020205020403" pitchFamily="18" charset="0"/>
              </a:rPr>
              <a:t>65,796</a:t>
            </a:r>
            <a:r>
              <a:rPr lang="en-US" sz="1400" dirty="0" smtClean="0">
                <a:latin typeface="Rockwell" panose="02060603020205020403" pitchFamily="18" charset="0"/>
              </a:rPr>
              <a:t> </a:t>
            </a:r>
            <a:r>
              <a:rPr lang="en-US" sz="1400" dirty="0">
                <a:latin typeface="Rockwell" panose="02060603020205020403" pitchFamily="18" charset="0"/>
              </a:rPr>
              <a:t>records. Each record represents a unique entry, contributing to the richness and depth of our analysis.</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Features/Columns:  </a:t>
            </a:r>
            <a:r>
              <a:rPr lang="en-US" sz="1400" dirty="0">
                <a:latin typeface="Rockwell" panose="02060603020205020403" pitchFamily="18" charset="0"/>
              </a:rPr>
              <a:t>The dataset is characterized by a diverse set of features, each providing valuable insights into customer behavior, preferences, and interactions. In total, there are </a:t>
            </a:r>
            <a:r>
              <a:rPr lang="en-US" sz="1400" dirty="0" smtClean="0">
                <a:latin typeface="Rockwell" panose="02060603020205020403" pitchFamily="18" charset="0"/>
              </a:rPr>
              <a:t>12 </a:t>
            </a:r>
            <a:r>
              <a:rPr lang="en-US" sz="1400" dirty="0">
                <a:latin typeface="Rockwell" panose="02060603020205020403" pitchFamily="18" charset="0"/>
              </a:rPr>
              <a:t>features/columns that form the basis of our predictive modeling.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Kaggle, 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10" name="Table 9">
            <a:extLst>
              <a:ext uri="{FF2B5EF4-FFF2-40B4-BE49-F238E27FC236}">
                <a16:creationId xmlns:a16="http://schemas.microsoft.com/office/drawing/2014/main" xmlns="" id="{B67BA99F-6A63-3916-CE34-9D850A5AB5FE}"/>
              </a:ext>
            </a:extLst>
          </p:cNvPr>
          <p:cNvGraphicFramePr>
            <a:graphicFrameLocks noGrp="1"/>
          </p:cNvGraphicFramePr>
          <p:nvPr>
            <p:extLst>
              <p:ext uri="{D42A27DB-BD31-4B8C-83A1-F6EECF244321}">
                <p14:modId xmlns:p14="http://schemas.microsoft.com/office/powerpoint/2010/main" xmlns="" val="788906955"/>
              </p:ext>
            </p:extLst>
          </p:nvPr>
        </p:nvGraphicFramePr>
        <p:xfrm>
          <a:off x="9090435" y="1891690"/>
          <a:ext cx="2194943" cy="4225030"/>
        </p:xfrm>
        <a:graphic>
          <a:graphicData uri="http://schemas.openxmlformats.org/drawingml/2006/table">
            <a:tbl>
              <a:tblPr firstRow="1" bandRow="1">
                <a:tableStyleId>{5C22544A-7EE6-4342-B048-85BDC9FD1C3A}</a:tableStyleId>
              </a:tblPr>
              <a:tblGrid>
                <a:gridCol w="2194943">
                  <a:extLst>
                    <a:ext uri="{9D8B030D-6E8A-4147-A177-3AD203B41FA5}">
                      <a16:colId xmlns:a16="http://schemas.microsoft.com/office/drawing/2014/main" xmlns="" val="388799607"/>
                    </a:ext>
                  </a:extLst>
                </a:gridCol>
              </a:tblGrid>
              <a:tr h="259682">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xmlns="" val="1607828835"/>
                  </a:ext>
                </a:extLst>
              </a:tr>
              <a:tr h="0">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2565367899"/>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Customer_id</a:t>
                      </a:r>
                      <a:endParaRPr lang="en-GB" sz="1200" dirty="0">
                        <a:latin typeface="Rockwell" panose="02060603020205020403" pitchFamily="18" charset="0"/>
                      </a:endParaRPr>
                    </a:p>
                  </a:txBody>
                  <a:tcPr/>
                </a:tc>
                <a:extLst>
                  <a:ext uri="{0D108BD9-81ED-4DB2-BD59-A6C34878D82A}">
                    <a16:rowId xmlns:a16="http://schemas.microsoft.com/office/drawing/2014/main" xmlns="" val="3225601730"/>
                  </a:ext>
                </a:extLst>
              </a:tr>
              <a:tr h="278110">
                <a:tc>
                  <a:txBody>
                    <a:bodyPr/>
                    <a:lstStyle/>
                    <a:p>
                      <a:pPr marL="171450" indent="-171450">
                        <a:buFont typeface="Arial" panose="020B0604020202020204" pitchFamily="34" charset="0"/>
                        <a:buChar char="•"/>
                      </a:pPr>
                      <a:r>
                        <a:rPr lang="en-GB" sz="1200" dirty="0" smtClean="0">
                          <a:latin typeface="Rockwell" panose="02060603020205020403" pitchFamily="18" charset="0"/>
                        </a:rPr>
                        <a:t>Age</a:t>
                      </a:r>
                      <a:endParaRPr lang="en-GB" sz="1200" dirty="0">
                        <a:latin typeface="Rockwell" panose="02060603020205020403" pitchFamily="18" charset="0"/>
                      </a:endParaRPr>
                    </a:p>
                  </a:txBody>
                  <a:tcPr/>
                </a:tc>
                <a:extLst>
                  <a:ext uri="{0D108BD9-81ED-4DB2-BD59-A6C34878D82A}">
                    <a16:rowId xmlns:a16="http://schemas.microsoft.com/office/drawing/2014/main" xmlns="" val="1594862080"/>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N_Purchases</a:t>
                      </a:r>
                      <a:endParaRPr lang="en-GB" sz="1200" dirty="0">
                        <a:latin typeface="Rockwell" panose="02060603020205020403" pitchFamily="18" charset="0"/>
                      </a:endParaRPr>
                    </a:p>
                  </a:txBody>
                  <a:tcPr/>
                </a:tc>
                <a:extLst>
                  <a:ext uri="{0D108BD9-81ED-4DB2-BD59-A6C34878D82A}">
                    <a16:rowId xmlns:a16="http://schemas.microsoft.com/office/drawing/2014/main" xmlns="" val="4040539898"/>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Purchase_DATE</a:t>
                      </a:r>
                      <a:endParaRPr lang="en-GB" sz="1200" dirty="0">
                        <a:latin typeface="Rockwell" panose="02060603020205020403" pitchFamily="18" charset="0"/>
                      </a:endParaRPr>
                    </a:p>
                  </a:txBody>
                  <a:tcPr/>
                </a:tc>
                <a:extLst>
                  <a:ext uri="{0D108BD9-81ED-4DB2-BD59-A6C34878D82A}">
                    <a16:rowId xmlns:a16="http://schemas.microsoft.com/office/drawing/2014/main" xmlns="" val="3661419692"/>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Gender</a:t>
                      </a:r>
                    </a:p>
                  </a:txBody>
                  <a:tcPr/>
                </a:tc>
                <a:extLst>
                  <a:ext uri="{0D108BD9-81ED-4DB2-BD59-A6C34878D82A}">
                    <a16:rowId xmlns:a16="http://schemas.microsoft.com/office/drawing/2014/main" xmlns="" val="1306398039"/>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Purchase_VALUE</a:t>
                      </a:r>
                      <a:endParaRPr lang="en-GB" sz="1200" dirty="0">
                        <a:latin typeface="Rockwell" panose="02060603020205020403" pitchFamily="18" charset="0"/>
                      </a:endParaRPr>
                    </a:p>
                  </a:txBody>
                  <a:tcPr/>
                </a:tc>
                <a:extLst>
                  <a:ext uri="{0D108BD9-81ED-4DB2-BD59-A6C34878D82A}">
                    <a16:rowId xmlns:a16="http://schemas.microsoft.com/office/drawing/2014/main" xmlns="" val="430720529"/>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Pay_Method</a:t>
                      </a:r>
                      <a:endParaRPr lang="en-GB" sz="1200" dirty="0">
                        <a:latin typeface="Rockwell" panose="02060603020205020403" pitchFamily="18" charset="0"/>
                      </a:endParaRPr>
                    </a:p>
                  </a:txBody>
                  <a:tcPr/>
                </a:tc>
                <a:extLst>
                  <a:ext uri="{0D108BD9-81ED-4DB2-BD59-A6C34878D82A}">
                    <a16:rowId xmlns:a16="http://schemas.microsoft.com/office/drawing/2014/main" xmlns="" val="213984390"/>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Time_Spent</a:t>
                      </a:r>
                      <a:endParaRPr lang="en-GB" sz="1200" dirty="0">
                        <a:latin typeface="Rockwell" panose="02060603020205020403" pitchFamily="18" charset="0"/>
                      </a:endParaRPr>
                    </a:p>
                  </a:txBody>
                  <a:tcPr/>
                </a:tc>
                <a:extLst>
                  <a:ext uri="{0D108BD9-81ED-4DB2-BD59-A6C34878D82A}">
                    <a16:rowId xmlns:a16="http://schemas.microsoft.com/office/drawing/2014/main" xmlns="" val="2875546734"/>
                  </a:ext>
                </a:extLst>
              </a:tr>
              <a:tr h="278110">
                <a:tc>
                  <a:txBody>
                    <a:bodyPr/>
                    <a:lstStyle/>
                    <a:p>
                      <a:pPr marL="171450" indent="-171450">
                        <a:buFont typeface="Arial" panose="020B0604020202020204" pitchFamily="34" charset="0"/>
                        <a:buChar char="•"/>
                      </a:pPr>
                      <a:r>
                        <a:rPr lang="en-GB" sz="1200" dirty="0" smtClean="0">
                          <a:latin typeface="Rockwell" panose="02060603020205020403" pitchFamily="18" charset="0"/>
                        </a:rPr>
                        <a:t>Browser</a:t>
                      </a:r>
                      <a:endParaRPr lang="en-GB" sz="1200" dirty="0">
                        <a:latin typeface="Rockwell" panose="02060603020205020403" pitchFamily="18" charset="0"/>
                      </a:endParaRPr>
                    </a:p>
                  </a:txBody>
                  <a:tcPr/>
                </a:tc>
                <a:extLst>
                  <a:ext uri="{0D108BD9-81ED-4DB2-BD59-A6C34878D82A}">
                    <a16:rowId xmlns:a16="http://schemas.microsoft.com/office/drawing/2014/main" xmlns="" val="2837148794"/>
                  </a:ext>
                </a:extLst>
              </a:tr>
              <a:tr h="278110">
                <a:tc>
                  <a:txBody>
                    <a:bodyPr/>
                    <a:lstStyle/>
                    <a:p>
                      <a:pPr marL="171450" indent="-171450">
                        <a:buFont typeface="Arial" panose="020B0604020202020204" pitchFamily="34" charset="0"/>
                        <a:buChar char="•"/>
                      </a:pPr>
                      <a:r>
                        <a:rPr lang="en-GB" sz="1200" dirty="0" smtClean="0">
                          <a:latin typeface="Rockwell" panose="02060603020205020403" pitchFamily="18" charset="0"/>
                        </a:rPr>
                        <a:t>Newsletter</a:t>
                      </a:r>
                      <a:endParaRPr lang="en-GB" sz="1200" dirty="0">
                        <a:latin typeface="Rockwell" panose="02060603020205020403" pitchFamily="18" charset="0"/>
                      </a:endParaRPr>
                    </a:p>
                  </a:txBody>
                  <a:tcPr/>
                </a:tc>
                <a:extLst>
                  <a:ext uri="{0D108BD9-81ED-4DB2-BD59-A6C34878D82A}">
                    <a16:rowId xmlns:a16="http://schemas.microsoft.com/office/drawing/2014/main" xmlns="" val="380374547"/>
                  </a:ext>
                </a:extLst>
              </a:tr>
              <a:tr h="278110">
                <a:tc>
                  <a:txBody>
                    <a:bodyPr/>
                    <a:lstStyle/>
                    <a:p>
                      <a:pPr marL="171450" indent="-171450">
                        <a:buFont typeface="Arial" panose="020B0604020202020204" pitchFamily="34" charset="0"/>
                        <a:buChar char="•"/>
                      </a:pPr>
                      <a:r>
                        <a:rPr lang="en-GB" sz="1200" dirty="0" smtClean="0">
                          <a:latin typeface="Rockwell" panose="02060603020205020403" pitchFamily="18" charset="0"/>
                        </a:rPr>
                        <a:t>Voucher</a:t>
                      </a:r>
                      <a:endParaRPr lang="en-GB" sz="1200" dirty="0">
                        <a:latin typeface="Rockwell" panose="02060603020205020403" pitchFamily="18" charset="0"/>
                      </a:endParaRPr>
                    </a:p>
                  </a:txBody>
                  <a:tcPr/>
                </a:tc>
                <a:extLst>
                  <a:ext uri="{0D108BD9-81ED-4DB2-BD59-A6C34878D82A}">
                    <a16:rowId xmlns:a16="http://schemas.microsoft.com/office/drawing/2014/main" xmlns="" val="3436290449"/>
                  </a:ext>
                </a:extLst>
              </a:tr>
              <a:tr h="278110">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Revenue_Total</a:t>
                      </a:r>
                      <a:endParaRPr lang="en-GB" sz="1200" dirty="0">
                        <a:latin typeface="Rockwell" panose="02060603020205020403" pitchFamily="18" charset="0"/>
                      </a:endParaRPr>
                    </a:p>
                  </a:txBody>
                  <a:tcPr/>
                </a:tc>
                <a:extLst>
                  <a:ext uri="{0D108BD9-81ED-4DB2-BD59-A6C34878D82A}">
                    <a16:rowId xmlns:a16="http://schemas.microsoft.com/office/drawing/2014/main" xmlns="" val="1713125567"/>
                  </a:ext>
                </a:extLst>
              </a:tr>
              <a:tr h="278110">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1161660249"/>
                  </a:ext>
                </a:extLst>
              </a:tr>
            </a:tbl>
          </a:graphicData>
        </a:graphic>
      </p:graphicFrame>
    </p:spTree>
    <p:extLst>
      <p:ext uri="{BB962C8B-B14F-4D97-AF65-F5344CB8AC3E}">
        <p14:creationId xmlns:p14="http://schemas.microsoft.com/office/powerpoint/2010/main" xmlns="" val="89309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B67BA99F-6A63-3916-CE34-9D850A5AB5FE}"/>
              </a:ext>
            </a:extLst>
          </p:cNvPr>
          <p:cNvGraphicFramePr>
            <a:graphicFrameLocks noGrp="1"/>
          </p:cNvGraphicFramePr>
          <p:nvPr>
            <p:extLst>
              <p:ext uri="{D42A27DB-BD31-4B8C-83A1-F6EECF244321}">
                <p14:modId xmlns:p14="http://schemas.microsoft.com/office/powerpoint/2010/main" xmlns="" val="788906955"/>
              </p:ext>
            </p:extLst>
          </p:nvPr>
        </p:nvGraphicFramePr>
        <p:xfrm>
          <a:off x="607021" y="1665499"/>
          <a:ext cx="6303918" cy="4258179"/>
        </p:xfrm>
        <a:graphic>
          <a:graphicData uri="http://schemas.openxmlformats.org/drawingml/2006/table">
            <a:tbl>
              <a:tblPr firstRow="1" bandRow="1">
                <a:tableStyleId>{5C22544A-7EE6-4342-B048-85BDC9FD1C3A}</a:tableStyleId>
              </a:tblPr>
              <a:tblGrid>
                <a:gridCol w="6303918">
                  <a:extLst>
                    <a:ext uri="{9D8B030D-6E8A-4147-A177-3AD203B41FA5}">
                      <a16:colId xmlns:a16="http://schemas.microsoft.com/office/drawing/2014/main" xmlns="" val="388799607"/>
                    </a:ext>
                  </a:extLst>
                </a:gridCol>
              </a:tblGrid>
              <a:tr h="317545">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xmlns="" val="1607828835"/>
                  </a:ext>
                </a:extLst>
              </a:tr>
              <a:tr h="259809">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2565367899"/>
                  </a:ext>
                </a:extLst>
              </a:tr>
              <a:tr h="35673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Customer_id</a:t>
                      </a:r>
                      <a:r>
                        <a:rPr lang="en-GB" sz="1200" dirty="0" smtClean="0">
                          <a:latin typeface="Rockwell" panose="02060603020205020403" pitchFamily="18" charset="0"/>
                        </a:rPr>
                        <a:t> :</a:t>
                      </a:r>
                      <a:r>
                        <a:rPr lang="en-GB" sz="1200" baseline="0" dirty="0" smtClean="0">
                          <a:latin typeface="Rockwell" panose="02060603020205020403" pitchFamily="18" charset="0"/>
                        </a:rPr>
                        <a:t> Unique Customer id</a:t>
                      </a:r>
                    </a:p>
                  </a:txBody>
                  <a:tcPr/>
                </a:tc>
                <a:extLst>
                  <a:ext uri="{0D108BD9-81ED-4DB2-BD59-A6C34878D82A}">
                    <a16:rowId xmlns:a16="http://schemas.microsoft.com/office/drawing/2014/main" xmlns="" val="3225601730"/>
                  </a:ext>
                </a:extLst>
              </a:tr>
              <a:tr h="263399">
                <a:tc>
                  <a:txBody>
                    <a:bodyPr/>
                    <a:lstStyle/>
                    <a:p>
                      <a:pPr marL="171450" indent="-171450">
                        <a:buFont typeface="Arial" panose="020B0604020202020204" pitchFamily="34" charset="0"/>
                        <a:buChar char="•"/>
                      </a:pPr>
                      <a:r>
                        <a:rPr lang="en-GB" sz="1200" dirty="0" smtClean="0">
                          <a:latin typeface="Rockwell" panose="02060603020205020403" pitchFamily="18" charset="0"/>
                        </a:rPr>
                        <a:t>Age : Customer's</a:t>
                      </a:r>
                      <a:r>
                        <a:rPr lang="en-GB" sz="1200" baseline="0" dirty="0" smtClean="0">
                          <a:latin typeface="Rockwell" panose="02060603020205020403" pitchFamily="18" charset="0"/>
                        </a:rPr>
                        <a:t> A</a:t>
                      </a:r>
                      <a:r>
                        <a:rPr lang="en-GB" sz="1200" dirty="0" smtClean="0">
                          <a:latin typeface="Rockwell" panose="02060603020205020403" pitchFamily="18" charset="0"/>
                        </a:rPr>
                        <a:t>ge</a:t>
                      </a:r>
                      <a:endParaRPr lang="en-GB" sz="1200" dirty="0">
                        <a:latin typeface="Rockwell" panose="02060603020205020403" pitchFamily="18" charset="0"/>
                      </a:endParaRPr>
                    </a:p>
                  </a:txBody>
                  <a:tcPr/>
                </a:tc>
                <a:extLst>
                  <a:ext uri="{0D108BD9-81ED-4DB2-BD59-A6C34878D82A}">
                    <a16:rowId xmlns:a16="http://schemas.microsoft.com/office/drawing/2014/main" xmlns="" val="1594862080"/>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N_Purchases</a:t>
                      </a:r>
                      <a:r>
                        <a:rPr lang="en-GB" sz="1200" dirty="0" smtClean="0">
                          <a:latin typeface="Rockwell" panose="02060603020205020403" pitchFamily="18" charset="0"/>
                        </a:rPr>
                        <a:t> : </a:t>
                      </a:r>
                      <a:r>
                        <a:rPr lang="en-US" sz="1200" dirty="0" smtClean="0">
                          <a:latin typeface="Rockwell" panose="02060603020205020403" pitchFamily="18" charset="0"/>
                        </a:rPr>
                        <a:t>Number of purchases to date</a:t>
                      </a:r>
                    </a:p>
                  </a:txBody>
                  <a:tcPr/>
                </a:tc>
                <a:extLst>
                  <a:ext uri="{0D108BD9-81ED-4DB2-BD59-A6C34878D82A}">
                    <a16:rowId xmlns:a16="http://schemas.microsoft.com/office/drawing/2014/main" xmlns="" val="4040539898"/>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Purchase_DATE</a:t>
                      </a:r>
                      <a:r>
                        <a:rPr lang="en-GB" sz="1200" dirty="0" smtClean="0">
                          <a:latin typeface="Rockwell" panose="02060603020205020403" pitchFamily="18" charset="0"/>
                        </a:rPr>
                        <a:t> : Date latest purchase, (</a:t>
                      </a:r>
                      <a:r>
                        <a:rPr lang="en-GB" sz="1200" dirty="0" err="1" smtClean="0">
                          <a:latin typeface="Rockwell" panose="02060603020205020403" pitchFamily="18" charset="0"/>
                        </a:rPr>
                        <a:t>dd.mm.yy</a:t>
                      </a:r>
                      <a:r>
                        <a:rPr lang="en-GB" sz="1200" dirty="0" smtClean="0">
                          <a:latin typeface="Rockwell" panose="02060603020205020403" pitchFamily="18" charset="0"/>
                        </a:rPr>
                        <a:t>)</a:t>
                      </a:r>
                    </a:p>
                  </a:txBody>
                  <a:tcPr/>
                </a:tc>
                <a:extLst>
                  <a:ext uri="{0D108BD9-81ED-4DB2-BD59-A6C34878D82A}">
                    <a16:rowId xmlns:a16="http://schemas.microsoft.com/office/drawing/2014/main" xmlns="" val="3661419692"/>
                  </a:ext>
                </a:extLst>
              </a:tr>
              <a:tr h="263399">
                <a:tc>
                  <a:txBody>
                    <a:bodyPr/>
                    <a:lstStyle/>
                    <a:p>
                      <a:pPr marL="171450" indent="-171450">
                        <a:buFont typeface="Arial" panose="020B0604020202020204" pitchFamily="34" charset="0"/>
                        <a:buChar char="•"/>
                      </a:pPr>
                      <a:r>
                        <a:rPr lang="en-GB" sz="1200" dirty="0" smtClean="0">
                          <a:latin typeface="Rockwell" panose="02060603020205020403" pitchFamily="18" charset="0"/>
                        </a:rPr>
                        <a:t>Gender : 0: Male, 1: Female </a:t>
                      </a:r>
                      <a:endParaRPr lang="en-GB" sz="1200" dirty="0">
                        <a:latin typeface="Rockwell" panose="02060603020205020403" pitchFamily="18" charset="0"/>
                      </a:endParaRPr>
                    </a:p>
                  </a:txBody>
                  <a:tcPr/>
                </a:tc>
                <a:extLst>
                  <a:ext uri="{0D108BD9-81ED-4DB2-BD59-A6C34878D82A}">
                    <a16:rowId xmlns:a16="http://schemas.microsoft.com/office/drawing/2014/main" xmlns="" val="1306398039"/>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Purchase_VALUE</a:t>
                      </a:r>
                      <a:r>
                        <a:rPr lang="en-GB" sz="1200" dirty="0" smtClean="0">
                          <a:latin typeface="Rockwell" panose="02060603020205020403" pitchFamily="18" charset="0"/>
                        </a:rPr>
                        <a:t> : Latest purchase in €</a:t>
                      </a:r>
                    </a:p>
                  </a:txBody>
                  <a:tcPr/>
                </a:tc>
                <a:extLst>
                  <a:ext uri="{0D108BD9-81ED-4DB2-BD59-A6C34878D82A}">
                    <a16:rowId xmlns:a16="http://schemas.microsoft.com/office/drawing/2014/main" xmlns="" val="430720529"/>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Pay_Method</a:t>
                      </a:r>
                      <a:r>
                        <a:rPr lang="en-GB" sz="1200" dirty="0" smtClean="0">
                          <a:latin typeface="Rockwell" panose="02060603020205020403" pitchFamily="18" charset="0"/>
                        </a:rPr>
                        <a:t> : </a:t>
                      </a:r>
                      <a:r>
                        <a:rPr lang="en-US" sz="1200" dirty="0" smtClean="0">
                          <a:latin typeface="Rockwell" panose="02060603020205020403" pitchFamily="18" charset="0"/>
                        </a:rPr>
                        <a:t>0: Digital Wallets, 1: Card, 2: PayPal, 3: Other</a:t>
                      </a:r>
                      <a:r>
                        <a:rPr lang="en-GB" sz="1200" baseline="0" dirty="0" smtClean="0">
                          <a:latin typeface="Rockwell" panose="02060603020205020403" pitchFamily="18" charset="0"/>
                        </a:rPr>
                        <a:t> </a:t>
                      </a:r>
                      <a:endParaRPr lang="en-US" sz="1200" dirty="0" smtClean="0">
                        <a:latin typeface="Rockwell" panose="02060603020205020403" pitchFamily="18" charset="0"/>
                      </a:endParaRPr>
                    </a:p>
                  </a:txBody>
                  <a:tcPr/>
                </a:tc>
                <a:extLst>
                  <a:ext uri="{0D108BD9-81ED-4DB2-BD59-A6C34878D82A}">
                    <a16:rowId xmlns:a16="http://schemas.microsoft.com/office/drawing/2014/main" xmlns="" val="213984390"/>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Time_Spent</a:t>
                      </a:r>
                      <a:r>
                        <a:rPr lang="en-GB" sz="1200" dirty="0" smtClean="0">
                          <a:latin typeface="Rockwell" panose="02060603020205020403" pitchFamily="18" charset="0"/>
                        </a:rPr>
                        <a:t> :</a:t>
                      </a:r>
                      <a:r>
                        <a:rPr lang="en-GB" sz="1200" baseline="0" dirty="0" smtClean="0">
                          <a:latin typeface="Rockwell" panose="02060603020205020403" pitchFamily="18" charset="0"/>
                        </a:rPr>
                        <a:t> </a:t>
                      </a:r>
                      <a:r>
                        <a:rPr lang="en-US" sz="1200" baseline="0" dirty="0" smtClean="0">
                          <a:latin typeface="Rockwell" panose="02060603020205020403" pitchFamily="18" charset="0"/>
                        </a:rPr>
                        <a:t>Time spent (in sec) on website</a:t>
                      </a:r>
                      <a:endParaRPr lang="en-GB" sz="1200" dirty="0">
                        <a:latin typeface="Rockwell" panose="02060603020205020403" pitchFamily="18" charset="0"/>
                      </a:endParaRPr>
                    </a:p>
                  </a:txBody>
                  <a:tcPr/>
                </a:tc>
                <a:extLst>
                  <a:ext uri="{0D108BD9-81ED-4DB2-BD59-A6C34878D82A}">
                    <a16:rowId xmlns:a16="http://schemas.microsoft.com/office/drawing/2014/main" xmlns="" val="2875546734"/>
                  </a:ext>
                </a:extLst>
              </a:tr>
              <a:tr h="263399">
                <a:tc>
                  <a:txBody>
                    <a:bodyPr/>
                    <a:lstStyle/>
                    <a:p>
                      <a:pPr marL="171450" indent="-171450">
                        <a:buFont typeface="Arial" panose="020B0604020202020204" pitchFamily="34" charset="0"/>
                        <a:buChar char="•"/>
                      </a:pPr>
                      <a:r>
                        <a:rPr lang="en-GB" sz="1200" dirty="0" smtClean="0">
                          <a:latin typeface="Rockwell" panose="02060603020205020403" pitchFamily="18" charset="0"/>
                        </a:rPr>
                        <a:t>Browser : </a:t>
                      </a:r>
                      <a:r>
                        <a:rPr lang="en-US" sz="1200" dirty="0" smtClean="0">
                          <a:latin typeface="Rockwell" panose="02060603020205020403" pitchFamily="18" charset="0"/>
                        </a:rPr>
                        <a:t>0: Chrome, 1: Safari, 2: Edge, 3: Other</a:t>
                      </a:r>
                      <a:endParaRPr lang="en-GB" sz="1200" dirty="0">
                        <a:latin typeface="Rockwell" panose="02060603020205020403" pitchFamily="18" charset="0"/>
                      </a:endParaRPr>
                    </a:p>
                  </a:txBody>
                  <a:tcPr/>
                </a:tc>
                <a:extLst>
                  <a:ext uri="{0D108BD9-81ED-4DB2-BD59-A6C34878D82A}">
                    <a16:rowId xmlns:a16="http://schemas.microsoft.com/office/drawing/2014/main" xmlns="" val="2837148794"/>
                  </a:ext>
                </a:extLst>
              </a:tr>
              <a:tr h="263399">
                <a:tc>
                  <a:txBody>
                    <a:bodyPr/>
                    <a:lstStyle/>
                    <a:p>
                      <a:pPr marL="171450" indent="-171450">
                        <a:buFont typeface="Arial" panose="020B0604020202020204" pitchFamily="34" charset="0"/>
                        <a:buChar char="•"/>
                      </a:pPr>
                      <a:r>
                        <a:rPr lang="en-GB" sz="1200" dirty="0" smtClean="0">
                          <a:latin typeface="Rockwell" panose="02060603020205020403" pitchFamily="18" charset="0"/>
                        </a:rPr>
                        <a:t>Newsletter : </a:t>
                      </a:r>
                      <a:r>
                        <a:rPr lang="en-US" sz="1200" dirty="0" smtClean="0">
                          <a:latin typeface="Rockwell" panose="02060603020205020403" pitchFamily="18" charset="0"/>
                        </a:rPr>
                        <a:t>0: not subscribed, 1: subscribed</a:t>
                      </a:r>
                    </a:p>
                  </a:txBody>
                  <a:tcPr/>
                </a:tc>
                <a:extLst>
                  <a:ext uri="{0D108BD9-81ED-4DB2-BD59-A6C34878D82A}">
                    <a16:rowId xmlns:a16="http://schemas.microsoft.com/office/drawing/2014/main" xmlns="" val="380374547"/>
                  </a:ext>
                </a:extLst>
              </a:tr>
              <a:tr h="263399">
                <a:tc>
                  <a:txBody>
                    <a:bodyPr/>
                    <a:lstStyle/>
                    <a:p>
                      <a:pPr marL="171450" indent="-171450">
                        <a:buFont typeface="Arial" panose="020B0604020202020204" pitchFamily="34" charset="0"/>
                        <a:buChar char="•"/>
                      </a:pPr>
                      <a:r>
                        <a:rPr lang="en-GB" sz="1200" dirty="0" smtClean="0">
                          <a:latin typeface="Rockwell" panose="02060603020205020403" pitchFamily="18" charset="0"/>
                        </a:rPr>
                        <a:t>Voucher : </a:t>
                      </a:r>
                      <a:r>
                        <a:rPr lang="en-US" sz="1200" dirty="0" smtClean="0">
                          <a:latin typeface="Rockwell" panose="02060603020205020403" pitchFamily="18" charset="0"/>
                        </a:rPr>
                        <a:t>0: not used, 1: used</a:t>
                      </a:r>
                      <a:endParaRPr lang="en-GB" sz="1200" dirty="0">
                        <a:latin typeface="Rockwell" panose="02060603020205020403" pitchFamily="18" charset="0"/>
                      </a:endParaRPr>
                    </a:p>
                  </a:txBody>
                  <a:tcPr/>
                </a:tc>
                <a:extLst>
                  <a:ext uri="{0D108BD9-81ED-4DB2-BD59-A6C34878D82A}">
                    <a16:rowId xmlns:a16="http://schemas.microsoft.com/office/drawing/2014/main" xmlns="" val="3436290449"/>
                  </a:ext>
                </a:extLst>
              </a:tr>
              <a:tr h="263399">
                <a:tc>
                  <a:txBody>
                    <a:bodyPr/>
                    <a:lstStyle/>
                    <a:p>
                      <a:pPr marL="171450" indent="-171450">
                        <a:buFont typeface="Arial" panose="020B0604020202020204" pitchFamily="34" charset="0"/>
                        <a:buChar char="•"/>
                      </a:pPr>
                      <a:r>
                        <a:rPr lang="en-GB" sz="1200" dirty="0" err="1" smtClean="0">
                          <a:latin typeface="Rockwell" panose="02060603020205020403" pitchFamily="18" charset="0"/>
                        </a:rPr>
                        <a:t>Revenue_Total</a:t>
                      </a:r>
                      <a:r>
                        <a:rPr lang="en-GB" sz="1200" dirty="0" smtClean="0">
                          <a:latin typeface="Rockwell" panose="02060603020205020403" pitchFamily="18" charset="0"/>
                        </a:rPr>
                        <a:t> : Total sales by customer</a:t>
                      </a:r>
                      <a:endParaRPr lang="en-GB" sz="1200" dirty="0">
                        <a:latin typeface="Rockwell" panose="02060603020205020403" pitchFamily="18" charset="0"/>
                      </a:endParaRPr>
                    </a:p>
                  </a:txBody>
                  <a:tcPr/>
                </a:tc>
                <a:extLst>
                  <a:ext uri="{0D108BD9-81ED-4DB2-BD59-A6C34878D82A}">
                    <a16:rowId xmlns:a16="http://schemas.microsoft.com/office/drawing/2014/main" xmlns="" val="1713125567"/>
                  </a:ext>
                </a:extLst>
              </a:tr>
              <a:tr h="263399">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1161660249"/>
                  </a:ext>
                </a:extLst>
              </a:tr>
            </a:tbl>
          </a:graphicData>
        </a:graphic>
      </p:graphicFrame>
      <p:sp>
        <p:nvSpPr>
          <p:cNvPr id="4" name="Rectangle 3"/>
          <p:cNvSpPr/>
          <p:nvPr/>
        </p:nvSpPr>
        <p:spPr>
          <a:xfrm>
            <a:off x="739526" y="578137"/>
            <a:ext cx="5056577" cy="707886"/>
          </a:xfrm>
          <a:prstGeom prst="rect">
            <a:avLst/>
          </a:prstGeom>
        </p:spPr>
        <p:txBody>
          <a:bodyPr wrap="none">
            <a:spAutoFit/>
          </a:bodyPr>
          <a:lstStyle/>
          <a:p>
            <a:r>
              <a:rPr lang="en-GB" sz="4000" dirty="0" smtClean="0">
                <a:solidFill>
                  <a:srgbClr val="1C1A55"/>
                </a:solidFill>
                <a:latin typeface="Rockwell" panose="02060603020205020403" pitchFamily="18" charset="0"/>
              </a:rPr>
              <a:t>Variable Description</a:t>
            </a:r>
            <a:endParaRPr lang="en-GB" sz="4000" dirty="0">
              <a:solidFill>
                <a:srgbClr val="1C1A55"/>
              </a:solidFill>
              <a:latin typeface="Rockwell" panose="02060603020205020403" pitchFamily="18" charset="0"/>
            </a:endParaRPr>
          </a:p>
        </p:txBody>
      </p:sp>
      <p:pic>
        <p:nvPicPr>
          <p:cNvPr id="5" name="Picture 4"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6" name="Picture 5" descr="vd.png"/>
          <p:cNvPicPr>
            <a:picLocks noChangeAspect="1"/>
          </p:cNvPicPr>
          <p:nvPr/>
        </p:nvPicPr>
        <p:blipFill>
          <a:blip r:embed="rId3" cstate="print"/>
          <a:stretch>
            <a:fillRect/>
          </a:stretch>
        </p:blipFill>
        <p:spPr>
          <a:xfrm flipH="1">
            <a:off x="7782354" y="2839454"/>
            <a:ext cx="3881373" cy="17675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15AB477-1C1A-5406-10CA-29A80DD16BB8}"/>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xmlns="" id="{09E50C54-9C2B-9F36-2013-7CC6433FB174}"/>
              </a:ext>
            </a:extLst>
          </p:cNvPr>
          <p:cNvSpPr txBox="1"/>
          <p:nvPr/>
        </p:nvSpPr>
        <p:spPr>
          <a:xfrm>
            <a:off x="787610" y="2420753"/>
            <a:ext cx="613711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Exploring the data provided us with a holistic understanding of its structure, revealing potential patterns, highlighting key trends, and extracting crucial insights from the dataset.</a:t>
            </a:r>
            <a:endParaRPr lang="en-US" sz="1400" dirty="0" smtClean="0">
              <a:latin typeface="Rockwell" pitchFamily="18" charset="0"/>
            </a:endParaRPr>
          </a:p>
          <a:p>
            <a:pPr marL="285750" indent="-285750">
              <a:buFont typeface="Arial" panose="020B0604020202020204" pitchFamily="34" charset="0"/>
              <a:buChar char="•"/>
            </a:pPr>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During the EDA process, we delved into the distribution of individual features, examined correlations, and investigated intrinsic relationships between </a:t>
            </a:r>
            <a:r>
              <a:rPr lang="en-US" sz="1400" dirty="0" smtClean="0">
                <a:latin typeface="Rockwell" pitchFamily="18" charset="0"/>
              </a:rPr>
              <a:t>variables.</a:t>
            </a:r>
          </a:p>
          <a:p>
            <a:pPr marL="285750" indent="-285750"/>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Visualizations </a:t>
            </a:r>
            <a:r>
              <a:rPr lang="en-US" sz="1400" dirty="0" smtClean="0">
                <a:latin typeface="Rockwell" pitchFamily="18" charset="0"/>
              </a:rPr>
              <a:t>were instrumental in offering a concise depiction of the data, shedding light on customer behavior, and pinpointing factors influencing sales prediction.</a:t>
            </a:r>
          </a:p>
          <a:p>
            <a:r>
              <a:rPr lang="en-US" sz="1400" dirty="0" smtClean="0"/>
              <a:t/>
            </a:r>
            <a:br>
              <a:rPr lang="en-US" sz="1400" dirty="0" smtClean="0"/>
            </a:br>
            <a:endParaRPr lang="en-US" sz="1400" dirty="0">
              <a:latin typeface="Rockwell" panose="02060603020205020403" pitchFamily="18" charset="0"/>
            </a:endParaRPr>
          </a:p>
        </p:txBody>
      </p:sp>
      <p:pic>
        <p:nvPicPr>
          <p:cNvPr id="9" name="Picture 8" descr="A close-up of a calculator and papers&#10;&#10;Description automatically generated">
            <a:extLst>
              <a:ext uri="{FF2B5EF4-FFF2-40B4-BE49-F238E27FC236}">
                <a16:creationId xmlns:a16="http://schemas.microsoft.com/office/drawing/2014/main" xmlns="" id="{A84A8F30-6BFD-A1CA-1671-A655201F09A9}"/>
              </a:ext>
            </a:extLst>
          </p:cNvPr>
          <p:cNvPicPr>
            <a:picLocks noChangeAspect="1"/>
          </p:cNvPicPr>
          <p:nvPr/>
        </p:nvPicPr>
        <p:blipFill>
          <a:blip r:embed="rId3" cstate="print"/>
          <a:stretch>
            <a:fillRect/>
          </a:stretch>
        </p:blipFill>
        <p:spPr>
          <a:xfrm>
            <a:off x="7270537" y="2387065"/>
            <a:ext cx="4656795" cy="2444817"/>
          </a:xfrm>
          <a:prstGeom prst="rect">
            <a:avLst/>
          </a:prstGeom>
        </p:spPr>
      </p:pic>
    </p:spTree>
    <p:extLst>
      <p:ext uri="{BB962C8B-B14F-4D97-AF65-F5344CB8AC3E}">
        <p14:creationId xmlns:p14="http://schemas.microsoft.com/office/powerpoint/2010/main" xmlns="" val="17587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2983257-E9B3-0088-46B2-D0C01DE05136}"/>
              </a:ext>
            </a:extLst>
          </p:cNvPr>
          <p:cNvSpPr txBox="1"/>
          <p:nvPr/>
        </p:nvSpPr>
        <p:spPr>
          <a:xfrm>
            <a:off x="940279" y="2034082"/>
            <a:ext cx="7962181"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During the initial phase of Exploratory Data Analysis (EDA), our first step was to import the dataset into our data analysis environment, which in this case, was Python using libraries like Pandas. This allowed us to start exploring the data and gain a foundational understanding of its structure and contents.</a:t>
            </a:r>
            <a:endParaRPr lang="en-GB" sz="1400" dirty="0">
              <a:latin typeface="Rockwell" pitchFamily="18" charset="0"/>
            </a:endParaRPr>
          </a:p>
          <a:p>
            <a:pPr marL="285750" indent="-285750">
              <a:buFont typeface="Arial" panose="020B0604020202020204" pitchFamily="34" charset="0"/>
              <a:buChar char="•"/>
            </a:pPr>
            <a:endParaRPr lang="en-GB"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The first thing we did after importing the dataset was to examine the first few rows of the data. This provided us with a glimpse of what the dataset contains, the type of information available, and how it is organized. </a:t>
            </a:r>
            <a:endParaRPr lang="en-US" sz="1400" dirty="0" smtClean="0">
              <a:latin typeface="Rockwell" pitchFamily="18" charset="0"/>
            </a:endParaRPr>
          </a:p>
          <a:p>
            <a:pPr marL="285750" indent="-285750"/>
            <a:endParaRPr lang="en-GB"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Next, we checked for missing </a:t>
            </a:r>
            <a:r>
              <a:rPr lang="en-US" sz="1400" dirty="0" smtClean="0">
                <a:latin typeface="Rockwell" pitchFamily="18" charset="0"/>
              </a:rPr>
              <a:t>values and duplicate values </a:t>
            </a:r>
            <a:r>
              <a:rPr lang="en-US" sz="1400" dirty="0" smtClean="0">
                <a:latin typeface="Rockwell" pitchFamily="18" charset="0"/>
              </a:rPr>
              <a:t>within the dataset. Missing values </a:t>
            </a:r>
            <a:r>
              <a:rPr lang="en-US" sz="1400" dirty="0" smtClean="0">
                <a:latin typeface="Rockwell" pitchFamily="18" charset="0"/>
              </a:rPr>
              <a:t>and duplicate values can </a:t>
            </a:r>
            <a:r>
              <a:rPr lang="en-US" sz="1400" dirty="0" smtClean="0">
                <a:latin typeface="Rockwell" pitchFamily="18" charset="0"/>
              </a:rPr>
              <a:t>significantly impact our analysis, so it's crucial to identify and address them early on. We used techniques such as Pandas' </a:t>
            </a:r>
            <a:r>
              <a:rPr lang="en-US" sz="1400" dirty="0" smtClean="0">
                <a:latin typeface="Rockwell" pitchFamily="18" charset="0"/>
              </a:rPr>
              <a:t>.</a:t>
            </a:r>
            <a:r>
              <a:rPr lang="en-US" sz="1400" dirty="0" err="1" smtClean="0">
                <a:latin typeface="Rockwell" pitchFamily="18" charset="0"/>
              </a:rPr>
              <a:t>isnull</a:t>
            </a:r>
            <a:r>
              <a:rPr lang="en-US" sz="1400" dirty="0" smtClean="0">
                <a:latin typeface="Rockwell" pitchFamily="18" charset="0"/>
              </a:rPr>
              <a:t>() and .duplicated</a:t>
            </a:r>
            <a:r>
              <a:rPr lang="en-US" sz="1400" dirty="0" smtClean="0">
                <a:latin typeface="Rockwell" pitchFamily="18" charset="0"/>
              </a:rPr>
              <a:t>() function respectively. And</a:t>
            </a:r>
            <a:r>
              <a:rPr lang="en-GB" sz="1400" dirty="0" smtClean="0">
                <a:latin typeface="Rockwell" panose="02060603020205020403" pitchFamily="18" charset="0"/>
              </a:rPr>
              <a:t> </a:t>
            </a:r>
            <a:r>
              <a:rPr lang="en-GB" sz="1400" dirty="0" smtClean="0">
                <a:latin typeface="Rockwell" panose="02060603020205020403" pitchFamily="18" charset="0"/>
              </a:rPr>
              <a:t>luckily, there weren't any. Our dataset was clean to begin with.</a:t>
            </a:r>
          </a:p>
          <a:p>
            <a:pPr marL="285750" indent="-285750">
              <a:buFont typeface="Arial" panose="020B0604020202020204" pitchFamily="34" charset="0"/>
              <a:buChar char="•"/>
            </a:pPr>
            <a:endParaRPr lang="en-US" sz="1400" dirty="0" smtClean="0">
              <a:latin typeface="Rockwell" pitchFamily="18" charset="0"/>
            </a:endParaRPr>
          </a:p>
          <a:p>
            <a:pPr marL="285750" indent="-285750"/>
            <a:endParaRPr lang="en-GB"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After ensuring that our dataset was clean and complete, we examined the data types of variables present. The </a:t>
            </a:r>
            <a:r>
              <a:rPr lang="en-US" sz="1400" dirty="0" smtClean="0">
                <a:latin typeface="Rockwell" pitchFamily="18" charset="0"/>
              </a:rPr>
              <a:t>“</a:t>
            </a:r>
            <a:r>
              <a:rPr lang="en-US" sz="1400" dirty="0" err="1" smtClean="0">
                <a:latin typeface="Rockwell" pitchFamily="18" charset="0"/>
              </a:rPr>
              <a:t>Purchase_DATE</a:t>
            </a:r>
            <a:r>
              <a:rPr lang="en-US" sz="1400" dirty="0" smtClean="0">
                <a:latin typeface="Rockwell" pitchFamily="18" charset="0"/>
              </a:rPr>
              <a:t>” column </a:t>
            </a:r>
            <a:r>
              <a:rPr lang="en-US" sz="1400" dirty="0" smtClean="0">
                <a:latin typeface="Rockwell" pitchFamily="18" charset="0"/>
              </a:rPr>
              <a:t>in our dataset </a:t>
            </a:r>
            <a:r>
              <a:rPr lang="en-US" sz="1400" dirty="0" smtClean="0">
                <a:latin typeface="Rockwell" pitchFamily="18" charset="0"/>
              </a:rPr>
              <a:t>was in String format. </a:t>
            </a:r>
            <a:r>
              <a:rPr lang="en-GB" sz="1400" dirty="0" smtClean="0">
                <a:latin typeface="Rockwell" panose="02060603020205020403" pitchFamily="18" charset="0"/>
              </a:rPr>
              <a:t>For </a:t>
            </a:r>
            <a:r>
              <a:rPr lang="en-GB" sz="1400" dirty="0" smtClean="0">
                <a:latin typeface="Rockwell" panose="02060603020205020403" pitchFamily="18" charset="0"/>
              </a:rPr>
              <a:t>that </a:t>
            </a:r>
            <a:r>
              <a:rPr lang="en-GB" sz="1400" dirty="0" smtClean="0">
                <a:latin typeface="Rockwell" panose="02060603020205020403" pitchFamily="18" charset="0"/>
              </a:rPr>
              <a:t>to work with our model, it was necessary to </a:t>
            </a:r>
            <a:r>
              <a:rPr lang="en-GB" sz="1400" b="1" dirty="0" smtClean="0">
                <a:solidFill>
                  <a:srgbClr val="1C1A55"/>
                </a:solidFill>
                <a:latin typeface="Rockwell" panose="02060603020205020403" pitchFamily="18" charset="0"/>
              </a:rPr>
              <a:t>convert </a:t>
            </a:r>
            <a:r>
              <a:rPr lang="en-US" sz="1400" dirty="0" smtClean="0">
                <a:latin typeface="Rockwell" pitchFamily="18" charset="0"/>
              </a:rPr>
              <a:t>date </a:t>
            </a:r>
            <a:r>
              <a:rPr lang="en-US" sz="1400" dirty="0" smtClean="0">
                <a:latin typeface="Rockwell" pitchFamily="18" charset="0"/>
              </a:rPr>
              <a:t>column </a:t>
            </a:r>
            <a:r>
              <a:rPr lang="en-US" sz="1400" dirty="0" smtClean="0">
                <a:latin typeface="Rockwell" pitchFamily="18" charset="0"/>
              </a:rPr>
              <a:t>to a </a:t>
            </a:r>
            <a:r>
              <a:rPr lang="en-US" sz="1400" dirty="0" err="1" smtClean="0">
                <a:latin typeface="Rockwell" pitchFamily="18" charset="0"/>
              </a:rPr>
              <a:t>datetime</a:t>
            </a:r>
            <a:r>
              <a:rPr lang="en-US" sz="1400" dirty="0" smtClean="0">
                <a:latin typeface="Rockwell" pitchFamily="18" charset="0"/>
              </a:rPr>
              <a:t> data </a:t>
            </a:r>
            <a:r>
              <a:rPr lang="en-US" sz="1400" dirty="0" smtClean="0">
                <a:latin typeface="Rockwell" pitchFamily="18" charset="0"/>
              </a:rPr>
              <a:t>type </a:t>
            </a:r>
            <a:r>
              <a:rPr lang="en-US" sz="1400" dirty="0" smtClean="0">
                <a:latin typeface="Rockwell" pitchFamily="18" charset="0"/>
              </a:rPr>
              <a:t>for easier handling and analysis in Python.</a:t>
            </a:r>
            <a:r>
              <a:rPr lang="en-US" sz="1400" dirty="0" smtClean="0">
                <a:latin typeface="Rockwell" pitchFamily="18" charset="0"/>
              </a:rPr>
              <a:t>.</a:t>
            </a:r>
            <a:endParaRPr lang="en-GB" sz="1400" b="1" dirty="0">
              <a:latin typeface="Rockwell" pitchFamily="18" charset="0"/>
            </a:endParaRPr>
          </a:p>
        </p:txBody>
      </p:sp>
      <p:sp>
        <p:nvSpPr>
          <p:cNvPr id="8" name="TextBox 7">
            <a:extLst>
              <a:ext uri="{FF2B5EF4-FFF2-40B4-BE49-F238E27FC236}">
                <a16:creationId xmlns:a16="http://schemas.microsoft.com/office/drawing/2014/main" xmlns=""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xmlns="" val="33342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CB965B88-EC23-6178-68C0-78E5A9E98892}"/>
              </a:ext>
            </a:extLst>
          </p:cNvPr>
          <p:cNvSpPr txBox="1"/>
          <p:nvPr/>
        </p:nvSpPr>
        <p:spPr>
          <a:xfrm>
            <a:off x="718112" y="472010"/>
            <a:ext cx="451803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xmlns="" id="{74132FC9-95A7-185B-4F50-60DE7EC82398}"/>
              </a:ext>
            </a:extLst>
          </p:cNvPr>
          <p:cNvSpPr txBox="1"/>
          <p:nvPr/>
        </p:nvSpPr>
        <p:spPr>
          <a:xfrm>
            <a:off x="542066" y="4955098"/>
            <a:ext cx="5063706" cy="1569660"/>
          </a:xfrm>
          <a:prstGeom prst="rect">
            <a:avLst/>
          </a:prstGeom>
          <a:noFill/>
        </p:spPr>
        <p:txBody>
          <a:bodyPr wrap="square" rtlCol="0">
            <a:spAutoFit/>
          </a:bodyPr>
          <a:lstStyle/>
          <a:p>
            <a:pPr>
              <a:buFont typeface="Wingdings" pitchFamily="2" charset="2"/>
              <a:buChar char="§"/>
            </a:pPr>
            <a:r>
              <a:rPr lang="en-US" sz="1600" dirty="0" smtClean="0">
                <a:latin typeface="Rockwell" pitchFamily="18" charset="0"/>
              </a:rPr>
              <a:t>Customers aged 46-63 contribute the highest revenue at 37.77%.</a:t>
            </a:r>
          </a:p>
          <a:p>
            <a:pPr>
              <a:buFont typeface="Wingdings" pitchFamily="2" charset="2"/>
              <a:buChar char="§"/>
            </a:pPr>
            <a:r>
              <a:rPr lang="en-US" sz="1600" dirty="0" smtClean="0">
                <a:latin typeface="Rockwell" pitchFamily="18" charset="0"/>
              </a:rPr>
              <a:t>Revenue percentages for other age groups are similar: 16-25 (20.58%), 26-35 (20.63%), and 36-45 (21.01%). </a:t>
            </a:r>
            <a:endParaRPr lang="en-US" sz="1600" dirty="0" smtClean="0"/>
          </a:p>
          <a:p>
            <a:pPr algn="ctr"/>
            <a:r>
              <a:rPr lang="en-US" sz="1600" dirty="0" smtClean="0">
                <a:latin typeface="Rockwell" panose="02060603020205020403" pitchFamily="18" charset="0"/>
              </a:rPr>
              <a:t>. </a:t>
            </a:r>
            <a:endParaRPr lang="en-GB" sz="1600" dirty="0">
              <a:latin typeface="Rockwell" panose="02060603020205020403" pitchFamily="18" charset="0"/>
            </a:endParaRPr>
          </a:p>
        </p:txBody>
      </p:sp>
      <p:pic>
        <p:nvPicPr>
          <p:cNvPr id="26" name="Picture 25" descr="A graph with a number of customers&#10;&#10;Description automatically generated">
            <a:extLst>
              <a:ext uri="{FF2B5EF4-FFF2-40B4-BE49-F238E27FC236}">
                <a16:creationId xmlns:a16="http://schemas.microsoft.com/office/drawing/2014/main" xmlns="" id="{5B89B37C-BD1A-8A15-DBB1-53585142C6A0}"/>
              </a:ext>
            </a:extLst>
          </p:cNvPr>
          <p:cNvPicPr>
            <a:picLocks noChangeAspect="1"/>
          </p:cNvPicPr>
          <p:nvPr/>
        </p:nvPicPr>
        <p:blipFill>
          <a:blip r:embed="rId2" cstate="print"/>
          <a:stretch>
            <a:fillRect/>
          </a:stretch>
        </p:blipFill>
        <p:spPr>
          <a:xfrm>
            <a:off x="1453415" y="1412842"/>
            <a:ext cx="2978512" cy="3022857"/>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xmlns="" id="{5E03A2F2-9022-C95B-3046-301E3DF202FD}"/>
              </a:ext>
            </a:extLst>
          </p:cNvPr>
          <p:cNvPicPr>
            <a:picLocks noChangeAspect="1"/>
          </p:cNvPicPr>
          <p:nvPr/>
        </p:nvPicPr>
        <p:blipFill>
          <a:blip r:embed="rId3" cstate="print"/>
          <a:stretch>
            <a:fillRect/>
          </a:stretch>
        </p:blipFill>
        <p:spPr>
          <a:xfrm>
            <a:off x="6460391" y="1347537"/>
            <a:ext cx="4326272" cy="3327337"/>
          </a:xfrm>
          <a:prstGeom prst="rect">
            <a:avLst/>
          </a:prstGeom>
        </p:spPr>
      </p:pic>
      <p:sp>
        <p:nvSpPr>
          <p:cNvPr id="29" name="TextBox 28">
            <a:extLst>
              <a:ext uri="{FF2B5EF4-FFF2-40B4-BE49-F238E27FC236}">
                <a16:creationId xmlns:a16="http://schemas.microsoft.com/office/drawing/2014/main" xmlns="" id="{450DF469-8D73-DCE0-02C8-039E8824C7CE}"/>
              </a:ext>
            </a:extLst>
          </p:cNvPr>
          <p:cNvSpPr txBox="1"/>
          <p:nvPr/>
        </p:nvSpPr>
        <p:spPr>
          <a:xfrm>
            <a:off x="5775158" y="4868926"/>
            <a:ext cx="6112042" cy="1815882"/>
          </a:xfrm>
          <a:prstGeom prst="rect">
            <a:avLst/>
          </a:prstGeom>
          <a:noFill/>
        </p:spPr>
        <p:txBody>
          <a:bodyPr wrap="square" rtlCol="0">
            <a:spAutoFit/>
          </a:bodyPr>
          <a:lstStyle/>
          <a:p>
            <a:pPr>
              <a:buFont typeface="Wingdings" pitchFamily="2" charset="2"/>
              <a:buChar char="§"/>
            </a:pPr>
            <a:r>
              <a:rPr lang="en-US" sz="1600" dirty="0" smtClean="0">
                <a:latin typeface="Rockwell" pitchFamily="18" charset="0"/>
              </a:rPr>
              <a:t>Across all age groups, the preferred payment method is method 1 (card), trailed by method 2 (PayPal), method 0 (digital wallets), and method 3 (other). Notably, payments using method 0 remain relatively stable across all age demographics.</a:t>
            </a:r>
          </a:p>
          <a:p>
            <a:pPr>
              <a:buFont typeface="Wingdings" pitchFamily="2" charset="2"/>
              <a:buChar char="§"/>
            </a:pPr>
            <a:r>
              <a:rPr lang="en-US" sz="1600" dirty="0" smtClean="0">
                <a:latin typeface="Rockwell" pitchFamily="18" charset="0"/>
              </a:rPr>
              <a:t>Yet, the age group of 46-63 exhibits the highest usage of method 1 (card) and method 2 (PayPal) compared to other age brackets.</a:t>
            </a:r>
            <a:endParaRPr lang="en-US" sz="1600" dirty="0">
              <a:latin typeface="Rockwell" pitchFamily="18" charset="0"/>
            </a:endParaRPr>
          </a:p>
        </p:txBody>
      </p:sp>
    </p:spTree>
    <p:extLst>
      <p:ext uri="{BB962C8B-B14F-4D97-AF65-F5344CB8AC3E}">
        <p14:creationId xmlns:p14="http://schemas.microsoft.com/office/powerpoint/2010/main" xmlns="" val="72217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1376</TotalTime>
  <Words>2833</Words>
  <Application>Microsoft Office PowerPoint</Application>
  <PresentationFormat>Custom</PresentationFormat>
  <Paragraphs>308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E-Commerce Sales Prediction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HP</cp:lastModifiedBy>
  <cp:revision>149</cp:revision>
  <dcterms:created xsi:type="dcterms:W3CDTF">2020-12-23T13:36:53Z</dcterms:created>
  <dcterms:modified xsi:type="dcterms:W3CDTF">2024-04-04T15:00:14Z</dcterms:modified>
</cp:coreProperties>
</file>