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18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635"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41"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58"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hyperlink" Target="http://bit.ly/2TtBDfr" TargetMode="Externa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144440"/>
            <a:ext cx="4111920" cy="2378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5" name="Google Shape;11;p2"/>
          <p:cNvSpPr/>
          <p:nvPr/>
        </p:nvSpPr>
        <p:spPr>
          <a:xfrm rot="10800000">
            <a:off x="-1604160" y="-844560"/>
            <a:ext cx="3281040" cy="2132280"/>
          </a:xfrm>
          <a:custGeom>
            <a:avLst/>
            <a:gdLst>
              <a:gd name="textAreaLeft" fmla="*/ 0 w 3281040"/>
              <a:gd name="textAreaRight" fmla="*/ 3281400 w 3281040"/>
              <a:gd name="textAreaTop" fmla="*/ 0 h 2132280"/>
              <a:gd name="textAreaBottom" fmla="*/ 2132640 h 213228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Google Shape;12;p2"/>
          <p:cNvSpPr/>
          <p:nvPr/>
        </p:nvSpPr>
        <p:spPr>
          <a:xfrm rot="11700000" flipH="1">
            <a:off x="-1514520" y="4121280"/>
            <a:ext cx="3953160" cy="1921320"/>
          </a:xfrm>
          <a:custGeom>
            <a:avLst/>
            <a:gdLst>
              <a:gd name="textAreaLeft" fmla="*/ -360 w 3953160"/>
              <a:gd name="textAreaRight" fmla="*/ 3953160 w 39531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0" name="PlaceHolder 1"/>
          <p:cNvSpPr>
            <a:spLocks noGrp="1"/>
          </p:cNvSpPr>
          <p:nvPr>
            <p:ph type="title"/>
          </p:nvPr>
        </p:nvSpPr>
        <p:spPr>
          <a:xfrm>
            <a:off x="798480" y="299772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1" name="PlaceHolder 2"/>
          <p:cNvSpPr>
            <a:spLocks noGrp="1"/>
          </p:cNvSpPr>
          <p:nvPr>
            <p:ph type="title"/>
          </p:nvPr>
        </p:nvSpPr>
        <p:spPr>
          <a:xfrm>
            <a:off x="2825640" y="102960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2" name="PlaceHolder 3"/>
          <p:cNvSpPr>
            <a:spLocks noGrp="1"/>
          </p:cNvSpPr>
          <p:nvPr>
            <p:ph type="title"/>
          </p:nvPr>
        </p:nvSpPr>
        <p:spPr>
          <a:xfrm>
            <a:off x="4853160" y="299772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3" name="Google Shape;584;p19"/>
          <p:cNvSpPr/>
          <p:nvPr/>
        </p:nvSpPr>
        <p:spPr>
          <a:xfrm rot="15889200">
            <a:off x="-1869120" y="3438720"/>
            <a:ext cx="3168000" cy="2307600"/>
          </a:xfrm>
          <a:custGeom>
            <a:avLst/>
            <a:gdLst>
              <a:gd name="textAreaLeft" fmla="*/ 0 w 3168000"/>
              <a:gd name="textAreaRight" fmla="*/ 3168360 w 3168000"/>
              <a:gd name="textAreaTop" fmla="*/ 0 h 2307600"/>
              <a:gd name="textAreaBottom" fmla="*/ 2307960 h 23076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4" name="Google Shape;585;p19"/>
          <p:cNvSpPr/>
          <p:nvPr/>
        </p:nvSpPr>
        <p:spPr>
          <a:xfrm rot="21304800">
            <a:off x="7350120" y="3902760"/>
            <a:ext cx="3168000" cy="2561760"/>
          </a:xfrm>
          <a:custGeom>
            <a:avLst/>
            <a:gdLst>
              <a:gd name="textAreaLeft" fmla="*/ 0 w 3168000"/>
              <a:gd name="textAreaRight" fmla="*/ 3168360 w 3168000"/>
              <a:gd name="textAreaTop" fmla="*/ 0 h 2561760"/>
              <a:gd name="textAreaBottom" fmla="*/ 2562120 h 25617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86" name="Google Shape;588;p20"/>
          <p:cNvSpPr/>
          <p:nvPr/>
        </p:nvSpPr>
        <p:spPr>
          <a:xfrm rot="337800" flipH="1">
            <a:off x="8211600" y="3187080"/>
            <a:ext cx="3158280" cy="3518280"/>
          </a:xfrm>
          <a:custGeom>
            <a:avLst/>
            <a:gdLst>
              <a:gd name="textAreaLeft" fmla="*/ -360 w 3158280"/>
              <a:gd name="textAreaRight" fmla="*/ 3158280 w 3158280"/>
              <a:gd name="textAreaTop" fmla="*/ 0 h 3518280"/>
              <a:gd name="textAreaBottom" fmla="*/ 3518640 h 35182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87" name="Google Shape;589;p20"/>
          <p:cNvGrpSpPr/>
          <p:nvPr/>
        </p:nvGrpSpPr>
        <p:grpSpPr>
          <a:xfrm>
            <a:off x="90360" y="4214520"/>
            <a:ext cx="515520" cy="778680"/>
            <a:chOff x="90360" y="4214520"/>
            <a:chExt cx="515520" cy="778680"/>
          </a:xfrm>
        </p:grpSpPr>
        <p:grpSp>
          <p:nvGrpSpPr>
            <p:cNvPr id="388" name="Google Shape;590;p20"/>
            <p:cNvGrpSpPr/>
            <p:nvPr/>
          </p:nvGrpSpPr>
          <p:grpSpPr>
            <a:xfrm>
              <a:off x="216000" y="4214520"/>
              <a:ext cx="389880" cy="663840"/>
              <a:chOff x="216000" y="4214520"/>
              <a:chExt cx="389880" cy="663840"/>
            </a:xfrm>
          </p:grpSpPr>
          <p:sp>
            <p:nvSpPr>
              <p:cNvPr id="389" name="Google Shape;591;p20"/>
              <p:cNvSpPr/>
              <p:nvPr/>
            </p:nvSpPr>
            <p:spPr>
              <a:xfrm>
                <a:off x="216000" y="421452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90" name="Google Shape;592;p20"/>
              <p:cNvGrpSpPr/>
              <p:nvPr/>
            </p:nvGrpSpPr>
            <p:grpSpPr>
              <a:xfrm>
                <a:off x="271800" y="4300560"/>
                <a:ext cx="279000" cy="255960"/>
                <a:chOff x="271800" y="4300560"/>
                <a:chExt cx="279000" cy="255960"/>
              </a:xfrm>
            </p:grpSpPr>
            <p:sp>
              <p:nvSpPr>
                <p:cNvPr id="391" name="Google Shape;593;p20"/>
                <p:cNvSpPr/>
                <p:nvPr/>
              </p:nvSpPr>
              <p:spPr>
                <a:xfrm>
                  <a:off x="271800" y="4300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4;p20"/>
                <p:cNvSpPr/>
                <p:nvPr/>
              </p:nvSpPr>
              <p:spPr>
                <a:xfrm>
                  <a:off x="271800" y="4348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595;p20"/>
                <p:cNvSpPr/>
                <p:nvPr/>
              </p:nvSpPr>
              <p:spPr>
                <a:xfrm>
                  <a:off x="271800" y="43952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596;p20"/>
                <p:cNvSpPr/>
                <p:nvPr/>
              </p:nvSpPr>
              <p:spPr>
                <a:xfrm>
                  <a:off x="271800" y="44431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597;p20"/>
                <p:cNvSpPr/>
                <p:nvPr/>
              </p:nvSpPr>
              <p:spPr>
                <a:xfrm>
                  <a:off x="271800" y="44902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598;p20"/>
                <p:cNvSpPr/>
                <p:nvPr/>
              </p:nvSpPr>
              <p:spPr>
                <a:xfrm>
                  <a:off x="271800" y="453780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7" name="Google Shape;599;p20"/>
              <p:cNvGrpSpPr/>
              <p:nvPr/>
            </p:nvGrpSpPr>
            <p:grpSpPr>
              <a:xfrm>
                <a:off x="271800" y="4633560"/>
                <a:ext cx="279000" cy="160920"/>
                <a:chOff x="271800" y="4633560"/>
                <a:chExt cx="279000" cy="160920"/>
              </a:xfrm>
            </p:grpSpPr>
            <p:sp>
              <p:nvSpPr>
                <p:cNvPr id="398" name="Google Shape;600;p20"/>
                <p:cNvSpPr/>
                <p:nvPr/>
              </p:nvSpPr>
              <p:spPr>
                <a:xfrm>
                  <a:off x="271800" y="4633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601;p20"/>
                <p:cNvSpPr/>
                <p:nvPr/>
              </p:nvSpPr>
              <p:spPr>
                <a:xfrm>
                  <a:off x="271800" y="4681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602;p20"/>
                <p:cNvSpPr/>
                <p:nvPr/>
              </p:nvSpPr>
              <p:spPr>
                <a:xfrm>
                  <a:off x="271800" y="47286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603;p20"/>
                <p:cNvSpPr/>
                <p:nvPr/>
              </p:nvSpPr>
              <p:spPr>
                <a:xfrm>
                  <a:off x="271800" y="47757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2" name="Google Shape;604;p20"/>
              <p:cNvSpPr/>
              <p:nvPr/>
            </p:nvSpPr>
            <p:spPr>
              <a:xfrm>
                <a:off x="506160" y="421452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03" name="Google Shape;605;p20"/>
            <p:cNvGrpSpPr/>
            <p:nvPr/>
          </p:nvGrpSpPr>
          <p:grpSpPr>
            <a:xfrm>
              <a:off x="90360" y="4329360"/>
              <a:ext cx="389880" cy="663840"/>
              <a:chOff x="90360" y="4329360"/>
              <a:chExt cx="389880" cy="663840"/>
            </a:xfrm>
          </p:grpSpPr>
          <p:sp>
            <p:nvSpPr>
              <p:cNvPr id="404" name="Google Shape;606;p20"/>
              <p:cNvSpPr/>
              <p:nvPr/>
            </p:nvSpPr>
            <p:spPr>
              <a:xfrm>
                <a:off x="90360" y="432936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05" name="Google Shape;607;p20"/>
              <p:cNvGrpSpPr/>
              <p:nvPr/>
            </p:nvGrpSpPr>
            <p:grpSpPr>
              <a:xfrm>
                <a:off x="145800" y="4415400"/>
                <a:ext cx="279000" cy="256320"/>
                <a:chOff x="145800" y="4415400"/>
                <a:chExt cx="279000" cy="256320"/>
              </a:xfrm>
            </p:grpSpPr>
            <p:sp>
              <p:nvSpPr>
                <p:cNvPr id="406" name="Google Shape;608;p20"/>
                <p:cNvSpPr/>
                <p:nvPr/>
              </p:nvSpPr>
              <p:spPr>
                <a:xfrm>
                  <a:off x="145800" y="4415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09;p20"/>
                <p:cNvSpPr/>
                <p:nvPr/>
              </p:nvSpPr>
              <p:spPr>
                <a:xfrm>
                  <a:off x="145800" y="4462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10;p20"/>
                <p:cNvSpPr/>
                <p:nvPr/>
              </p:nvSpPr>
              <p:spPr>
                <a:xfrm>
                  <a:off x="145800" y="4510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11;p20"/>
                <p:cNvSpPr/>
                <p:nvPr/>
              </p:nvSpPr>
              <p:spPr>
                <a:xfrm>
                  <a:off x="145800" y="45579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12;p20"/>
                <p:cNvSpPr/>
                <p:nvPr/>
              </p:nvSpPr>
              <p:spPr>
                <a:xfrm>
                  <a:off x="145800" y="46054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13;p20"/>
                <p:cNvSpPr/>
                <p:nvPr/>
              </p:nvSpPr>
              <p:spPr>
                <a:xfrm>
                  <a:off x="145800" y="465300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2" name="Google Shape;614;p20"/>
              <p:cNvGrpSpPr/>
              <p:nvPr/>
            </p:nvGrpSpPr>
            <p:grpSpPr>
              <a:xfrm>
                <a:off x="145800" y="4748400"/>
                <a:ext cx="279000" cy="161280"/>
                <a:chOff x="145800" y="4748400"/>
                <a:chExt cx="279000" cy="161280"/>
              </a:xfrm>
            </p:grpSpPr>
            <p:sp>
              <p:nvSpPr>
                <p:cNvPr id="413" name="Google Shape;615;p20"/>
                <p:cNvSpPr/>
                <p:nvPr/>
              </p:nvSpPr>
              <p:spPr>
                <a:xfrm>
                  <a:off x="145800" y="4748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16;p20"/>
                <p:cNvSpPr/>
                <p:nvPr/>
              </p:nvSpPr>
              <p:spPr>
                <a:xfrm>
                  <a:off x="145800" y="4795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617;p20"/>
                <p:cNvSpPr/>
                <p:nvPr/>
              </p:nvSpPr>
              <p:spPr>
                <a:xfrm>
                  <a:off x="145800" y="4843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18;p20"/>
                <p:cNvSpPr/>
                <p:nvPr/>
              </p:nvSpPr>
              <p:spPr>
                <a:xfrm>
                  <a:off x="145800" y="48909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17" name="Google Shape;619;p20"/>
              <p:cNvSpPr/>
              <p:nvPr/>
            </p:nvSpPr>
            <p:spPr>
              <a:xfrm>
                <a:off x="380160" y="432936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18" name="Google Shape;620;p20"/>
          <p:cNvSpPr/>
          <p:nvPr/>
        </p:nvSpPr>
        <p:spPr>
          <a:xfrm rot="17943000" flipH="1">
            <a:off x="-1404360" y="-738000"/>
            <a:ext cx="2745360" cy="1627560"/>
          </a:xfrm>
          <a:custGeom>
            <a:avLst/>
            <a:gdLst>
              <a:gd name="textAreaLeft" fmla="*/ -360 w 2745360"/>
              <a:gd name="textAreaRight" fmla="*/ 2745360 w 2745360"/>
              <a:gd name="textAreaTop" fmla="*/ 0 h 1627560"/>
              <a:gd name="textAreaBottom" fmla="*/ 1627920 h 1627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19" name="Google Shape;621;p20"/>
          <p:cNvGrpSpPr/>
          <p:nvPr/>
        </p:nvGrpSpPr>
        <p:grpSpPr>
          <a:xfrm>
            <a:off x="8115120" y="266760"/>
            <a:ext cx="829800" cy="750600"/>
            <a:chOff x="8115120" y="266760"/>
            <a:chExt cx="829800" cy="750600"/>
          </a:xfrm>
        </p:grpSpPr>
        <p:grpSp>
          <p:nvGrpSpPr>
            <p:cNvPr id="420" name="Google Shape;622;p20"/>
            <p:cNvGrpSpPr/>
            <p:nvPr/>
          </p:nvGrpSpPr>
          <p:grpSpPr>
            <a:xfrm>
              <a:off x="8115120" y="266760"/>
              <a:ext cx="829800" cy="750600"/>
              <a:chOff x="8115120" y="266760"/>
              <a:chExt cx="829800" cy="750600"/>
            </a:xfrm>
          </p:grpSpPr>
          <p:sp>
            <p:nvSpPr>
              <p:cNvPr id="421" name="Google Shape;623;p20"/>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22" name="Google Shape;624;p20"/>
              <p:cNvGrpSpPr/>
              <p:nvPr/>
            </p:nvGrpSpPr>
            <p:grpSpPr>
              <a:xfrm>
                <a:off x="8655480" y="309960"/>
                <a:ext cx="228240" cy="57240"/>
                <a:chOff x="8655480" y="309960"/>
                <a:chExt cx="228240" cy="57240"/>
              </a:xfrm>
            </p:grpSpPr>
            <p:sp>
              <p:nvSpPr>
                <p:cNvPr id="423" name="Google Shape;625;p20"/>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26;p20"/>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27;p20"/>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26" name="Google Shape;628;p20"/>
            <p:cNvGrpSpPr/>
            <p:nvPr/>
          </p:nvGrpSpPr>
          <p:grpSpPr>
            <a:xfrm>
              <a:off x="8207280" y="495720"/>
              <a:ext cx="652680" cy="336960"/>
              <a:chOff x="8207280" y="495720"/>
              <a:chExt cx="652680" cy="336960"/>
            </a:xfrm>
          </p:grpSpPr>
          <p:sp>
            <p:nvSpPr>
              <p:cNvPr id="427" name="Google Shape;629;p20"/>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28" name="Google Shape;630;p20"/>
              <p:cNvGrpSpPr/>
              <p:nvPr/>
            </p:nvGrpSpPr>
            <p:grpSpPr>
              <a:xfrm>
                <a:off x="8563320" y="495720"/>
                <a:ext cx="296640" cy="336960"/>
                <a:chOff x="8563320" y="495720"/>
                <a:chExt cx="296640" cy="336960"/>
              </a:xfrm>
            </p:grpSpPr>
            <p:grpSp>
              <p:nvGrpSpPr>
                <p:cNvPr id="429" name="Google Shape;631;p20"/>
                <p:cNvGrpSpPr/>
                <p:nvPr/>
              </p:nvGrpSpPr>
              <p:grpSpPr>
                <a:xfrm>
                  <a:off x="8563320" y="704880"/>
                  <a:ext cx="296640" cy="127800"/>
                  <a:chOff x="8563320" y="704880"/>
                  <a:chExt cx="296640" cy="127800"/>
                </a:xfrm>
              </p:grpSpPr>
              <p:sp>
                <p:nvSpPr>
                  <p:cNvPr id="430" name="Google Shape;632;p20"/>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633;p20"/>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2" name="Google Shape;634;p20"/>
                <p:cNvGrpSpPr/>
                <p:nvPr/>
              </p:nvGrpSpPr>
              <p:grpSpPr>
                <a:xfrm>
                  <a:off x="8563320" y="600480"/>
                  <a:ext cx="296640" cy="127800"/>
                  <a:chOff x="8563320" y="600480"/>
                  <a:chExt cx="296640" cy="127800"/>
                </a:xfrm>
              </p:grpSpPr>
              <p:sp>
                <p:nvSpPr>
                  <p:cNvPr id="433" name="Google Shape;635;p20"/>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636;p20"/>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5" name="Google Shape;637;p20"/>
                <p:cNvGrpSpPr/>
                <p:nvPr/>
              </p:nvGrpSpPr>
              <p:grpSpPr>
                <a:xfrm>
                  <a:off x="8563320" y="495720"/>
                  <a:ext cx="296640" cy="127800"/>
                  <a:chOff x="8563320" y="495720"/>
                  <a:chExt cx="296640" cy="127800"/>
                </a:xfrm>
              </p:grpSpPr>
              <p:sp>
                <p:nvSpPr>
                  <p:cNvPr id="436" name="Google Shape;638;p20"/>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639;p20"/>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4047120" y="2571840"/>
            <a:ext cx="4383360" cy="8413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439" name="PlaceHolder 2"/>
          <p:cNvSpPr>
            <a:spLocks noGrp="1"/>
          </p:cNvSpPr>
          <p:nvPr>
            <p:ph type="title"/>
          </p:nvPr>
        </p:nvSpPr>
        <p:spPr>
          <a:xfrm>
            <a:off x="4047120" y="1321920"/>
            <a:ext cx="1235520" cy="841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440" name="PlaceHolder 3"/>
          <p:cNvSpPr>
            <a:spLocks noGrp="1"/>
          </p:cNvSpPr>
          <p:nvPr>
            <p:ph type="body"/>
          </p:nvPr>
        </p:nvSpPr>
        <p:spPr>
          <a:xfrm>
            <a:off x="48456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1" name="Google Shape;17;p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2" name="Google Shape;18;p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3" name="Google Shape;19;p3"/>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4" name="Google Shape;641;p21"/>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46" name="Google Shape;643;p21"/>
          <p:cNvGrpSpPr/>
          <p:nvPr/>
        </p:nvGrpSpPr>
        <p:grpSpPr>
          <a:xfrm>
            <a:off x="682920" y="4696560"/>
            <a:ext cx="325440" cy="404280"/>
            <a:chOff x="682920" y="4696560"/>
            <a:chExt cx="325440" cy="404280"/>
          </a:xfrm>
        </p:grpSpPr>
        <p:sp>
          <p:nvSpPr>
            <p:cNvPr id="447" name="Google Shape;644;p21"/>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48" name="Google Shape;645;p21"/>
            <p:cNvGrpSpPr/>
            <p:nvPr/>
          </p:nvGrpSpPr>
          <p:grpSpPr>
            <a:xfrm>
              <a:off x="715680" y="4719960"/>
              <a:ext cx="122760" cy="30600"/>
              <a:chOff x="715680" y="4719960"/>
              <a:chExt cx="122760" cy="30600"/>
            </a:xfrm>
          </p:grpSpPr>
          <p:sp>
            <p:nvSpPr>
              <p:cNvPr id="449" name="Google Shape;646;p21"/>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0" name="Google Shape;647;p21"/>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48;p21"/>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52" name="Google Shape;649;p21"/>
          <p:cNvGrpSpPr/>
          <p:nvPr/>
        </p:nvGrpSpPr>
        <p:grpSpPr>
          <a:xfrm>
            <a:off x="713520" y="4774680"/>
            <a:ext cx="268560" cy="280440"/>
            <a:chOff x="713520" y="4774680"/>
            <a:chExt cx="268560" cy="280440"/>
          </a:xfrm>
        </p:grpSpPr>
        <p:sp>
          <p:nvSpPr>
            <p:cNvPr id="453" name="Google Shape;650;p21"/>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651;p21"/>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5" name="Google Shape;652;p21"/>
          <p:cNvGrpSpPr/>
          <p:nvPr/>
        </p:nvGrpSpPr>
        <p:grpSpPr>
          <a:xfrm>
            <a:off x="96120" y="4469400"/>
            <a:ext cx="354960" cy="643680"/>
            <a:chOff x="96120" y="4469400"/>
            <a:chExt cx="354960" cy="643680"/>
          </a:xfrm>
        </p:grpSpPr>
        <p:grpSp>
          <p:nvGrpSpPr>
            <p:cNvPr id="456" name="Google Shape;653;p21"/>
            <p:cNvGrpSpPr/>
            <p:nvPr/>
          </p:nvGrpSpPr>
          <p:grpSpPr>
            <a:xfrm>
              <a:off x="96120" y="4469400"/>
              <a:ext cx="354960" cy="643680"/>
              <a:chOff x="96120" y="4469400"/>
              <a:chExt cx="354960" cy="643680"/>
            </a:xfrm>
          </p:grpSpPr>
          <p:sp>
            <p:nvSpPr>
              <p:cNvPr id="457" name="Google Shape;654;p21"/>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655;p21"/>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59" name="Google Shape;656;p21"/>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0" name="Google Shape;657;p21"/>
          <p:cNvGrpSpPr/>
          <p:nvPr/>
        </p:nvGrpSpPr>
        <p:grpSpPr>
          <a:xfrm>
            <a:off x="7976160" y="116280"/>
            <a:ext cx="1061640" cy="558720"/>
            <a:chOff x="7976160" y="116280"/>
            <a:chExt cx="1061640" cy="558720"/>
          </a:xfrm>
        </p:grpSpPr>
        <p:sp>
          <p:nvSpPr>
            <p:cNvPr id="461" name="Google Shape;658;p21"/>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62" name="Google Shape;659;p21"/>
            <p:cNvGrpSpPr/>
            <p:nvPr/>
          </p:nvGrpSpPr>
          <p:grpSpPr>
            <a:xfrm>
              <a:off x="8325720" y="282960"/>
              <a:ext cx="281160" cy="319320"/>
              <a:chOff x="8325720" y="282960"/>
              <a:chExt cx="281160" cy="319320"/>
            </a:xfrm>
          </p:grpSpPr>
          <p:grpSp>
            <p:nvGrpSpPr>
              <p:cNvPr id="463" name="Google Shape;660;p21"/>
              <p:cNvGrpSpPr/>
              <p:nvPr/>
            </p:nvGrpSpPr>
            <p:grpSpPr>
              <a:xfrm>
                <a:off x="8325720" y="282960"/>
                <a:ext cx="281160" cy="319320"/>
                <a:chOff x="8325720" y="282960"/>
                <a:chExt cx="281160" cy="319320"/>
              </a:xfrm>
            </p:grpSpPr>
            <p:grpSp>
              <p:nvGrpSpPr>
                <p:cNvPr id="464" name="Google Shape;661;p21"/>
                <p:cNvGrpSpPr/>
                <p:nvPr/>
              </p:nvGrpSpPr>
              <p:grpSpPr>
                <a:xfrm>
                  <a:off x="8325720" y="481320"/>
                  <a:ext cx="281160" cy="120960"/>
                  <a:chOff x="8325720" y="481320"/>
                  <a:chExt cx="281160" cy="120960"/>
                </a:xfrm>
              </p:grpSpPr>
              <p:sp>
                <p:nvSpPr>
                  <p:cNvPr id="465" name="Google Shape;662;p21"/>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663;p21"/>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7" name="Google Shape;664;p21"/>
                <p:cNvGrpSpPr/>
                <p:nvPr/>
              </p:nvGrpSpPr>
              <p:grpSpPr>
                <a:xfrm>
                  <a:off x="8325720" y="381960"/>
                  <a:ext cx="281160" cy="120960"/>
                  <a:chOff x="8325720" y="381960"/>
                  <a:chExt cx="281160" cy="120960"/>
                </a:xfrm>
              </p:grpSpPr>
              <p:sp>
                <p:nvSpPr>
                  <p:cNvPr id="468" name="Google Shape;665;p21"/>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9" name="Google Shape;666;p21"/>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0" name="Google Shape;667;p21"/>
                <p:cNvGrpSpPr/>
                <p:nvPr/>
              </p:nvGrpSpPr>
              <p:grpSpPr>
                <a:xfrm>
                  <a:off x="8325720" y="282960"/>
                  <a:ext cx="281160" cy="120960"/>
                  <a:chOff x="8325720" y="282960"/>
                  <a:chExt cx="281160" cy="120960"/>
                </a:xfrm>
              </p:grpSpPr>
              <p:sp>
                <p:nvSpPr>
                  <p:cNvPr id="471" name="Google Shape;668;p21"/>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669;p21"/>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73" name="Google Shape;670;p21"/>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671;p21"/>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672;p21"/>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6" name="Google Shape;673;p21"/>
          <p:cNvGrpSpPr/>
          <p:nvPr/>
        </p:nvGrpSpPr>
        <p:grpSpPr>
          <a:xfrm>
            <a:off x="457560" y="4797720"/>
            <a:ext cx="217800" cy="15840"/>
            <a:chOff x="457560" y="4797720"/>
            <a:chExt cx="217800" cy="15840"/>
          </a:xfrm>
        </p:grpSpPr>
        <p:sp>
          <p:nvSpPr>
            <p:cNvPr id="477" name="Google Shape;674;p21"/>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675;p21"/>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676;p21"/>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0" name="Google Shape;677;p21"/>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1" name="Google Shape;678;p21"/>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2" name="PlaceHolder 1"/>
          <p:cNvSpPr>
            <a:spLocks noGrp="1"/>
          </p:cNvSpPr>
          <p:nvPr>
            <p:ph type="title"/>
          </p:nvPr>
        </p:nvSpPr>
        <p:spPr>
          <a:xfrm>
            <a:off x="2347920" y="997200"/>
            <a:ext cx="4447800" cy="1058400"/>
          </a:xfrm>
          <a:prstGeom prst="rect">
            <a:avLst/>
          </a:prstGeom>
          <a:noFill/>
          <a:ln w="0">
            <a:noFill/>
          </a:ln>
        </p:spPr>
        <p:txBody>
          <a:bodyPr lIns="91440" tIns="91440" rIns="91440" bIns="91440" anchor="b">
            <a:noAutofit/>
          </a:bodyPr>
          <a:lstStyle/>
          <a:p>
            <a:pPr indent="0">
              <a:buNone/>
            </a:pPr>
            <a:r>
              <a:rPr lang="fr-FR" sz="8500" b="0" strike="noStrike" spc="-1">
                <a:solidFill>
                  <a:schemeClr val="dk1"/>
                </a:solidFill>
                <a:latin typeface="Arial"/>
              </a:rPr>
              <a:t>Click to edit the title text format</a:t>
            </a:r>
          </a:p>
        </p:txBody>
      </p:sp>
      <p:sp>
        <p:nvSpPr>
          <p:cNvPr id="483" name="Google Shape;682;p22"/>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Open Sans"/>
                <a:ea typeface="Open Sans"/>
              </a:rPr>
              <a:t>CREDITS:</a:t>
            </a:r>
            <a:r>
              <a:rPr lang="en" sz="1200" b="0" strike="noStrike" spc="-1">
                <a:solidFill>
                  <a:schemeClr val="dk1"/>
                </a:solidFill>
                <a:latin typeface="Open Sans"/>
                <a:ea typeface="Open Sans"/>
              </a:rPr>
              <a:t> This presentation template was created by </a:t>
            </a:r>
            <a:r>
              <a:rPr lang="en" sz="1200" b="1" u="sng" strike="noStrike" spc="-1">
                <a:solidFill>
                  <a:schemeClr val="hlink"/>
                </a:solidFill>
                <a:uFillTx/>
                <a:latin typeface="Open Sans"/>
                <a:ea typeface="Open Sans"/>
                <a:hlinkClick r:id="rId3"/>
              </a:rPr>
              <a:t>Slidesgo</a:t>
            </a:r>
            <a:r>
              <a:rPr lang="en" sz="1200" b="0" strike="noStrike" spc="-1">
                <a:solidFill>
                  <a:schemeClr val="dk1"/>
                </a:solidFill>
                <a:latin typeface="Open Sans"/>
                <a:ea typeface="Open Sans"/>
              </a:rPr>
              <a:t>, and includes icons, infographics &amp; images by </a:t>
            </a:r>
            <a:r>
              <a:rPr lang="en" sz="1200" b="1" u="sng" strike="noStrike" spc="-1">
                <a:solidFill>
                  <a:schemeClr val="dk1"/>
                </a:solidFill>
                <a:uFillTx/>
                <a:latin typeface="Open Sans"/>
                <a:ea typeface="Open Sans"/>
                <a:hlinkClick r:id="rId4"/>
              </a:rPr>
              <a:t>Freepik</a:t>
            </a:r>
            <a:r>
              <a:rPr lang="en" sz="1200" b="0" u="sng" strike="noStrike" spc="-1">
                <a:solidFill>
                  <a:schemeClr val="dk1"/>
                </a:solidFill>
                <a:uFillTx/>
                <a:latin typeface="Open Sans"/>
                <a:ea typeface="Open Sans"/>
              </a:rPr>
              <a:t> </a:t>
            </a:r>
            <a:endParaRPr lang="en-US" sz="1200" b="0" strike="noStrike" spc="-1">
              <a:solidFill>
                <a:srgbClr val="000000"/>
              </a:solidFill>
              <a:latin typeface="OpenSymbol"/>
            </a:endParaRPr>
          </a:p>
        </p:txBody>
      </p:sp>
      <p:sp>
        <p:nvSpPr>
          <p:cNvPr id="484" name="Google Shape;683;p22"/>
          <p:cNvSpPr/>
          <p:nvPr/>
        </p:nvSpPr>
        <p:spPr>
          <a:xfrm rot="19107000" flipH="1">
            <a:off x="-1086480" y="-570240"/>
            <a:ext cx="2902680" cy="2346840"/>
          </a:xfrm>
          <a:custGeom>
            <a:avLst/>
            <a:gdLst>
              <a:gd name="textAreaLeft" fmla="*/ -360 w 2902680"/>
              <a:gd name="textAreaRight" fmla="*/ 2902680 w 2902680"/>
              <a:gd name="textAreaTop" fmla="*/ 0 h 2346840"/>
              <a:gd name="textAreaBottom" fmla="*/ 2347200 h 23468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5" name="Google Shape;684;p22"/>
          <p:cNvSpPr/>
          <p:nvPr/>
        </p:nvSpPr>
        <p:spPr>
          <a:xfrm rot="16548600" flipH="1">
            <a:off x="7227360" y="345132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6" name="Google Shape;685;p22"/>
          <p:cNvSpPr/>
          <p:nvPr/>
        </p:nvSpPr>
        <p:spPr>
          <a:xfrm rot="460800" flipH="1">
            <a:off x="178560" y="3742560"/>
            <a:ext cx="1359360" cy="1222200"/>
          </a:xfrm>
          <a:custGeom>
            <a:avLst/>
            <a:gdLst>
              <a:gd name="textAreaLeft" fmla="*/ 360 w 1359360"/>
              <a:gd name="textAreaRight" fmla="*/ 1360080 w 1359360"/>
              <a:gd name="textAreaTop" fmla="*/ 0 h 1222200"/>
              <a:gd name="textAreaBottom" fmla="*/ 1222560 h 1222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7" name="Google Shape;686;p22"/>
          <p:cNvSpPr/>
          <p:nvPr/>
        </p:nvSpPr>
        <p:spPr>
          <a:xfrm rot="460800" flipH="1">
            <a:off x="6682320" y="-207396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9" name="Google Shape;688;p23"/>
          <p:cNvSpPr/>
          <p:nvPr/>
        </p:nvSpPr>
        <p:spPr>
          <a:xfrm rot="19699800" flipH="1">
            <a:off x="-500400" y="-435960"/>
            <a:ext cx="1729080" cy="1397880"/>
          </a:xfrm>
          <a:custGeom>
            <a:avLst/>
            <a:gdLst>
              <a:gd name="textAreaLeft" fmla="*/ -360 w 1729080"/>
              <a:gd name="textAreaRight" fmla="*/ 1729080 w 1729080"/>
              <a:gd name="textAreaTop" fmla="*/ 0 h 1397880"/>
              <a:gd name="textAreaBottom" fmla="*/ 1398240 h 1397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0" name="Google Shape;689;p2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1" name="Google Shape;690;p2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2" name="Google Shape;691;p23"/>
          <p:cNvSpPr/>
          <p:nvPr/>
        </p:nvSpPr>
        <p:spPr>
          <a:xfrm rot="531600" flipH="1">
            <a:off x="-1223640" y="3829320"/>
            <a:ext cx="2902680" cy="2346840"/>
          </a:xfrm>
          <a:custGeom>
            <a:avLst/>
            <a:gdLst>
              <a:gd name="textAreaLeft" fmla="*/ -360 w 2902680"/>
              <a:gd name="textAreaRight" fmla="*/ 2902680 w 2902680"/>
              <a:gd name="textAreaTop" fmla="*/ 0 h 2346840"/>
              <a:gd name="textAreaBottom" fmla="*/ 2347200 h 23468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93" name="Google Shape;692;p23"/>
          <p:cNvGrpSpPr/>
          <p:nvPr/>
        </p:nvGrpSpPr>
        <p:grpSpPr>
          <a:xfrm>
            <a:off x="7931880" y="177120"/>
            <a:ext cx="997560" cy="736560"/>
            <a:chOff x="7931880" y="177120"/>
            <a:chExt cx="997560" cy="736560"/>
          </a:xfrm>
        </p:grpSpPr>
        <p:grpSp>
          <p:nvGrpSpPr>
            <p:cNvPr id="494" name="Google Shape;693;p23"/>
            <p:cNvGrpSpPr/>
            <p:nvPr/>
          </p:nvGrpSpPr>
          <p:grpSpPr>
            <a:xfrm>
              <a:off x="7931880" y="177120"/>
              <a:ext cx="919440" cy="317520"/>
              <a:chOff x="7931880" y="177120"/>
              <a:chExt cx="919440" cy="317520"/>
            </a:xfrm>
          </p:grpSpPr>
          <p:sp>
            <p:nvSpPr>
              <p:cNvPr id="495" name="Google Shape;694;p23"/>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695;p23"/>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97" name="Google Shape;696;p23"/>
              <p:cNvGrpSpPr/>
              <p:nvPr/>
            </p:nvGrpSpPr>
            <p:grpSpPr>
              <a:xfrm>
                <a:off x="8292960" y="234360"/>
                <a:ext cx="467280" cy="200880"/>
                <a:chOff x="8292960" y="234360"/>
                <a:chExt cx="467280" cy="200880"/>
              </a:xfrm>
            </p:grpSpPr>
            <p:sp>
              <p:nvSpPr>
                <p:cNvPr id="498" name="Google Shape;697;p23"/>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9" name="Google Shape;698;p23"/>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0" name="Google Shape;699;p23"/>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00;p23"/>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02" name="Google Shape;701;p23"/>
            <p:cNvGrpSpPr/>
            <p:nvPr/>
          </p:nvGrpSpPr>
          <p:grpSpPr>
            <a:xfrm>
              <a:off x="7931880" y="596160"/>
              <a:ext cx="919440" cy="317520"/>
              <a:chOff x="7931880" y="596160"/>
              <a:chExt cx="919440" cy="317520"/>
            </a:xfrm>
          </p:grpSpPr>
          <p:grpSp>
            <p:nvGrpSpPr>
              <p:cNvPr id="503" name="Google Shape;702;p23"/>
              <p:cNvGrpSpPr/>
              <p:nvPr/>
            </p:nvGrpSpPr>
            <p:grpSpPr>
              <a:xfrm>
                <a:off x="7931880" y="596160"/>
                <a:ext cx="919440" cy="317520"/>
                <a:chOff x="7931880" y="596160"/>
                <a:chExt cx="919440" cy="317520"/>
              </a:xfrm>
            </p:grpSpPr>
            <p:sp>
              <p:nvSpPr>
                <p:cNvPr id="504" name="Google Shape;703;p23"/>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704;p23"/>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06" name="Google Shape;705;p23"/>
                <p:cNvGrpSpPr/>
                <p:nvPr/>
              </p:nvGrpSpPr>
              <p:grpSpPr>
                <a:xfrm>
                  <a:off x="8292960" y="653400"/>
                  <a:ext cx="467280" cy="200880"/>
                  <a:chOff x="8292960" y="653400"/>
                  <a:chExt cx="467280" cy="200880"/>
                </a:xfrm>
              </p:grpSpPr>
              <p:sp>
                <p:nvSpPr>
                  <p:cNvPr id="507" name="Google Shape;706;p23"/>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07;p23"/>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08;p23"/>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09;p23"/>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11" name="Google Shape;710;p23"/>
              <p:cNvSpPr/>
              <p:nvPr/>
            </p:nvSpPr>
            <p:spPr>
              <a:xfrm>
                <a:off x="8083080" y="70668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2" name="Google Shape;711;p23"/>
            <p:cNvGrpSpPr/>
            <p:nvPr/>
          </p:nvGrpSpPr>
          <p:grpSpPr>
            <a:xfrm>
              <a:off x="8756280" y="539640"/>
              <a:ext cx="173160" cy="112320"/>
              <a:chOff x="8756280" y="539640"/>
              <a:chExt cx="173160" cy="112320"/>
            </a:xfrm>
          </p:grpSpPr>
          <p:grpSp>
            <p:nvGrpSpPr>
              <p:cNvPr id="513" name="Google Shape;712;p23"/>
              <p:cNvGrpSpPr/>
              <p:nvPr/>
            </p:nvGrpSpPr>
            <p:grpSpPr>
              <a:xfrm>
                <a:off x="8756280" y="553320"/>
                <a:ext cx="173160" cy="89640"/>
                <a:chOff x="8756280" y="553320"/>
                <a:chExt cx="173160" cy="89640"/>
              </a:xfrm>
            </p:grpSpPr>
            <p:sp>
              <p:nvSpPr>
                <p:cNvPr id="514" name="Google Shape;713;p23"/>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714;p23"/>
                <p:cNvSpPr/>
                <p:nvPr/>
              </p:nvSpPr>
              <p:spPr>
                <a:xfrm>
                  <a:off x="8815320" y="57060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16" name="Google Shape;715;p23"/>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7" name="Google Shape;717;p24"/>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8" name="Google Shape;718;p24"/>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19" name="Google Shape;719;p24"/>
          <p:cNvGrpSpPr/>
          <p:nvPr/>
        </p:nvGrpSpPr>
        <p:grpSpPr>
          <a:xfrm>
            <a:off x="65160" y="4372920"/>
            <a:ext cx="877680" cy="654480"/>
            <a:chOff x="65160" y="4372920"/>
            <a:chExt cx="877680" cy="654480"/>
          </a:xfrm>
        </p:grpSpPr>
        <p:grpSp>
          <p:nvGrpSpPr>
            <p:cNvPr id="520" name="Google Shape;720;p24"/>
            <p:cNvGrpSpPr/>
            <p:nvPr/>
          </p:nvGrpSpPr>
          <p:grpSpPr>
            <a:xfrm>
              <a:off x="65160" y="4372920"/>
              <a:ext cx="877680" cy="654480"/>
              <a:chOff x="65160" y="4372920"/>
              <a:chExt cx="877680" cy="654480"/>
            </a:xfrm>
          </p:grpSpPr>
          <p:sp>
            <p:nvSpPr>
              <p:cNvPr id="521" name="Google Shape;721;p2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2" name="Google Shape;722;p2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723;p2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24" name="Google Shape;724;p2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5" name="Google Shape;725;p24"/>
          <p:cNvGrpSpPr/>
          <p:nvPr/>
        </p:nvGrpSpPr>
        <p:grpSpPr>
          <a:xfrm>
            <a:off x="8115120" y="266760"/>
            <a:ext cx="829800" cy="750600"/>
            <a:chOff x="8115120" y="266760"/>
            <a:chExt cx="829800" cy="750600"/>
          </a:xfrm>
        </p:grpSpPr>
        <p:grpSp>
          <p:nvGrpSpPr>
            <p:cNvPr id="526" name="Google Shape;726;p24"/>
            <p:cNvGrpSpPr/>
            <p:nvPr/>
          </p:nvGrpSpPr>
          <p:grpSpPr>
            <a:xfrm>
              <a:off x="8115120" y="266760"/>
              <a:ext cx="829800" cy="750600"/>
              <a:chOff x="8115120" y="266760"/>
              <a:chExt cx="829800" cy="750600"/>
            </a:xfrm>
          </p:grpSpPr>
          <p:sp>
            <p:nvSpPr>
              <p:cNvPr id="527" name="Google Shape;727;p24"/>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28" name="Google Shape;728;p24"/>
              <p:cNvGrpSpPr/>
              <p:nvPr/>
            </p:nvGrpSpPr>
            <p:grpSpPr>
              <a:xfrm>
                <a:off x="8655480" y="309960"/>
                <a:ext cx="228240" cy="57240"/>
                <a:chOff x="8655480" y="309960"/>
                <a:chExt cx="228240" cy="57240"/>
              </a:xfrm>
            </p:grpSpPr>
            <p:sp>
              <p:nvSpPr>
                <p:cNvPr id="529" name="Google Shape;729;p24"/>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730;p24"/>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31;p24"/>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532" name="Google Shape;732;p24"/>
            <p:cNvGrpSpPr/>
            <p:nvPr/>
          </p:nvGrpSpPr>
          <p:grpSpPr>
            <a:xfrm>
              <a:off x="8207280" y="495720"/>
              <a:ext cx="652680" cy="336960"/>
              <a:chOff x="8207280" y="495720"/>
              <a:chExt cx="652680" cy="336960"/>
            </a:xfrm>
          </p:grpSpPr>
          <p:sp>
            <p:nvSpPr>
              <p:cNvPr id="533" name="Google Shape;733;p24"/>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34" name="Google Shape;734;p24"/>
              <p:cNvGrpSpPr/>
              <p:nvPr/>
            </p:nvGrpSpPr>
            <p:grpSpPr>
              <a:xfrm>
                <a:off x="8563320" y="495720"/>
                <a:ext cx="296640" cy="336960"/>
                <a:chOff x="8563320" y="495720"/>
                <a:chExt cx="296640" cy="336960"/>
              </a:xfrm>
            </p:grpSpPr>
            <p:grpSp>
              <p:nvGrpSpPr>
                <p:cNvPr id="535" name="Google Shape;735;p24"/>
                <p:cNvGrpSpPr/>
                <p:nvPr/>
              </p:nvGrpSpPr>
              <p:grpSpPr>
                <a:xfrm>
                  <a:off x="8563320" y="704880"/>
                  <a:ext cx="296640" cy="127800"/>
                  <a:chOff x="8563320" y="704880"/>
                  <a:chExt cx="296640" cy="127800"/>
                </a:xfrm>
              </p:grpSpPr>
              <p:sp>
                <p:nvSpPr>
                  <p:cNvPr id="536" name="Google Shape;736;p24"/>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737;p24"/>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8" name="Google Shape;738;p24"/>
                <p:cNvGrpSpPr/>
                <p:nvPr/>
              </p:nvGrpSpPr>
              <p:grpSpPr>
                <a:xfrm>
                  <a:off x="8563320" y="600480"/>
                  <a:ext cx="296640" cy="127800"/>
                  <a:chOff x="8563320" y="600480"/>
                  <a:chExt cx="296640" cy="127800"/>
                </a:xfrm>
              </p:grpSpPr>
              <p:sp>
                <p:nvSpPr>
                  <p:cNvPr id="539" name="Google Shape;739;p24"/>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40;p24"/>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1" name="Google Shape;741;p24"/>
                <p:cNvGrpSpPr/>
                <p:nvPr/>
              </p:nvGrpSpPr>
              <p:grpSpPr>
                <a:xfrm>
                  <a:off x="8563320" y="495720"/>
                  <a:ext cx="296640" cy="127800"/>
                  <a:chOff x="8563320" y="495720"/>
                  <a:chExt cx="296640" cy="127800"/>
                </a:xfrm>
              </p:grpSpPr>
              <p:sp>
                <p:nvSpPr>
                  <p:cNvPr id="542" name="Google Shape;742;p24"/>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743;p24"/>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45"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546" name="Google Shape;23;p4"/>
          <p:cNvSpPr/>
          <p:nvPr/>
        </p:nvSpPr>
        <p:spPr>
          <a:xfrm rot="17584800" flipH="1">
            <a:off x="-1798920" y="-1029240"/>
            <a:ext cx="3158280" cy="2509560"/>
          </a:xfrm>
          <a:custGeom>
            <a:avLst/>
            <a:gdLst>
              <a:gd name="textAreaLeft" fmla="*/ 360 w 3158280"/>
              <a:gd name="textAreaRight" fmla="*/ 3159000 w 3158280"/>
              <a:gd name="textAreaTop" fmla="*/ 0 h 2509560"/>
              <a:gd name="textAreaBottom" fmla="*/ 2509920 h 2509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24;p4"/>
          <p:cNvSpPr/>
          <p:nvPr/>
        </p:nvSpPr>
        <p:spPr>
          <a:xfrm flipH="1">
            <a:off x="8355960" y="2667240"/>
            <a:ext cx="733680" cy="45000"/>
          </a:xfrm>
          <a:custGeom>
            <a:avLst/>
            <a:gdLst>
              <a:gd name="textAreaLeft" fmla="*/ 360 w 733680"/>
              <a:gd name="textAreaRight" fmla="*/ 734400 w 733680"/>
              <a:gd name="textAreaTop" fmla="*/ 0 h 45000"/>
              <a:gd name="textAreaBottom" fmla="*/ 45360 h 4500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48" name="Google Shape;25;p4"/>
          <p:cNvGrpSpPr/>
          <p:nvPr/>
        </p:nvGrpSpPr>
        <p:grpSpPr>
          <a:xfrm>
            <a:off x="8379000" y="1729800"/>
            <a:ext cx="669960" cy="959400"/>
            <a:chOff x="8379000" y="1729800"/>
            <a:chExt cx="669960" cy="959400"/>
          </a:xfrm>
        </p:grpSpPr>
        <p:grpSp>
          <p:nvGrpSpPr>
            <p:cNvPr id="549" name="Google Shape;26;p4"/>
            <p:cNvGrpSpPr/>
            <p:nvPr/>
          </p:nvGrpSpPr>
          <p:grpSpPr>
            <a:xfrm>
              <a:off x="8491680" y="1729800"/>
              <a:ext cx="557280" cy="959400"/>
              <a:chOff x="8491680" y="1729800"/>
              <a:chExt cx="557280" cy="959400"/>
            </a:xfrm>
          </p:grpSpPr>
          <p:grpSp>
            <p:nvGrpSpPr>
              <p:cNvPr id="550" name="Google Shape;27;p4"/>
              <p:cNvGrpSpPr/>
              <p:nvPr/>
            </p:nvGrpSpPr>
            <p:grpSpPr>
              <a:xfrm>
                <a:off x="8491680" y="1872000"/>
                <a:ext cx="215280" cy="817200"/>
                <a:chOff x="8491680" y="1872000"/>
                <a:chExt cx="215280" cy="817200"/>
              </a:xfrm>
            </p:grpSpPr>
            <p:sp>
              <p:nvSpPr>
                <p:cNvPr id="551" name="Google Shape;28;p4"/>
                <p:cNvSpPr/>
                <p:nvPr/>
              </p:nvSpPr>
              <p:spPr>
                <a:xfrm rot="447600" flipH="1">
                  <a:off x="8543520" y="1875600"/>
                  <a:ext cx="111240" cy="809640"/>
                </a:xfrm>
                <a:custGeom>
                  <a:avLst/>
                  <a:gdLst>
                    <a:gd name="textAreaLeft" fmla="*/ -360 w 111240"/>
                    <a:gd name="textAreaRight" fmla="*/ 111240 w 111240"/>
                    <a:gd name="textAreaTop" fmla="*/ 0 h 809640"/>
                    <a:gd name="textAreaBottom" fmla="*/ 810000 h 80964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2" name="Google Shape;29;p4"/>
                <p:cNvSpPr/>
                <p:nvPr/>
              </p:nvSpPr>
              <p:spPr>
                <a:xfrm flipH="1">
                  <a:off x="8625960" y="1911960"/>
                  <a:ext cx="37080" cy="37080"/>
                </a:xfrm>
                <a:custGeom>
                  <a:avLst/>
                  <a:gdLst>
                    <a:gd name="textAreaLeft" fmla="*/ -360 w 37080"/>
                    <a:gd name="textAreaRight" fmla="*/ 37080 w 37080"/>
                    <a:gd name="textAreaTop" fmla="*/ 0 h 37080"/>
                    <a:gd name="textAreaBottom" fmla="*/ 37440 h 3708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30;p4"/>
                <p:cNvSpPr/>
                <p:nvPr/>
              </p:nvSpPr>
              <p:spPr>
                <a:xfrm flipH="1">
                  <a:off x="8618040" y="1971720"/>
                  <a:ext cx="37080" cy="37080"/>
                </a:xfrm>
                <a:custGeom>
                  <a:avLst/>
                  <a:gdLst>
                    <a:gd name="textAreaLeft" fmla="*/ -360 w 37080"/>
                    <a:gd name="textAreaRight" fmla="*/ 37080 w 37080"/>
                    <a:gd name="textAreaTop" fmla="*/ 0 h 37080"/>
                    <a:gd name="textAreaBottom" fmla="*/ 37440 h 3708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54" name="Google Shape;31;p4"/>
                <p:cNvGrpSpPr/>
                <p:nvPr/>
              </p:nvGrpSpPr>
              <p:grpSpPr>
                <a:xfrm>
                  <a:off x="8519760" y="2495160"/>
                  <a:ext cx="88560" cy="101880"/>
                  <a:chOff x="8519760" y="2495160"/>
                  <a:chExt cx="88560" cy="101880"/>
                </a:xfrm>
              </p:grpSpPr>
              <p:sp>
                <p:nvSpPr>
                  <p:cNvPr id="555" name="Google Shape;32;p4"/>
                  <p:cNvSpPr/>
                  <p:nvPr/>
                </p:nvSpPr>
                <p:spPr>
                  <a:xfrm rot="447600" flipH="1">
                    <a:off x="8529480" y="249984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33;p4"/>
                  <p:cNvSpPr/>
                  <p:nvPr/>
                </p:nvSpPr>
                <p:spPr>
                  <a:xfrm rot="447600" flipH="1">
                    <a:off x="8525880" y="252540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34;p4"/>
                  <p:cNvSpPr/>
                  <p:nvPr/>
                </p:nvSpPr>
                <p:spPr>
                  <a:xfrm rot="447600" flipH="1">
                    <a:off x="8523000" y="255276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35;p4"/>
                  <p:cNvSpPr/>
                  <p:nvPr/>
                </p:nvSpPr>
                <p:spPr>
                  <a:xfrm rot="447600" flipH="1">
                    <a:off x="8519760" y="257868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59" name="Google Shape;36;p4"/>
              <p:cNvGrpSpPr/>
              <p:nvPr/>
            </p:nvGrpSpPr>
            <p:grpSpPr>
              <a:xfrm>
                <a:off x="8667720" y="1729800"/>
                <a:ext cx="204120" cy="957240"/>
                <a:chOff x="8667720" y="1729800"/>
                <a:chExt cx="204120" cy="957240"/>
              </a:xfrm>
            </p:grpSpPr>
            <p:sp>
              <p:nvSpPr>
                <p:cNvPr id="560" name="Google Shape;37;p4"/>
                <p:cNvSpPr/>
                <p:nvPr/>
              </p:nvSpPr>
              <p:spPr>
                <a:xfrm rot="172200" flipH="1">
                  <a:off x="8691120" y="1733040"/>
                  <a:ext cx="156240" cy="950400"/>
                </a:xfrm>
                <a:custGeom>
                  <a:avLst/>
                  <a:gdLst>
                    <a:gd name="textAreaLeft" fmla="*/ 360 w 156240"/>
                    <a:gd name="textAreaRight" fmla="*/ 156960 w 156240"/>
                    <a:gd name="textAreaTop" fmla="*/ 0 h 950400"/>
                    <a:gd name="textAreaBottom" fmla="*/ 950760 h 9504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38;p4"/>
                <p:cNvSpPr/>
                <p:nvPr/>
              </p:nvSpPr>
              <p:spPr>
                <a:xfrm flipH="1">
                  <a:off x="8732520" y="2134080"/>
                  <a:ext cx="77760" cy="77760"/>
                </a:xfrm>
                <a:custGeom>
                  <a:avLst/>
                  <a:gdLst>
                    <a:gd name="textAreaLeft" fmla="*/ 360 w 77760"/>
                    <a:gd name="textAreaRight" fmla="*/ 78480 w 77760"/>
                    <a:gd name="textAreaTop" fmla="*/ 0 h 77760"/>
                    <a:gd name="textAreaBottom" fmla="*/ 78120 h 7776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62" name="Google Shape;39;p4"/>
                <p:cNvGrpSpPr/>
                <p:nvPr/>
              </p:nvGrpSpPr>
              <p:grpSpPr>
                <a:xfrm>
                  <a:off x="8726400" y="2007000"/>
                  <a:ext cx="103680" cy="43920"/>
                  <a:chOff x="8726400" y="2007000"/>
                  <a:chExt cx="103680" cy="43920"/>
                </a:xfrm>
              </p:grpSpPr>
              <p:sp>
                <p:nvSpPr>
                  <p:cNvPr id="563" name="Google Shape;40;p4"/>
                  <p:cNvSpPr/>
                  <p:nvPr/>
                </p:nvSpPr>
                <p:spPr>
                  <a:xfrm rot="172200" flipH="1">
                    <a:off x="8727840" y="200916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41;p4"/>
                  <p:cNvSpPr/>
                  <p:nvPr/>
                </p:nvSpPr>
                <p:spPr>
                  <a:xfrm rot="172200" flipH="1">
                    <a:off x="8726400" y="203508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5" name="Google Shape;42;p4"/>
                <p:cNvGrpSpPr/>
                <p:nvPr/>
              </p:nvGrpSpPr>
              <p:grpSpPr>
                <a:xfrm>
                  <a:off x="8708760" y="2359800"/>
                  <a:ext cx="103680" cy="43920"/>
                  <a:chOff x="8708760" y="2359800"/>
                  <a:chExt cx="103680" cy="43920"/>
                </a:xfrm>
              </p:grpSpPr>
              <p:sp>
                <p:nvSpPr>
                  <p:cNvPr id="566" name="Google Shape;43;p4"/>
                  <p:cNvSpPr/>
                  <p:nvPr/>
                </p:nvSpPr>
                <p:spPr>
                  <a:xfrm rot="172200" flipH="1">
                    <a:off x="8710200" y="236196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44;p4"/>
                  <p:cNvSpPr/>
                  <p:nvPr/>
                </p:nvSpPr>
                <p:spPr>
                  <a:xfrm rot="172200" flipH="1">
                    <a:off x="8708760" y="238788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8" name="Google Shape;45;p4"/>
              <p:cNvGrpSpPr/>
              <p:nvPr/>
            </p:nvGrpSpPr>
            <p:grpSpPr>
              <a:xfrm>
                <a:off x="8869680" y="1805400"/>
                <a:ext cx="179280" cy="882360"/>
                <a:chOff x="8869680" y="1805400"/>
                <a:chExt cx="179280" cy="882360"/>
              </a:xfrm>
            </p:grpSpPr>
            <p:sp>
              <p:nvSpPr>
                <p:cNvPr id="569" name="Google Shape;46;p4"/>
                <p:cNvSpPr/>
                <p:nvPr/>
              </p:nvSpPr>
              <p:spPr>
                <a:xfrm flipH="1">
                  <a:off x="8869680" y="1805400"/>
                  <a:ext cx="179280" cy="882360"/>
                </a:xfrm>
                <a:custGeom>
                  <a:avLst/>
                  <a:gdLst>
                    <a:gd name="textAreaLeft" fmla="*/ 360 w 179280"/>
                    <a:gd name="textAreaRight" fmla="*/ 180000 w 179280"/>
                    <a:gd name="textAreaTop" fmla="*/ 0 h 882360"/>
                    <a:gd name="textAreaBottom" fmla="*/ 882720 h 88236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47;p4"/>
                <p:cNvSpPr/>
                <p:nvPr/>
              </p:nvSpPr>
              <p:spPr>
                <a:xfrm flipH="1">
                  <a:off x="8903880" y="1874880"/>
                  <a:ext cx="109080" cy="109080"/>
                </a:xfrm>
                <a:custGeom>
                  <a:avLst/>
                  <a:gdLst>
                    <a:gd name="textAreaLeft" fmla="*/ -360 w 109080"/>
                    <a:gd name="textAreaRight" fmla="*/ 109080 w 109080"/>
                    <a:gd name="textAreaTop" fmla="*/ 0 h 109080"/>
                    <a:gd name="textAreaBottom" fmla="*/ 109440 h 10908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71" name="Google Shape;48;p4"/>
                <p:cNvGrpSpPr/>
                <p:nvPr/>
              </p:nvGrpSpPr>
              <p:grpSpPr>
                <a:xfrm>
                  <a:off x="8902440" y="2385720"/>
                  <a:ext cx="113760" cy="38880"/>
                  <a:chOff x="8902440" y="2385720"/>
                  <a:chExt cx="113760" cy="38880"/>
                </a:xfrm>
              </p:grpSpPr>
              <p:sp>
                <p:nvSpPr>
                  <p:cNvPr id="572" name="Google Shape;49;p4"/>
                  <p:cNvSpPr/>
                  <p:nvPr/>
                </p:nvSpPr>
                <p:spPr>
                  <a:xfrm flipH="1">
                    <a:off x="8902440" y="238572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50;p4"/>
                  <p:cNvSpPr/>
                  <p:nvPr/>
                </p:nvSpPr>
                <p:spPr>
                  <a:xfrm flipH="1">
                    <a:off x="8902440" y="241164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4" name="Google Shape;51;p4"/>
                <p:cNvGrpSpPr/>
                <p:nvPr/>
              </p:nvGrpSpPr>
              <p:grpSpPr>
                <a:xfrm>
                  <a:off x="8902440" y="2584440"/>
                  <a:ext cx="113760" cy="39240"/>
                  <a:chOff x="8902440" y="2584440"/>
                  <a:chExt cx="113760" cy="39240"/>
                </a:xfrm>
              </p:grpSpPr>
              <p:sp>
                <p:nvSpPr>
                  <p:cNvPr id="575" name="Google Shape;52;p4"/>
                  <p:cNvSpPr/>
                  <p:nvPr/>
                </p:nvSpPr>
                <p:spPr>
                  <a:xfrm flipH="1">
                    <a:off x="8902440" y="258444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53;p4"/>
                  <p:cNvSpPr/>
                  <p:nvPr/>
                </p:nvSpPr>
                <p:spPr>
                  <a:xfrm flipH="1">
                    <a:off x="8902440" y="261072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577" name="Google Shape;54;p4"/>
            <p:cNvGrpSpPr/>
            <p:nvPr/>
          </p:nvGrpSpPr>
          <p:grpSpPr>
            <a:xfrm>
              <a:off x="8379000" y="2049840"/>
              <a:ext cx="190080" cy="638640"/>
              <a:chOff x="8379000" y="2049840"/>
              <a:chExt cx="190080" cy="638640"/>
            </a:xfrm>
          </p:grpSpPr>
          <p:sp>
            <p:nvSpPr>
              <p:cNvPr id="578" name="Google Shape;55;p4"/>
              <p:cNvSpPr/>
              <p:nvPr/>
            </p:nvSpPr>
            <p:spPr>
              <a:xfrm rot="631200" flipH="1">
                <a:off x="8436600" y="2050920"/>
                <a:ext cx="74520" cy="635760"/>
              </a:xfrm>
              <a:custGeom>
                <a:avLst/>
                <a:gdLst>
                  <a:gd name="textAreaLeft" fmla="*/ -360 w 74520"/>
                  <a:gd name="textAreaRight" fmla="*/ 74520 w 74520"/>
                  <a:gd name="textAreaTop" fmla="*/ 0 h 635760"/>
                  <a:gd name="textAreaBottom" fmla="*/ 636120 h 63576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56;p4"/>
              <p:cNvSpPr/>
              <p:nvPr/>
            </p:nvSpPr>
            <p:spPr>
              <a:xfrm rot="631200" flipH="1">
                <a:off x="8458560" y="2212560"/>
                <a:ext cx="22680" cy="365400"/>
              </a:xfrm>
              <a:custGeom>
                <a:avLst/>
                <a:gdLst>
                  <a:gd name="textAreaLeft" fmla="*/ -360 w 22680"/>
                  <a:gd name="textAreaRight" fmla="*/ 22680 w 22680"/>
                  <a:gd name="textAreaTop" fmla="*/ 0 h 365400"/>
                  <a:gd name="textAreaBottom" fmla="*/ 365760 h 36540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0" name="Google Shape;57;p4"/>
          <p:cNvGrpSpPr/>
          <p:nvPr/>
        </p:nvGrpSpPr>
        <p:grpSpPr>
          <a:xfrm>
            <a:off x="8485560" y="662400"/>
            <a:ext cx="515520" cy="778680"/>
            <a:chOff x="8485560" y="662400"/>
            <a:chExt cx="515520" cy="778680"/>
          </a:xfrm>
        </p:grpSpPr>
        <p:grpSp>
          <p:nvGrpSpPr>
            <p:cNvPr id="581" name="Google Shape;58;p4"/>
            <p:cNvGrpSpPr/>
            <p:nvPr/>
          </p:nvGrpSpPr>
          <p:grpSpPr>
            <a:xfrm>
              <a:off x="8485560" y="662400"/>
              <a:ext cx="389880" cy="663840"/>
              <a:chOff x="8485560" y="662400"/>
              <a:chExt cx="389880" cy="663840"/>
            </a:xfrm>
          </p:grpSpPr>
          <p:sp>
            <p:nvSpPr>
              <p:cNvPr id="582" name="Google Shape;59;p4"/>
              <p:cNvSpPr/>
              <p:nvPr/>
            </p:nvSpPr>
            <p:spPr>
              <a:xfrm flipH="1">
                <a:off x="8485200" y="662400"/>
                <a:ext cx="389880" cy="663840"/>
              </a:xfrm>
              <a:custGeom>
                <a:avLst/>
                <a:gdLst>
                  <a:gd name="textAreaLeft" fmla="*/ -360 w 389880"/>
                  <a:gd name="textAreaRight" fmla="*/ 38988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83" name="Google Shape;60;p4"/>
              <p:cNvGrpSpPr/>
              <p:nvPr/>
            </p:nvGrpSpPr>
            <p:grpSpPr>
              <a:xfrm>
                <a:off x="8541000" y="748440"/>
                <a:ext cx="279000" cy="255960"/>
                <a:chOff x="8541000" y="748440"/>
                <a:chExt cx="279000" cy="255960"/>
              </a:xfrm>
            </p:grpSpPr>
            <p:sp>
              <p:nvSpPr>
                <p:cNvPr id="584" name="Google Shape;61;p4"/>
                <p:cNvSpPr/>
                <p:nvPr/>
              </p:nvSpPr>
              <p:spPr>
                <a:xfrm flipH="1">
                  <a:off x="8540640" y="7484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62;p4"/>
                <p:cNvSpPr/>
                <p:nvPr/>
              </p:nvSpPr>
              <p:spPr>
                <a:xfrm flipH="1">
                  <a:off x="8540640" y="7959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63;p4"/>
                <p:cNvSpPr/>
                <p:nvPr/>
              </p:nvSpPr>
              <p:spPr>
                <a:xfrm flipH="1">
                  <a:off x="8540640" y="8431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64;p4"/>
                <p:cNvSpPr/>
                <p:nvPr/>
              </p:nvSpPr>
              <p:spPr>
                <a:xfrm flipH="1">
                  <a:off x="8540640" y="8906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65;p4"/>
                <p:cNvSpPr/>
                <p:nvPr/>
              </p:nvSpPr>
              <p:spPr>
                <a:xfrm flipH="1">
                  <a:off x="8540640" y="9381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66;p4"/>
                <p:cNvSpPr/>
                <p:nvPr/>
              </p:nvSpPr>
              <p:spPr>
                <a:xfrm flipH="1">
                  <a:off x="8655480" y="98568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0" name="Google Shape;67;p4"/>
              <p:cNvGrpSpPr/>
              <p:nvPr/>
            </p:nvGrpSpPr>
            <p:grpSpPr>
              <a:xfrm>
                <a:off x="8541000" y="1081440"/>
                <a:ext cx="279000" cy="160920"/>
                <a:chOff x="8541000" y="1081440"/>
                <a:chExt cx="279000" cy="160920"/>
              </a:xfrm>
            </p:grpSpPr>
            <p:sp>
              <p:nvSpPr>
                <p:cNvPr id="591" name="Google Shape;68;p4"/>
                <p:cNvSpPr/>
                <p:nvPr/>
              </p:nvSpPr>
              <p:spPr>
                <a:xfrm flipH="1">
                  <a:off x="8540640" y="10814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69;p4"/>
                <p:cNvSpPr/>
                <p:nvPr/>
              </p:nvSpPr>
              <p:spPr>
                <a:xfrm flipH="1">
                  <a:off x="8540640" y="11286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70;p4"/>
                <p:cNvSpPr/>
                <p:nvPr/>
              </p:nvSpPr>
              <p:spPr>
                <a:xfrm flipH="1">
                  <a:off x="8540640" y="11761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71;p4"/>
                <p:cNvSpPr/>
                <p:nvPr/>
              </p:nvSpPr>
              <p:spPr>
                <a:xfrm flipH="1">
                  <a:off x="8655480" y="122364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95" name="Google Shape;72;p4"/>
              <p:cNvSpPr/>
              <p:nvPr/>
            </p:nvSpPr>
            <p:spPr>
              <a:xfrm flipH="1">
                <a:off x="8485200" y="662400"/>
                <a:ext cx="99720" cy="99720"/>
              </a:xfrm>
              <a:custGeom>
                <a:avLst/>
                <a:gdLst>
                  <a:gd name="textAreaLeft" fmla="*/ -360 w 99720"/>
                  <a:gd name="textAreaRight" fmla="*/ 9972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96" name="Google Shape;73;p4"/>
            <p:cNvGrpSpPr/>
            <p:nvPr/>
          </p:nvGrpSpPr>
          <p:grpSpPr>
            <a:xfrm>
              <a:off x="8611200" y="777240"/>
              <a:ext cx="389880" cy="663840"/>
              <a:chOff x="8611200" y="777240"/>
              <a:chExt cx="389880" cy="663840"/>
            </a:xfrm>
          </p:grpSpPr>
          <p:sp>
            <p:nvSpPr>
              <p:cNvPr id="597" name="Google Shape;74;p4"/>
              <p:cNvSpPr/>
              <p:nvPr/>
            </p:nvSpPr>
            <p:spPr>
              <a:xfrm flipH="1">
                <a:off x="8610840" y="777240"/>
                <a:ext cx="389880" cy="663840"/>
              </a:xfrm>
              <a:custGeom>
                <a:avLst/>
                <a:gdLst>
                  <a:gd name="textAreaLeft" fmla="*/ -360 w 389880"/>
                  <a:gd name="textAreaRight" fmla="*/ 38988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98" name="Google Shape;75;p4"/>
              <p:cNvGrpSpPr/>
              <p:nvPr/>
            </p:nvGrpSpPr>
            <p:grpSpPr>
              <a:xfrm>
                <a:off x="8666640" y="863280"/>
                <a:ext cx="279000" cy="256320"/>
                <a:chOff x="8666640" y="863280"/>
                <a:chExt cx="279000" cy="256320"/>
              </a:xfrm>
            </p:grpSpPr>
            <p:sp>
              <p:nvSpPr>
                <p:cNvPr id="599" name="Google Shape;76;p4"/>
                <p:cNvSpPr/>
                <p:nvPr/>
              </p:nvSpPr>
              <p:spPr>
                <a:xfrm flipH="1">
                  <a:off x="8666280" y="86328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77;p4"/>
                <p:cNvSpPr/>
                <p:nvPr/>
              </p:nvSpPr>
              <p:spPr>
                <a:xfrm flipH="1">
                  <a:off x="8666280" y="9108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78;p4"/>
                <p:cNvSpPr/>
                <p:nvPr/>
              </p:nvSpPr>
              <p:spPr>
                <a:xfrm flipH="1">
                  <a:off x="8666280" y="9583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79;p4"/>
                <p:cNvSpPr/>
                <p:nvPr/>
              </p:nvSpPr>
              <p:spPr>
                <a:xfrm flipH="1">
                  <a:off x="8666280" y="10058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80;p4"/>
                <p:cNvSpPr/>
                <p:nvPr/>
              </p:nvSpPr>
              <p:spPr>
                <a:xfrm flipH="1">
                  <a:off x="8666280" y="10533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1;p4"/>
                <p:cNvSpPr/>
                <p:nvPr/>
              </p:nvSpPr>
              <p:spPr>
                <a:xfrm flipH="1">
                  <a:off x="8781120" y="110088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5" name="Google Shape;82;p4"/>
              <p:cNvGrpSpPr/>
              <p:nvPr/>
            </p:nvGrpSpPr>
            <p:grpSpPr>
              <a:xfrm>
                <a:off x="8666640" y="1196280"/>
                <a:ext cx="279000" cy="161280"/>
                <a:chOff x="8666640" y="1196280"/>
                <a:chExt cx="279000" cy="161280"/>
              </a:xfrm>
            </p:grpSpPr>
            <p:sp>
              <p:nvSpPr>
                <p:cNvPr id="606" name="Google Shape;83;p4"/>
                <p:cNvSpPr/>
                <p:nvPr/>
              </p:nvSpPr>
              <p:spPr>
                <a:xfrm flipH="1">
                  <a:off x="8666280" y="119628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84;p4"/>
                <p:cNvSpPr/>
                <p:nvPr/>
              </p:nvSpPr>
              <p:spPr>
                <a:xfrm flipH="1">
                  <a:off x="8666280" y="12438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85;p4"/>
                <p:cNvSpPr/>
                <p:nvPr/>
              </p:nvSpPr>
              <p:spPr>
                <a:xfrm flipH="1">
                  <a:off x="8666280" y="12913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86;p4"/>
                <p:cNvSpPr/>
                <p:nvPr/>
              </p:nvSpPr>
              <p:spPr>
                <a:xfrm flipH="1">
                  <a:off x="8781120" y="133884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10" name="Google Shape;87;p4"/>
              <p:cNvSpPr/>
              <p:nvPr/>
            </p:nvSpPr>
            <p:spPr>
              <a:xfrm flipH="1">
                <a:off x="8611200" y="777240"/>
                <a:ext cx="99720" cy="99720"/>
              </a:xfrm>
              <a:custGeom>
                <a:avLst/>
                <a:gdLst>
                  <a:gd name="textAreaLeft" fmla="*/ -360 w 99720"/>
                  <a:gd name="textAreaRight" fmla="*/ 9972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11" name="Google Shape;88;p4"/>
          <p:cNvGrpSpPr/>
          <p:nvPr/>
        </p:nvGrpSpPr>
        <p:grpSpPr>
          <a:xfrm>
            <a:off x="8768880" y="1439640"/>
            <a:ext cx="21600" cy="294120"/>
            <a:chOff x="8768880" y="1439640"/>
            <a:chExt cx="21600" cy="294120"/>
          </a:xfrm>
        </p:grpSpPr>
        <p:sp>
          <p:nvSpPr>
            <p:cNvPr id="612" name="Google Shape;89;p4"/>
            <p:cNvSpPr/>
            <p:nvPr/>
          </p:nvSpPr>
          <p:spPr>
            <a:xfrm flipH="1">
              <a:off x="8770680" y="1450440"/>
              <a:ext cx="8280" cy="273240"/>
            </a:xfrm>
            <a:custGeom>
              <a:avLst/>
              <a:gdLst>
                <a:gd name="textAreaLeft" fmla="*/ -360 w 8280"/>
                <a:gd name="textAreaRight" fmla="*/ 8280 w 8280"/>
                <a:gd name="textAreaTop" fmla="*/ 0 h 273240"/>
                <a:gd name="textAreaBottom" fmla="*/ 273600 h 27324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0;p4"/>
            <p:cNvSpPr/>
            <p:nvPr/>
          </p:nvSpPr>
          <p:spPr>
            <a:xfrm flipH="1">
              <a:off x="8768880" y="1712160"/>
              <a:ext cx="21600" cy="21600"/>
            </a:xfrm>
            <a:custGeom>
              <a:avLst/>
              <a:gdLst>
                <a:gd name="textAreaLeft" fmla="*/ 360 w 21600"/>
                <a:gd name="textAreaRight" fmla="*/ 22320 w 21600"/>
                <a:gd name="textAreaTop" fmla="*/ 0 h 21600"/>
                <a:gd name="textAreaBottom" fmla="*/ 21960 h 216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1;p4"/>
            <p:cNvSpPr/>
            <p:nvPr/>
          </p:nvSpPr>
          <p:spPr>
            <a:xfrm flipH="1">
              <a:off x="8768880" y="1439640"/>
              <a:ext cx="21600" cy="21600"/>
            </a:xfrm>
            <a:custGeom>
              <a:avLst/>
              <a:gdLst>
                <a:gd name="textAreaLeft" fmla="*/ 360 w 21600"/>
                <a:gd name="textAreaRight" fmla="*/ 22320 w 21600"/>
                <a:gd name="textAreaTop" fmla="*/ 0 h 21600"/>
                <a:gd name="textAreaBottom" fmla="*/ 21960 h 216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15" name="Google Shape;92;p4"/>
          <p:cNvSpPr/>
          <p:nvPr/>
        </p:nvSpPr>
        <p:spPr>
          <a:xfrm rot="8662800" flipH="1">
            <a:off x="7371000" y="4169160"/>
            <a:ext cx="2745720" cy="1920960"/>
          </a:xfrm>
          <a:custGeom>
            <a:avLst/>
            <a:gdLst>
              <a:gd name="textAreaLeft" fmla="*/ -360 w 2745720"/>
              <a:gd name="textAreaRight" fmla="*/ 2745720 w 2745720"/>
              <a:gd name="textAreaTop" fmla="*/ 0 h 1920960"/>
              <a:gd name="textAreaBottom" fmla="*/ 1921320 h 19209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16" name="Google Shape;93;p4"/>
          <p:cNvGrpSpPr/>
          <p:nvPr/>
        </p:nvGrpSpPr>
        <p:grpSpPr>
          <a:xfrm>
            <a:off x="122760" y="4228560"/>
            <a:ext cx="829800" cy="750600"/>
            <a:chOff x="122760" y="4228560"/>
            <a:chExt cx="829800" cy="750600"/>
          </a:xfrm>
        </p:grpSpPr>
        <p:grpSp>
          <p:nvGrpSpPr>
            <p:cNvPr id="617" name="Google Shape;94;p4"/>
            <p:cNvGrpSpPr/>
            <p:nvPr/>
          </p:nvGrpSpPr>
          <p:grpSpPr>
            <a:xfrm>
              <a:off x="122760" y="4228560"/>
              <a:ext cx="829800" cy="750600"/>
              <a:chOff x="122760" y="4228560"/>
              <a:chExt cx="829800" cy="750600"/>
            </a:xfrm>
          </p:grpSpPr>
          <p:sp>
            <p:nvSpPr>
              <p:cNvPr id="618" name="Google Shape;95;p4"/>
              <p:cNvSpPr/>
              <p:nvPr/>
            </p:nvSpPr>
            <p:spPr>
              <a:xfrm flipH="1">
                <a:off x="122400" y="4228560"/>
                <a:ext cx="829800" cy="750600"/>
              </a:xfrm>
              <a:custGeom>
                <a:avLst/>
                <a:gdLst>
                  <a:gd name="textAreaLeft" fmla="*/ -360 w 829800"/>
                  <a:gd name="textAreaRight" fmla="*/ 82980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19" name="Google Shape;96;p4"/>
              <p:cNvGrpSpPr/>
              <p:nvPr/>
            </p:nvGrpSpPr>
            <p:grpSpPr>
              <a:xfrm>
                <a:off x="183240" y="4271760"/>
                <a:ext cx="228600" cy="57240"/>
                <a:chOff x="183240" y="4271760"/>
                <a:chExt cx="228600" cy="57240"/>
              </a:xfrm>
            </p:grpSpPr>
            <p:sp>
              <p:nvSpPr>
                <p:cNvPr id="620" name="Google Shape;97;p4"/>
                <p:cNvSpPr/>
                <p:nvPr/>
              </p:nvSpPr>
              <p:spPr>
                <a:xfrm flipH="1">
                  <a:off x="18288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8;p4"/>
                <p:cNvSpPr/>
                <p:nvPr/>
              </p:nvSpPr>
              <p:spPr>
                <a:xfrm flipH="1">
                  <a:off x="26856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9;p4"/>
                <p:cNvSpPr/>
                <p:nvPr/>
              </p:nvSpPr>
              <p:spPr>
                <a:xfrm flipH="1">
                  <a:off x="35424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623" name="Google Shape;100;p4"/>
            <p:cNvGrpSpPr/>
            <p:nvPr/>
          </p:nvGrpSpPr>
          <p:grpSpPr>
            <a:xfrm>
              <a:off x="207720" y="4457520"/>
              <a:ext cx="651960" cy="336960"/>
              <a:chOff x="207720" y="4457520"/>
              <a:chExt cx="651960" cy="336960"/>
            </a:xfrm>
          </p:grpSpPr>
          <p:sp>
            <p:nvSpPr>
              <p:cNvPr id="624" name="Google Shape;101;p4"/>
              <p:cNvSpPr/>
              <p:nvPr/>
            </p:nvSpPr>
            <p:spPr>
              <a:xfrm flipH="1">
                <a:off x="556560" y="4469760"/>
                <a:ext cx="302760" cy="302400"/>
              </a:xfrm>
              <a:custGeom>
                <a:avLst/>
                <a:gdLst>
                  <a:gd name="textAreaLeft" fmla="*/ -360 w 302760"/>
                  <a:gd name="textAreaRight" fmla="*/ 30276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25" name="Google Shape;102;p4"/>
              <p:cNvGrpSpPr/>
              <p:nvPr/>
            </p:nvGrpSpPr>
            <p:grpSpPr>
              <a:xfrm>
                <a:off x="207720" y="4457520"/>
                <a:ext cx="296640" cy="336960"/>
                <a:chOff x="207720" y="4457520"/>
                <a:chExt cx="296640" cy="336960"/>
              </a:xfrm>
            </p:grpSpPr>
            <p:grpSp>
              <p:nvGrpSpPr>
                <p:cNvPr id="626" name="Google Shape;103;p4"/>
                <p:cNvGrpSpPr/>
                <p:nvPr/>
              </p:nvGrpSpPr>
              <p:grpSpPr>
                <a:xfrm>
                  <a:off x="207720" y="4666680"/>
                  <a:ext cx="296640" cy="127800"/>
                  <a:chOff x="207720" y="4666680"/>
                  <a:chExt cx="296640" cy="127800"/>
                </a:xfrm>
              </p:grpSpPr>
              <p:sp>
                <p:nvSpPr>
                  <p:cNvPr id="627" name="Google Shape;104;p4"/>
                  <p:cNvSpPr/>
                  <p:nvPr/>
                </p:nvSpPr>
                <p:spPr>
                  <a:xfrm flipH="1">
                    <a:off x="207720" y="469368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05;p4"/>
                  <p:cNvSpPr/>
                  <p:nvPr/>
                </p:nvSpPr>
                <p:spPr>
                  <a:xfrm flipH="1">
                    <a:off x="207720" y="466668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9" name="Google Shape;106;p4"/>
                <p:cNvGrpSpPr/>
                <p:nvPr/>
              </p:nvGrpSpPr>
              <p:grpSpPr>
                <a:xfrm>
                  <a:off x="207720" y="4562280"/>
                  <a:ext cx="296640" cy="127800"/>
                  <a:chOff x="207720" y="4562280"/>
                  <a:chExt cx="296640" cy="127800"/>
                </a:xfrm>
              </p:grpSpPr>
              <p:sp>
                <p:nvSpPr>
                  <p:cNvPr id="630" name="Google Shape;107;p4"/>
                  <p:cNvSpPr/>
                  <p:nvPr/>
                </p:nvSpPr>
                <p:spPr>
                  <a:xfrm flipH="1">
                    <a:off x="207720" y="458928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108;p4"/>
                  <p:cNvSpPr/>
                  <p:nvPr/>
                </p:nvSpPr>
                <p:spPr>
                  <a:xfrm flipH="1">
                    <a:off x="207720" y="456228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2" name="Google Shape;109;p4"/>
                <p:cNvGrpSpPr/>
                <p:nvPr/>
              </p:nvGrpSpPr>
              <p:grpSpPr>
                <a:xfrm>
                  <a:off x="207720" y="4457520"/>
                  <a:ext cx="296640" cy="127800"/>
                  <a:chOff x="207720" y="4457520"/>
                  <a:chExt cx="296640" cy="127800"/>
                </a:xfrm>
              </p:grpSpPr>
              <p:sp>
                <p:nvSpPr>
                  <p:cNvPr id="633" name="Google Shape;110;p4"/>
                  <p:cNvSpPr/>
                  <p:nvPr/>
                </p:nvSpPr>
                <p:spPr>
                  <a:xfrm flipH="1">
                    <a:off x="207720" y="448452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11;p4"/>
                  <p:cNvSpPr/>
                  <p:nvPr/>
                </p:nvSpPr>
                <p:spPr>
                  <a:xfrm flipH="1">
                    <a:off x="207720" y="445752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38" name="Google Shape;118;p5"/>
          <p:cNvSpPr/>
          <p:nvPr/>
        </p:nvSpPr>
        <p:spPr>
          <a:xfrm rot="5551800">
            <a:off x="-721080" y="4084560"/>
            <a:ext cx="2053800" cy="1764720"/>
          </a:xfrm>
          <a:custGeom>
            <a:avLst/>
            <a:gdLst>
              <a:gd name="textAreaLeft" fmla="*/ 0 w 2053800"/>
              <a:gd name="textAreaRight" fmla="*/ 2054160 w 2053800"/>
              <a:gd name="textAreaTop" fmla="*/ 0 h 1764720"/>
              <a:gd name="textAreaBottom" fmla="*/ 1765080 h 176472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9" name="Google Shape;119;p5"/>
          <p:cNvSpPr/>
          <p:nvPr/>
        </p:nvSpPr>
        <p:spPr>
          <a:xfrm rot="21139200">
            <a:off x="-850320" y="-888840"/>
            <a:ext cx="2082240" cy="1683720"/>
          </a:xfrm>
          <a:custGeom>
            <a:avLst/>
            <a:gdLst>
              <a:gd name="textAreaLeft" fmla="*/ 0 w 2082240"/>
              <a:gd name="textAreaRight" fmla="*/ 2082600 w 2082240"/>
              <a:gd name="textAreaTop" fmla="*/ 0 h 1683720"/>
              <a:gd name="textAreaBottom" fmla="*/ 1684080 h 1683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0" name="Google Shape;120;p5"/>
          <p:cNvSpPr/>
          <p:nvPr/>
        </p:nvSpPr>
        <p:spPr>
          <a:xfrm rot="3259800">
            <a:off x="7063200" y="-804240"/>
            <a:ext cx="3168000" cy="2561760"/>
          </a:xfrm>
          <a:custGeom>
            <a:avLst/>
            <a:gdLst>
              <a:gd name="textAreaLeft" fmla="*/ 0 w 3168000"/>
              <a:gd name="textAreaRight" fmla="*/ 3168360 w 3168000"/>
              <a:gd name="textAreaTop" fmla="*/ 0 h 2561760"/>
              <a:gd name="textAreaBottom" fmla="*/ 2562120 h 25617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45" name="Google Shape;123;p6"/>
          <p:cNvSpPr/>
          <p:nvPr/>
        </p:nvSpPr>
        <p:spPr>
          <a:xfrm rot="12523200">
            <a:off x="85680" y="-754920"/>
            <a:ext cx="1683360" cy="1313640"/>
          </a:xfrm>
          <a:custGeom>
            <a:avLst/>
            <a:gdLst>
              <a:gd name="textAreaLeft" fmla="*/ 0 w 1683360"/>
              <a:gd name="textAreaRight" fmla="*/ 1683720 w 1683360"/>
              <a:gd name="textAreaTop" fmla="*/ 0 h 1313640"/>
              <a:gd name="textAreaBottom" fmla="*/ 1314000 h 131364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46" name="Google Shape;124;p6"/>
          <p:cNvGrpSpPr/>
          <p:nvPr/>
        </p:nvGrpSpPr>
        <p:grpSpPr>
          <a:xfrm>
            <a:off x="6779160" y="192960"/>
            <a:ext cx="2107800" cy="297000"/>
            <a:chOff x="6779160" y="192960"/>
            <a:chExt cx="2107800" cy="297000"/>
          </a:xfrm>
        </p:grpSpPr>
        <p:sp>
          <p:nvSpPr>
            <p:cNvPr id="647" name="Google Shape;125;p6"/>
            <p:cNvSpPr/>
            <p:nvPr/>
          </p:nvSpPr>
          <p:spPr>
            <a:xfrm>
              <a:off x="6779160" y="192960"/>
              <a:ext cx="2107800" cy="297000"/>
            </a:xfrm>
            <a:custGeom>
              <a:avLst/>
              <a:gdLst>
                <a:gd name="textAreaLeft" fmla="*/ 0 w 2107800"/>
                <a:gd name="textAreaRight" fmla="*/ 2108160 w 2107800"/>
                <a:gd name="textAreaTop" fmla="*/ 0 h 297000"/>
                <a:gd name="textAreaBottom" fmla="*/ 297360 h 297000"/>
              </a:gdLst>
              <a:ahLst/>
              <a:cxnLst/>
              <a:rect l="textAreaLeft" t="textAreaTop" r="textAreaRight" b="textAreaBottom"/>
              <a:pathLst>
                <a:path w="1633727" h="230504">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126;p6"/>
            <p:cNvSpPr/>
            <p:nvPr/>
          </p:nvSpPr>
          <p:spPr>
            <a:xfrm>
              <a:off x="8611920" y="227160"/>
              <a:ext cx="214560" cy="213480"/>
            </a:xfrm>
            <a:custGeom>
              <a:avLst/>
              <a:gdLst>
                <a:gd name="textAreaLeft" fmla="*/ 0 w 214560"/>
                <a:gd name="textAreaRight" fmla="*/ 214920 w 214560"/>
                <a:gd name="textAreaTop" fmla="*/ 0 h 213480"/>
                <a:gd name="textAreaBottom" fmla="*/ 213840 h 213480"/>
              </a:gdLst>
              <a:ahLst/>
              <a:cxnLst/>
              <a:rect l="textAreaLeft" t="textAreaTop" r="textAreaRight" b="textAreaBottom"/>
              <a:pathLst>
                <a:path w="166485" h="165854">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127;p6"/>
            <p:cNvSpPr/>
            <p:nvPr/>
          </p:nvSpPr>
          <p:spPr>
            <a:xfrm>
              <a:off x="8543160" y="224280"/>
              <a:ext cx="9360" cy="224640"/>
            </a:xfrm>
            <a:custGeom>
              <a:avLst/>
              <a:gdLst>
                <a:gd name="textAreaLeft" fmla="*/ 0 w 9360"/>
                <a:gd name="textAreaRight" fmla="*/ 9720 w 9360"/>
                <a:gd name="textAreaTop" fmla="*/ 0 h 224640"/>
                <a:gd name="textAreaBottom" fmla="*/ 225000 h 224640"/>
              </a:gdLst>
              <a:ahLst/>
              <a:cxnLst/>
              <a:rect l="textAreaLeft" t="textAreaTop" r="textAreaRight" b="textAreaBottom"/>
              <a:pathLst>
                <a:path w="7620" h="174307">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50" name="Google Shape;128;p6"/>
          <p:cNvSpPr/>
          <p:nvPr/>
        </p:nvSpPr>
        <p:spPr>
          <a:xfrm rot="532800" flipH="1">
            <a:off x="-513720" y="4385160"/>
            <a:ext cx="1514520" cy="1224720"/>
          </a:xfrm>
          <a:custGeom>
            <a:avLst/>
            <a:gdLst>
              <a:gd name="textAreaLeft" fmla="*/ -360 w 1514520"/>
              <a:gd name="textAreaRight" fmla="*/ 1514520 w 1514520"/>
              <a:gd name="textAreaTop" fmla="*/ 0 h 1224720"/>
              <a:gd name="textAreaBottom" fmla="*/ 1225080 h 1224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51" name="Google Shape;129;p6"/>
          <p:cNvGrpSpPr/>
          <p:nvPr/>
        </p:nvGrpSpPr>
        <p:grpSpPr>
          <a:xfrm>
            <a:off x="-148680" y="4544280"/>
            <a:ext cx="783720" cy="583920"/>
            <a:chOff x="-148680" y="4544280"/>
            <a:chExt cx="783720" cy="583920"/>
          </a:xfrm>
        </p:grpSpPr>
        <p:grpSp>
          <p:nvGrpSpPr>
            <p:cNvPr id="652" name="Google Shape;130;p6"/>
            <p:cNvGrpSpPr/>
            <p:nvPr/>
          </p:nvGrpSpPr>
          <p:grpSpPr>
            <a:xfrm>
              <a:off x="-148680" y="4544280"/>
              <a:ext cx="783720" cy="583920"/>
              <a:chOff x="-148680" y="4544280"/>
              <a:chExt cx="783720" cy="583920"/>
            </a:xfrm>
          </p:grpSpPr>
          <p:sp>
            <p:nvSpPr>
              <p:cNvPr id="653" name="Google Shape;131;p6"/>
              <p:cNvSpPr/>
              <p:nvPr/>
            </p:nvSpPr>
            <p:spPr>
              <a:xfrm>
                <a:off x="25920" y="454428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4" name="Google Shape;132;p6"/>
              <p:cNvSpPr/>
              <p:nvPr/>
            </p:nvSpPr>
            <p:spPr>
              <a:xfrm>
                <a:off x="-61560" y="463140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33;p6"/>
              <p:cNvSpPr/>
              <p:nvPr/>
            </p:nvSpPr>
            <p:spPr>
              <a:xfrm>
                <a:off x="-148680" y="471852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56" name="Google Shape;134;p6"/>
            <p:cNvSpPr/>
            <p:nvPr/>
          </p:nvSpPr>
          <p:spPr>
            <a:xfrm>
              <a:off x="1080" y="4886280"/>
              <a:ext cx="304920" cy="139320"/>
            </a:xfrm>
            <a:custGeom>
              <a:avLst/>
              <a:gdLst>
                <a:gd name="textAreaLeft" fmla="*/ 0 w 304920"/>
                <a:gd name="textAreaRight" fmla="*/ 305280 w 304920"/>
                <a:gd name="textAreaTop" fmla="*/ 0 h 139320"/>
                <a:gd name="textAreaBottom" fmla="*/ 139680 h 1393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57" name="Google Shape;135;p6"/>
          <p:cNvSpPr/>
          <p:nvPr/>
        </p:nvSpPr>
        <p:spPr>
          <a:xfrm rot="5844000">
            <a:off x="8030880" y="2339280"/>
            <a:ext cx="2404080" cy="1318320"/>
          </a:xfrm>
          <a:custGeom>
            <a:avLst/>
            <a:gdLst>
              <a:gd name="textAreaLeft" fmla="*/ 0 w 2404080"/>
              <a:gd name="textAreaRight" fmla="*/ 240444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13160" y="1477440"/>
            <a:ext cx="6575760" cy="152640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7" name="Google Shape;164;p11"/>
          <p:cNvSpPr/>
          <p:nvPr/>
        </p:nvSpPr>
        <p:spPr>
          <a:xfrm rot="19699800" flipH="1">
            <a:off x="-500400" y="-435960"/>
            <a:ext cx="1729080" cy="1397880"/>
          </a:xfrm>
          <a:custGeom>
            <a:avLst/>
            <a:gdLst>
              <a:gd name="textAreaLeft" fmla="*/ -360 w 1729080"/>
              <a:gd name="textAreaRight" fmla="*/ 1729080 w 1729080"/>
              <a:gd name="textAreaTop" fmla="*/ 0 h 1397880"/>
              <a:gd name="textAreaBottom" fmla="*/ 1398240 h 1397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 name="Google Shape;165;p11"/>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66;p11"/>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 name="Google Shape;167;p11"/>
          <p:cNvSpPr/>
          <p:nvPr/>
        </p:nvSpPr>
        <p:spPr>
          <a:xfrm rot="531600" flipH="1">
            <a:off x="-1223640" y="3829320"/>
            <a:ext cx="2902680" cy="2346840"/>
          </a:xfrm>
          <a:custGeom>
            <a:avLst/>
            <a:gdLst>
              <a:gd name="textAreaLeft" fmla="*/ -360 w 2902680"/>
              <a:gd name="textAreaRight" fmla="*/ 2902680 w 2902680"/>
              <a:gd name="textAreaTop" fmla="*/ 0 h 2346840"/>
              <a:gd name="textAreaBottom" fmla="*/ 2347200 h 23468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1" name="Google Shape;168;p11"/>
          <p:cNvGrpSpPr/>
          <p:nvPr/>
        </p:nvGrpSpPr>
        <p:grpSpPr>
          <a:xfrm>
            <a:off x="7441560" y="289800"/>
            <a:ext cx="1366560" cy="1381680"/>
            <a:chOff x="7441560" y="289800"/>
            <a:chExt cx="1366560" cy="1381680"/>
          </a:xfrm>
        </p:grpSpPr>
        <p:sp>
          <p:nvSpPr>
            <p:cNvPr id="12" name="Google Shape;169;p11"/>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170;p11"/>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 name="Google Shape;171;p11"/>
            <p:cNvGrpSpPr/>
            <p:nvPr/>
          </p:nvGrpSpPr>
          <p:grpSpPr>
            <a:xfrm>
              <a:off x="7441560" y="353520"/>
              <a:ext cx="1237680" cy="1252800"/>
              <a:chOff x="7441560" y="353520"/>
              <a:chExt cx="1237680" cy="1252800"/>
            </a:xfrm>
          </p:grpSpPr>
          <p:sp>
            <p:nvSpPr>
              <p:cNvPr id="15" name="Google Shape;172;p11"/>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173;p11"/>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 name="Google Shape;174;p11"/>
              <p:cNvGrpSpPr/>
              <p:nvPr/>
            </p:nvGrpSpPr>
            <p:grpSpPr>
              <a:xfrm>
                <a:off x="7498800" y="394920"/>
                <a:ext cx="160920" cy="40320"/>
                <a:chOff x="7498800" y="394920"/>
                <a:chExt cx="160920" cy="40320"/>
              </a:xfrm>
            </p:grpSpPr>
            <p:sp>
              <p:nvSpPr>
                <p:cNvPr id="18" name="Google Shape;175;p11"/>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176;p11"/>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177;p11"/>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1" name="Google Shape;178;p11"/>
            <p:cNvGrpSpPr/>
            <p:nvPr/>
          </p:nvGrpSpPr>
          <p:grpSpPr>
            <a:xfrm>
              <a:off x="7612200" y="595080"/>
              <a:ext cx="896400" cy="922320"/>
              <a:chOff x="7612200" y="595080"/>
              <a:chExt cx="896400" cy="922320"/>
            </a:xfrm>
          </p:grpSpPr>
          <p:grpSp>
            <p:nvGrpSpPr>
              <p:cNvPr id="22" name="Google Shape;179;p11"/>
              <p:cNvGrpSpPr/>
              <p:nvPr/>
            </p:nvGrpSpPr>
            <p:grpSpPr>
              <a:xfrm>
                <a:off x="7612200" y="1245600"/>
                <a:ext cx="381960" cy="264960"/>
                <a:chOff x="7612200" y="1245600"/>
                <a:chExt cx="381960" cy="264960"/>
              </a:xfrm>
            </p:grpSpPr>
            <p:sp>
              <p:nvSpPr>
                <p:cNvPr id="23" name="Google Shape;180;p11"/>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81;p11"/>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82;p11"/>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83;p11"/>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84;p11"/>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85;p11"/>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86;p11"/>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187;p11"/>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188;p11"/>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189;p11"/>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190;p11"/>
              <p:cNvGrpSpPr/>
              <p:nvPr/>
            </p:nvGrpSpPr>
            <p:grpSpPr>
              <a:xfrm>
                <a:off x="8126280" y="595080"/>
                <a:ext cx="381600" cy="264960"/>
                <a:chOff x="8126280" y="595080"/>
                <a:chExt cx="381600" cy="264960"/>
              </a:xfrm>
            </p:grpSpPr>
            <p:sp>
              <p:nvSpPr>
                <p:cNvPr id="34" name="Google Shape;191;p11"/>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92;p11"/>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93;p11"/>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94;p11"/>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95;p11"/>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96;p11"/>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197;p11"/>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198;p11"/>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99;p11"/>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00;p11"/>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 name="Google Shape;201;p11"/>
              <p:cNvGrpSpPr/>
              <p:nvPr/>
            </p:nvGrpSpPr>
            <p:grpSpPr>
              <a:xfrm>
                <a:off x="8126280" y="923400"/>
                <a:ext cx="381600" cy="191520"/>
                <a:chOff x="8126280" y="923400"/>
                <a:chExt cx="381600" cy="191520"/>
              </a:xfrm>
            </p:grpSpPr>
            <p:sp>
              <p:nvSpPr>
                <p:cNvPr id="45" name="Google Shape;202;p11"/>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203;p11"/>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204;p11"/>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05;p11"/>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206;p11"/>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 name="Google Shape;207;p11"/>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08;p11"/>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09;p11"/>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3" name="Google Shape;210;p11"/>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11;p11"/>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 name="Google Shape;212;p11"/>
            <p:cNvGrpSpPr/>
            <p:nvPr/>
          </p:nvGrpSpPr>
          <p:grpSpPr>
            <a:xfrm>
              <a:off x="7553160" y="556200"/>
              <a:ext cx="492840" cy="600480"/>
              <a:chOff x="7553160" y="556200"/>
              <a:chExt cx="492840" cy="600480"/>
            </a:xfrm>
          </p:grpSpPr>
          <p:grpSp>
            <p:nvGrpSpPr>
              <p:cNvPr id="56" name="Google Shape;213;p11"/>
              <p:cNvGrpSpPr/>
              <p:nvPr/>
            </p:nvGrpSpPr>
            <p:grpSpPr>
              <a:xfrm>
                <a:off x="7566480" y="569520"/>
                <a:ext cx="472320" cy="579600"/>
                <a:chOff x="7566480" y="569520"/>
                <a:chExt cx="472320" cy="579600"/>
              </a:xfrm>
            </p:grpSpPr>
            <p:sp>
              <p:nvSpPr>
                <p:cNvPr id="57" name="Google Shape;214;p11"/>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 name="Google Shape;215;p11"/>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 name="Google Shape;216;p11"/>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 name="Google Shape;217;p11"/>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1" name="Google Shape;218;p11"/>
              <p:cNvGrpSpPr/>
              <p:nvPr/>
            </p:nvGrpSpPr>
            <p:grpSpPr>
              <a:xfrm>
                <a:off x="7553160" y="556200"/>
                <a:ext cx="492840" cy="600480"/>
                <a:chOff x="7553160" y="556200"/>
                <a:chExt cx="492840" cy="600480"/>
              </a:xfrm>
            </p:grpSpPr>
            <p:grpSp>
              <p:nvGrpSpPr>
                <p:cNvPr id="62" name="Google Shape;219;p11"/>
                <p:cNvGrpSpPr/>
                <p:nvPr/>
              </p:nvGrpSpPr>
              <p:grpSpPr>
                <a:xfrm>
                  <a:off x="7553160" y="556200"/>
                  <a:ext cx="492840" cy="26280"/>
                  <a:chOff x="7553160" y="556200"/>
                  <a:chExt cx="492840" cy="26280"/>
                </a:xfrm>
              </p:grpSpPr>
              <p:sp>
                <p:nvSpPr>
                  <p:cNvPr id="63" name="Google Shape;220;p11"/>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 name="Google Shape;221;p11"/>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 name="Google Shape;222;p11"/>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6" name="Google Shape;223;p11"/>
                <p:cNvGrpSpPr/>
                <p:nvPr/>
              </p:nvGrpSpPr>
              <p:grpSpPr>
                <a:xfrm>
                  <a:off x="7553160" y="843120"/>
                  <a:ext cx="492840" cy="26280"/>
                  <a:chOff x="7553160" y="843120"/>
                  <a:chExt cx="492840" cy="26280"/>
                </a:xfrm>
              </p:grpSpPr>
              <p:sp>
                <p:nvSpPr>
                  <p:cNvPr id="67" name="Google Shape;224;p11"/>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 name="Google Shape;225;p11"/>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 name="Google Shape;226;p11"/>
                <p:cNvGrpSpPr/>
                <p:nvPr/>
              </p:nvGrpSpPr>
              <p:grpSpPr>
                <a:xfrm>
                  <a:off x="7553160" y="1130400"/>
                  <a:ext cx="492840" cy="26280"/>
                  <a:chOff x="7553160" y="1130400"/>
                  <a:chExt cx="492840" cy="26280"/>
                </a:xfrm>
              </p:grpSpPr>
              <p:sp>
                <p:nvSpPr>
                  <p:cNvPr id="70" name="Google Shape;227;p11"/>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228;p11"/>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229;p11"/>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73" name="Google Shape;230;p11"/>
            <p:cNvGrpSpPr/>
            <p:nvPr/>
          </p:nvGrpSpPr>
          <p:grpSpPr>
            <a:xfrm>
              <a:off x="7821000" y="1008000"/>
              <a:ext cx="161640" cy="93960"/>
              <a:chOff x="7821000" y="1008000"/>
              <a:chExt cx="161640" cy="93960"/>
            </a:xfrm>
          </p:grpSpPr>
          <p:sp>
            <p:nvSpPr>
              <p:cNvPr id="74" name="Google Shape;231;p11"/>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 name="Google Shape;232;p11"/>
              <p:cNvGrpSpPr/>
              <p:nvPr/>
            </p:nvGrpSpPr>
            <p:grpSpPr>
              <a:xfrm>
                <a:off x="7842960" y="1024560"/>
                <a:ext cx="115920" cy="62280"/>
                <a:chOff x="7842960" y="1024560"/>
                <a:chExt cx="115920" cy="62280"/>
              </a:xfrm>
            </p:grpSpPr>
            <p:grpSp>
              <p:nvGrpSpPr>
                <p:cNvPr id="76" name="Google Shape;233;p11"/>
                <p:cNvGrpSpPr/>
                <p:nvPr/>
              </p:nvGrpSpPr>
              <p:grpSpPr>
                <a:xfrm>
                  <a:off x="7899120" y="1025640"/>
                  <a:ext cx="59760" cy="59760"/>
                  <a:chOff x="7899120" y="1025640"/>
                  <a:chExt cx="59760" cy="59760"/>
                </a:xfrm>
              </p:grpSpPr>
              <p:sp>
                <p:nvSpPr>
                  <p:cNvPr id="77" name="Google Shape;234;p11"/>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235;p11"/>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 name="Google Shape;236;p11"/>
                <p:cNvGrpSpPr/>
                <p:nvPr/>
              </p:nvGrpSpPr>
              <p:grpSpPr>
                <a:xfrm>
                  <a:off x="7842960" y="1024560"/>
                  <a:ext cx="61920" cy="62280"/>
                  <a:chOff x="7842960" y="1024560"/>
                  <a:chExt cx="61920" cy="62280"/>
                </a:xfrm>
              </p:grpSpPr>
              <p:sp>
                <p:nvSpPr>
                  <p:cNvPr id="80" name="Google Shape;237;p11"/>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238;p11"/>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9"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60"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61" name="Google Shape;140;p7"/>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2" name="Google Shape;141;p7"/>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3" name="Google Shape;142;p7"/>
          <p:cNvGrpSpPr/>
          <p:nvPr/>
        </p:nvGrpSpPr>
        <p:grpSpPr>
          <a:xfrm>
            <a:off x="65160" y="4372920"/>
            <a:ext cx="877680" cy="654480"/>
            <a:chOff x="65160" y="4372920"/>
            <a:chExt cx="877680" cy="654480"/>
          </a:xfrm>
        </p:grpSpPr>
        <p:grpSp>
          <p:nvGrpSpPr>
            <p:cNvPr id="664" name="Google Shape;143;p7"/>
            <p:cNvGrpSpPr/>
            <p:nvPr/>
          </p:nvGrpSpPr>
          <p:grpSpPr>
            <a:xfrm>
              <a:off x="65160" y="4372920"/>
              <a:ext cx="877680" cy="654480"/>
              <a:chOff x="65160" y="4372920"/>
              <a:chExt cx="877680" cy="654480"/>
            </a:xfrm>
          </p:grpSpPr>
          <p:sp>
            <p:nvSpPr>
              <p:cNvPr id="665" name="Google Shape;144;p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6" name="Google Shape;145;p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46;p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68" name="Google Shape;147;p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sp>
        <p:nvSpPr>
          <p:cNvPr id="670" name="Google Shape;150;p8"/>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1" name="Google Shape;151;p8"/>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2" name="Google Shape;152;p8"/>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3"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sp>
        <p:nvSpPr>
          <p:cNvPr id="674" name="Google Shape;156;p9"/>
          <p:cNvSpPr/>
          <p:nvPr/>
        </p:nvSpPr>
        <p:spPr>
          <a:xfrm rot="3263400">
            <a:off x="-163440" y="3927960"/>
            <a:ext cx="2997360" cy="2575800"/>
          </a:xfrm>
          <a:custGeom>
            <a:avLst/>
            <a:gdLst>
              <a:gd name="textAreaLeft" fmla="*/ 0 w 2997360"/>
              <a:gd name="textAreaRight" fmla="*/ 299772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5" name="Google Shape;157;p9"/>
          <p:cNvSpPr/>
          <p:nvPr/>
        </p:nvSpPr>
        <p:spPr>
          <a:xfrm rot="21139200">
            <a:off x="-1793160" y="-1517040"/>
            <a:ext cx="4086720" cy="3304440"/>
          </a:xfrm>
          <a:custGeom>
            <a:avLst/>
            <a:gdLst>
              <a:gd name="textAreaLeft" fmla="*/ 0 w 4086720"/>
              <a:gd name="textAreaRight" fmla="*/ 408708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6" name="Google Shape;158;p9"/>
          <p:cNvSpPr/>
          <p:nvPr/>
        </p:nvSpPr>
        <p:spPr>
          <a:xfrm rot="4591800">
            <a:off x="7797600" y="592920"/>
            <a:ext cx="1474920" cy="1192320"/>
          </a:xfrm>
          <a:custGeom>
            <a:avLst/>
            <a:gdLst>
              <a:gd name="textAreaLeft" fmla="*/ 0 w 1474920"/>
              <a:gd name="textAreaRight" fmla="*/ 1475280 w 1474920"/>
              <a:gd name="textAreaTop" fmla="*/ 0 h 1192320"/>
              <a:gd name="textAreaBottom" fmla="*/ 1192680 h 1192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7" name="PlaceHolder 1"/>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67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3" name="PlaceHolder 2"/>
          <p:cNvSpPr>
            <a:spLocks noGrp="1"/>
          </p:cNvSpPr>
          <p:nvPr>
            <p:ph type="title"/>
          </p:nvPr>
        </p:nvSpPr>
        <p:spPr>
          <a:xfrm>
            <a:off x="11008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4" name="PlaceHolder 3"/>
          <p:cNvSpPr>
            <a:spLocks noGrp="1"/>
          </p:cNvSpPr>
          <p:nvPr>
            <p:ph type="title"/>
          </p:nvPr>
        </p:nvSpPr>
        <p:spPr>
          <a:xfrm>
            <a:off x="11008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5" name="PlaceHolder 4"/>
          <p:cNvSpPr>
            <a:spLocks noGrp="1"/>
          </p:cNvSpPr>
          <p:nvPr>
            <p:ph type="title"/>
          </p:nvPr>
        </p:nvSpPr>
        <p:spPr>
          <a:xfrm>
            <a:off x="34192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6" name="PlaceHolder 5"/>
          <p:cNvSpPr>
            <a:spLocks noGrp="1"/>
          </p:cNvSpPr>
          <p:nvPr>
            <p:ph type="title"/>
          </p:nvPr>
        </p:nvSpPr>
        <p:spPr>
          <a:xfrm>
            <a:off x="34192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7" name="PlaceHolder 6"/>
          <p:cNvSpPr>
            <a:spLocks noGrp="1"/>
          </p:cNvSpPr>
          <p:nvPr>
            <p:ph type="title"/>
          </p:nvPr>
        </p:nvSpPr>
        <p:spPr>
          <a:xfrm>
            <a:off x="57376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8" name="PlaceHolder 7"/>
          <p:cNvSpPr>
            <a:spLocks noGrp="1"/>
          </p:cNvSpPr>
          <p:nvPr>
            <p:ph type="title"/>
          </p:nvPr>
        </p:nvSpPr>
        <p:spPr>
          <a:xfrm>
            <a:off x="57376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9" name="Google Shape;254;p13"/>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 name="Google Shape;255;p13"/>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1" name="Google Shape;256;p13"/>
          <p:cNvGrpSpPr/>
          <p:nvPr/>
        </p:nvGrpSpPr>
        <p:grpSpPr>
          <a:xfrm>
            <a:off x="8115120" y="266760"/>
            <a:ext cx="829800" cy="750600"/>
            <a:chOff x="8115120" y="266760"/>
            <a:chExt cx="829800" cy="750600"/>
          </a:xfrm>
        </p:grpSpPr>
        <p:grpSp>
          <p:nvGrpSpPr>
            <p:cNvPr id="92" name="Google Shape;257;p13"/>
            <p:cNvGrpSpPr/>
            <p:nvPr/>
          </p:nvGrpSpPr>
          <p:grpSpPr>
            <a:xfrm>
              <a:off x="8115120" y="266760"/>
              <a:ext cx="829800" cy="750600"/>
              <a:chOff x="8115120" y="266760"/>
              <a:chExt cx="829800" cy="750600"/>
            </a:xfrm>
          </p:grpSpPr>
          <p:sp>
            <p:nvSpPr>
              <p:cNvPr id="93" name="Google Shape;258;p13"/>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4" name="Google Shape;259;p13"/>
              <p:cNvGrpSpPr/>
              <p:nvPr/>
            </p:nvGrpSpPr>
            <p:grpSpPr>
              <a:xfrm>
                <a:off x="8655480" y="309960"/>
                <a:ext cx="228240" cy="57240"/>
                <a:chOff x="8655480" y="309960"/>
                <a:chExt cx="228240" cy="57240"/>
              </a:xfrm>
            </p:grpSpPr>
            <p:sp>
              <p:nvSpPr>
                <p:cNvPr id="95" name="Google Shape;260;p13"/>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261;p13"/>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262;p13"/>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98" name="Google Shape;263;p13"/>
            <p:cNvGrpSpPr/>
            <p:nvPr/>
          </p:nvGrpSpPr>
          <p:grpSpPr>
            <a:xfrm>
              <a:off x="8207280" y="495720"/>
              <a:ext cx="652680" cy="336960"/>
              <a:chOff x="8207280" y="495720"/>
              <a:chExt cx="652680" cy="336960"/>
            </a:xfrm>
          </p:grpSpPr>
          <p:sp>
            <p:nvSpPr>
              <p:cNvPr id="99" name="Google Shape;264;p13"/>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 name="Google Shape;265;p13"/>
              <p:cNvGrpSpPr/>
              <p:nvPr/>
            </p:nvGrpSpPr>
            <p:grpSpPr>
              <a:xfrm>
                <a:off x="8563320" y="495720"/>
                <a:ext cx="296640" cy="336960"/>
                <a:chOff x="8563320" y="495720"/>
                <a:chExt cx="296640" cy="336960"/>
              </a:xfrm>
            </p:grpSpPr>
            <p:grpSp>
              <p:nvGrpSpPr>
                <p:cNvPr id="101" name="Google Shape;266;p13"/>
                <p:cNvGrpSpPr/>
                <p:nvPr/>
              </p:nvGrpSpPr>
              <p:grpSpPr>
                <a:xfrm>
                  <a:off x="8563320" y="704880"/>
                  <a:ext cx="296640" cy="127800"/>
                  <a:chOff x="8563320" y="704880"/>
                  <a:chExt cx="296640" cy="127800"/>
                </a:xfrm>
              </p:grpSpPr>
              <p:sp>
                <p:nvSpPr>
                  <p:cNvPr id="102" name="Google Shape;267;p13"/>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268;p13"/>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269;p13"/>
                <p:cNvGrpSpPr/>
                <p:nvPr/>
              </p:nvGrpSpPr>
              <p:grpSpPr>
                <a:xfrm>
                  <a:off x="8563320" y="600480"/>
                  <a:ext cx="296640" cy="127800"/>
                  <a:chOff x="8563320" y="600480"/>
                  <a:chExt cx="296640" cy="127800"/>
                </a:xfrm>
              </p:grpSpPr>
              <p:sp>
                <p:nvSpPr>
                  <p:cNvPr id="105" name="Google Shape;270;p13"/>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271;p13"/>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 name="Google Shape;272;p13"/>
                <p:cNvGrpSpPr/>
                <p:nvPr/>
              </p:nvGrpSpPr>
              <p:grpSpPr>
                <a:xfrm>
                  <a:off x="8563320" y="495720"/>
                  <a:ext cx="296640" cy="127800"/>
                  <a:chOff x="8563320" y="495720"/>
                  <a:chExt cx="296640" cy="127800"/>
                </a:xfrm>
              </p:grpSpPr>
              <p:sp>
                <p:nvSpPr>
                  <p:cNvPr id="108" name="Google Shape;273;p13"/>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74;p13"/>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
        <p:nvSpPr>
          <p:cNvPr id="110" name="Google Shape;275;p13"/>
          <p:cNvSpPr/>
          <p:nvPr/>
        </p:nvSpPr>
        <p:spPr>
          <a:xfrm>
            <a:off x="63000" y="4828680"/>
            <a:ext cx="733680" cy="45000"/>
          </a:xfrm>
          <a:custGeom>
            <a:avLst/>
            <a:gdLst>
              <a:gd name="textAreaLeft" fmla="*/ 0 w 733680"/>
              <a:gd name="textAreaRight" fmla="*/ 734040 w 733680"/>
              <a:gd name="textAreaTop" fmla="*/ 0 h 45000"/>
              <a:gd name="textAreaBottom" fmla="*/ 45360 h 4500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1" name="Google Shape;276;p13"/>
          <p:cNvGrpSpPr/>
          <p:nvPr/>
        </p:nvGrpSpPr>
        <p:grpSpPr>
          <a:xfrm>
            <a:off x="103320" y="3891240"/>
            <a:ext cx="668160" cy="959400"/>
            <a:chOff x="103320" y="3891240"/>
            <a:chExt cx="668160" cy="959400"/>
          </a:xfrm>
        </p:grpSpPr>
        <p:grpSp>
          <p:nvGrpSpPr>
            <p:cNvPr id="112" name="Google Shape;277;p13"/>
            <p:cNvGrpSpPr/>
            <p:nvPr/>
          </p:nvGrpSpPr>
          <p:grpSpPr>
            <a:xfrm>
              <a:off x="103320" y="3891240"/>
              <a:ext cx="556920" cy="959400"/>
              <a:chOff x="103320" y="3891240"/>
              <a:chExt cx="556920" cy="959400"/>
            </a:xfrm>
          </p:grpSpPr>
          <p:grpSp>
            <p:nvGrpSpPr>
              <p:cNvPr id="113" name="Google Shape;278;p13"/>
              <p:cNvGrpSpPr/>
              <p:nvPr/>
            </p:nvGrpSpPr>
            <p:grpSpPr>
              <a:xfrm>
                <a:off x="444960" y="4033440"/>
                <a:ext cx="215280" cy="817200"/>
                <a:chOff x="444960" y="4033440"/>
                <a:chExt cx="215280" cy="817200"/>
              </a:xfrm>
            </p:grpSpPr>
            <p:sp>
              <p:nvSpPr>
                <p:cNvPr id="114" name="Google Shape;279;p13"/>
                <p:cNvSpPr/>
                <p:nvPr/>
              </p:nvSpPr>
              <p:spPr>
                <a:xfrm rot="21152400">
                  <a:off x="496800" y="4037040"/>
                  <a:ext cx="111240" cy="809640"/>
                </a:xfrm>
                <a:custGeom>
                  <a:avLst/>
                  <a:gdLst>
                    <a:gd name="textAreaLeft" fmla="*/ 0 w 111240"/>
                    <a:gd name="textAreaRight" fmla="*/ 111600 w 111240"/>
                    <a:gd name="textAreaTop" fmla="*/ 0 h 809640"/>
                    <a:gd name="textAreaBottom" fmla="*/ 810000 h 80964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280;p13"/>
                <p:cNvSpPr/>
                <p:nvPr/>
              </p:nvSpPr>
              <p:spPr>
                <a:xfrm>
                  <a:off x="488520" y="4073040"/>
                  <a:ext cx="37080" cy="37080"/>
                </a:xfrm>
                <a:custGeom>
                  <a:avLst/>
                  <a:gdLst>
                    <a:gd name="textAreaLeft" fmla="*/ 0 w 37080"/>
                    <a:gd name="textAreaRight" fmla="*/ 37440 w 37080"/>
                    <a:gd name="textAreaTop" fmla="*/ 0 h 37080"/>
                    <a:gd name="textAreaBottom" fmla="*/ 37440 h 3708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281;p13"/>
                <p:cNvSpPr/>
                <p:nvPr/>
              </p:nvSpPr>
              <p:spPr>
                <a:xfrm>
                  <a:off x="496440" y="4132800"/>
                  <a:ext cx="37080" cy="37080"/>
                </a:xfrm>
                <a:custGeom>
                  <a:avLst/>
                  <a:gdLst>
                    <a:gd name="textAreaLeft" fmla="*/ 0 w 37080"/>
                    <a:gd name="textAreaRight" fmla="*/ 37440 w 37080"/>
                    <a:gd name="textAreaTop" fmla="*/ 0 h 37080"/>
                    <a:gd name="textAreaBottom" fmla="*/ 37440 h 3708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7" name="Google Shape;282;p13"/>
                <p:cNvGrpSpPr/>
                <p:nvPr/>
              </p:nvGrpSpPr>
              <p:grpSpPr>
                <a:xfrm>
                  <a:off x="543600" y="4656600"/>
                  <a:ext cx="88560" cy="101520"/>
                  <a:chOff x="543600" y="4656600"/>
                  <a:chExt cx="88560" cy="101520"/>
                </a:xfrm>
              </p:grpSpPr>
              <p:sp>
                <p:nvSpPr>
                  <p:cNvPr id="118" name="Google Shape;283;p13"/>
                  <p:cNvSpPr/>
                  <p:nvPr/>
                </p:nvSpPr>
                <p:spPr>
                  <a:xfrm rot="21152400">
                    <a:off x="543960" y="466128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84;p13"/>
                  <p:cNvSpPr/>
                  <p:nvPr/>
                </p:nvSpPr>
                <p:spPr>
                  <a:xfrm rot="21152400">
                    <a:off x="547560" y="468684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85;p13"/>
                  <p:cNvSpPr/>
                  <p:nvPr/>
                </p:nvSpPr>
                <p:spPr>
                  <a:xfrm rot="21152400">
                    <a:off x="550080" y="471420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86;p13"/>
                  <p:cNvSpPr/>
                  <p:nvPr/>
                </p:nvSpPr>
                <p:spPr>
                  <a:xfrm rot="21152400">
                    <a:off x="553680" y="473976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 name="Google Shape;287;p13"/>
              <p:cNvGrpSpPr/>
              <p:nvPr/>
            </p:nvGrpSpPr>
            <p:grpSpPr>
              <a:xfrm>
                <a:off x="280800" y="3891240"/>
                <a:ext cx="203760" cy="957240"/>
                <a:chOff x="280800" y="3891240"/>
                <a:chExt cx="203760" cy="957240"/>
              </a:xfrm>
            </p:grpSpPr>
            <p:sp>
              <p:nvSpPr>
                <p:cNvPr id="123" name="Google Shape;288;p13"/>
                <p:cNvSpPr/>
                <p:nvPr/>
              </p:nvSpPr>
              <p:spPr>
                <a:xfrm rot="21427800">
                  <a:off x="304200" y="3894480"/>
                  <a:ext cx="156240" cy="950400"/>
                </a:xfrm>
                <a:custGeom>
                  <a:avLst/>
                  <a:gdLst>
                    <a:gd name="textAreaLeft" fmla="*/ 0 w 156240"/>
                    <a:gd name="textAreaRight" fmla="*/ 156600 w 156240"/>
                    <a:gd name="textAreaTop" fmla="*/ 0 h 950400"/>
                    <a:gd name="textAreaBottom" fmla="*/ 950760 h 9504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 name="Google Shape;289;p13"/>
                <p:cNvSpPr/>
                <p:nvPr/>
              </p:nvSpPr>
              <p:spPr>
                <a:xfrm>
                  <a:off x="342000" y="4295160"/>
                  <a:ext cx="77760" cy="77760"/>
                </a:xfrm>
                <a:custGeom>
                  <a:avLst/>
                  <a:gdLst>
                    <a:gd name="textAreaLeft" fmla="*/ 0 w 77760"/>
                    <a:gd name="textAreaRight" fmla="*/ 78120 w 77760"/>
                    <a:gd name="textAreaTop" fmla="*/ 0 h 77760"/>
                    <a:gd name="textAreaBottom" fmla="*/ 78120 h 7776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5" name="Google Shape;290;p13"/>
                <p:cNvGrpSpPr/>
                <p:nvPr/>
              </p:nvGrpSpPr>
              <p:grpSpPr>
                <a:xfrm>
                  <a:off x="321840" y="4168440"/>
                  <a:ext cx="103320" cy="43920"/>
                  <a:chOff x="321840" y="4168440"/>
                  <a:chExt cx="103320" cy="43920"/>
                </a:xfrm>
              </p:grpSpPr>
              <p:sp>
                <p:nvSpPr>
                  <p:cNvPr id="126" name="Google Shape;291;p13"/>
                  <p:cNvSpPr/>
                  <p:nvPr/>
                </p:nvSpPr>
                <p:spPr>
                  <a:xfrm rot="21427800">
                    <a:off x="321840" y="417060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Google Shape;292;p13"/>
                  <p:cNvSpPr/>
                  <p:nvPr/>
                </p:nvSpPr>
                <p:spPr>
                  <a:xfrm rot="21427800">
                    <a:off x="323280" y="419652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8" name="Google Shape;293;p13"/>
                <p:cNvGrpSpPr/>
                <p:nvPr/>
              </p:nvGrpSpPr>
              <p:grpSpPr>
                <a:xfrm>
                  <a:off x="339480" y="4520880"/>
                  <a:ext cx="103320" cy="44280"/>
                  <a:chOff x="339480" y="4520880"/>
                  <a:chExt cx="103320" cy="44280"/>
                </a:xfrm>
              </p:grpSpPr>
              <p:sp>
                <p:nvSpPr>
                  <p:cNvPr id="129" name="Google Shape;294;p13"/>
                  <p:cNvSpPr/>
                  <p:nvPr/>
                </p:nvSpPr>
                <p:spPr>
                  <a:xfrm rot="21427800">
                    <a:off x="339480" y="452304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95;p13"/>
                  <p:cNvSpPr/>
                  <p:nvPr/>
                </p:nvSpPr>
                <p:spPr>
                  <a:xfrm rot="21427800">
                    <a:off x="340920" y="454932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 name="Google Shape;296;p13"/>
              <p:cNvGrpSpPr/>
              <p:nvPr/>
            </p:nvGrpSpPr>
            <p:grpSpPr>
              <a:xfrm>
                <a:off x="103320" y="3966840"/>
                <a:ext cx="179280" cy="882360"/>
                <a:chOff x="103320" y="3966840"/>
                <a:chExt cx="179280" cy="882360"/>
              </a:xfrm>
            </p:grpSpPr>
            <p:sp>
              <p:nvSpPr>
                <p:cNvPr id="132" name="Google Shape;297;p13"/>
                <p:cNvSpPr/>
                <p:nvPr/>
              </p:nvSpPr>
              <p:spPr>
                <a:xfrm>
                  <a:off x="103320" y="3966840"/>
                  <a:ext cx="179280" cy="882360"/>
                </a:xfrm>
                <a:custGeom>
                  <a:avLst/>
                  <a:gdLst>
                    <a:gd name="textAreaLeft" fmla="*/ 0 w 179280"/>
                    <a:gd name="textAreaRight" fmla="*/ 179640 w 179280"/>
                    <a:gd name="textAreaTop" fmla="*/ 0 h 882360"/>
                    <a:gd name="textAreaBottom" fmla="*/ 882720 h 88236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98;p13"/>
                <p:cNvSpPr/>
                <p:nvPr/>
              </p:nvSpPr>
              <p:spPr>
                <a:xfrm>
                  <a:off x="138600" y="4035960"/>
                  <a:ext cx="109080" cy="109080"/>
                </a:xfrm>
                <a:custGeom>
                  <a:avLst/>
                  <a:gdLst>
                    <a:gd name="textAreaLeft" fmla="*/ 0 w 109080"/>
                    <a:gd name="textAreaRight" fmla="*/ 109440 w 109080"/>
                    <a:gd name="textAreaTop" fmla="*/ 0 h 109080"/>
                    <a:gd name="textAreaBottom" fmla="*/ 109440 h 10908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 name="Google Shape;299;p13"/>
                <p:cNvGrpSpPr/>
                <p:nvPr/>
              </p:nvGrpSpPr>
              <p:grpSpPr>
                <a:xfrm>
                  <a:off x="136080" y="4547160"/>
                  <a:ext cx="113760" cy="38880"/>
                  <a:chOff x="136080" y="4547160"/>
                  <a:chExt cx="113760" cy="38880"/>
                </a:xfrm>
              </p:grpSpPr>
              <p:sp>
                <p:nvSpPr>
                  <p:cNvPr id="135" name="Google Shape;300;p13"/>
                  <p:cNvSpPr/>
                  <p:nvPr/>
                </p:nvSpPr>
                <p:spPr>
                  <a:xfrm>
                    <a:off x="136080" y="454716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01;p13"/>
                  <p:cNvSpPr/>
                  <p:nvPr/>
                </p:nvSpPr>
                <p:spPr>
                  <a:xfrm>
                    <a:off x="136080" y="457308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02;p13"/>
                <p:cNvGrpSpPr/>
                <p:nvPr/>
              </p:nvGrpSpPr>
              <p:grpSpPr>
                <a:xfrm>
                  <a:off x="136080" y="4745880"/>
                  <a:ext cx="113760" cy="38880"/>
                  <a:chOff x="136080" y="4745880"/>
                  <a:chExt cx="113760" cy="38880"/>
                </a:xfrm>
              </p:grpSpPr>
              <p:sp>
                <p:nvSpPr>
                  <p:cNvPr id="138" name="Google Shape;303;p13"/>
                  <p:cNvSpPr/>
                  <p:nvPr/>
                </p:nvSpPr>
                <p:spPr>
                  <a:xfrm>
                    <a:off x="136080" y="474588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04;p13"/>
                  <p:cNvSpPr/>
                  <p:nvPr/>
                </p:nvSpPr>
                <p:spPr>
                  <a:xfrm>
                    <a:off x="136080" y="477180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40" name="Google Shape;305;p13"/>
            <p:cNvGrpSpPr/>
            <p:nvPr/>
          </p:nvGrpSpPr>
          <p:grpSpPr>
            <a:xfrm>
              <a:off x="582480" y="4211280"/>
              <a:ext cx="189000" cy="638280"/>
              <a:chOff x="582480" y="4211280"/>
              <a:chExt cx="189000" cy="638280"/>
            </a:xfrm>
          </p:grpSpPr>
          <p:sp>
            <p:nvSpPr>
              <p:cNvPr id="141" name="Google Shape;306;p13"/>
              <p:cNvSpPr/>
              <p:nvPr/>
            </p:nvSpPr>
            <p:spPr>
              <a:xfrm rot="20968800">
                <a:off x="639720" y="4212720"/>
                <a:ext cx="74160" cy="635400"/>
              </a:xfrm>
              <a:custGeom>
                <a:avLst/>
                <a:gdLst>
                  <a:gd name="textAreaLeft" fmla="*/ 0 w 74160"/>
                  <a:gd name="textAreaRight" fmla="*/ 74520 w 74160"/>
                  <a:gd name="textAreaTop" fmla="*/ 0 h 635400"/>
                  <a:gd name="textAreaBottom" fmla="*/ 635760 h 63540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07;p13"/>
              <p:cNvSpPr/>
              <p:nvPr/>
            </p:nvSpPr>
            <p:spPr>
              <a:xfrm rot="20968800">
                <a:off x="668520" y="4374000"/>
                <a:ext cx="22680" cy="365400"/>
              </a:xfrm>
              <a:custGeom>
                <a:avLst/>
                <a:gdLst>
                  <a:gd name="textAreaLeft" fmla="*/ 0 w 22680"/>
                  <a:gd name="textAreaRight" fmla="*/ 23040 w 22680"/>
                  <a:gd name="textAreaTop" fmla="*/ 0 h 365400"/>
                  <a:gd name="textAreaBottom" fmla="*/ 365760 h 36540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43" name="Google Shape;308;p13"/>
          <p:cNvGrpSpPr/>
          <p:nvPr/>
        </p:nvGrpSpPr>
        <p:grpSpPr>
          <a:xfrm>
            <a:off x="150840" y="2823480"/>
            <a:ext cx="515520" cy="778680"/>
            <a:chOff x="150840" y="2823480"/>
            <a:chExt cx="515520" cy="778680"/>
          </a:xfrm>
        </p:grpSpPr>
        <p:grpSp>
          <p:nvGrpSpPr>
            <p:cNvPr id="144" name="Google Shape;309;p13"/>
            <p:cNvGrpSpPr/>
            <p:nvPr/>
          </p:nvGrpSpPr>
          <p:grpSpPr>
            <a:xfrm>
              <a:off x="276480" y="2823480"/>
              <a:ext cx="389880" cy="663840"/>
              <a:chOff x="276480" y="2823480"/>
              <a:chExt cx="389880" cy="663840"/>
            </a:xfrm>
          </p:grpSpPr>
          <p:sp>
            <p:nvSpPr>
              <p:cNvPr id="145" name="Google Shape;310;p13"/>
              <p:cNvSpPr/>
              <p:nvPr/>
            </p:nvSpPr>
            <p:spPr>
              <a:xfrm>
                <a:off x="276480" y="282348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 name="Google Shape;311;p13"/>
              <p:cNvGrpSpPr/>
              <p:nvPr/>
            </p:nvGrpSpPr>
            <p:grpSpPr>
              <a:xfrm>
                <a:off x="332280" y="2909520"/>
                <a:ext cx="279000" cy="256320"/>
                <a:chOff x="332280" y="2909520"/>
                <a:chExt cx="279000" cy="256320"/>
              </a:xfrm>
            </p:grpSpPr>
            <p:sp>
              <p:nvSpPr>
                <p:cNvPr id="147" name="Google Shape;312;p13"/>
                <p:cNvSpPr/>
                <p:nvPr/>
              </p:nvSpPr>
              <p:spPr>
                <a:xfrm>
                  <a:off x="332280" y="29095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13;p13"/>
                <p:cNvSpPr/>
                <p:nvPr/>
              </p:nvSpPr>
              <p:spPr>
                <a:xfrm>
                  <a:off x="332280" y="29570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314;p13"/>
                <p:cNvSpPr/>
                <p:nvPr/>
              </p:nvSpPr>
              <p:spPr>
                <a:xfrm>
                  <a:off x="332280" y="3004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315;p13"/>
                <p:cNvSpPr/>
                <p:nvPr/>
              </p:nvSpPr>
              <p:spPr>
                <a:xfrm>
                  <a:off x="332280" y="3052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316;p13"/>
                <p:cNvSpPr/>
                <p:nvPr/>
              </p:nvSpPr>
              <p:spPr>
                <a:xfrm>
                  <a:off x="332280" y="30996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317;p13"/>
                <p:cNvSpPr/>
                <p:nvPr/>
              </p:nvSpPr>
              <p:spPr>
                <a:xfrm>
                  <a:off x="332280" y="314712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3" name="Google Shape;318;p13"/>
              <p:cNvGrpSpPr/>
              <p:nvPr/>
            </p:nvGrpSpPr>
            <p:grpSpPr>
              <a:xfrm>
                <a:off x="332280" y="3242520"/>
                <a:ext cx="279000" cy="161280"/>
                <a:chOff x="332280" y="3242520"/>
                <a:chExt cx="279000" cy="161280"/>
              </a:xfrm>
            </p:grpSpPr>
            <p:sp>
              <p:nvSpPr>
                <p:cNvPr id="154" name="Google Shape;319;p13"/>
                <p:cNvSpPr/>
                <p:nvPr/>
              </p:nvSpPr>
              <p:spPr>
                <a:xfrm>
                  <a:off x="332280" y="32425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320;p13"/>
                <p:cNvSpPr/>
                <p:nvPr/>
              </p:nvSpPr>
              <p:spPr>
                <a:xfrm>
                  <a:off x="332280" y="32900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321;p13"/>
                <p:cNvSpPr/>
                <p:nvPr/>
              </p:nvSpPr>
              <p:spPr>
                <a:xfrm>
                  <a:off x="332280" y="3337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322;p13"/>
                <p:cNvSpPr/>
                <p:nvPr/>
              </p:nvSpPr>
              <p:spPr>
                <a:xfrm>
                  <a:off x="332280" y="338508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8" name="Google Shape;323;p13"/>
              <p:cNvSpPr/>
              <p:nvPr/>
            </p:nvSpPr>
            <p:spPr>
              <a:xfrm>
                <a:off x="566640" y="282348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9" name="Google Shape;324;p13"/>
            <p:cNvGrpSpPr/>
            <p:nvPr/>
          </p:nvGrpSpPr>
          <p:grpSpPr>
            <a:xfrm>
              <a:off x="150840" y="2938320"/>
              <a:ext cx="389880" cy="663840"/>
              <a:chOff x="150840" y="2938320"/>
              <a:chExt cx="389880" cy="663840"/>
            </a:xfrm>
          </p:grpSpPr>
          <p:sp>
            <p:nvSpPr>
              <p:cNvPr id="160" name="Google Shape;325;p13"/>
              <p:cNvSpPr/>
              <p:nvPr/>
            </p:nvSpPr>
            <p:spPr>
              <a:xfrm>
                <a:off x="150840" y="293832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1" name="Google Shape;326;p13"/>
              <p:cNvGrpSpPr/>
              <p:nvPr/>
            </p:nvGrpSpPr>
            <p:grpSpPr>
              <a:xfrm>
                <a:off x="206280" y="3024360"/>
                <a:ext cx="279000" cy="256320"/>
                <a:chOff x="206280" y="3024360"/>
                <a:chExt cx="279000" cy="256320"/>
              </a:xfrm>
            </p:grpSpPr>
            <p:sp>
              <p:nvSpPr>
                <p:cNvPr id="162" name="Google Shape;327;p13"/>
                <p:cNvSpPr/>
                <p:nvPr/>
              </p:nvSpPr>
              <p:spPr>
                <a:xfrm>
                  <a:off x="206280" y="30243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328;p13"/>
                <p:cNvSpPr/>
                <p:nvPr/>
              </p:nvSpPr>
              <p:spPr>
                <a:xfrm>
                  <a:off x="206280" y="30718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329;p13"/>
                <p:cNvSpPr/>
                <p:nvPr/>
              </p:nvSpPr>
              <p:spPr>
                <a:xfrm>
                  <a:off x="206280" y="3119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330;p13"/>
                <p:cNvSpPr/>
                <p:nvPr/>
              </p:nvSpPr>
              <p:spPr>
                <a:xfrm>
                  <a:off x="206280" y="3166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331;p13"/>
                <p:cNvSpPr/>
                <p:nvPr/>
              </p:nvSpPr>
              <p:spPr>
                <a:xfrm>
                  <a:off x="206280" y="3214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32;p13"/>
                <p:cNvSpPr/>
                <p:nvPr/>
              </p:nvSpPr>
              <p:spPr>
                <a:xfrm>
                  <a:off x="206280" y="32619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8" name="Google Shape;333;p13"/>
              <p:cNvGrpSpPr/>
              <p:nvPr/>
            </p:nvGrpSpPr>
            <p:grpSpPr>
              <a:xfrm>
                <a:off x="206280" y="3357720"/>
                <a:ext cx="279000" cy="160920"/>
                <a:chOff x="206280" y="3357720"/>
                <a:chExt cx="279000" cy="160920"/>
              </a:xfrm>
            </p:grpSpPr>
            <p:sp>
              <p:nvSpPr>
                <p:cNvPr id="169" name="Google Shape;334;p13"/>
                <p:cNvSpPr/>
                <p:nvPr/>
              </p:nvSpPr>
              <p:spPr>
                <a:xfrm>
                  <a:off x="206280" y="33577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335;p13"/>
                <p:cNvSpPr/>
                <p:nvPr/>
              </p:nvSpPr>
              <p:spPr>
                <a:xfrm>
                  <a:off x="206280" y="34048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36;p13"/>
                <p:cNvSpPr/>
                <p:nvPr/>
              </p:nvSpPr>
              <p:spPr>
                <a:xfrm>
                  <a:off x="206280" y="3452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337;p13"/>
                <p:cNvSpPr/>
                <p:nvPr/>
              </p:nvSpPr>
              <p:spPr>
                <a:xfrm>
                  <a:off x="206280" y="349992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 name="Google Shape;338;p13"/>
              <p:cNvSpPr/>
              <p:nvPr/>
            </p:nvSpPr>
            <p:spPr>
              <a:xfrm>
                <a:off x="440640" y="293832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4" name="Google Shape;339;p13"/>
          <p:cNvGrpSpPr/>
          <p:nvPr/>
        </p:nvGrpSpPr>
        <p:grpSpPr>
          <a:xfrm>
            <a:off x="361800" y="3601080"/>
            <a:ext cx="21600" cy="294120"/>
            <a:chOff x="361800" y="3601080"/>
            <a:chExt cx="21600" cy="294120"/>
          </a:xfrm>
        </p:grpSpPr>
        <p:sp>
          <p:nvSpPr>
            <p:cNvPr id="175" name="Google Shape;340;p13"/>
            <p:cNvSpPr/>
            <p:nvPr/>
          </p:nvSpPr>
          <p:spPr>
            <a:xfrm>
              <a:off x="372960" y="3611520"/>
              <a:ext cx="8280" cy="273240"/>
            </a:xfrm>
            <a:custGeom>
              <a:avLst/>
              <a:gdLst>
                <a:gd name="textAreaLeft" fmla="*/ 0 w 8280"/>
                <a:gd name="textAreaRight" fmla="*/ 8640 w 8280"/>
                <a:gd name="textAreaTop" fmla="*/ 0 h 273240"/>
                <a:gd name="textAreaBottom" fmla="*/ 273600 h 27324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341;p13"/>
            <p:cNvSpPr/>
            <p:nvPr/>
          </p:nvSpPr>
          <p:spPr>
            <a:xfrm>
              <a:off x="361800" y="3873600"/>
              <a:ext cx="21600" cy="21600"/>
            </a:xfrm>
            <a:custGeom>
              <a:avLst/>
              <a:gdLst>
                <a:gd name="textAreaLeft" fmla="*/ 0 w 21600"/>
                <a:gd name="textAreaRight" fmla="*/ 21960 w 21600"/>
                <a:gd name="textAreaTop" fmla="*/ 0 h 21600"/>
                <a:gd name="textAreaBottom" fmla="*/ 21960 h 216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342;p13"/>
            <p:cNvSpPr/>
            <p:nvPr/>
          </p:nvSpPr>
          <p:spPr>
            <a:xfrm>
              <a:off x="361800" y="3601080"/>
              <a:ext cx="21600" cy="21600"/>
            </a:xfrm>
            <a:custGeom>
              <a:avLst/>
              <a:gdLst>
                <a:gd name="textAreaLeft" fmla="*/ 0 w 21600"/>
                <a:gd name="textAreaRight" fmla="*/ 21960 w 21600"/>
                <a:gd name="textAreaTop" fmla="*/ 0 h 21600"/>
                <a:gd name="textAreaBottom" fmla="*/ 21960 h 216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79"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0" name="Google Shape;347;p14"/>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48;p14"/>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82" name="Google Shape;349;p14"/>
          <p:cNvGrpSpPr/>
          <p:nvPr/>
        </p:nvGrpSpPr>
        <p:grpSpPr>
          <a:xfrm>
            <a:off x="65160" y="4372920"/>
            <a:ext cx="877680" cy="654480"/>
            <a:chOff x="65160" y="4372920"/>
            <a:chExt cx="877680" cy="654480"/>
          </a:xfrm>
        </p:grpSpPr>
        <p:grpSp>
          <p:nvGrpSpPr>
            <p:cNvPr id="183" name="Google Shape;350;p14"/>
            <p:cNvGrpSpPr/>
            <p:nvPr/>
          </p:nvGrpSpPr>
          <p:grpSpPr>
            <a:xfrm>
              <a:off x="65160" y="4372920"/>
              <a:ext cx="877680" cy="654480"/>
              <a:chOff x="65160" y="4372920"/>
              <a:chExt cx="877680" cy="654480"/>
            </a:xfrm>
          </p:grpSpPr>
          <p:sp>
            <p:nvSpPr>
              <p:cNvPr id="184" name="Google Shape;351;p1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352;p1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353;p1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 name="Google Shape;354;p1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013840" y="840960"/>
            <a:ext cx="5115960" cy="1390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Google Shape;358;p15"/>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90" name="Google Shape;359;p15"/>
          <p:cNvGrpSpPr/>
          <p:nvPr/>
        </p:nvGrpSpPr>
        <p:grpSpPr>
          <a:xfrm>
            <a:off x="682920" y="4696560"/>
            <a:ext cx="325440" cy="404280"/>
            <a:chOff x="682920" y="4696560"/>
            <a:chExt cx="325440" cy="404280"/>
          </a:xfrm>
        </p:grpSpPr>
        <p:sp>
          <p:nvSpPr>
            <p:cNvPr id="191" name="Google Shape;360;p15"/>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2" name="Google Shape;361;p15"/>
            <p:cNvGrpSpPr/>
            <p:nvPr/>
          </p:nvGrpSpPr>
          <p:grpSpPr>
            <a:xfrm>
              <a:off x="715680" y="4719960"/>
              <a:ext cx="122760" cy="30600"/>
              <a:chOff x="715680" y="4719960"/>
              <a:chExt cx="122760" cy="30600"/>
            </a:xfrm>
          </p:grpSpPr>
          <p:sp>
            <p:nvSpPr>
              <p:cNvPr id="193" name="Google Shape;362;p15"/>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363;p15"/>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64;p15"/>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96" name="Google Shape;365;p15"/>
          <p:cNvGrpSpPr/>
          <p:nvPr/>
        </p:nvGrpSpPr>
        <p:grpSpPr>
          <a:xfrm>
            <a:off x="713520" y="4774680"/>
            <a:ext cx="268560" cy="280440"/>
            <a:chOff x="713520" y="4774680"/>
            <a:chExt cx="268560" cy="280440"/>
          </a:xfrm>
        </p:grpSpPr>
        <p:sp>
          <p:nvSpPr>
            <p:cNvPr id="197" name="Google Shape;366;p15"/>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367;p15"/>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9" name="Google Shape;368;p15"/>
          <p:cNvGrpSpPr/>
          <p:nvPr/>
        </p:nvGrpSpPr>
        <p:grpSpPr>
          <a:xfrm>
            <a:off x="96120" y="4469400"/>
            <a:ext cx="354960" cy="643680"/>
            <a:chOff x="96120" y="4469400"/>
            <a:chExt cx="354960" cy="643680"/>
          </a:xfrm>
        </p:grpSpPr>
        <p:grpSp>
          <p:nvGrpSpPr>
            <p:cNvPr id="200" name="Google Shape;369;p15"/>
            <p:cNvGrpSpPr/>
            <p:nvPr/>
          </p:nvGrpSpPr>
          <p:grpSpPr>
            <a:xfrm>
              <a:off x="96120" y="4469400"/>
              <a:ext cx="354960" cy="643680"/>
              <a:chOff x="96120" y="4469400"/>
              <a:chExt cx="354960" cy="643680"/>
            </a:xfrm>
          </p:grpSpPr>
          <p:sp>
            <p:nvSpPr>
              <p:cNvPr id="201" name="Google Shape;370;p15"/>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71;p15"/>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72;p15"/>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4" name="Google Shape;373;p15"/>
          <p:cNvGrpSpPr/>
          <p:nvPr/>
        </p:nvGrpSpPr>
        <p:grpSpPr>
          <a:xfrm>
            <a:off x="7976160" y="116280"/>
            <a:ext cx="1061640" cy="558720"/>
            <a:chOff x="7976160" y="116280"/>
            <a:chExt cx="1061640" cy="558720"/>
          </a:xfrm>
        </p:grpSpPr>
        <p:sp>
          <p:nvSpPr>
            <p:cNvPr id="205" name="Google Shape;374;p15"/>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6" name="Google Shape;375;p15"/>
            <p:cNvGrpSpPr/>
            <p:nvPr/>
          </p:nvGrpSpPr>
          <p:grpSpPr>
            <a:xfrm>
              <a:off x="8325720" y="282960"/>
              <a:ext cx="281160" cy="319320"/>
              <a:chOff x="8325720" y="282960"/>
              <a:chExt cx="281160" cy="319320"/>
            </a:xfrm>
          </p:grpSpPr>
          <p:grpSp>
            <p:nvGrpSpPr>
              <p:cNvPr id="207" name="Google Shape;376;p15"/>
              <p:cNvGrpSpPr/>
              <p:nvPr/>
            </p:nvGrpSpPr>
            <p:grpSpPr>
              <a:xfrm>
                <a:off x="8325720" y="282960"/>
                <a:ext cx="281160" cy="319320"/>
                <a:chOff x="8325720" y="282960"/>
                <a:chExt cx="281160" cy="319320"/>
              </a:xfrm>
            </p:grpSpPr>
            <p:grpSp>
              <p:nvGrpSpPr>
                <p:cNvPr id="208" name="Google Shape;377;p15"/>
                <p:cNvGrpSpPr/>
                <p:nvPr/>
              </p:nvGrpSpPr>
              <p:grpSpPr>
                <a:xfrm>
                  <a:off x="8325720" y="481320"/>
                  <a:ext cx="281160" cy="120960"/>
                  <a:chOff x="8325720" y="481320"/>
                  <a:chExt cx="281160" cy="120960"/>
                </a:xfrm>
              </p:grpSpPr>
              <p:sp>
                <p:nvSpPr>
                  <p:cNvPr id="209" name="Google Shape;378;p15"/>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79;p15"/>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1" name="Google Shape;380;p15"/>
                <p:cNvGrpSpPr/>
                <p:nvPr/>
              </p:nvGrpSpPr>
              <p:grpSpPr>
                <a:xfrm>
                  <a:off x="8325720" y="381960"/>
                  <a:ext cx="281160" cy="120960"/>
                  <a:chOff x="8325720" y="381960"/>
                  <a:chExt cx="281160" cy="120960"/>
                </a:xfrm>
              </p:grpSpPr>
              <p:sp>
                <p:nvSpPr>
                  <p:cNvPr id="212" name="Google Shape;381;p15"/>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82;p15"/>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4" name="Google Shape;383;p15"/>
                <p:cNvGrpSpPr/>
                <p:nvPr/>
              </p:nvGrpSpPr>
              <p:grpSpPr>
                <a:xfrm>
                  <a:off x="8325720" y="282960"/>
                  <a:ext cx="281160" cy="120960"/>
                  <a:chOff x="8325720" y="282960"/>
                  <a:chExt cx="281160" cy="120960"/>
                </a:xfrm>
              </p:grpSpPr>
              <p:sp>
                <p:nvSpPr>
                  <p:cNvPr id="215" name="Google Shape;384;p15"/>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385;p15"/>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7" name="Google Shape;386;p15"/>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87;p15"/>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88;p15"/>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20" name="Google Shape;389;p15"/>
          <p:cNvGrpSpPr/>
          <p:nvPr/>
        </p:nvGrpSpPr>
        <p:grpSpPr>
          <a:xfrm>
            <a:off x="457560" y="4797720"/>
            <a:ext cx="217800" cy="15840"/>
            <a:chOff x="457560" y="4797720"/>
            <a:chExt cx="217800" cy="15840"/>
          </a:xfrm>
        </p:grpSpPr>
        <p:sp>
          <p:nvSpPr>
            <p:cNvPr id="221" name="Google Shape;390;p15"/>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91;p15"/>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92;p15"/>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Google Shape;393;p15"/>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 name="Google Shape;394;p15"/>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28" name="Google Shape;403;p16"/>
          <p:cNvSpPr/>
          <p:nvPr/>
        </p:nvSpPr>
        <p:spPr>
          <a:xfrm rot="8800800" flipH="1">
            <a:off x="7902360" y="4181760"/>
            <a:ext cx="1679760" cy="1358280"/>
          </a:xfrm>
          <a:custGeom>
            <a:avLst/>
            <a:gdLst>
              <a:gd name="textAreaLeft" fmla="*/ 360 w 1679760"/>
              <a:gd name="textAreaRight" fmla="*/ 1680480 w 1679760"/>
              <a:gd name="textAreaTop" fmla="*/ 0 h 1358280"/>
              <a:gd name="textAreaBottom" fmla="*/ 1358640 h 13582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 name="Google Shape;404;p16"/>
          <p:cNvSpPr/>
          <p:nvPr/>
        </p:nvSpPr>
        <p:spPr>
          <a:xfrm rot="12657600" flipH="1">
            <a:off x="-983160" y="4040280"/>
            <a:ext cx="2473920" cy="2000160"/>
          </a:xfrm>
          <a:custGeom>
            <a:avLst/>
            <a:gdLst>
              <a:gd name="textAreaLeft" fmla="*/ 360 w 2473920"/>
              <a:gd name="textAreaRight" fmla="*/ 2474640 w 2473920"/>
              <a:gd name="textAreaTop" fmla="*/ 0 h 2000160"/>
              <a:gd name="textAreaBottom" fmla="*/ 2000520 h 20001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0" name="Google Shape;405;p16"/>
          <p:cNvSpPr/>
          <p:nvPr/>
        </p:nvSpPr>
        <p:spPr>
          <a:xfrm rot="1554000" flipH="1">
            <a:off x="7562520" y="-663480"/>
            <a:ext cx="2112120" cy="2002320"/>
          </a:xfrm>
          <a:custGeom>
            <a:avLst/>
            <a:gdLst>
              <a:gd name="textAreaLeft" fmla="*/ -360 w 2112120"/>
              <a:gd name="textAreaRight" fmla="*/ 2112120 w 2112120"/>
              <a:gd name="textAreaTop" fmla="*/ 0 h 2002320"/>
              <a:gd name="textAreaBottom" fmla="*/ 2002680 h 2002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 name="Google Shape;406;p16"/>
          <p:cNvSpPr/>
          <p:nvPr/>
        </p:nvSpPr>
        <p:spPr>
          <a:xfrm>
            <a:off x="63000" y="1725480"/>
            <a:ext cx="605880" cy="37080"/>
          </a:xfrm>
          <a:custGeom>
            <a:avLst/>
            <a:gdLst>
              <a:gd name="textAreaLeft" fmla="*/ 0 w 605880"/>
              <a:gd name="textAreaRight" fmla="*/ 606240 w 605880"/>
              <a:gd name="textAreaTop" fmla="*/ 0 h 37080"/>
              <a:gd name="textAreaBottom" fmla="*/ 37440 h 3708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2" name="Google Shape;407;p16"/>
          <p:cNvGrpSpPr/>
          <p:nvPr/>
        </p:nvGrpSpPr>
        <p:grpSpPr>
          <a:xfrm>
            <a:off x="96480" y="951120"/>
            <a:ext cx="551520" cy="792720"/>
            <a:chOff x="96480" y="951120"/>
            <a:chExt cx="551520" cy="792720"/>
          </a:xfrm>
        </p:grpSpPr>
        <p:grpSp>
          <p:nvGrpSpPr>
            <p:cNvPr id="233" name="Google Shape;408;p16"/>
            <p:cNvGrpSpPr/>
            <p:nvPr/>
          </p:nvGrpSpPr>
          <p:grpSpPr>
            <a:xfrm>
              <a:off x="96480" y="951120"/>
              <a:ext cx="459720" cy="792720"/>
              <a:chOff x="96480" y="951120"/>
              <a:chExt cx="459720" cy="792720"/>
            </a:xfrm>
          </p:grpSpPr>
          <p:grpSp>
            <p:nvGrpSpPr>
              <p:cNvPr id="234" name="Google Shape;409;p16"/>
              <p:cNvGrpSpPr/>
              <p:nvPr/>
            </p:nvGrpSpPr>
            <p:grpSpPr>
              <a:xfrm>
                <a:off x="378360" y="1068840"/>
                <a:ext cx="177840" cy="675000"/>
                <a:chOff x="378360" y="1068840"/>
                <a:chExt cx="177840" cy="675000"/>
              </a:xfrm>
            </p:grpSpPr>
            <p:sp>
              <p:nvSpPr>
                <p:cNvPr id="235" name="Google Shape;410;p16"/>
                <p:cNvSpPr/>
                <p:nvPr/>
              </p:nvSpPr>
              <p:spPr>
                <a:xfrm rot="21152400">
                  <a:off x="421200" y="1071720"/>
                  <a:ext cx="91800" cy="668880"/>
                </a:xfrm>
                <a:custGeom>
                  <a:avLst/>
                  <a:gdLst>
                    <a:gd name="textAreaLeft" fmla="*/ 0 w 91800"/>
                    <a:gd name="textAreaRight" fmla="*/ 92160 w 91800"/>
                    <a:gd name="textAreaTop" fmla="*/ 0 h 668880"/>
                    <a:gd name="textAreaBottom" fmla="*/ 669240 h 66888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 name="Google Shape;411;p16"/>
                <p:cNvSpPr/>
                <p:nvPr/>
              </p:nvSpPr>
              <p:spPr>
                <a:xfrm>
                  <a:off x="414720" y="1101600"/>
                  <a:ext cx="30600" cy="30600"/>
                </a:xfrm>
                <a:custGeom>
                  <a:avLst/>
                  <a:gdLst>
                    <a:gd name="textAreaLeft" fmla="*/ 0 w 30600"/>
                    <a:gd name="textAreaRight" fmla="*/ 30960 w 30600"/>
                    <a:gd name="textAreaTop" fmla="*/ 0 h 30600"/>
                    <a:gd name="textAreaBottom" fmla="*/ 30960 h 3060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412;p16"/>
                <p:cNvSpPr/>
                <p:nvPr/>
              </p:nvSpPr>
              <p:spPr>
                <a:xfrm>
                  <a:off x="421200" y="1150920"/>
                  <a:ext cx="30600" cy="30600"/>
                </a:xfrm>
                <a:custGeom>
                  <a:avLst/>
                  <a:gdLst>
                    <a:gd name="textAreaLeft" fmla="*/ 0 w 30600"/>
                    <a:gd name="textAreaRight" fmla="*/ 30960 w 30600"/>
                    <a:gd name="textAreaTop" fmla="*/ 0 h 30600"/>
                    <a:gd name="textAreaBottom" fmla="*/ 30960 h 3060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8" name="Google Shape;413;p16"/>
                <p:cNvGrpSpPr/>
                <p:nvPr/>
              </p:nvGrpSpPr>
              <p:grpSpPr>
                <a:xfrm>
                  <a:off x="460080" y="1583280"/>
                  <a:ext cx="73080" cy="84240"/>
                  <a:chOff x="460080" y="1583280"/>
                  <a:chExt cx="73080" cy="84240"/>
                </a:xfrm>
              </p:grpSpPr>
              <p:sp>
                <p:nvSpPr>
                  <p:cNvPr id="239" name="Google Shape;414;p16"/>
                  <p:cNvSpPr/>
                  <p:nvPr/>
                </p:nvSpPr>
                <p:spPr>
                  <a:xfrm rot="21152400">
                    <a:off x="460440" y="158724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415;p16"/>
                  <p:cNvSpPr/>
                  <p:nvPr/>
                </p:nvSpPr>
                <p:spPr>
                  <a:xfrm rot="21152400">
                    <a:off x="463320" y="160848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416;p16"/>
                  <p:cNvSpPr/>
                  <p:nvPr/>
                </p:nvSpPr>
                <p:spPr>
                  <a:xfrm rot="21152400">
                    <a:off x="465480" y="163116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417;p16"/>
                  <p:cNvSpPr/>
                  <p:nvPr/>
                </p:nvSpPr>
                <p:spPr>
                  <a:xfrm rot="21152400">
                    <a:off x="468360" y="165240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43" name="Google Shape;418;p16"/>
              <p:cNvGrpSpPr/>
              <p:nvPr/>
            </p:nvGrpSpPr>
            <p:grpSpPr>
              <a:xfrm>
                <a:off x="243000" y="951120"/>
                <a:ext cx="168120" cy="790200"/>
                <a:chOff x="243000" y="951120"/>
                <a:chExt cx="168120" cy="790200"/>
              </a:xfrm>
            </p:grpSpPr>
            <p:sp>
              <p:nvSpPr>
                <p:cNvPr id="244" name="Google Shape;419;p16"/>
                <p:cNvSpPr/>
                <p:nvPr/>
              </p:nvSpPr>
              <p:spPr>
                <a:xfrm rot="21427800">
                  <a:off x="262440" y="953640"/>
                  <a:ext cx="128880" cy="784800"/>
                </a:xfrm>
                <a:custGeom>
                  <a:avLst/>
                  <a:gdLst>
                    <a:gd name="textAreaLeft" fmla="*/ 0 w 128880"/>
                    <a:gd name="textAreaRight" fmla="*/ 129240 w 128880"/>
                    <a:gd name="textAreaTop" fmla="*/ 0 h 784800"/>
                    <a:gd name="textAreaBottom" fmla="*/ 785160 h 7848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 name="Google Shape;420;p16"/>
                <p:cNvSpPr/>
                <p:nvPr/>
              </p:nvSpPr>
              <p:spPr>
                <a:xfrm>
                  <a:off x="293400" y="1285200"/>
                  <a:ext cx="64080" cy="64080"/>
                </a:xfrm>
                <a:custGeom>
                  <a:avLst/>
                  <a:gdLst>
                    <a:gd name="textAreaLeft" fmla="*/ 0 w 64080"/>
                    <a:gd name="textAreaRight" fmla="*/ 64440 w 64080"/>
                    <a:gd name="textAreaTop" fmla="*/ 0 h 64080"/>
                    <a:gd name="textAreaBottom" fmla="*/ 64440 h 6408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46" name="Google Shape;421;p16"/>
                <p:cNvGrpSpPr/>
                <p:nvPr/>
              </p:nvGrpSpPr>
              <p:grpSpPr>
                <a:xfrm>
                  <a:off x="276840" y="1180080"/>
                  <a:ext cx="84960" cy="36360"/>
                  <a:chOff x="276840" y="1180080"/>
                  <a:chExt cx="84960" cy="36360"/>
                </a:xfrm>
              </p:grpSpPr>
              <p:sp>
                <p:nvSpPr>
                  <p:cNvPr id="247" name="Google Shape;422;p16"/>
                  <p:cNvSpPr/>
                  <p:nvPr/>
                </p:nvSpPr>
                <p:spPr>
                  <a:xfrm rot="21427800">
                    <a:off x="276840" y="118224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423;p16"/>
                  <p:cNvSpPr/>
                  <p:nvPr/>
                </p:nvSpPr>
                <p:spPr>
                  <a:xfrm rot="21427800">
                    <a:off x="277920" y="120384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9" name="Google Shape;424;p16"/>
                <p:cNvGrpSpPr/>
                <p:nvPr/>
              </p:nvGrpSpPr>
              <p:grpSpPr>
                <a:xfrm>
                  <a:off x="291600" y="1471320"/>
                  <a:ext cx="84960" cy="36360"/>
                  <a:chOff x="291600" y="1471320"/>
                  <a:chExt cx="84960" cy="36360"/>
                </a:xfrm>
              </p:grpSpPr>
              <p:sp>
                <p:nvSpPr>
                  <p:cNvPr id="250" name="Google Shape;425;p16"/>
                  <p:cNvSpPr/>
                  <p:nvPr/>
                </p:nvSpPr>
                <p:spPr>
                  <a:xfrm rot="21427800">
                    <a:off x="291600" y="147348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26;p16"/>
                  <p:cNvSpPr/>
                  <p:nvPr/>
                </p:nvSpPr>
                <p:spPr>
                  <a:xfrm rot="21427800">
                    <a:off x="292680" y="149508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52" name="Google Shape;427;p16"/>
              <p:cNvGrpSpPr/>
              <p:nvPr/>
            </p:nvGrpSpPr>
            <p:grpSpPr>
              <a:xfrm>
                <a:off x="96480" y="1013760"/>
                <a:ext cx="148320" cy="728640"/>
                <a:chOff x="96480" y="1013760"/>
                <a:chExt cx="148320" cy="728640"/>
              </a:xfrm>
            </p:grpSpPr>
            <p:sp>
              <p:nvSpPr>
                <p:cNvPr id="253" name="Google Shape;428;p16"/>
                <p:cNvSpPr/>
                <p:nvPr/>
              </p:nvSpPr>
              <p:spPr>
                <a:xfrm>
                  <a:off x="96480" y="1013760"/>
                  <a:ext cx="148320" cy="728640"/>
                </a:xfrm>
                <a:custGeom>
                  <a:avLst/>
                  <a:gdLst>
                    <a:gd name="textAreaLeft" fmla="*/ 0 w 148320"/>
                    <a:gd name="textAreaRight" fmla="*/ 148680 w 148320"/>
                    <a:gd name="textAreaTop" fmla="*/ 0 h 728640"/>
                    <a:gd name="textAreaBottom" fmla="*/ 729000 h 72864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429;p16"/>
                <p:cNvSpPr/>
                <p:nvPr/>
              </p:nvSpPr>
              <p:spPr>
                <a:xfrm>
                  <a:off x="125280" y="1071000"/>
                  <a:ext cx="90000" cy="90000"/>
                </a:xfrm>
                <a:custGeom>
                  <a:avLst/>
                  <a:gdLst>
                    <a:gd name="textAreaLeft" fmla="*/ 0 w 90000"/>
                    <a:gd name="textAreaRight" fmla="*/ 90360 w 90000"/>
                    <a:gd name="textAreaTop" fmla="*/ 0 h 90000"/>
                    <a:gd name="textAreaBottom" fmla="*/ 90360 h 9000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5" name="Google Shape;430;p16"/>
                <p:cNvGrpSpPr/>
                <p:nvPr/>
              </p:nvGrpSpPr>
              <p:grpSpPr>
                <a:xfrm>
                  <a:off x="123480" y="1492920"/>
                  <a:ext cx="93960" cy="32400"/>
                  <a:chOff x="123480" y="1492920"/>
                  <a:chExt cx="93960" cy="32400"/>
                </a:xfrm>
              </p:grpSpPr>
              <p:sp>
                <p:nvSpPr>
                  <p:cNvPr id="256" name="Google Shape;431;p16"/>
                  <p:cNvSpPr/>
                  <p:nvPr/>
                </p:nvSpPr>
                <p:spPr>
                  <a:xfrm>
                    <a:off x="123480" y="149292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32;p16"/>
                  <p:cNvSpPr/>
                  <p:nvPr/>
                </p:nvSpPr>
                <p:spPr>
                  <a:xfrm>
                    <a:off x="123480" y="151452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8" name="Google Shape;433;p16"/>
                <p:cNvGrpSpPr/>
                <p:nvPr/>
              </p:nvGrpSpPr>
              <p:grpSpPr>
                <a:xfrm>
                  <a:off x="123480" y="1657080"/>
                  <a:ext cx="93960" cy="32400"/>
                  <a:chOff x="123480" y="1657080"/>
                  <a:chExt cx="93960" cy="32400"/>
                </a:xfrm>
              </p:grpSpPr>
              <p:sp>
                <p:nvSpPr>
                  <p:cNvPr id="259" name="Google Shape;434;p16"/>
                  <p:cNvSpPr/>
                  <p:nvPr/>
                </p:nvSpPr>
                <p:spPr>
                  <a:xfrm>
                    <a:off x="123480" y="165708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435;p16"/>
                  <p:cNvSpPr/>
                  <p:nvPr/>
                </p:nvSpPr>
                <p:spPr>
                  <a:xfrm>
                    <a:off x="123480" y="167868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261" name="Google Shape;436;p16"/>
            <p:cNvGrpSpPr/>
            <p:nvPr/>
          </p:nvGrpSpPr>
          <p:grpSpPr>
            <a:xfrm>
              <a:off x="492120" y="1215720"/>
              <a:ext cx="155880" cy="527040"/>
              <a:chOff x="492120" y="1215720"/>
              <a:chExt cx="155880" cy="527040"/>
            </a:xfrm>
          </p:grpSpPr>
          <p:sp>
            <p:nvSpPr>
              <p:cNvPr id="262" name="Google Shape;437;p16"/>
              <p:cNvSpPr/>
              <p:nvPr/>
            </p:nvSpPr>
            <p:spPr>
              <a:xfrm rot="20968800">
                <a:off x="539280" y="1216800"/>
                <a:ext cx="61200" cy="524880"/>
              </a:xfrm>
              <a:custGeom>
                <a:avLst/>
                <a:gdLst>
                  <a:gd name="textAreaLeft" fmla="*/ 0 w 61200"/>
                  <a:gd name="textAreaRight" fmla="*/ 61560 w 61200"/>
                  <a:gd name="textAreaTop" fmla="*/ 0 h 524880"/>
                  <a:gd name="textAreaBottom" fmla="*/ 525240 h 52488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38;p16"/>
              <p:cNvSpPr/>
              <p:nvPr/>
            </p:nvSpPr>
            <p:spPr>
              <a:xfrm rot="20968800">
                <a:off x="563040" y="1350360"/>
                <a:ext cx="18720" cy="301680"/>
              </a:xfrm>
              <a:custGeom>
                <a:avLst/>
                <a:gdLst>
                  <a:gd name="textAreaLeft" fmla="*/ 0 w 18720"/>
                  <a:gd name="textAreaRight" fmla="*/ 19080 w 18720"/>
                  <a:gd name="textAreaTop" fmla="*/ 0 h 301680"/>
                  <a:gd name="textAreaBottom" fmla="*/ 302040 h 30168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64" name="Google Shape;439;p16"/>
          <p:cNvGrpSpPr/>
          <p:nvPr/>
        </p:nvGrpSpPr>
        <p:grpSpPr>
          <a:xfrm>
            <a:off x="135360" y="69480"/>
            <a:ext cx="426240" cy="643320"/>
            <a:chOff x="135360" y="69480"/>
            <a:chExt cx="426240" cy="643320"/>
          </a:xfrm>
        </p:grpSpPr>
        <p:grpSp>
          <p:nvGrpSpPr>
            <p:cNvPr id="265" name="Google Shape;440;p16"/>
            <p:cNvGrpSpPr/>
            <p:nvPr/>
          </p:nvGrpSpPr>
          <p:grpSpPr>
            <a:xfrm>
              <a:off x="239400" y="69480"/>
              <a:ext cx="322200" cy="548280"/>
              <a:chOff x="239400" y="69480"/>
              <a:chExt cx="322200" cy="548280"/>
            </a:xfrm>
          </p:grpSpPr>
          <p:sp>
            <p:nvSpPr>
              <p:cNvPr id="266" name="Google Shape;441;p16"/>
              <p:cNvSpPr/>
              <p:nvPr/>
            </p:nvSpPr>
            <p:spPr>
              <a:xfrm>
                <a:off x="239400" y="69480"/>
                <a:ext cx="322200" cy="548280"/>
              </a:xfrm>
              <a:custGeom>
                <a:avLst/>
                <a:gdLst>
                  <a:gd name="textAreaLeft" fmla="*/ 0 w 322200"/>
                  <a:gd name="textAreaRight" fmla="*/ 322560 w 322200"/>
                  <a:gd name="textAreaTop" fmla="*/ 0 h 548280"/>
                  <a:gd name="textAreaBottom" fmla="*/ 548640 h 54828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67" name="Google Shape;442;p16"/>
              <p:cNvGrpSpPr/>
              <p:nvPr/>
            </p:nvGrpSpPr>
            <p:grpSpPr>
              <a:xfrm>
                <a:off x="285480" y="140400"/>
                <a:ext cx="230400" cy="211680"/>
                <a:chOff x="285480" y="140400"/>
                <a:chExt cx="230400" cy="211680"/>
              </a:xfrm>
            </p:grpSpPr>
            <p:sp>
              <p:nvSpPr>
                <p:cNvPr id="268" name="Google Shape;443;p16"/>
                <p:cNvSpPr/>
                <p:nvPr/>
              </p:nvSpPr>
              <p:spPr>
                <a:xfrm>
                  <a:off x="285480" y="14040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444;p16"/>
                <p:cNvSpPr/>
                <p:nvPr/>
              </p:nvSpPr>
              <p:spPr>
                <a:xfrm>
                  <a:off x="285480" y="1796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445;p16"/>
                <p:cNvSpPr/>
                <p:nvPr/>
              </p:nvSpPr>
              <p:spPr>
                <a:xfrm>
                  <a:off x="285480" y="2188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446;p16"/>
                <p:cNvSpPr/>
                <p:nvPr/>
              </p:nvSpPr>
              <p:spPr>
                <a:xfrm>
                  <a:off x="285480" y="2581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447;p16"/>
                <p:cNvSpPr/>
                <p:nvPr/>
              </p:nvSpPr>
              <p:spPr>
                <a:xfrm>
                  <a:off x="285480" y="2973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448;p16"/>
                <p:cNvSpPr/>
                <p:nvPr/>
              </p:nvSpPr>
              <p:spPr>
                <a:xfrm>
                  <a:off x="285480" y="33660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4" name="Google Shape;449;p16"/>
              <p:cNvGrpSpPr/>
              <p:nvPr/>
            </p:nvGrpSpPr>
            <p:grpSpPr>
              <a:xfrm>
                <a:off x="285480" y="415440"/>
                <a:ext cx="230400" cy="133200"/>
                <a:chOff x="285480" y="415440"/>
                <a:chExt cx="230400" cy="133200"/>
              </a:xfrm>
            </p:grpSpPr>
            <p:sp>
              <p:nvSpPr>
                <p:cNvPr id="275" name="Google Shape;450;p16"/>
                <p:cNvSpPr/>
                <p:nvPr/>
              </p:nvSpPr>
              <p:spPr>
                <a:xfrm>
                  <a:off x="285480" y="4154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51;p16"/>
                <p:cNvSpPr/>
                <p:nvPr/>
              </p:nvSpPr>
              <p:spPr>
                <a:xfrm>
                  <a:off x="285480" y="4546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52;p16"/>
                <p:cNvSpPr/>
                <p:nvPr/>
              </p:nvSpPr>
              <p:spPr>
                <a:xfrm>
                  <a:off x="285480" y="4939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53;p16"/>
                <p:cNvSpPr/>
                <p:nvPr/>
              </p:nvSpPr>
              <p:spPr>
                <a:xfrm>
                  <a:off x="285480" y="53316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79" name="Google Shape;454;p16"/>
              <p:cNvSpPr/>
              <p:nvPr/>
            </p:nvSpPr>
            <p:spPr>
              <a:xfrm>
                <a:off x="478800" y="69480"/>
                <a:ext cx="82440" cy="82440"/>
              </a:xfrm>
              <a:custGeom>
                <a:avLst/>
                <a:gdLst>
                  <a:gd name="textAreaLeft" fmla="*/ 0 w 82440"/>
                  <a:gd name="textAreaRight" fmla="*/ 82800 w 82440"/>
                  <a:gd name="textAreaTop" fmla="*/ 0 h 82440"/>
                  <a:gd name="textAreaBottom" fmla="*/ 82800 h 8244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80" name="Google Shape;455;p16"/>
            <p:cNvGrpSpPr/>
            <p:nvPr/>
          </p:nvGrpSpPr>
          <p:grpSpPr>
            <a:xfrm>
              <a:off x="135360" y="164520"/>
              <a:ext cx="322200" cy="548280"/>
              <a:chOff x="135360" y="164520"/>
              <a:chExt cx="322200" cy="548280"/>
            </a:xfrm>
          </p:grpSpPr>
          <p:sp>
            <p:nvSpPr>
              <p:cNvPr id="281" name="Google Shape;456;p16"/>
              <p:cNvSpPr/>
              <p:nvPr/>
            </p:nvSpPr>
            <p:spPr>
              <a:xfrm>
                <a:off x="135360" y="164520"/>
                <a:ext cx="322200" cy="548280"/>
              </a:xfrm>
              <a:custGeom>
                <a:avLst/>
                <a:gdLst>
                  <a:gd name="textAreaLeft" fmla="*/ 0 w 322200"/>
                  <a:gd name="textAreaRight" fmla="*/ 322560 w 322200"/>
                  <a:gd name="textAreaTop" fmla="*/ 0 h 548280"/>
                  <a:gd name="textAreaBottom" fmla="*/ 548640 h 54828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82" name="Google Shape;457;p16"/>
              <p:cNvGrpSpPr/>
              <p:nvPr/>
            </p:nvGrpSpPr>
            <p:grpSpPr>
              <a:xfrm>
                <a:off x="181440" y="235440"/>
                <a:ext cx="230400" cy="211680"/>
                <a:chOff x="181440" y="235440"/>
                <a:chExt cx="230400" cy="211680"/>
              </a:xfrm>
            </p:grpSpPr>
            <p:sp>
              <p:nvSpPr>
                <p:cNvPr id="283" name="Google Shape;458;p16"/>
                <p:cNvSpPr/>
                <p:nvPr/>
              </p:nvSpPr>
              <p:spPr>
                <a:xfrm>
                  <a:off x="181440" y="2354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59;p16"/>
                <p:cNvSpPr/>
                <p:nvPr/>
              </p:nvSpPr>
              <p:spPr>
                <a:xfrm>
                  <a:off x="181440" y="2746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60;p16"/>
                <p:cNvSpPr/>
                <p:nvPr/>
              </p:nvSpPr>
              <p:spPr>
                <a:xfrm>
                  <a:off x="181440" y="3139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61;p16"/>
                <p:cNvSpPr/>
                <p:nvPr/>
              </p:nvSpPr>
              <p:spPr>
                <a:xfrm>
                  <a:off x="181440" y="3531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62;p16"/>
                <p:cNvSpPr/>
                <p:nvPr/>
              </p:nvSpPr>
              <p:spPr>
                <a:xfrm>
                  <a:off x="181440" y="39240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63;p16"/>
                <p:cNvSpPr/>
                <p:nvPr/>
              </p:nvSpPr>
              <p:spPr>
                <a:xfrm>
                  <a:off x="181440" y="43164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9" name="Google Shape;464;p16"/>
              <p:cNvGrpSpPr/>
              <p:nvPr/>
            </p:nvGrpSpPr>
            <p:grpSpPr>
              <a:xfrm>
                <a:off x="181440" y="510480"/>
                <a:ext cx="230400" cy="133200"/>
                <a:chOff x="181440" y="510480"/>
                <a:chExt cx="230400" cy="133200"/>
              </a:xfrm>
            </p:grpSpPr>
            <p:sp>
              <p:nvSpPr>
                <p:cNvPr id="290" name="Google Shape;465;p16"/>
                <p:cNvSpPr/>
                <p:nvPr/>
              </p:nvSpPr>
              <p:spPr>
                <a:xfrm>
                  <a:off x="181440" y="5104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466;p16"/>
                <p:cNvSpPr/>
                <p:nvPr/>
              </p:nvSpPr>
              <p:spPr>
                <a:xfrm>
                  <a:off x="181440" y="5497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467;p16"/>
                <p:cNvSpPr/>
                <p:nvPr/>
              </p:nvSpPr>
              <p:spPr>
                <a:xfrm>
                  <a:off x="181440" y="5889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468;p16"/>
                <p:cNvSpPr/>
                <p:nvPr/>
              </p:nvSpPr>
              <p:spPr>
                <a:xfrm>
                  <a:off x="181440" y="62820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94" name="Google Shape;469;p16"/>
              <p:cNvSpPr/>
              <p:nvPr/>
            </p:nvSpPr>
            <p:spPr>
              <a:xfrm>
                <a:off x="375120" y="164520"/>
                <a:ext cx="82440" cy="82440"/>
              </a:xfrm>
              <a:custGeom>
                <a:avLst/>
                <a:gdLst>
                  <a:gd name="textAreaLeft" fmla="*/ 0 w 82440"/>
                  <a:gd name="textAreaRight" fmla="*/ 82800 w 82440"/>
                  <a:gd name="textAreaTop" fmla="*/ 0 h 82440"/>
                  <a:gd name="textAreaBottom" fmla="*/ 82800 h 8244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95" name="Google Shape;470;p16"/>
          <p:cNvGrpSpPr/>
          <p:nvPr/>
        </p:nvGrpSpPr>
        <p:grpSpPr>
          <a:xfrm>
            <a:off x="309960" y="711720"/>
            <a:ext cx="18000" cy="243000"/>
            <a:chOff x="309960" y="711720"/>
            <a:chExt cx="18000" cy="243000"/>
          </a:xfrm>
        </p:grpSpPr>
        <p:sp>
          <p:nvSpPr>
            <p:cNvPr id="296" name="Google Shape;471;p16"/>
            <p:cNvSpPr/>
            <p:nvPr/>
          </p:nvSpPr>
          <p:spPr>
            <a:xfrm>
              <a:off x="318960" y="720360"/>
              <a:ext cx="6480" cy="225720"/>
            </a:xfrm>
            <a:custGeom>
              <a:avLst/>
              <a:gdLst>
                <a:gd name="textAreaLeft" fmla="*/ 0 w 6480"/>
                <a:gd name="textAreaRight" fmla="*/ 6840 w 6480"/>
                <a:gd name="textAreaTop" fmla="*/ 0 h 225720"/>
                <a:gd name="textAreaBottom" fmla="*/ 226080 h 2257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472;p16"/>
            <p:cNvSpPr/>
            <p:nvPr/>
          </p:nvSpPr>
          <p:spPr>
            <a:xfrm>
              <a:off x="309960" y="936720"/>
              <a:ext cx="18000" cy="18000"/>
            </a:xfrm>
            <a:custGeom>
              <a:avLst/>
              <a:gdLst>
                <a:gd name="textAreaLeft" fmla="*/ 0 w 18000"/>
                <a:gd name="textAreaRight" fmla="*/ 18360 w 18000"/>
                <a:gd name="textAreaTop" fmla="*/ 0 h 18000"/>
                <a:gd name="textAreaBottom" fmla="*/ 18360 h 180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473;p16"/>
            <p:cNvSpPr/>
            <p:nvPr/>
          </p:nvSpPr>
          <p:spPr>
            <a:xfrm>
              <a:off x="309960" y="711720"/>
              <a:ext cx="18000" cy="18000"/>
            </a:xfrm>
            <a:custGeom>
              <a:avLst/>
              <a:gdLst>
                <a:gd name="textAreaLeft" fmla="*/ 0 w 18000"/>
                <a:gd name="textAreaRight" fmla="*/ 18360 w 18000"/>
                <a:gd name="textAreaTop" fmla="*/ 0 h 18000"/>
                <a:gd name="textAreaBottom" fmla="*/ 18360 h 180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9" name="Google Shape;474;p16"/>
          <p:cNvGrpSpPr/>
          <p:nvPr/>
        </p:nvGrpSpPr>
        <p:grpSpPr>
          <a:xfrm>
            <a:off x="8421480" y="1045080"/>
            <a:ext cx="395640" cy="717480"/>
            <a:chOff x="8421480" y="1045080"/>
            <a:chExt cx="395640" cy="717480"/>
          </a:xfrm>
        </p:grpSpPr>
        <p:grpSp>
          <p:nvGrpSpPr>
            <p:cNvPr id="300" name="Google Shape;475;p16"/>
            <p:cNvGrpSpPr/>
            <p:nvPr/>
          </p:nvGrpSpPr>
          <p:grpSpPr>
            <a:xfrm>
              <a:off x="8421480" y="1045080"/>
              <a:ext cx="395640" cy="717480"/>
              <a:chOff x="8421480" y="1045080"/>
              <a:chExt cx="395640" cy="717480"/>
            </a:xfrm>
          </p:grpSpPr>
          <p:sp>
            <p:nvSpPr>
              <p:cNvPr id="301" name="Google Shape;476;p16"/>
              <p:cNvSpPr/>
              <p:nvPr/>
            </p:nvSpPr>
            <p:spPr>
              <a:xfrm>
                <a:off x="8421480" y="1045080"/>
                <a:ext cx="395640" cy="717480"/>
              </a:xfrm>
              <a:custGeom>
                <a:avLst/>
                <a:gdLst>
                  <a:gd name="textAreaLeft" fmla="*/ 0 w 395640"/>
                  <a:gd name="textAreaRight" fmla="*/ 396000 w 395640"/>
                  <a:gd name="textAreaTop" fmla="*/ 0 h 717480"/>
                  <a:gd name="textAreaBottom" fmla="*/ 717840 h 7174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477;p16"/>
              <p:cNvSpPr/>
              <p:nvPr/>
            </p:nvSpPr>
            <p:spPr>
              <a:xfrm>
                <a:off x="8438760" y="1081800"/>
                <a:ext cx="361080" cy="588240"/>
              </a:xfrm>
              <a:custGeom>
                <a:avLst/>
                <a:gdLst>
                  <a:gd name="textAreaLeft" fmla="*/ 0 w 361080"/>
                  <a:gd name="textAreaRight" fmla="*/ 361440 w 361080"/>
                  <a:gd name="textAreaTop" fmla="*/ 0 h 588240"/>
                  <a:gd name="textAreaBottom" fmla="*/ 588600 h 58824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3" name="Google Shape;478;p16"/>
            <p:cNvSpPr/>
            <p:nvPr/>
          </p:nvSpPr>
          <p:spPr>
            <a:xfrm>
              <a:off x="8456040" y="1708920"/>
              <a:ext cx="326520" cy="26640"/>
            </a:xfrm>
            <a:custGeom>
              <a:avLst/>
              <a:gdLst>
                <a:gd name="textAreaLeft" fmla="*/ 0 w 326520"/>
                <a:gd name="textAreaRight" fmla="*/ 326880 w 326520"/>
                <a:gd name="textAreaTop" fmla="*/ 0 h 26640"/>
                <a:gd name="textAreaBottom" fmla="*/ 27000 h 2664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4" name="Google Shape;479;p16"/>
          <p:cNvGrpSpPr/>
          <p:nvPr/>
        </p:nvGrpSpPr>
        <p:grpSpPr>
          <a:xfrm>
            <a:off x="8088840" y="57600"/>
            <a:ext cx="1061640" cy="558720"/>
            <a:chOff x="8088840" y="57600"/>
            <a:chExt cx="1061640" cy="558720"/>
          </a:xfrm>
        </p:grpSpPr>
        <p:sp>
          <p:nvSpPr>
            <p:cNvPr id="305" name="Google Shape;480;p16"/>
            <p:cNvSpPr/>
            <p:nvPr/>
          </p:nvSpPr>
          <p:spPr>
            <a:xfrm>
              <a:off x="8088840" y="5760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6" name="Google Shape;481;p16"/>
            <p:cNvGrpSpPr/>
            <p:nvPr/>
          </p:nvGrpSpPr>
          <p:grpSpPr>
            <a:xfrm>
              <a:off x="8438760" y="224640"/>
              <a:ext cx="281160" cy="319320"/>
              <a:chOff x="8438760" y="224640"/>
              <a:chExt cx="281160" cy="319320"/>
            </a:xfrm>
          </p:grpSpPr>
          <p:grpSp>
            <p:nvGrpSpPr>
              <p:cNvPr id="307" name="Google Shape;482;p16"/>
              <p:cNvGrpSpPr/>
              <p:nvPr/>
            </p:nvGrpSpPr>
            <p:grpSpPr>
              <a:xfrm>
                <a:off x="8438760" y="224640"/>
                <a:ext cx="281160" cy="319320"/>
                <a:chOff x="8438760" y="224640"/>
                <a:chExt cx="281160" cy="319320"/>
              </a:xfrm>
            </p:grpSpPr>
            <p:grpSp>
              <p:nvGrpSpPr>
                <p:cNvPr id="308" name="Google Shape;483;p16"/>
                <p:cNvGrpSpPr/>
                <p:nvPr/>
              </p:nvGrpSpPr>
              <p:grpSpPr>
                <a:xfrm>
                  <a:off x="8438760" y="423000"/>
                  <a:ext cx="281160" cy="120960"/>
                  <a:chOff x="8438760" y="423000"/>
                  <a:chExt cx="281160" cy="120960"/>
                </a:xfrm>
              </p:grpSpPr>
              <p:sp>
                <p:nvSpPr>
                  <p:cNvPr id="309" name="Google Shape;484;p16"/>
                  <p:cNvSpPr/>
                  <p:nvPr/>
                </p:nvSpPr>
                <p:spPr>
                  <a:xfrm>
                    <a:off x="8438760" y="44856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485;p16"/>
                  <p:cNvSpPr/>
                  <p:nvPr/>
                </p:nvSpPr>
                <p:spPr>
                  <a:xfrm>
                    <a:off x="8438760" y="42300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486;p16"/>
                <p:cNvGrpSpPr/>
                <p:nvPr/>
              </p:nvGrpSpPr>
              <p:grpSpPr>
                <a:xfrm>
                  <a:off x="8438760" y="323640"/>
                  <a:ext cx="281160" cy="120960"/>
                  <a:chOff x="8438760" y="323640"/>
                  <a:chExt cx="281160" cy="120960"/>
                </a:xfrm>
              </p:grpSpPr>
              <p:sp>
                <p:nvSpPr>
                  <p:cNvPr id="312" name="Google Shape;487;p16"/>
                  <p:cNvSpPr/>
                  <p:nvPr/>
                </p:nvSpPr>
                <p:spPr>
                  <a:xfrm>
                    <a:off x="8438760" y="34920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488;p16"/>
                  <p:cNvSpPr/>
                  <p:nvPr/>
                </p:nvSpPr>
                <p:spPr>
                  <a:xfrm>
                    <a:off x="8438760" y="32364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4" name="Google Shape;489;p16"/>
                <p:cNvGrpSpPr/>
                <p:nvPr/>
              </p:nvGrpSpPr>
              <p:grpSpPr>
                <a:xfrm>
                  <a:off x="8438760" y="224640"/>
                  <a:ext cx="281160" cy="120960"/>
                  <a:chOff x="8438760" y="224640"/>
                  <a:chExt cx="281160" cy="120960"/>
                </a:xfrm>
              </p:grpSpPr>
              <p:sp>
                <p:nvSpPr>
                  <p:cNvPr id="315" name="Google Shape;490;p16"/>
                  <p:cNvSpPr/>
                  <p:nvPr/>
                </p:nvSpPr>
                <p:spPr>
                  <a:xfrm>
                    <a:off x="8438760" y="25020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491;p16"/>
                  <p:cNvSpPr/>
                  <p:nvPr/>
                </p:nvSpPr>
                <p:spPr>
                  <a:xfrm>
                    <a:off x="8438760" y="22464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7" name="Google Shape;492;p16"/>
              <p:cNvSpPr/>
              <p:nvPr/>
            </p:nvSpPr>
            <p:spPr>
              <a:xfrm>
                <a:off x="8652600" y="2876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493;p16"/>
              <p:cNvSpPr/>
              <p:nvPr/>
            </p:nvSpPr>
            <p:spPr>
              <a:xfrm>
                <a:off x="8652600" y="3848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494;p16"/>
              <p:cNvSpPr/>
              <p:nvPr/>
            </p:nvSpPr>
            <p:spPr>
              <a:xfrm>
                <a:off x="8652600" y="4867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20" name="Google Shape;495;p16"/>
          <p:cNvGrpSpPr/>
          <p:nvPr/>
        </p:nvGrpSpPr>
        <p:grpSpPr>
          <a:xfrm>
            <a:off x="8582400" y="611640"/>
            <a:ext cx="32760" cy="442440"/>
            <a:chOff x="8582400" y="611640"/>
            <a:chExt cx="32760" cy="442440"/>
          </a:xfrm>
        </p:grpSpPr>
        <p:sp>
          <p:nvSpPr>
            <p:cNvPr id="321" name="Google Shape;496;p16"/>
            <p:cNvSpPr/>
            <p:nvPr/>
          </p:nvSpPr>
          <p:spPr>
            <a:xfrm>
              <a:off x="8598960" y="627480"/>
              <a:ext cx="12240" cy="411120"/>
            </a:xfrm>
            <a:custGeom>
              <a:avLst/>
              <a:gdLst>
                <a:gd name="textAreaLeft" fmla="*/ 0 w 12240"/>
                <a:gd name="textAreaRight" fmla="*/ 12600 w 12240"/>
                <a:gd name="textAreaTop" fmla="*/ 0 h 411120"/>
                <a:gd name="textAreaBottom" fmla="*/ 411480 h 4111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497;p16"/>
            <p:cNvSpPr/>
            <p:nvPr/>
          </p:nvSpPr>
          <p:spPr>
            <a:xfrm>
              <a:off x="8582400" y="1021320"/>
              <a:ext cx="32760" cy="32760"/>
            </a:xfrm>
            <a:custGeom>
              <a:avLst/>
              <a:gdLst>
                <a:gd name="textAreaLeft" fmla="*/ 0 w 32760"/>
                <a:gd name="textAreaRight" fmla="*/ 33120 w 32760"/>
                <a:gd name="textAreaTop" fmla="*/ 0 h 32760"/>
                <a:gd name="textAreaBottom" fmla="*/ 33120 h 3276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498;p16"/>
            <p:cNvSpPr/>
            <p:nvPr/>
          </p:nvSpPr>
          <p:spPr>
            <a:xfrm>
              <a:off x="8582400" y="611640"/>
              <a:ext cx="32760" cy="32760"/>
            </a:xfrm>
            <a:custGeom>
              <a:avLst/>
              <a:gdLst>
                <a:gd name="textAreaLeft" fmla="*/ 0 w 32760"/>
                <a:gd name="textAreaRight" fmla="*/ 33120 w 32760"/>
                <a:gd name="textAreaTop" fmla="*/ 0 h 32760"/>
                <a:gd name="textAreaBottom" fmla="*/ 33120 h 3276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5" name="Google Shape;509;p17"/>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6" name="Google Shape;510;p17"/>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7" name="Google Shape;511;p17"/>
          <p:cNvGrpSpPr/>
          <p:nvPr/>
        </p:nvGrpSpPr>
        <p:grpSpPr>
          <a:xfrm>
            <a:off x="65160" y="4372920"/>
            <a:ext cx="877680" cy="654480"/>
            <a:chOff x="65160" y="4372920"/>
            <a:chExt cx="877680" cy="654480"/>
          </a:xfrm>
        </p:grpSpPr>
        <p:grpSp>
          <p:nvGrpSpPr>
            <p:cNvPr id="328" name="Google Shape;512;p17"/>
            <p:cNvGrpSpPr/>
            <p:nvPr/>
          </p:nvGrpSpPr>
          <p:grpSpPr>
            <a:xfrm>
              <a:off x="65160" y="4372920"/>
              <a:ext cx="877680" cy="654480"/>
              <a:chOff x="65160" y="4372920"/>
              <a:chExt cx="877680" cy="654480"/>
            </a:xfrm>
          </p:grpSpPr>
          <p:sp>
            <p:nvSpPr>
              <p:cNvPr id="329" name="Google Shape;513;p1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0" name="Google Shape;514;p1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515;p1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2" name="Google Shape;516;p1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517;p17"/>
          <p:cNvGrpSpPr/>
          <p:nvPr/>
        </p:nvGrpSpPr>
        <p:grpSpPr>
          <a:xfrm>
            <a:off x="8115120" y="266760"/>
            <a:ext cx="829800" cy="750600"/>
            <a:chOff x="8115120" y="266760"/>
            <a:chExt cx="829800" cy="750600"/>
          </a:xfrm>
        </p:grpSpPr>
        <p:grpSp>
          <p:nvGrpSpPr>
            <p:cNvPr id="334" name="Google Shape;518;p17"/>
            <p:cNvGrpSpPr/>
            <p:nvPr/>
          </p:nvGrpSpPr>
          <p:grpSpPr>
            <a:xfrm>
              <a:off x="8115120" y="266760"/>
              <a:ext cx="829800" cy="750600"/>
              <a:chOff x="8115120" y="266760"/>
              <a:chExt cx="829800" cy="750600"/>
            </a:xfrm>
          </p:grpSpPr>
          <p:sp>
            <p:nvSpPr>
              <p:cNvPr id="335" name="Google Shape;519;p17"/>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36" name="Google Shape;520;p17"/>
              <p:cNvGrpSpPr/>
              <p:nvPr/>
            </p:nvGrpSpPr>
            <p:grpSpPr>
              <a:xfrm>
                <a:off x="8655480" y="309960"/>
                <a:ext cx="228240" cy="57240"/>
                <a:chOff x="8655480" y="309960"/>
                <a:chExt cx="228240" cy="57240"/>
              </a:xfrm>
            </p:grpSpPr>
            <p:sp>
              <p:nvSpPr>
                <p:cNvPr id="337" name="Google Shape;521;p17"/>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522;p17"/>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523;p17"/>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340" name="Google Shape;524;p17"/>
            <p:cNvGrpSpPr/>
            <p:nvPr/>
          </p:nvGrpSpPr>
          <p:grpSpPr>
            <a:xfrm>
              <a:off x="8207280" y="495720"/>
              <a:ext cx="652680" cy="336960"/>
              <a:chOff x="8207280" y="495720"/>
              <a:chExt cx="652680" cy="336960"/>
            </a:xfrm>
          </p:grpSpPr>
          <p:sp>
            <p:nvSpPr>
              <p:cNvPr id="341" name="Google Shape;525;p17"/>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42" name="Google Shape;526;p17"/>
              <p:cNvGrpSpPr/>
              <p:nvPr/>
            </p:nvGrpSpPr>
            <p:grpSpPr>
              <a:xfrm>
                <a:off x="8563320" y="495720"/>
                <a:ext cx="296640" cy="336960"/>
                <a:chOff x="8563320" y="495720"/>
                <a:chExt cx="296640" cy="336960"/>
              </a:xfrm>
            </p:grpSpPr>
            <p:grpSp>
              <p:nvGrpSpPr>
                <p:cNvPr id="343" name="Google Shape;527;p17"/>
                <p:cNvGrpSpPr/>
                <p:nvPr/>
              </p:nvGrpSpPr>
              <p:grpSpPr>
                <a:xfrm>
                  <a:off x="8563320" y="704880"/>
                  <a:ext cx="296640" cy="127800"/>
                  <a:chOff x="8563320" y="704880"/>
                  <a:chExt cx="296640" cy="127800"/>
                </a:xfrm>
              </p:grpSpPr>
              <p:sp>
                <p:nvSpPr>
                  <p:cNvPr id="344" name="Google Shape;528;p17"/>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529;p17"/>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6" name="Google Shape;530;p17"/>
                <p:cNvGrpSpPr/>
                <p:nvPr/>
              </p:nvGrpSpPr>
              <p:grpSpPr>
                <a:xfrm>
                  <a:off x="8563320" y="600480"/>
                  <a:ext cx="296640" cy="127800"/>
                  <a:chOff x="8563320" y="600480"/>
                  <a:chExt cx="296640" cy="127800"/>
                </a:xfrm>
              </p:grpSpPr>
              <p:sp>
                <p:nvSpPr>
                  <p:cNvPr id="347" name="Google Shape;531;p17"/>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32;p17"/>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9" name="Google Shape;533;p17"/>
                <p:cNvGrpSpPr/>
                <p:nvPr/>
              </p:nvGrpSpPr>
              <p:grpSpPr>
                <a:xfrm>
                  <a:off x="8563320" y="495720"/>
                  <a:ext cx="296640" cy="127800"/>
                  <a:chOff x="8563320" y="495720"/>
                  <a:chExt cx="296640" cy="127800"/>
                </a:xfrm>
              </p:grpSpPr>
              <p:sp>
                <p:nvSpPr>
                  <p:cNvPr id="350" name="Google Shape;534;p17"/>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535;p17"/>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53" name="Google Shape;550;p18"/>
          <p:cNvSpPr/>
          <p:nvPr/>
        </p:nvSpPr>
        <p:spPr>
          <a:xfrm rot="18336600" flipH="1">
            <a:off x="7371720" y="403812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4" name="Google Shape;551;p18"/>
          <p:cNvSpPr/>
          <p:nvPr/>
        </p:nvSpPr>
        <p:spPr>
          <a:xfrm rot="531600" flipH="1">
            <a:off x="-1621080" y="4095360"/>
            <a:ext cx="2580840" cy="2086560"/>
          </a:xfrm>
          <a:custGeom>
            <a:avLst/>
            <a:gdLst>
              <a:gd name="textAreaLeft" fmla="*/ 360 w 2580840"/>
              <a:gd name="textAreaRight" fmla="*/ 2581560 w 2580840"/>
              <a:gd name="textAreaTop" fmla="*/ 0 h 2086560"/>
              <a:gd name="textAreaBottom" fmla="*/ 2086920 h 2086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5" name="Google Shape;552;p18"/>
          <p:cNvSpPr/>
          <p:nvPr/>
        </p:nvSpPr>
        <p:spPr>
          <a:xfrm rot="460800" flipH="1">
            <a:off x="7343280" y="-1448640"/>
            <a:ext cx="3053520" cy="2468880"/>
          </a:xfrm>
          <a:custGeom>
            <a:avLst/>
            <a:gdLst>
              <a:gd name="textAreaLeft" fmla="*/ 360 w 3053520"/>
              <a:gd name="textAreaRight" fmla="*/ 3054240 w 3053520"/>
              <a:gd name="textAreaTop" fmla="*/ 0 h 2468880"/>
              <a:gd name="textAreaBottom" fmla="*/ 2469240 h 2468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6" name="Google Shape;553;p18"/>
          <p:cNvGrpSpPr/>
          <p:nvPr/>
        </p:nvGrpSpPr>
        <p:grpSpPr>
          <a:xfrm>
            <a:off x="7931880" y="177120"/>
            <a:ext cx="997560" cy="736560"/>
            <a:chOff x="7931880" y="177120"/>
            <a:chExt cx="997560" cy="736560"/>
          </a:xfrm>
        </p:grpSpPr>
        <p:grpSp>
          <p:nvGrpSpPr>
            <p:cNvPr id="357" name="Google Shape;554;p18"/>
            <p:cNvGrpSpPr/>
            <p:nvPr/>
          </p:nvGrpSpPr>
          <p:grpSpPr>
            <a:xfrm>
              <a:off x="7931880" y="177120"/>
              <a:ext cx="919440" cy="317520"/>
              <a:chOff x="7931880" y="177120"/>
              <a:chExt cx="919440" cy="317520"/>
            </a:xfrm>
          </p:grpSpPr>
          <p:sp>
            <p:nvSpPr>
              <p:cNvPr id="358" name="Google Shape;555;p18"/>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556;p18"/>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0" name="Google Shape;557;p18"/>
              <p:cNvGrpSpPr/>
              <p:nvPr/>
            </p:nvGrpSpPr>
            <p:grpSpPr>
              <a:xfrm>
                <a:off x="8292960" y="234360"/>
                <a:ext cx="467280" cy="200880"/>
                <a:chOff x="8292960" y="234360"/>
                <a:chExt cx="467280" cy="200880"/>
              </a:xfrm>
            </p:grpSpPr>
            <p:sp>
              <p:nvSpPr>
                <p:cNvPr id="361" name="Google Shape;558;p18"/>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59;p18"/>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60;p18"/>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561;p18"/>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5" name="Google Shape;562;p18"/>
            <p:cNvGrpSpPr/>
            <p:nvPr/>
          </p:nvGrpSpPr>
          <p:grpSpPr>
            <a:xfrm>
              <a:off x="7931880" y="596160"/>
              <a:ext cx="919440" cy="317520"/>
              <a:chOff x="7931880" y="596160"/>
              <a:chExt cx="919440" cy="317520"/>
            </a:xfrm>
          </p:grpSpPr>
          <p:grpSp>
            <p:nvGrpSpPr>
              <p:cNvPr id="366" name="Google Shape;563;p18"/>
              <p:cNvGrpSpPr/>
              <p:nvPr/>
            </p:nvGrpSpPr>
            <p:grpSpPr>
              <a:xfrm>
                <a:off x="7931880" y="596160"/>
                <a:ext cx="919440" cy="317520"/>
                <a:chOff x="7931880" y="596160"/>
                <a:chExt cx="919440" cy="317520"/>
              </a:xfrm>
            </p:grpSpPr>
            <p:sp>
              <p:nvSpPr>
                <p:cNvPr id="367" name="Google Shape;564;p18"/>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565;p18"/>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9" name="Google Shape;566;p18"/>
                <p:cNvGrpSpPr/>
                <p:nvPr/>
              </p:nvGrpSpPr>
              <p:grpSpPr>
                <a:xfrm>
                  <a:off x="8292960" y="653400"/>
                  <a:ext cx="467280" cy="200880"/>
                  <a:chOff x="8292960" y="653400"/>
                  <a:chExt cx="467280" cy="200880"/>
                </a:xfrm>
              </p:grpSpPr>
              <p:sp>
                <p:nvSpPr>
                  <p:cNvPr id="370" name="Google Shape;567;p18"/>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568;p18"/>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569;p18"/>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570;p18"/>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4" name="Google Shape;571;p18"/>
              <p:cNvSpPr/>
              <p:nvPr/>
            </p:nvSpPr>
            <p:spPr>
              <a:xfrm>
                <a:off x="8083080" y="70668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5" name="Google Shape;572;p18"/>
            <p:cNvGrpSpPr/>
            <p:nvPr/>
          </p:nvGrpSpPr>
          <p:grpSpPr>
            <a:xfrm>
              <a:off x="8756280" y="539640"/>
              <a:ext cx="173160" cy="112320"/>
              <a:chOff x="8756280" y="539640"/>
              <a:chExt cx="173160" cy="112320"/>
            </a:xfrm>
          </p:grpSpPr>
          <p:grpSp>
            <p:nvGrpSpPr>
              <p:cNvPr id="376" name="Google Shape;573;p18"/>
              <p:cNvGrpSpPr/>
              <p:nvPr/>
            </p:nvGrpSpPr>
            <p:grpSpPr>
              <a:xfrm>
                <a:off x="8756280" y="553320"/>
                <a:ext cx="173160" cy="89640"/>
                <a:chOff x="8756280" y="553320"/>
                <a:chExt cx="173160" cy="89640"/>
              </a:xfrm>
            </p:grpSpPr>
            <p:sp>
              <p:nvSpPr>
                <p:cNvPr id="377" name="Google Shape;574;p18"/>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575;p18"/>
                <p:cNvSpPr/>
                <p:nvPr/>
              </p:nvSpPr>
              <p:spPr>
                <a:xfrm>
                  <a:off x="8815320" y="57060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79" name="Google Shape;576;p18"/>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Google Shape;754;p28"/>
          <p:cNvSpPr/>
          <p:nvPr/>
        </p:nvSpPr>
        <p:spPr>
          <a:xfrm rot="1053600">
            <a:off x="4909680" y="420840"/>
            <a:ext cx="4314600" cy="4418280"/>
          </a:xfrm>
          <a:custGeom>
            <a:avLst/>
            <a:gdLst>
              <a:gd name="textAreaLeft" fmla="*/ 0 w 4314600"/>
              <a:gd name="textAreaRight" fmla="*/ 4314960 w 4314600"/>
              <a:gd name="textAreaTop" fmla="*/ 0 h 4418280"/>
              <a:gd name="textAreaBottom" fmla="*/ 4418640 h 441828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PlaceHolder 1"/>
          <p:cNvSpPr>
            <a:spLocks noGrp="1"/>
          </p:cNvSpPr>
          <p:nvPr>
            <p:ph type="title"/>
          </p:nvPr>
        </p:nvSpPr>
        <p:spPr>
          <a:xfrm>
            <a:off x="714240" y="1143000"/>
            <a:ext cx="4114440" cy="2381040"/>
          </a:xfrm>
          <a:prstGeom prst="rect">
            <a:avLst/>
          </a:prstGeom>
          <a:noFill/>
          <a:ln w="0">
            <a:noFill/>
          </a:ln>
        </p:spPr>
        <p:txBody>
          <a:bodyPr lIns="91440" tIns="91440" rIns="91440" bIns="91440" anchor="b">
            <a:normAutofit fontScale="96793"/>
          </a:bodyPr>
          <a:lstStyle/>
          <a:p>
            <a:pPr indent="0">
              <a:lnSpc>
                <a:spcPct val="100000"/>
              </a:lnSpc>
              <a:buNone/>
              <a:tabLst>
                <a:tab pos="0" algn="l"/>
              </a:tabLst>
            </a:pPr>
            <a:r>
              <a:rPr lang="en" sz="5000" b="1" strike="noStrike" spc="-1">
                <a:solidFill>
                  <a:schemeClr val="dk1"/>
                </a:solidFill>
                <a:latin typeface="Epilogue"/>
                <a:ea typeface="Epilogue"/>
              </a:rPr>
              <a:t>Ethical Challenges in AI Warfare</a:t>
            </a:r>
            <a:endParaRPr lang="fr-FR" sz="5000" b="0" strike="noStrike" spc="-1">
              <a:solidFill>
                <a:schemeClr val="dk1"/>
              </a:solidFill>
              <a:latin typeface="Arial"/>
            </a:endParaRPr>
          </a:p>
        </p:txBody>
      </p:sp>
      <p:sp>
        <p:nvSpPr>
          <p:cNvPr id="681" name="PlaceHolder 2"/>
          <p:cNvSpPr>
            <a:spLocks noGrp="1"/>
          </p:cNvSpPr>
          <p:nvPr>
            <p:ph type="subTitle"/>
          </p:nvPr>
        </p:nvSpPr>
        <p:spPr>
          <a:xfrm>
            <a:off x="714240" y="3524400"/>
            <a:ext cx="4114440" cy="475920"/>
          </a:xfrm>
          <a:prstGeom prst="rect">
            <a:avLst/>
          </a:prstGeom>
          <a:noFill/>
          <a:ln w="0">
            <a:noFill/>
          </a:ln>
        </p:spPr>
        <p:txBody>
          <a:bodyPr lIns="91440" tIns="91440" rIns="91440" bIns="91440" anchor="t">
            <a:normAutofit fontScale="61923" lnSpcReduction="10000"/>
          </a:bodyPr>
          <a:lstStyle/>
          <a:p>
            <a:pPr indent="0">
              <a:lnSpc>
                <a:spcPct val="100000"/>
              </a:lnSpc>
              <a:buNone/>
              <a:tabLst>
                <a:tab pos="0" algn="l"/>
              </a:tabLst>
            </a:pPr>
            <a:r>
              <a:rPr lang="en" sz="1600" b="0" strike="noStrike" spc="-1">
                <a:solidFill>
                  <a:schemeClr val="dk1"/>
                </a:solidFill>
                <a:latin typeface="Lato"/>
                <a:ea typeface="Lato"/>
              </a:rPr>
              <a:t>Exploring the implications of AI autonomy, bias, and transparency in cyber warfare.</a:t>
            </a:r>
            <a:endParaRPr lang="en-US" sz="1600" b="0" strike="noStrike" spc="-1">
              <a:solidFill>
                <a:srgbClr val="000000"/>
              </a:solidFill>
              <a:latin typeface="OpenSymbol"/>
            </a:endParaRPr>
          </a:p>
        </p:txBody>
      </p:sp>
      <p:grpSp>
        <p:nvGrpSpPr>
          <p:cNvPr id="682" name="Google Shape;757;p28"/>
          <p:cNvGrpSpPr/>
          <p:nvPr/>
        </p:nvGrpSpPr>
        <p:grpSpPr>
          <a:xfrm>
            <a:off x="5165280" y="656280"/>
            <a:ext cx="3840480" cy="3830760"/>
            <a:chOff x="5165280" y="656280"/>
            <a:chExt cx="3840480" cy="3830760"/>
          </a:xfrm>
        </p:grpSpPr>
        <p:grpSp>
          <p:nvGrpSpPr>
            <p:cNvPr id="683" name="Google Shape;758;p28"/>
            <p:cNvGrpSpPr/>
            <p:nvPr/>
          </p:nvGrpSpPr>
          <p:grpSpPr>
            <a:xfrm>
              <a:off x="5631840" y="1764000"/>
              <a:ext cx="2961360" cy="1992600"/>
              <a:chOff x="5631840" y="1764000"/>
              <a:chExt cx="2961360" cy="1992600"/>
            </a:xfrm>
          </p:grpSpPr>
          <p:grpSp>
            <p:nvGrpSpPr>
              <p:cNvPr id="684" name="Google Shape;759;p28"/>
              <p:cNvGrpSpPr/>
              <p:nvPr/>
            </p:nvGrpSpPr>
            <p:grpSpPr>
              <a:xfrm>
                <a:off x="6590880" y="3396600"/>
                <a:ext cx="1042920" cy="360000"/>
                <a:chOff x="6590880" y="3396600"/>
                <a:chExt cx="1042920" cy="360000"/>
              </a:xfrm>
            </p:grpSpPr>
            <p:sp>
              <p:nvSpPr>
                <p:cNvPr id="685" name="Google Shape;760;p28"/>
                <p:cNvSpPr/>
                <p:nvPr/>
              </p:nvSpPr>
              <p:spPr>
                <a:xfrm>
                  <a:off x="6894360" y="3396600"/>
                  <a:ext cx="435600" cy="320040"/>
                </a:xfrm>
                <a:custGeom>
                  <a:avLst/>
                  <a:gdLst>
                    <a:gd name="textAreaLeft" fmla="*/ 0 w 435600"/>
                    <a:gd name="textAreaRight" fmla="*/ 435960 w 435600"/>
                    <a:gd name="textAreaTop" fmla="*/ 0 h 320040"/>
                    <a:gd name="textAreaBottom" fmla="*/ 320400 h 320040"/>
                  </a:gdLst>
                  <a:ahLst/>
                  <a:cxnLst/>
                  <a:rect l="textAreaLeft" t="textAreaTop" r="textAreaRight" b="textAreaBottom"/>
                  <a:pathLst>
                    <a:path w="396621" h="291274">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761;p28"/>
                <p:cNvSpPr/>
                <p:nvPr/>
              </p:nvSpPr>
              <p:spPr>
                <a:xfrm>
                  <a:off x="6894360" y="3396600"/>
                  <a:ext cx="154080" cy="64440"/>
                </a:xfrm>
                <a:custGeom>
                  <a:avLst/>
                  <a:gdLst>
                    <a:gd name="textAreaLeft" fmla="*/ 0 w 154080"/>
                    <a:gd name="textAreaRight" fmla="*/ 154440 w 154080"/>
                    <a:gd name="textAreaTop" fmla="*/ 0 h 64440"/>
                    <a:gd name="textAreaBottom" fmla="*/ 64800 h 64440"/>
                  </a:gdLst>
                  <a:ahLst/>
                  <a:cxnLst/>
                  <a:rect l="textAreaLeft" t="textAreaTop" r="textAreaRight" b="textAreaBottom"/>
                  <a:pathLst>
                    <a:path w="140303" h="59054">
                      <a:moveTo>
                        <a:pt x="0" y="0"/>
                      </a:moveTo>
                      <a:lnTo>
                        <a:pt x="140304" y="0"/>
                      </a:lnTo>
                      <a:lnTo>
                        <a:pt x="140304" y="59055"/>
                      </a:lnTo>
                      <a:lnTo>
                        <a:pt x="0" y="42862"/>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7" name="Google Shape;762;p28"/>
                <p:cNvSpPr/>
                <p:nvPr/>
              </p:nvSpPr>
              <p:spPr>
                <a:xfrm>
                  <a:off x="7176600" y="3396600"/>
                  <a:ext cx="153720" cy="96840"/>
                </a:xfrm>
                <a:custGeom>
                  <a:avLst/>
                  <a:gdLst>
                    <a:gd name="textAreaLeft" fmla="*/ 0 w 153720"/>
                    <a:gd name="textAreaRight" fmla="*/ 154080 w 153720"/>
                    <a:gd name="textAreaTop" fmla="*/ 0 h 96840"/>
                    <a:gd name="textAreaBottom" fmla="*/ 97200 h 96840"/>
                  </a:gdLst>
                  <a:ahLst/>
                  <a:cxnLst/>
                  <a:rect l="textAreaLeft" t="textAreaTop" r="textAreaRight" b="textAreaBottom"/>
                  <a:pathLst>
                    <a:path w="140207" h="88391">
                      <a:moveTo>
                        <a:pt x="140208" y="0"/>
                      </a:moveTo>
                      <a:lnTo>
                        <a:pt x="140208" y="88392"/>
                      </a:lnTo>
                      <a:lnTo>
                        <a:pt x="0" y="72295"/>
                      </a:lnTo>
                      <a:lnTo>
                        <a:pt x="0" y="0"/>
                      </a:lnTo>
                      <a:lnTo>
                        <a:pt x="14020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8" name="Google Shape;763;p28"/>
                <p:cNvSpPr/>
                <p:nvPr/>
              </p:nvSpPr>
              <p:spPr>
                <a:xfrm>
                  <a:off x="6590880" y="3713400"/>
                  <a:ext cx="1042920" cy="43200"/>
                </a:xfrm>
                <a:custGeom>
                  <a:avLst/>
                  <a:gdLst>
                    <a:gd name="textAreaLeft" fmla="*/ 0 w 1042920"/>
                    <a:gd name="textAreaRight" fmla="*/ 1043280 w 1042920"/>
                    <a:gd name="textAreaTop" fmla="*/ 0 h 43200"/>
                    <a:gd name="textAreaBottom" fmla="*/ 43560 h 43200"/>
                  </a:gdLst>
                  <a:ahLst/>
                  <a:cxnLst/>
                  <a:rect l="textAreaLeft" t="textAreaTop" r="textAreaRight" b="textAreaBottom"/>
                  <a:pathLst>
                    <a:path w="948880" h="39528">
                      <a:moveTo>
                        <a:pt x="0" y="0"/>
                      </a:moveTo>
                      <a:lnTo>
                        <a:pt x="948880" y="0"/>
                      </a:lnTo>
                      <a:lnTo>
                        <a:pt x="948880" y="39529"/>
                      </a:lnTo>
                      <a:lnTo>
                        <a:pt x="0" y="39529"/>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9" name="Google Shape;764;p28"/>
              <p:cNvSpPr/>
              <p:nvPr/>
            </p:nvSpPr>
            <p:spPr>
              <a:xfrm>
                <a:off x="5631840" y="1764000"/>
                <a:ext cx="2961360" cy="1668240"/>
              </a:xfrm>
              <a:custGeom>
                <a:avLst/>
                <a:gdLst>
                  <a:gd name="textAreaLeft" fmla="*/ 0 w 2961360"/>
                  <a:gd name="textAreaRight" fmla="*/ 2961720 w 2961360"/>
                  <a:gd name="textAreaTop" fmla="*/ 0 h 1668240"/>
                  <a:gd name="textAreaBottom" fmla="*/ 1668600 h 1668240"/>
                </a:gdLst>
                <a:ahLst/>
                <a:cxnLst/>
                <a:rect l="textAreaLeft" t="textAreaTop" r="textAreaRight" b="textAreaBottom"/>
                <a:pathLst>
                  <a:path w="2693384" h="1517428">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765;p28"/>
              <p:cNvSpPr/>
              <p:nvPr/>
            </p:nvSpPr>
            <p:spPr>
              <a:xfrm>
                <a:off x="5631840" y="1912680"/>
                <a:ext cx="2961360" cy="1344600"/>
              </a:xfrm>
              <a:custGeom>
                <a:avLst/>
                <a:gdLst>
                  <a:gd name="textAreaLeft" fmla="*/ 0 w 2961360"/>
                  <a:gd name="textAreaRight" fmla="*/ 2961720 w 2961360"/>
                  <a:gd name="textAreaTop" fmla="*/ 0 h 1344600"/>
                  <a:gd name="textAreaBottom" fmla="*/ 1344960 h 1344600"/>
                </a:gdLst>
                <a:ahLst/>
                <a:cxnLst/>
                <a:rect l="textAreaLeft" t="textAreaTop" r="textAreaRight" b="textAreaBottom"/>
                <a:pathLst>
                  <a:path w="2693384" h="1223295">
                    <a:moveTo>
                      <a:pt x="0" y="0"/>
                    </a:moveTo>
                    <a:lnTo>
                      <a:pt x="2693384" y="0"/>
                    </a:lnTo>
                    <a:lnTo>
                      <a:pt x="2693384" y="1223296"/>
                    </a:lnTo>
                    <a:lnTo>
                      <a:pt x="0" y="1223296"/>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766;p28"/>
              <p:cNvSpPr/>
              <p:nvPr/>
            </p:nvSpPr>
            <p:spPr>
              <a:xfrm>
                <a:off x="7070760" y="3302280"/>
                <a:ext cx="83160" cy="83160"/>
              </a:xfrm>
              <a:custGeom>
                <a:avLst/>
                <a:gdLst>
                  <a:gd name="textAreaLeft" fmla="*/ 0 w 83160"/>
                  <a:gd name="textAreaRight" fmla="*/ 83520 w 83160"/>
                  <a:gd name="textAreaTop" fmla="*/ 0 h 83160"/>
                  <a:gd name="textAreaBottom" fmla="*/ 83520 h 83160"/>
                </a:gdLst>
                <a:ahLst/>
                <a:cxnLst/>
                <a:rect l="textAreaLeft" t="textAreaTop" r="textAreaRight" b="textAreaBottom"/>
                <a:pathLst>
                  <a:path w="76009" h="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2" name="Google Shape;767;p28"/>
            <p:cNvGrpSpPr/>
            <p:nvPr/>
          </p:nvGrpSpPr>
          <p:grpSpPr>
            <a:xfrm>
              <a:off x="6285600" y="656280"/>
              <a:ext cx="1654200" cy="835560"/>
              <a:chOff x="6285600" y="656280"/>
              <a:chExt cx="1654200" cy="835560"/>
            </a:xfrm>
          </p:grpSpPr>
          <p:sp>
            <p:nvSpPr>
              <p:cNvPr id="693" name="Google Shape;768;p28"/>
              <p:cNvSpPr/>
              <p:nvPr/>
            </p:nvSpPr>
            <p:spPr>
              <a:xfrm>
                <a:off x="6285600" y="656280"/>
                <a:ext cx="1654200" cy="835560"/>
              </a:xfrm>
              <a:custGeom>
                <a:avLst/>
                <a:gdLst>
                  <a:gd name="textAreaLeft" fmla="*/ 0 w 1654200"/>
                  <a:gd name="textAreaRight" fmla="*/ 1654560 w 1654200"/>
                  <a:gd name="textAreaTop" fmla="*/ 0 h 835560"/>
                  <a:gd name="textAreaBottom" fmla="*/ 835920 h 835560"/>
                </a:gdLst>
                <a:ahLst/>
                <a:cxnLst/>
                <a:rect l="textAreaLeft" t="textAreaTop" r="textAreaRight" b="textAreaBottom"/>
                <a:pathLst>
                  <a:path w="1504568" h="76019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769;p28"/>
              <p:cNvSpPr/>
              <p:nvPr/>
            </p:nvSpPr>
            <p:spPr>
              <a:xfrm>
                <a:off x="6285600" y="712440"/>
                <a:ext cx="1014120" cy="779400"/>
              </a:xfrm>
              <a:custGeom>
                <a:avLst/>
                <a:gdLst>
                  <a:gd name="textAreaLeft" fmla="*/ 0 w 1014120"/>
                  <a:gd name="textAreaRight" fmla="*/ 1014480 w 1014120"/>
                  <a:gd name="textAreaTop" fmla="*/ 0 h 779400"/>
                  <a:gd name="textAreaBottom" fmla="*/ 779760 h 779400"/>
                </a:gdLst>
                <a:ahLst/>
                <a:cxnLst/>
                <a:rect l="textAreaLeft" t="textAreaTop" r="textAreaRight" b="textAreaBottom"/>
                <a:pathLst>
                  <a:path w="922591" h="709136">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770;p28"/>
            <p:cNvGrpSpPr/>
            <p:nvPr/>
          </p:nvGrpSpPr>
          <p:grpSpPr>
            <a:xfrm>
              <a:off x="8276760" y="1328040"/>
              <a:ext cx="387720" cy="272880"/>
              <a:chOff x="8276760" y="1328040"/>
              <a:chExt cx="387720" cy="272880"/>
            </a:xfrm>
          </p:grpSpPr>
          <p:sp>
            <p:nvSpPr>
              <p:cNvPr id="696" name="Google Shape;771;p28"/>
              <p:cNvSpPr/>
              <p:nvPr/>
            </p:nvSpPr>
            <p:spPr>
              <a:xfrm>
                <a:off x="8276760" y="1328040"/>
                <a:ext cx="387720" cy="272880"/>
              </a:xfrm>
              <a:custGeom>
                <a:avLst/>
                <a:gdLst>
                  <a:gd name="textAreaLeft" fmla="*/ 0 w 387720"/>
                  <a:gd name="textAreaRight" fmla="*/ 388080 w 387720"/>
                  <a:gd name="textAreaTop" fmla="*/ 0 h 272880"/>
                  <a:gd name="textAreaBottom" fmla="*/ 273240 h 272880"/>
                </a:gdLst>
                <a:ahLst/>
                <a:cxnLst/>
                <a:rect l="textAreaLeft" t="textAreaTop" r="textAreaRight" b="textAreaBottom"/>
                <a:pathLst>
                  <a:path w="352805" h="248507">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772;p28"/>
              <p:cNvSpPr/>
              <p:nvPr/>
            </p:nvSpPr>
            <p:spPr>
              <a:xfrm>
                <a:off x="8350200" y="1395720"/>
                <a:ext cx="240840" cy="64440"/>
              </a:xfrm>
              <a:custGeom>
                <a:avLst/>
                <a:gdLst>
                  <a:gd name="textAreaLeft" fmla="*/ 0 w 240840"/>
                  <a:gd name="textAreaRight" fmla="*/ 241200 w 240840"/>
                  <a:gd name="textAreaTop" fmla="*/ 0 h 64440"/>
                  <a:gd name="textAreaBottom" fmla="*/ 64800 h 64440"/>
                </a:gdLst>
                <a:ahLst/>
                <a:cxnLst/>
                <a:rect l="textAreaLeft" t="textAreaTop" r="textAreaRight" b="textAreaBottom"/>
                <a:pathLst>
                  <a:path w="219455" h="59054">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8" name="Google Shape;773;p28"/>
            <p:cNvSpPr/>
            <p:nvPr/>
          </p:nvSpPr>
          <p:spPr>
            <a:xfrm>
              <a:off x="7148880" y="1542960"/>
              <a:ext cx="10080" cy="432360"/>
            </a:xfrm>
            <a:custGeom>
              <a:avLst/>
              <a:gdLst>
                <a:gd name="textAreaLeft" fmla="*/ 0 w 10080"/>
                <a:gd name="textAreaRight" fmla="*/ 10440 w 10080"/>
                <a:gd name="textAreaTop" fmla="*/ 0 h 432360"/>
                <a:gd name="textAreaBottom" fmla="*/ 432720 h 432360"/>
              </a:gdLst>
              <a:ahLst/>
              <a:cxnLst/>
              <a:rect l="textAreaLeft" t="textAreaTop" r="textAreaRight" b="textAreaBottom"/>
              <a:pathLst>
                <a:path w="9525" h="392525">
                  <a:moveTo>
                    <a:pt x="0" y="0"/>
                  </a:moveTo>
                  <a:lnTo>
                    <a:pt x="0" y="392525"/>
                  </a:lnTo>
                </a:path>
              </a:pathLst>
            </a:custGeom>
            <a:noFill/>
            <a:ln w="29900" cap="rnd">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9" name="Google Shape;774;p28"/>
            <p:cNvGrpSpPr/>
            <p:nvPr/>
          </p:nvGrpSpPr>
          <p:grpSpPr>
            <a:xfrm>
              <a:off x="5483160" y="2415600"/>
              <a:ext cx="27000" cy="532080"/>
              <a:chOff x="5483160" y="2415600"/>
              <a:chExt cx="27000" cy="532080"/>
            </a:xfrm>
          </p:grpSpPr>
          <p:sp>
            <p:nvSpPr>
              <p:cNvPr id="700" name="Google Shape;775;p28"/>
              <p:cNvSpPr/>
              <p:nvPr/>
            </p:nvSpPr>
            <p:spPr>
              <a:xfrm>
                <a:off x="5496840" y="2428200"/>
                <a:ext cx="10080" cy="506160"/>
              </a:xfrm>
              <a:custGeom>
                <a:avLst/>
                <a:gdLst>
                  <a:gd name="textAreaLeft" fmla="*/ 0 w 10080"/>
                  <a:gd name="textAreaRight" fmla="*/ 10440 w 10080"/>
                  <a:gd name="textAreaTop" fmla="*/ 0 h 506160"/>
                  <a:gd name="textAreaBottom" fmla="*/ 506520 h 506160"/>
                </a:gdLst>
                <a:ahLst/>
                <a:cxn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776;p28"/>
              <p:cNvSpPr/>
              <p:nvPr/>
            </p:nvSpPr>
            <p:spPr>
              <a:xfrm>
                <a:off x="5483160" y="292068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777;p28"/>
              <p:cNvSpPr/>
              <p:nvPr/>
            </p:nvSpPr>
            <p:spPr>
              <a:xfrm>
                <a:off x="5483160" y="241560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3" name="Google Shape;778;p28"/>
            <p:cNvGrpSpPr/>
            <p:nvPr/>
          </p:nvGrpSpPr>
          <p:grpSpPr>
            <a:xfrm>
              <a:off x="5643360" y="2277360"/>
              <a:ext cx="749160" cy="303480"/>
              <a:chOff x="5643360" y="2277360"/>
              <a:chExt cx="749160" cy="303480"/>
            </a:xfrm>
          </p:grpSpPr>
          <p:sp>
            <p:nvSpPr>
              <p:cNvPr id="704" name="Google Shape;779;p28"/>
              <p:cNvSpPr/>
              <p:nvPr/>
            </p:nvSpPr>
            <p:spPr>
              <a:xfrm>
                <a:off x="5656320" y="2290320"/>
                <a:ext cx="722880" cy="276840"/>
              </a:xfrm>
              <a:custGeom>
                <a:avLst/>
                <a:gdLst>
                  <a:gd name="textAreaLeft" fmla="*/ 0 w 722880"/>
                  <a:gd name="textAreaRight" fmla="*/ 723240 w 722880"/>
                  <a:gd name="textAreaTop" fmla="*/ 0 h 276840"/>
                  <a:gd name="textAreaBottom" fmla="*/ 277200 h 276840"/>
                </a:gdLst>
                <a:ahLst/>
                <a:cxnLst/>
                <a:rect l="textAreaLeft" t="textAreaTop" r="textAreaRight" b="textAreaBottom"/>
                <a:pathLst>
                  <a:path w="657796" h="251936">
                    <a:moveTo>
                      <a:pt x="0" y="0"/>
                    </a:moveTo>
                    <a:lnTo>
                      <a:pt x="217075" y="217075"/>
                    </a:lnTo>
                    <a:cubicBezTo>
                      <a:pt x="239363" y="239363"/>
                      <a:pt x="269653" y="251936"/>
                      <a:pt x="301180" y="251936"/>
                    </a:cubicBezTo>
                    <a:lnTo>
                      <a:pt x="657797" y="251936"/>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780;p28"/>
              <p:cNvSpPr/>
              <p:nvPr/>
            </p:nvSpPr>
            <p:spPr>
              <a:xfrm>
                <a:off x="5643360" y="227736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812" h="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781;p28"/>
              <p:cNvSpPr/>
              <p:nvPr/>
            </p:nvSpPr>
            <p:spPr>
              <a:xfrm>
                <a:off x="6365520" y="25538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4">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7" name="Google Shape;782;p28"/>
            <p:cNvGrpSpPr/>
            <p:nvPr/>
          </p:nvGrpSpPr>
          <p:grpSpPr>
            <a:xfrm>
              <a:off x="8163000" y="4028040"/>
              <a:ext cx="201960" cy="355320"/>
              <a:chOff x="8163000" y="4028040"/>
              <a:chExt cx="201960" cy="355320"/>
            </a:xfrm>
          </p:grpSpPr>
          <p:sp>
            <p:nvSpPr>
              <p:cNvPr id="708" name="Google Shape;783;p28"/>
              <p:cNvSpPr/>
              <p:nvPr/>
            </p:nvSpPr>
            <p:spPr>
              <a:xfrm>
                <a:off x="8163000" y="4028040"/>
                <a:ext cx="201960" cy="355320"/>
              </a:xfrm>
              <a:custGeom>
                <a:avLst/>
                <a:gdLst>
                  <a:gd name="textAreaLeft" fmla="*/ 0 w 201960"/>
                  <a:gd name="textAreaRight" fmla="*/ 202320 w 201960"/>
                  <a:gd name="textAreaTop" fmla="*/ 0 h 355320"/>
                  <a:gd name="textAreaBottom" fmla="*/ 355680 h 355320"/>
                </a:gdLst>
                <a:ahLst/>
                <a:cxnLst/>
                <a:rect l="textAreaLeft" t="textAreaTop" r="textAreaRight" b="textAreaBottom"/>
                <a:pathLst>
                  <a:path w="183832" h="323468">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784;p28"/>
              <p:cNvSpPr/>
              <p:nvPr/>
            </p:nvSpPr>
            <p:spPr>
              <a:xfrm>
                <a:off x="8258040" y="4058640"/>
                <a:ext cx="12240" cy="59040"/>
              </a:xfrm>
              <a:custGeom>
                <a:avLst/>
                <a:gdLst>
                  <a:gd name="textAreaLeft" fmla="*/ 0 w 12240"/>
                  <a:gd name="textAreaRight" fmla="*/ 12600 w 12240"/>
                  <a:gd name="textAreaTop" fmla="*/ 0 h 59040"/>
                  <a:gd name="textAreaBottom" fmla="*/ 59400 h 59040"/>
                </a:gdLst>
                <a:ahLst/>
                <a:cxnLst/>
                <a:rect l="textAreaLeft" t="textAreaTop" r="textAreaRight" b="textAreaBottom"/>
                <a:pathLst>
                  <a:path w="11430" h="54101">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0" name="Google Shape;785;p28"/>
            <p:cNvGrpSpPr/>
            <p:nvPr/>
          </p:nvGrpSpPr>
          <p:grpSpPr>
            <a:xfrm>
              <a:off x="6427800" y="3923280"/>
              <a:ext cx="1533600" cy="563760"/>
              <a:chOff x="6427800" y="3923280"/>
              <a:chExt cx="1533600" cy="563760"/>
            </a:xfrm>
          </p:grpSpPr>
          <p:sp>
            <p:nvSpPr>
              <p:cNvPr id="711" name="Google Shape;786;p28"/>
              <p:cNvSpPr/>
              <p:nvPr/>
            </p:nvSpPr>
            <p:spPr>
              <a:xfrm>
                <a:off x="6427800" y="3923280"/>
                <a:ext cx="1533600" cy="563760"/>
              </a:xfrm>
              <a:custGeom>
                <a:avLst/>
                <a:gdLst>
                  <a:gd name="textAreaLeft" fmla="*/ 0 w 1533600"/>
                  <a:gd name="textAreaRight" fmla="*/ 1533960 w 1533600"/>
                  <a:gd name="textAreaTop" fmla="*/ 0 h 563760"/>
                  <a:gd name="textAreaBottom" fmla="*/ 564120 h 563760"/>
                </a:gdLst>
                <a:ahLst/>
                <a:cxnLst/>
                <a:rect l="textAreaLeft" t="textAreaTop" r="textAreaRight" b="textAreaBottom"/>
                <a:pathLst>
                  <a:path w="1396269" h="513492">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787;p28"/>
              <p:cNvSpPr/>
              <p:nvPr/>
            </p:nvSpPr>
            <p:spPr>
              <a:xfrm>
                <a:off x="6567480" y="396360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3" name="Google Shape;788;p28"/>
              <p:cNvGrpSpPr/>
              <p:nvPr/>
            </p:nvGrpSpPr>
            <p:grpSpPr>
              <a:xfrm>
                <a:off x="6744600" y="3963960"/>
                <a:ext cx="477720" cy="84600"/>
                <a:chOff x="6744600" y="3963960"/>
                <a:chExt cx="477720" cy="84600"/>
              </a:xfrm>
            </p:grpSpPr>
            <p:sp>
              <p:nvSpPr>
                <p:cNvPr id="714" name="Google Shape;789;p28"/>
                <p:cNvSpPr/>
                <p:nvPr/>
              </p:nvSpPr>
              <p:spPr>
                <a:xfrm>
                  <a:off x="674460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790;p28"/>
                <p:cNvSpPr/>
                <p:nvPr/>
              </p:nvSpPr>
              <p:spPr>
                <a:xfrm>
                  <a:off x="684288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791;p28"/>
                <p:cNvSpPr/>
                <p:nvPr/>
              </p:nvSpPr>
              <p:spPr>
                <a:xfrm>
                  <a:off x="6941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792;p28"/>
                <p:cNvSpPr/>
                <p:nvPr/>
              </p:nvSpPr>
              <p:spPr>
                <a:xfrm>
                  <a:off x="7039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793;p28"/>
                <p:cNvSpPr/>
                <p:nvPr/>
              </p:nvSpPr>
              <p:spPr>
                <a:xfrm>
                  <a:off x="71377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794;p28"/>
              <p:cNvGrpSpPr/>
              <p:nvPr/>
            </p:nvGrpSpPr>
            <p:grpSpPr>
              <a:xfrm>
                <a:off x="7329960" y="3963960"/>
                <a:ext cx="478080" cy="84600"/>
                <a:chOff x="7329960" y="3963960"/>
                <a:chExt cx="478080" cy="84600"/>
              </a:xfrm>
            </p:grpSpPr>
            <p:sp>
              <p:nvSpPr>
                <p:cNvPr id="720" name="Google Shape;795;p28"/>
                <p:cNvSpPr/>
                <p:nvPr/>
              </p:nvSpPr>
              <p:spPr>
                <a:xfrm>
                  <a:off x="73299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796;p28"/>
                <p:cNvSpPr/>
                <p:nvPr/>
              </p:nvSpPr>
              <p:spPr>
                <a:xfrm>
                  <a:off x="74282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797;p28"/>
                <p:cNvSpPr/>
                <p:nvPr/>
              </p:nvSpPr>
              <p:spPr>
                <a:xfrm>
                  <a:off x="75265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3" name="Google Shape;798;p28"/>
                <p:cNvSpPr/>
                <p:nvPr/>
              </p:nvSpPr>
              <p:spPr>
                <a:xfrm>
                  <a:off x="7625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799;p28"/>
                <p:cNvSpPr/>
                <p:nvPr/>
              </p:nvSpPr>
              <p:spPr>
                <a:xfrm>
                  <a:off x="7723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5" name="Google Shape;800;p28"/>
              <p:cNvGrpSpPr/>
              <p:nvPr/>
            </p:nvGrpSpPr>
            <p:grpSpPr>
              <a:xfrm>
                <a:off x="6465240" y="4095000"/>
                <a:ext cx="1462680" cy="86040"/>
                <a:chOff x="6465240" y="4095000"/>
                <a:chExt cx="1462680" cy="86040"/>
              </a:xfrm>
            </p:grpSpPr>
            <p:sp>
              <p:nvSpPr>
                <p:cNvPr id="726" name="Google Shape;801;p28"/>
                <p:cNvSpPr/>
                <p:nvPr/>
              </p:nvSpPr>
              <p:spPr>
                <a:xfrm>
                  <a:off x="64652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802;p28"/>
                <p:cNvSpPr/>
                <p:nvPr/>
              </p:nvSpPr>
              <p:spPr>
                <a:xfrm>
                  <a:off x="6579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803;p28"/>
                <p:cNvSpPr/>
                <p:nvPr/>
              </p:nvSpPr>
              <p:spPr>
                <a:xfrm>
                  <a:off x="6694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9" name="Google Shape;804;p28"/>
                <p:cNvSpPr/>
                <p:nvPr/>
              </p:nvSpPr>
              <p:spPr>
                <a:xfrm>
                  <a:off x="68094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0" name="Google Shape;805;p28"/>
                <p:cNvSpPr/>
                <p:nvPr/>
              </p:nvSpPr>
              <p:spPr>
                <a:xfrm>
                  <a:off x="6923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806;p28"/>
                <p:cNvSpPr/>
                <p:nvPr/>
              </p:nvSpPr>
              <p:spPr>
                <a:xfrm>
                  <a:off x="7038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807;p28"/>
                <p:cNvSpPr/>
                <p:nvPr/>
              </p:nvSpPr>
              <p:spPr>
                <a:xfrm>
                  <a:off x="7153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808;p28"/>
                <p:cNvSpPr/>
                <p:nvPr/>
              </p:nvSpPr>
              <p:spPr>
                <a:xfrm>
                  <a:off x="7268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809;p28"/>
                <p:cNvSpPr/>
                <p:nvPr/>
              </p:nvSpPr>
              <p:spPr>
                <a:xfrm>
                  <a:off x="7382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810;p28"/>
                <p:cNvSpPr/>
                <p:nvPr/>
              </p:nvSpPr>
              <p:spPr>
                <a:xfrm>
                  <a:off x="7497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811;p28"/>
                <p:cNvSpPr/>
                <p:nvPr/>
              </p:nvSpPr>
              <p:spPr>
                <a:xfrm>
                  <a:off x="76122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812;p28"/>
                <p:cNvSpPr/>
                <p:nvPr/>
              </p:nvSpPr>
              <p:spPr>
                <a:xfrm>
                  <a:off x="7727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813;p28"/>
                <p:cNvSpPr/>
                <p:nvPr/>
              </p:nvSpPr>
              <p:spPr>
                <a:xfrm>
                  <a:off x="7841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9" name="Google Shape;814;p28"/>
              <p:cNvGrpSpPr/>
              <p:nvPr/>
            </p:nvGrpSpPr>
            <p:grpSpPr>
              <a:xfrm>
                <a:off x="6465240" y="4309560"/>
                <a:ext cx="1462680" cy="86040"/>
                <a:chOff x="6465240" y="4309560"/>
                <a:chExt cx="1462680" cy="86040"/>
              </a:xfrm>
            </p:grpSpPr>
            <p:sp>
              <p:nvSpPr>
                <p:cNvPr id="740" name="Google Shape;815;p28"/>
                <p:cNvSpPr/>
                <p:nvPr/>
              </p:nvSpPr>
              <p:spPr>
                <a:xfrm>
                  <a:off x="64652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816;p28"/>
                <p:cNvSpPr/>
                <p:nvPr/>
              </p:nvSpPr>
              <p:spPr>
                <a:xfrm>
                  <a:off x="6579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817;p28"/>
                <p:cNvSpPr/>
                <p:nvPr/>
              </p:nvSpPr>
              <p:spPr>
                <a:xfrm>
                  <a:off x="6694560" y="4309560"/>
                  <a:ext cx="546480" cy="86040"/>
                </a:xfrm>
                <a:custGeom>
                  <a:avLst/>
                  <a:gdLst>
                    <a:gd name="textAreaLeft" fmla="*/ 0 w 546480"/>
                    <a:gd name="textAreaRight" fmla="*/ 546840 w 546480"/>
                    <a:gd name="textAreaTop" fmla="*/ 0 h 86040"/>
                    <a:gd name="textAreaBottom" fmla="*/ 86400 h 86040"/>
                  </a:gdLst>
                  <a:ahLst/>
                  <a:cxnLst/>
                  <a:rect l="textAreaLeft" t="textAreaTop" r="textAreaRight" b="textAreaBottom"/>
                  <a:pathLst>
                    <a:path w="497300" h="78581">
                      <a:moveTo>
                        <a:pt x="0" y="0"/>
                      </a:moveTo>
                      <a:lnTo>
                        <a:pt x="497300" y="0"/>
                      </a:lnTo>
                      <a:lnTo>
                        <a:pt x="497300"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818;p28"/>
                <p:cNvSpPr/>
                <p:nvPr/>
              </p:nvSpPr>
              <p:spPr>
                <a:xfrm>
                  <a:off x="7268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819;p28"/>
                <p:cNvSpPr/>
                <p:nvPr/>
              </p:nvSpPr>
              <p:spPr>
                <a:xfrm>
                  <a:off x="7382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820;p28"/>
                <p:cNvSpPr/>
                <p:nvPr/>
              </p:nvSpPr>
              <p:spPr>
                <a:xfrm>
                  <a:off x="7497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821;p28"/>
                <p:cNvSpPr/>
                <p:nvPr/>
              </p:nvSpPr>
              <p:spPr>
                <a:xfrm>
                  <a:off x="761220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822;p28"/>
                <p:cNvSpPr/>
                <p:nvPr/>
              </p:nvSpPr>
              <p:spPr>
                <a:xfrm>
                  <a:off x="7727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823;p28"/>
                <p:cNvSpPr/>
                <p:nvPr/>
              </p:nvSpPr>
              <p:spPr>
                <a:xfrm>
                  <a:off x="7841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9" name="Google Shape;824;p28"/>
              <p:cNvGrpSpPr/>
              <p:nvPr/>
            </p:nvGrpSpPr>
            <p:grpSpPr>
              <a:xfrm>
                <a:off x="6520320" y="4204080"/>
                <a:ext cx="1347840" cy="86040"/>
                <a:chOff x="6520320" y="4204080"/>
                <a:chExt cx="1347840" cy="86040"/>
              </a:xfrm>
            </p:grpSpPr>
            <p:sp>
              <p:nvSpPr>
                <p:cNvPr id="750" name="Google Shape;825;p28"/>
                <p:cNvSpPr/>
                <p:nvPr/>
              </p:nvSpPr>
              <p:spPr>
                <a:xfrm>
                  <a:off x="65203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826;p28"/>
                <p:cNvSpPr/>
                <p:nvPr/>
              </p:nvSpPr>
              <p:spPr>
                <a:xfrm>
                  <a:off x="6634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827;p28"/>
                <p:cNvSpPr/>
                <p:nvPr/>
              </p:nvSpPr>
              <p:spPr>
                <a:xfrm>
                  <a:off x="6749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828;p28"/>
                <p:cNvSpPr/>
                <p:nvPr/>
              </p:nvSpPr>
              <p:spPr>
                <a:xfrm>
                  <a:off x="68644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829;p28"/>
                <p:cNvSpPr/>
                <p:nvPr/>
              </p:nvSpPr>
              <p:spPr>
                <a:xfrm>
                  <a:off x="6978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830;p28"/>
                <p:cNvSpPr/>
                <p:nvPr/>
              </p:nvSpPr>
              <p:spPr>
                <a:xfrm>
                  <a:off x="7093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831;p28"/>
                <p:cNvSpPr/>
                <p:nvPr/>
              </p:nvSpPr>
              <p:spPr>
                <a:xfrm>
                  <a:off x="7208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832;p28"/>
                <p:cNvSpPr/>
                <p:nvPr/>
              </p:nvSpPr>
              <p:spPr>
                <a:xfrm>
                  <a:off x="7323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833;p28"/>
                <p:cNvSpPr/>
                <p:nvPr/>
              </p:nvSpPr>
              <p:spPr>
                <a:xfrm>
                  <a:off x="7437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834;p28"/>
                <p:cNvSpPr/>
                <p:nvPr/>
              </p:nvSpPr>
              <p:spPr>
                <a:xfrm>
                  <a:off x="7552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835;p28"/>
                <p:cNvSpPr/>
                <p:nvPr/>
              </p:nvSpPr>
              <p:spPr>
                <a:xfrm>
                  <a:off x="76672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836;p28"/>
                <p:cNvSpPr/>
                <p:nvPr/>
              </p:nvSpPr>
              <p:spPr>
                <a:xfrm>
                  <a:off x="7782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62" name="Google Shape;837;p28"/>
              <p:cNvSpPr/>
              <p:nvPr/>
            </p:nvSpPr>
            <p:spPr>
              <a:xfrm>
                <a:off x="7885440" y="3962880"/>
                <a:ext cx="40680" cy="40680"/>
              </a:xfrm>
              <a:custGeom>
                <a:avLst/>
                <a:gdLst>
                  <a:gd name="textAreaLeft" fmla="*/ 0 w 40680"/>
                  <a:gd name="textAreaRight" fmla="*/ 41040 w 40680"/>
                  <a:gd name="textAreaTop" fmla="*/ 0 h 40680"/>
                  <a:gd name="textAreaBottom" fmla="*/ 41040 h 40680"/>
                </a:gdLst>
                <a:ahLst/>
                <a:cxnLst/>
                <a:rect l="textAreaLeft" t="textAreaTop" r="textAreaRight" b="textAreaBottom"/>
                <a:pathLst>
                  <a:path w="37338" h="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838;p28"/>
            <p:cNvGrpSpPr/>
            <p:nvPr/>
          </p:nvGrpSpPr>
          <p:grpSpPr>
            <a:xfrm>
              <a:off x="6368040" y="2012760"/>
              <a:ext cx="1447920" cy="1250280"/>
              <a:chOff x="6368040" y="2012760"/>
              <a:chExt cx="1447920" cy="1250280"/>
            </a:xfrm>
          </p:grpSpPr>
          <p:sp>
            <p:nvSpPr>
              <p:cNvPr id="764" name="Google Shape;839;p28"/>
              <p:cNvSpPr/>
              <p:nvPr/>
            </p:nvSpPr>
            <p:spPr>
              <a:xfrm>
                <a:off x="6368040" y="2012760"/>
                <a:ext cx="1447920" cy="1250280"/>
              </a:xfrm>
              <a:custGeom>
                <a:avLst/>
                <a:gdLst>
                  <a:gd name="textAreaLeft" fmla="*/ 0 w 1447920"/>
                  <a:gd name="textAreaRight" fmla="*/ 1448280 w 1447920"/>
                  <a:gd name="textAreaTop" fmla="*/ 0 h 1250280"/>
                  <a:gd name="textAreaBottom" fmla="*/ 1250640 h 1250280"/>
                </a:gdLst>
                <a:ahLst/>
                <a:cxnLst/>
                <a:rect l="textAreaLeft" t="textAreaTop" r="textAreaRight" b="textAreaBottom"/>
                <a:pathLst>
                  <a:path w="1318259" h="1915286">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840;p28"/>
              <p:cNvSpPr/>
              <p:nvPr/>
            </p:nvSpPr>
            <p:spPr>
              <a:xfrm>
                <a:off x="6368040" y="2012760"/>
                <a:ext cx="1447920" cy="102960"/>
              </a:xfrm>
              <a:custGeom>
                <a:avLst/>
                <a:gdLst>
                  <a:gd name="textAreaLeft" fmla="*/ 0 w 1447920"/>
                  <a:gd name="textAreaRight" fmla="*/ 1448280 w 1447920"/>
                  <a:gd name="textAreaTop" fmla="*/ 0 h 102960"/>
                  <a:gd name="textAreaBottom" fmla="*/ 103320 h 102960"/>
                </a:gdLst>
                <a:ahLst/>
                <a:cxnLst/>
                <a:rect l="textAreaLeft" t="textAreaTop" r="textAreaRight" b="textAreaBottom"/>
                <a:pathLst>
                  <a:path w="1318259" h="94107">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6" name="Google Shape;841;p28"/>
              <p:cNvGrpSpPr/>
              <p:nvPr/>
            </p:nvGrpSpPr>
            <p:grpSpPr>
              <a:xfrm>
                <a:off x="7606440" y="2051640"/>
                <a:ext cx="154440" cy="33840"/>
                <a:chOff x="7606440" y="2051640"/>
                <a:chExt cx="154440" cy="33840"/>
              </a:xfrm>
            </p:grpSpPr>
            <p:sp>
              <p:nvSpPr>
                <p:cNvPr id="767" name="Google Shape;842;p28"/>
                <p:cNvSpPr/>
                <p:nvPr/>
              </p:nvSpPr>
              <p:spPr>
                <a:xfrm>
                  <a:off x="77270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843;p28"/>
                <p:cNvSpPr/>
                <p:nvPr/>
              </p:nvSpPr>
              <p:spPr>
                <a:xfrm>
                  <a:off x="766656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844;p28"/>
                <p:cNvSpPr/>
                <p:nvPr/>
              </p:nvSpPr>
              <p:spPr>
                <a:xfrm>
                  <a:off x="76064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70" name="Google Shape;845;p28"/>
              <p:cNvSpPr/>
              <p:nvPr/>
            </p:nvSpPr>
            <p:spPr>
              <a:xfrm>
                <a:off x="6390000" y="2137680"/>
                <a:ext cx="1403640" cy="561600"/>
              </a:xfrm>
              <a:custGeom>
                <a:avLst/>
                <a:gdLst>
                  <a:gd name="textAreaLeft" fmla="*/ 0 w 1403640"/>
                  <a:gd name="textAreaRight" fmla="*/ 1404000 w 1403640"/>
                  <a:gd name="textAreaTop" fmla="*/ 0 h 561600"/>
                  <a:gd name="textAreaBottom" fmla="*/ 561960 h 561600"/>
                </a:gdLst>
                <a:ahLst/>
                <a:cxnLst/>
                <a:rect l="textAreaLeft" t="textAreaTop" r="textAreaRight" b="textAreaBottom"/>
                <a:pathLst>
                  <a:path w="1278064" h="511682">
                    <a:moveTo>
                      <a:pt x="0" y="0"/>
                    </a:moveTo>
                    <a:lnTo>
                      <a:pt x="1278064" y="0"/>
                    </a:lnTo>
                    <a:lnTo>
                      <a:pt x="1278064" y="511683"/>
                    </a:lnTo>
                    <a:lnTo>
                      <a:pt x="0" y="511683"/>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846;p28"/>
              <p:cNvSpPr/>
              <p:nvPr/>
            </p:nvSpPr>
            <p:spPr>
              <a:xfrm>
                <a:off x="6430320" y="2758320"/>
                <a:ext cx="386280" cy="335520"/>
              </a:xfrm>
              <a:custGeom>
                <a:avLst/>
                <a:gdLst>
                  <a:gd name="textAreaLeft" fmla="*/ 0 w 386280"/>
                  <a:gd name="textAreaRight" fmla="*/ 386640 w 386280"/>
                  <a:gd name="textAreaTop" fmla="*/ 0 h 335520"/>
                  <a:gd name="textAreaBottom" fmla="*/ 335880 h 335520"/>
                </a:gdLst>
                <a:ahLst/>
                <a:cxnLst/>
                <a:rect l="textAreaLeft" t="textAreaTop" r="textAreaRight" b="textAreaBottom"/>
                <a:pathLst>
                  <a:path w="352044" h="305657">
                    <a:moveTo>
                      <a:pt x="0" y="0"/>
                    </a:moveTo>
                    <a:lnTo>
                      <a:pt x="352044" y="0"/>
                    </a:lnTo>
                    <a:lnTo>
                      <a:pt x="352044" y="305657"/>
                    </a:lnTo>
                    <a:lnTo>
                      <a:pt x="0" y="305657"/>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847;p28"/>
              <p:cNvSpPr/>
              <p:nvPr/>
            </p:nvSpPr>
            <p:spPr>
              <a:xfrm>
                <a:off x="6854760" y="27583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848;p28"/>
              <p:cNvSpPr/>
              <p:nvPr/>
            </p:nvSpPr>
            <p:spPr>
              <a:xfrm>
                <a:off x="6854760" y="282060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849;p28"/>
              <p:cNvSpPr/>
              <p:nvPr/>
            </p:nvSpPr>
            <p:spPr>
              <a:xfrm>
                <a:off x="6854760" y="288324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850;p28"/>
              <p:cNvSpPr/>
              <p:nvPr/>
            </p:nvSpPr>
            <p:spPr>
              <a:xfrm>
                <a:off x="6854760" y="29455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76" name="Google Shape;851;p28"/>
              <p:cNvGrpSpPr/>
              <p:nvPr/>
            </p:nvGrpSpPr>
            <p:grpSpPr>
              <a:xfrm>
                <a:off x="7497000" y="3038040"/>
                <a:ext cx="263880" cy="56160"/>
                <a:chOff x="7497000" y="3038040"/>
                <a:chExt cx="263880" cy="56160"/>
              </a:xfrm>
            </p:grpSpPr>
            <p:sp>
              <p:nvSpPr>
                <p:cNvPr id="777" name="Google Shape;852;p28"/>
                <p:cNvSpPr/>
                <p:nvPr/>
              </p:nvSpPr>
              <p:spPr>
                <a:xfrm>
                  <a:off x="7497000" y="3038040"/>
                  <a:ext cx="263880" cy="56160"/>
                </a:xfrm>
                <a:custGeom>
                  <a:avLst/>
                  <a:gdLst>
                    <a:gd name="textAreaLeft" fmla="*/ 0 w 263880"/>
                    <a:gd name="textAreaRight" fmla="*/ 264240 w 263880"/>
                    <a:gd name="textAreaTop" fmla="*/ 0 h 56160"/>
                    <a:gd name="textAreaBottom" fmla="*/ 56520 h 56160"/>
                  </a:gdLst>
                  <a:ahLst/>
                  <a:cxnLst/>
                  <a:rect l="textAreaLeft" t="textAreaTop" r="textAreaRight" b="textAreaBottom"/>
                  <a:pathLst>
                    <a:path w="240411" h="51434">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853;p28"/>
                <p:cNvSpPr/>
                <p:nvPr/>
              </p:nvSpPr>
              <p:spPr>
                <a:xfrm>
                  <a:off x="7569720" y="3053520"/>
                  <a:ext cx="118800" cy="25200"/>
                </a:xfrm>
                <a:custGeom>
                  <a:avLst/>
                  <a:gdLst>
                    <a:gd name="textAreaLeft" fmla="*/ 0 w 118800"/>
                    <a:gd name="textAreaRight" fmla="*/ 119160 w 118800"/>
                    <a:gd name="textAreaTop" fmla="*/ 0 h 25200"/>
                    <a:gd name="textAreaBottom" fmla="*/ 25560 h 25200"/>
                  </a:gdLst>
                  <a:ahLst/>
                  <a:cxnLst/>
                  <a:rect l="textAreaLeft" t="textAreaTop" r="textAreaRight" b="textAreaBottom"/>
                  <a:pathLst>
                    <a:path w="108204" h="2324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9" name="Google Shape;854;p28"/>
              <p:cNvGrpSpPr/>
              <p:nvPr/>
            </p:nvGrpSpPr>
            <p:grpSpPr>
              <a:xfrm>
                <a:off x="6430680" y="2372400"/>
                <a:ext cx="1330560" cy="108720"/>
                <a:chOff x="6430680" y="2372400"/>
                <a:chExt cx="1330560" cy="108720"/>
              </a:xfrm>
            </p:grpSpPr>
            <p:sp>
              <p:nvSpPr>
                <p:cNvPr id="780" name="Google Shape;855;p28"/>
                <p:cNvSpPr/>
                <p:nvPr/>
              </p:nvSpPr>
              <p:spPr>
                <a:xfrm>
                  <a:off x="64306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49625"/>
                      </a:moveTo>
                      <a:lnTo>
                        <a:pt x="49625" y="99251"/>
                      </a:lnTo>
                      <a:lnTo>
                        <a:pt x="49625" y="0"/>
                      </a:lnTo>
                      <a:lnTo>
                        <a:pt x="0" y="49625"/>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856;p28"/>
                <p:cNvSpPr/>
                <p:nvPr/>
              </p:nvSpPr>
              <p:spPr>
                <a:xfrm>
                  <a:off x="77068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0"/>
                      </a:moveTo>
                      <a:lnTo>
                        <a:pt x="0" y="99251"/>
                      </a:lnTo>
                      <a:lnTo>
                        <a:pt x="49625" y="49625"/>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2" name="Google Shape;857;p28"/>
              <p:cNvGrpSpPr/>
              <p:nvPr/>
            </p:nvGrpSpPr>
            <p:grpSpPr>
              <a:xfrm>
                <a:off x="6996960" y="2669040"/>
                <a:ext cx="191520" cy="19440"/>
                <a:chOff x="6996960" y="2669040"/>
                <a:chExt cx="191520" cy="19440"/>
              </a:xfrm>
            </p:grpSpPr>
            <p:sp>
              <p:nvSpPr>
                <p:cNvPr id="783" name="Google Shape;858;p28"/>
                <p:cNvSpPr/>
                <p:nvPr/>
              </p:nvSpPr>
              <p:spPr>
                <a:xfrm>
                  <a:off x="69969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859;p28"/>
                <p:cNvSpPr/>
                <p:nvPr/>
              </p:nvSpPr>
              <p:spPr>
                <a:xfrm>
                  <a:off x="70401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5" name="Google Shape;860;p28"/>
                <p:cNvSpPr/>
                <p:nvPr/>
              </p:nvSpPr>
              <p:spPr>
                <a:xfrm>
                  <a:off x="70830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861;p28"/>
                <p:cNvSpPr/>
                <p:nvPr/>
              </p:nvSpPr>
              <p:spPr>
                <a:xfrm>
                  <a:off x="71262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862;p28"/>
                <p:cNvSpPr/>
                <p:nvPr/>
              </p:nvSpPr>
              <p:spPr>
                <a:xfrm>
                  <a:off x="716904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88" name="Google Shape;863;p28"/>
              <p:cNvSpPr/>
              <p:nvPr/>
            </p:nvSpPr>
            <p:spPr>
              <a:xfrm>
                <a:off x="6430320" y="3151800"/>
                <a:ext cx="1328760" cy="10080"/>
              </a:xfrm>
              <a:custGeom>
                <a:avLst/>
                <a:gdLst>
                  <a:gd name="textAreaLeft" fmla="*/ 0 w 1328760"/>
                  <a:gd name="textAreaRight" fmla="*/ 1329120 w 1328760"/>
                  <a:gd name="textAreaTop" fmla="*/ 0 h 10080"/>
                  <a:gd name="textAreaBottom" fmla="*/ 10440 h 10080"/>
                </a:gdLst>
                <a:ahLst/>
                <a:cxnLst/>
                <a:rect l="textAreaLeft" t="textAreaTop" r="textAreaRight" b="textAreaBottom"/>
                <a:pathLst>
                  <a:path w="1210055" h="9525">
                    <a:moveTo>
                      <a:pt x="0" y="0"/>
                    </a:moveTo>
                    <a:lnTo>
                      <a:pt x="1210056" y="0"/>
                    </a:lnTo>
                  </a:path>
                </a:pathLst>
              </a:custGeom>
              <a:noFill/>
              <a:ln w="17525">
                <a:solidFill>
                  <a:srgbClr val="FFFFFF"/>
                </a:solidFill>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9" name="Google Shape;864;p28"/>
              <p:cNvGrpSpPr/>
              <p:nvPr/>
            </p:nvGrpSpPr>
            <p:grpSpPr>
              <a:xfrm>
                <a:off x="6378120" y="2678760"/>
                <a:ext cx="504360" cy="504720"/>
                <a:chOff x="6378120" y="2678760"/>
                <a:chExt cx="504360" cy="504720"/>
              </a:xfrm>
            </p:grpSpPr>
            <p:grpSp>
              <p:nvGrpSpPr>
                <p:cNvPr id="790" name="Google Shape;865;p28"/>
                <p:cNvGrpSpPr/>
                <p:nvPr/>
              </p:nvGrpSpPr>
              <p:grpSpPr>
                <a:xfrm>
                  <a:off x="6391440" y="2692440"/>
                  <a:ext cx="488160" cy="487800"/>
                  <a:chOff x="6391440" y="2692440"/>
                  <a:chExt cx="488160" cy="487800"/>
                </a:xfrm>
              </p:grpSpPr>
              <p:sp>
                <p:nvSpPr>
                  <p:cNvPr id="791" name="Google Shape;866;p28"/>
                  <p:cNvSpPr/>
                  <p:nvPr/>
                </p:nvSpPr>
                <p:spPr>
                  <a:xfrm>
                    <a:off x="6408720" y="317016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388048" y="0"/>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2" name="Google Shape;867;p28"/>
                  <p:cNvSpPr/>
                  <p:nvPr/>
                </p:nvSpPr>
                <p:spPr>
                  <a:xfrm>
                    <a:off x="6391440" y="270936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388049"/>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3" name="Google Shape;868;p28"/>
                  <p:cNvSpPr/>
                  <p:nvPr/>
                </p:nvSpPr>
                <p:spPr>
                  <a:xfrm>
                    <a:off x="6425640" y="269244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0" y="0"/>
                        </a:moveTo>
                        <a:lnTo>
                          <a:pt x="388048"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869;p28"/>
                  <p:cNvSpPr/>
                  <p:nvPr/>
                </p:nvSpPr>
                <p:spPr>
                  <a:xfrm>
                    <a:off x="6869520" y="272628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0"/>
                        </a:moveTo>
                        <a:lnTo>
                          <a:pt x="0" y="388049"/>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95" name="Google Shape;870;p28"/>
                <p:cNvGrpSpPr/>
                <p:nvPr/>
              </p:nvGrpSpPr>
              <p:grpSpPr>
                <a:xfrm>
                  <a:off x="6378120" y="2678760"/>
                  <a:ext cx="504360" cy="504720"/>
                  <a:chOff x="6378120" y="2678760"/>
                  <a:chExt cx="504360" cy="504720"/>
                </a:xfrm>
              </p:grpSpPr>
              <p:grpSp>
                <p:nvGrpSpPr>
                  <p:cNvPr id="796" name="Google Shape;871;p28"/>
                  <p:cNvGrpSpPr/>
                  <p:nvPr/>
                </p:nvGrpSpPr>
                <p:grpSpPr>
                  <a:xfrm>
                    <a:off x="6378120" y="2678760"/>
                    <a:ext cx="504360" cy="26640"/>
                    <a:chOff x="6378120" y="2678760"/>
                    <a:chExt cx="504360" cy="26640"/>
                  </a:xfrm>
                </p:grpSpPr>
                <p:sp>
                  <p:nvSpPr>
                    <p:cNvPr id="797" name="Google Shape;872;p28"/>
                    <p:cNvSpPr/>
                    <p:nvPr/>
                  </p:nvSpPr>
                  <p:spPr>
                    <a:xfrm>
                      <a:off x="637812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873;p28"/>
                    <p:cNvSpPr/>
                    <p:nvPr/>
                  </p:nvSpPr>
                  <p:spPr>
                    <a:xfrm>
                      <a:off x="661680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9" name="Google Shape;874;p28"/>
                    <p:cNvSpPr/>
                    <p:nvPr/>
                  </p:nvSpPr>
                  <p:spPr>
                    <a:xfrm>
                      <a:off x="685584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0" name="Google Shape;875;p28"/>
                  <p:cNvGrpSpPr/>
                  <p:nvPr/>
                </p:nvGrpSpPr>
                <p:grpSpPr>
                  <a:xfrm>
                    <a:off x="6378120" y="2917800"/>
                    <a:ext cx="504360" cy="26640"/>
                    <a:chOff x="6378120" y="2917800"/>
                    <a:chExt cx="504360" cy="26640"/>
                  </a:xfrm>
                </p:grpSpPr>
                <p:sp>
                  <p:nvSpPr>
                    <p:cNvPr id="801" name="Google Shape;876;p28"/>
                    <p:cNvSpPr/>
                    <p:nvPr/>
                  </p:nvSpPr>
                  <p:spPr>
                    <a:xfrm>
                      <a:off x="637812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2" name="Google Shape;877;p28"/>
                    <p:cNvSpPr/>
                    <p:nvPr/>
                  </p:nvSpPr>
                  <p:spPr>
                    <a:xfrm>
                      <a:off x="685584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3" name="Google Shape;878;p28"/>
                  <p:cNvGrpSpPr/>
                  <p:nvPr/>
                </p:nvGrpSpPr>
                <p:grpSpPr>
                  <a:xfrm>
                    <a:off x="6378120" y="3156840"/>
                    <a:ext cx="504360" cy="26640"/>
                    <a:chOff x="6378120" y="3156840"/>
                    <a:chExt cx="504360" cy="26640"/>
                  </a:xfrm>
                </p:grpSpPr>
                <p:sp>
                  <p:nvSpPr>
                    <p:cNvPr id="804" name="Google Shape;879;p28"/>
                    <p:cNvSpPr/>
                    <p:nvPr/>
                  </p:nvSpPr>
                  <p:spPr>
                    <a:xfrm>
                      <a:off x="637812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5" name="Google Shape;880;p28"/>
                    <p:cNvSpPr/>
                    <p:nvPr/>
                  </p:nvSpPr>
                  <p:spPr>
                    <a:xfrm>
                      <a:off x="661680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6" name="Google Shape;881;p28"/>
                    <p:cNvSpPr/>
                    <p:nvPr/>
                  </p:nvSpPr>
                  <p:spPr>
                    <a:xfrm>
                      <a:off x="685584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grpSp>
          <p:nvGrpSpPr>
            <p:cNvPr id="807" name="Google Shape;882;p28"/>
            <p:cNvGrpSpPr/>
            <p:nvPr/>
          </p:nvGrpSpPr>
          <p:grpSpPr>
            <a:xfrm>
              <a:off x="5248800" y="1817280"/>
              <a:ext cx="478800" cy="594720"/>
              <a:chOff x="5248800" y="1817280"/>
              <a:chExt cx="478800" cy="594720"/>
            </a:xfrm>
          </p:grpSpPr>
          <p:grpSp>
            <p:nvGrpSpPr>
              <p:cNvPr id="808" name="Google Shape;883;p28"/>
              <p:cNvGrpSpPr/>
              <p:nvPr/>
            </p:nvGrpSpPr>
            <p:grpSpPr>
              <a:xfrm>
                <a:off x="5248800" y="1817280"/>
                <a:ext cx="478800" cy="594720"/>
                <a:chOff x="5248800" y="1817280"/>
                <a:chExt cx="478800" cy="594720"/>
              </a:xfrm>
            </p:grpSpPr>
            <p:sp>
              <p:nvSpPr>
                <p:cNvPr id="809" name="Google Shape;884;p28"/>
                <p:cNvSpPr/>
                <p:nvPr/>
              </p:nvSpPr>
              <p:spPr>
                <a:xfrm>
                  <a:off x="5248800" y="1817280"/>
                  <a:ext cx="478800" cy="594720"/>
                </a:xfrm>
                <a:custGeom>
                  <a:avLst/>
                  <a:gdLst>
                    <a:gd name="textAreaLeft" fmla="*/ 0 w 478800"/>
                    <a:gd name="textAreaRight" fmla="*/ 479160 w 478800"/>
                    <a:gd name="textAreaTop" fmla="*/ 0 h 594720"/>
                    <a:gd name="textAreaBottom" fmla="*/ 595080 h 59472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10" name="Google Shape;885;p28"/>
                <p:cNvGrpSpPr/>
                <p:nvPr/>
              </p:nvGrpSpPr>
              <p:grpSpPr>
                <a:xfrm>
                  <a:off x="5498280" y="1851840"/>
                  <a:ext cx="181080" cy="45360"/>
                  <a:chOff x="5498280" y="1851840"/>
                  <a:chExt cx="181080" cy="45360"/>
                </a:xfrm>
              </p:grpSpPr>
              <p:sp>
                <p:nvSpPr>
                  <p:cNvPr id="811" name="Google Shape;886;p28"/>
                  <p:cNvSpPr/>
                  <p:nvPr/>
                </p:nvSpPr>
                <p:spPr>
                  <a:xfrm>
                    <a:off x="563400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887;p28"/>
                  <p:cNvSpPr/>
                  <p:nvPr/>
                </p:nvSpPr>
                <p:spPr>
                  <a:xfrm>
                    <a:off x="556632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888;p28"/>
                  <p:cNvSpPr/>
                  <p:nvPr/>
                </p:nvSpPr>
                <p:spPr>
                  <a:xfrm>
                    <a:off x="549828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14" name="Google Shape;889;p28"/>
              <p:cNvGrpSpPr/>
              <p:nvPr/>
            </p:nvGrpSpPr>
            <p:grpSpPr>
              <a:xfrm>
                <a:off x="5287680" y="1932120"/>
                <a:ext cx="394560" cy="412560"/>
                <a:chOff x="5287680" y="1932120"/>
                <a:chExt cx="394560" cy="412560"/>
              </a:xfrm>
            </p:grpSpPr>
            <p:sp>
              <p:nvSpPr>
                <p:cNvPr id="815" name="Google Shape;890;p28"/>
                <p:cNvSpPr/>
                <p:nvPr/>
              </p:nvSpPr>
              <p:spPr>
                <a:xfrm>
                  <a:off x="5287680" y="2165400"/>
                  <a:ext cx="392760" cy="179280"/>
                </a:xfrm>
                <a:custGeom>
                  <a:avLst/>
                  <a:gdLst>
                    <a:gd name="textAreaLeft" fmla="*/ 0 w 392760"/>
                    <a:gd name="textAreaRight" fmla="*/ 393120 w 392760"/>
                    <a:gd name="textAreaTop" fmla="*/ 0 h 179280"/>
                    <a:gd name="textAreaBottom" fmla="*/ 179640 h 1792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891;p28"/>
                <p:cNvSpPr/>
                <p:nvPr/>
              </p:nvSpPr>
              <p:spPr>
                <a:xfrm>
                  <a:off x="5293440" y="1932120"/>
                  <a:ext cx="388800" cy="197640"/>
                </a:xfrm>
                <a:custGeom>
                  <a:avLst/>
                  <a:gdLst>
                    <a:gd name="textAreaLeft" fmla="*/ 0 w 388800"/>
                    <a:gd name="textAreaRight" fmla="*/ 389160 w 388800"/>
                    <a:gd name="textAreaTop" fmla="*/ 0 h 197640"/>
                    <a:gd name="textAreaBottom" fmla="*/ 198000 h 19764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17" name="Google Shape;892;p28"/>
            <p:cNvGrpSpPr/>
            <p:nvPr/>
          </p:nvGrpSpPr>
          <p:grpSpPr>
            <a:xfrm>
              <a:off x="7810920" y="2543040"/>
              <a:ext cx="1047600" cy="27000"/>
              <a:chOff x="7810920" y="2543040"/>
              <a:chExt cx="1047600" cy="27000"/>
            </a:xfrm>
          </p:grpSpPr>
          <p:sp>
            <p:nvSpPr>
              <p:cNvPr id="818" name="Google Shape;893;p28"/>
              <p:cNvSpPr/>
              <p:nvPr/>
            </p:nvSpPr>
            <p:spPr>
              <a:xfrm>
                <a:off x="7823880" y="2556720"/>
                <a:ext cx="1021680" cy="10080"/>
              </a:xfrm>
              <a:custGeom>
                <a:avLst/>
                <a:gdLst>
                  <a:gd name="textAreaLeft" fmla="*/ 0 w 1021680"/>
                  <a:gd name="textAreaRight" fmla="*/ 1022040 w 1021680"/>
                  <a:gd name="textAreaTop" fmla="*/ 0 h 10080"/>
                  <a:gd name="textAreaBottom" fmla="*/ 10440 h 10080"/>
                </a:gdLst>
                <a:ahLst/>
                <a:cxnLst/>
                <a:rect l="textAreaLeft" t="textAreaTop" r="textAreaRight" b="textAreaBottom"/>
                <a:pathLst>
                  <a:path w="929354" h="9525">
                    <a:moveTo>
                      <a:pt x="929354" y="0"/>
                    </a:moveTo>
                    <a:lnTo>
                      <a:pt x="0"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894;p28"/>
              <p:cNvSpPr/>
              <p:nvPr/>
            </p:nvSpPr>
            <p:spPr>
              <a:xfrm>
                <a:off x="88315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895;p28"/>
              <p:cNvSpPr/>
              <p:nvPr/>
            </p:nvSpPr>
            <p:spPr>
              <a:xfrm>
                <a:off x="78109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1" name="Google Shape;896;p28"/>
            <p:cNvGrpSpPr/>
            <p:nvPr/>
          </p:nvGrpSpPr>
          <p:grpSpPr>
            <a:xfrm>
              <a:off x="8348400" y="2013480"/>
              <a:ext cx="657360" cy="856440"/>
              <a:chOff x="8348400" y="2013480"/>
              <a:chExt cx="657360" cy="856440"/>
            </a:xfrm>
          </p:grpSpPr>
          <p:grpSp>
            <p:nvGrpSpPr>
              <p:cNvPr id="822" name="Google Shape;897;p28"/>
              <p:cNvGrpSpPr/>
              <p:nvPr/>
            </p:nvGrpSpPr>
            <p:grpSpPr>
              <a:xfrm>
                <a:off x="8348400" y="2013480"/>
                <a:ext cx="657360" cy="856440"/>
                <a:chOff x="8348400" y="2013480"/>
                <a:chExt cx="657360" cy="856440"/>
              </a:xfrm>
            </p:grpSpPr>
            <p:sp>
              <p:nvSpPr>
                <p:cNvPr id="823" name="Google Shape;898;p28"/>
                <p:cNvSpPr/>
                <p:nvPr/>
              </p:nvSpPr>
              <p:spPr>
                <a:xfrm>
                  <a:off x="8348400" y="2013480"/>
                  <a:ext cx="657360" cy="856440"/>
                </a:xfrm>
                <a:custGeom>
                  <a:avLst/>
                  <a:gdLst>
                    <a:gd name="textAreaLeft" fmla="*/ 0 w 657360"/>
                    <a:gd name="textAreaRight" fmla="*/ 657720 w 657360"/>
                    <a:gd name="textAreaTop" fmla="*/ 0 h 856440"/>
                    <a:gd name="textAreaBottom" fmla="*/ 856800 h 856440"/>
                  </a:gdLst>
                  <a:ahLst/>
                  <a:cxnLst/>
                  <a:rect l="textAreaLeft" t="textAreaTop" r="textAreaRight" b="textAreaBottom"/>
                  <a:pathLst>
                    <a:path w="598074" h="779145">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24" name="Google Shape;899;p28"/>
                <p:cNvGrpSpPr/>
                <p:nvPr/>
              </p:nvGrpSpPr>
              <p:grpSpPr>
                <a:xfrm>
                  <a:off x="8776800" y="2047680"/>
                  <a:ext cx="180720" cy="45360"/>
                  <a:chOff x="8776800" y="2047680"/>
                  <a:chExt cx="180720" cy="45360"/>
                </a:xfrm>
              </p:grpSpPr>
              <p:sp>
                <p:nvSpPr>
                  <p:cNvPr id="825" name="Google Shape;900;p28"/>
                  <p:cNvSpPr/>
                  <p:nvPr/>
                </p:nvSpPr>
                <p:spPr>
                  <a:xfrm>
                    <a:off x="891216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901;p28"/>
                  <p:cNvSpPr/>
                  <p:nvPr/>
                </p:nvSpPr>
                <p:spPr>
                  <a:xfrm>
                    <a:off x="884448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902;p28"/>
                  <p:cNvSpPr/>
                  <p:nvPr/>
                </p:nvSpPr>
                <p:spPr>
                  <a:xfrm>
                    <a:off x="877680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28" name="Google Shape;903;p28"/>
              <p:cNvGrpSpPr/>
              <p:nvPr/>
            </p:nvGrpSpPr>
            <p:grpSpPr>
              <a:xfrm>
                <a:off x="8426520" y="2190960"/>
                <a:ext cx="504000" cy="527040"/>
                <a:chOff x="8426520" y="2190960"/>
                <a:chExt cx="504000" cy="527040"/>
              </a:xfrm>
            </p:grpSpPr>
            <p:sp>
              <p:nvSpPr>
                <p:cNvPr id="829" name="Google Shape;904;p28"/>
                <p:cNvSpPr/>
                <p:nvPr/>
              </p:nvSpPr>
              <p:spPr>
                <a:xfrm>
                  <a:off x="8426520" y="2489040"/>
                  <a:ext cx="501840" cy="228960"/>
                </a:xfrm>
                <a:custGeom>
                  <a:avLst/>
                  <a:gdLst>
                    <a:gd name="textAreaLeft" fmla="*/ 0 w 501840"/>
                    <a:gd name="textAreaRight" fmla="*/ 502200 w 501840"/>
                    <a:gd name="textAreaTop" fmla="*/ 0 h 228960"/>
                    <a:gd name="textAreaBottom" fmla="*/ 229320 h 228960"/>
                  </a:gdLst>
                  <a:ahLst/>
                  <a:cxnLst/>
                  <a:rect l="textAreaLeft" t="textAreaTop" r="textAreaRight" b="textAreaBottom"/>
                  <a:pathLst>
                    <a:path w="456723" h="208597">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0" name="Google Shape;905;p28"/>
                <p:cNvSpPr/>
                <p:nvPr/>
              </p:nvSpPr>
              <p:spPr>
                <a:xfrm>
                  <a:off x="8433720" y="2190960"/>
                  <a:ext cx="496800" cy="252720"/>
                </a:xfrm>
                <a:custGeom>
                  <a:avLst/>
                  <a:gdLst>
                    <a:gd name="textAreaLeft" fmla="*/ 0 w 496800"/>
                    <a:gd name="textAreaRight" fmla="*/ 497160 w 496800"/>
                    <a:gd name="textAreaTop" fmla="*/ 0 h 252720"/>
                    <a:gd name="textAreaBottom" fmla="*/ 253080 h 252720"/>
                  </a:gdLst>
                  <a:ahLst/>
                  <a:cxnLst/>
                  <a:rect l="textAreaLeft" t="textAreaTop" r="textAreaRight" b="textAreaBottom"/>
                  <a:pathLst>
                    <a:path w="452246" h="230219">
                      <a:moveTo>
                        <a:pt x="0" y="0"/>
                      </a:moveTo>
                      <a:lnTo>
                        <a:pt x="452247" y="0"/>
                      </a:lnTo>
                      <a:lnTo>
                        <a:pt x="452247" y="230219"/>
                      </a:lnTo>
                      <a:lnTo>
                        <a:pt x="0" y="23021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31" name="Google Shape;906;p28"/>
            <p:cNvGrpSpPr/>
            <p:nvPr/>
          </p:nvGrpSpPr>
          <p:grpSpPr>
            <a:xfrm>
              <a:off x="5165280" y="2950920"/>
              <a:ext cx="645120" cy="1166400"/>
              <a:chOff x="5165280" y="2950920"/>
              <a:chExt cx="645120" cy="1166400"/>
            </a:xfrm>
          </p:grpSpPr>
          <p:grpSp>
            <p:nvGrpSpPr>
              <p:cNvPr id="832" name="Google Shape;907;p28"/>
              <p:cNvGrpSpPr/>
              <p:nvPr/>
            </p:nvGrpSpPr>
            <p:grpSpPr>
              <a:xfrm>
                <a:off x="5165280" y="2950920"/>
                <a:ext cx="645120" cy="1166400"/>
                <a:chOff x="5165280" y="2950920"/>
                <a:chExt cx="645120" cy="1166400"/>
              </a:xfrm>
            </p:grpSpPr>
            <p:grpSp>
              <p:nvGrpSpPr>
                <p:cNvPr id="833" name="Google Shape;908;p28"/>
                <p:cNvGrpSpPr/>
                <p:nvPr/>
              </p:nvGrpSpPr>
              <p:grpSpPr>
                <a:xfrm>
                  <a:off x="5165280" y="2950920"/>
                  <a:ext cx="645120" cy="1166400"/>
                  <a:chOff x="5165280" y="2950920"/>
                  <a:chExt cx="645120" cy="1166400"/>
                </a:xfrm>
              </p:grpSpPr>
              <p:sp>
                <p:nvSpPr>
                  <p:cNvPr id="834" name="Google Shape;909;p28"/>
                  <p:cNvSpPr/>
                  <p:nvPr/>
                </p:nvSpPr>
                <p:spPr>
                  <a:xfrm>
                    <a:off x="5165280" y="2950920"/>
                    <a:ext cx="645120" cy="1166400"/>
                  </a:xfrm>
                  <a:custGeom>
                    <a:avLst/>
                    <a:gdLst>
                      <a:gd name="textAreaLeft" fmla="*/ 0 w 645120"/>
                      <a:gd name="textAreaRight" fmla="*/ 645480 w 645120"/>
                      <a:gd name="textAreaTop" fmla="*/ 0 h 1166400"/>
                      <a:gd name="textAreaBottom" fmla="*/ 1166760 h 1166400"/>
                    </a:gdLst>
                    <a:ahLst/>
                    <a:cxn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910;p28"/>
                  <p:cNvSpPr/>
                  <p:nvPr/>
                </p:nvSpPr>
                <p:spPr>
                  <a:xfrm>
                    <a:off x="5401440" y="298728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36" name="Google Shape;911;p28"/>
                <p:cNvSpPr/>
                <p:nvPr/>
              </p:nvSpPr>
              <p:spPr>
                <a:xfrm>
                  <a:off x="5210640" y="3096000"/>
                  <a:ext cx="553320" cy="853920"/>
                </a:xfrm>
                <a:custGeom>
                  <a:avLst/>
                  <a:gdLst>
                    <a:gd name="textAreaLeft" fmla="*/ 0 w 553320"/>
                    <a:gd name="textAreaRight" fmla="*/ 553680 w 553320"/>
                    <a:gd name="textAreaTop" fmla="*/ 0 h 853920"/>
                    <a:gd name="textAreaBottom" fmla="*/ 854280 h 853920"/>
                  </a:gdLst>
                  <a:ahLst/>
                  <a:cxn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37" name="Google Shape;912;p28"/>
                <p:cNvGrpSpPr/>
                <p:nvPr/>
              </p:nvGrpSpPr>
              <p:grpSpPr>
                <a:xfrm>
                  <a:off x="5275440" y="3575160"/>
                  <a:ext cx="425160" cy="172440"/>
                  <a:chOff x="5275440" y="3575160"/>
                  <a:chExt cx="425160" cy="172440"/>
                </a:xfrm>
              </p:grpSpPr>
              <p:grpSp>
                <p:nvGrpSpPr>
                  <p:cNvPr id="838" name="Google Shape;913;p28"/>
                  <p:cNvGrpSpPr/>
                  <p:nvPr/>
                </p:nvGrpSpPr>
                <p:grpSpPr>
                  <a:xfrm>
                    <a:off x="5275440" y="3575160"/>
                    <a:ext cx="425160" cy="172440"/>
                    <a:chOff x="5275440" y="3575160"/>
                    <a:chExt cx="425160" cy="172440"/>
                  </a:xfrm>
                </p:grpSpPr>
                <p:grpSp>
                  <p:nvGrpSpPr>
                    <p:cNvPr id="839" name="Google Shape;914;p28"/>
                    <p:cNvGrpSpPr/>
                    <p:nvPr/>
                  </p:nvGrpSpPr>
                  <p:grpSpPr>
                    <a:xfrm>
                      <a:off x="5275440" y="3575160"/>
                      <a:ext cx="425160" cy="71640"/>
                      <a:chOff x="5275440" y="3575160"/>
                      <a:chExt cx="425160" cy="71640"/>
                    </a:xfrm>
                  </p:grpSpPr>
                  <p:sp>
                    <p:nvSpPr>
                      <p:cNvPr id="840" name="Google Shape;915;p28"/>
                      <p:cNvSpPr/>
                      <p:nvPr/>
                    </p:nvSpPr>
                    <p:spPr>
                      <a:xfrm>
                        <a:off x="5275440" y="35751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916;p28"/>
                      <p:cNvSpPr/>
                      <p:nvPr/>
                    </p:nvSpPr>
                    <p:spPr>
                      <a:xfrm>
                        <a:off x="5289120" y="358920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2" name="Google Shape;917;p28"/>
                    <p:cNvGrpSpPr/>
                    <p:nvPr/>
                  </p:nvGrpSpPr>
                  <p:grpSpPr>
                    <a:xfrm>
                      <a:off x="5275440" y="3675960"/>
                      <a:ext cx="425160" cy="71640"/>
                      <a:chOff x="5275440" y="3675960"/>
                      <a:chExt cx="425160" cy="71640"/>
                    </a:xfrm>
                  </p:grpSpPr>
                  <p:sp>
                    <p:nvSpPr>
                      <p:cNvPr id="843" name="Google Shape;918;p28"/>
                      <p:cNvSpPr/>
                      <p:nvPr/>
                    </p:nvSpPr>
                    <p:spPr>
                      <a:xfrm>
                        <a:off x="5275440" y="36759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919;p28"/>
                      <p:cNvSpPr/>
                      <p:nvPr/>
                    </p:nvSpPr>
                    <p:spPr>
                      <a:xfrm>
                        <a:off x="5289120" y="368964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5" name="Google Shape;920;p28"/>
                  <p:cNvGrpSpPr/>
                  <p:nvPr/>
                </p:nvGrpSpPr>
                <p:grpSpPr>
                  <a:xfrm>
                    <a:off x="5398560" y="3610800"/>
                    <a:ext cx="194760" cy="16200"/>
                    <a:chOff x="5398560" y="3610800"/>
                    <a:chExt cx="194760" cy="16200"/>
                  </a:xfrm>
                </p:grpSpPr>
                <p:sp>
                  <p:nvSpPr>
                    <p:cNvPr id="846" name="Google Shape;921;p28"/>
                    <p:cNvSpPr/>
                    <p:nvPr/>
                  </p:nvSpPr>
                  <p:spPr>
                    <a:xfrm>
                      <a:off x="539856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922;p28"/>
                    <p:cNvSpPr/>
                    <p:nvPr/>
                  </p:nvSpPr>
                  <p:spPr>
                    <a:xfrm>
                      <a:off x="544320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8" name="Google Shape;923;p28"/>
                    <p:cNvSpPr/>
                    <p:nvPr/>
                  </p:nvSpPr>
                  <p:spPr>
                    <a:xfrm>
                      <a:off x="548784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924;p28"/>
                    <p:cNvSpPr/>
                    <p:nvPr/>
                  </p:nvSpPr>
                  <p:spPr>
                    <a:xfrm>
                      <a:off x="553248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925;p28"/>
                    <p:cNvSpPr/>
                    <p:nvPr/>
                  </p:nvSpPr>
                  <p:spPr>
                    <a:xfrm>
                      <a:off x="557712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926;p28"/>
                  <p:cNvGrpSpPr/>
                  <p:nvPr/>
                </p:nvGrpSpPr>
                <p:grpSpPr>
                  <a:xfrm>
                    <a:off x="5398560" y="3707280"/>
                    <a:ext cx="194760" cy="16200"/>
                    <a:chOff x="5398560" y="3707280"/>
                    <a:chExt cx="194760" cy="16200"/>
                  </a:xfrm>
                </p:grpSpPr>
                <p:sp>
                  <p:nvSpPr>
                    <p:cNvPr id="852" name="Google Shape;927;p28"/>
                    <p:cNvSpPr/>
                    <p:nvPr/>
                  </p:nvSpPr>
                  <p:spPr>
                    <a:xfrm>
                      <a:off x="539856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928;p28"/>
                    <p:cNvSpPr/>
                    <p:nvPr/>
                  </p:nvSpPr>
                  <p:spPr>
                    <a:xfrm>
                      <a:off x="544320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929;p28"/>
                    <p:cNvSpPr/>
                    <p:nvPr/>
                  </p:nvSpPr>
                  <p:spPr>
                    <a:xfrm>
                      <a:off x="548784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930;p28"/>
                    <p:cNvSpPr/>
                    <p:nvPr/>
                  </p:nvSpPr>
                  <p:spPr>
                    <a:xfrm>
                      <a:off x="553248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931;p28"/>
                    <p:cNvSpPr/>
                    <p:nvPr/>
                  </p:nvSpPr>
                  <p:spPr>
                    <a:xfrm>
                      <a:off x="557712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57" name="Google Shape;932;p28"/>
                <p:cNvGrpSpPr/>
                <p:nvPr/>
              </p:nvGrpSpPr>
              <p:grpSpPr>
                <a:xfrm>
                  <a:off x="5346000" y="3207960"/>
                  <a:ext cx="283680" cy="283680"/>
                  <a:chOff x="5346000" y="3207960"/>
                  <a:chExt cx="283680" cy="283680"/>
                </a:xfrm>
              </p:grpSpPr>
              <p:sp>
                <p:nvSpPr>
                  <p:cNvPr id="858" name="Google Shape;933;p28"/>
                  <p:cNvSpPr/>
                  <p:nvPr/>
                </p:nvSpPr>
                <p:spPr>
                  <a:xfrm>
                    <a:off x="5346000" y="3207960"/>
                    <a:ext cx="283680" cy="283680"/>
                  </a:xfrm>
                  <a:custGeom>
                    <a:avLst/>
                    <a:gdLst>
                      <a:gd name="textAreaLeft" fmla="*/ 0 w 283680"/>
                      <a:gd name="textAreaRight" fmla="*/ 284040 w 283680"/>
                      <a:gd name="textAreaTop" fmla="*/ 0 h 283680"/>
                      <a:gd name="textAreaBottom" fmla="*/ 284040 h 283680"/>
                    </a:gdLst>
                    <a:ahLst/>
                    <a:cxn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9" name="Google Shape;934;p28"/>
                  <p:cNvSpPr/>
                  <p:nvPr/>
                </p:nvSpPr>
                <p:spPr>
                  <a:xfrm>
                    <a:off x="5376600" y="3258720"/>
                    <a:ext cx="222480" cy="232920"/>
                  </a:xfrm>
                  <a:custGeom>
                    <a:avLst/>
                    <a:gdLst>
                      <a:gd name="textAreaLeft" fmla="*/ 0 w 222480"/>
                      <a:gd name="textAreaRight" fmla="*/ 222840 w 222480"/>
                      <a:gd name="textAreaTop" fmla="*/ 0 h 232920"/>
                      <a:gd name="textAreaBottom" fmla="*/ 233280 h 232920"/>
                    </a:gdLst>
                    <a:ahLst/>
                    <a:cxn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60" name="Google Shape;935;p28"/>
              <p:cNvSpPr/>
              <p:nvPr/>
            </p:nvSpPr>
            <p:spPr>
              <a:xfrm>
                <a:off x="5401440" y="401292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1" strike="noStrike" spc="-1">
                <a:solidFill>
                  <a:schemeClr val="dk1"/>
                </a:solidFill>
                <a:latin typeface="Epilogue"/>
                <a:ea typeface="Epilogue"/>
              </a:rPr>
              <a:t>International collaboration efforts</a:t>
            </a:r>
            <a:endParaRPr lang="fr-FR" sz="4000" b="0" strike="noStrike" spc="-1">
              <a:solidFill>
                <a:schemeClr val="dk1"/>
              </a:solidFill>
              <a:latin typeface="Arial"/>
            </a:endParaRPr>
          </a:p>
        </p:txBody>
      </p:sp>
      <p:sp>
        <p:nvSpPr>
          <p:cNvPr id="1174"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Building international frameworks and collaborative efforts is vital to address the ethical challenges posed by AI in cyber warfare. Countries must work together to establish norms, guidelines, and best practices for the ethical use of AI technologies. This includes sharing insights on governance tools, bias detection methodologies, and the development of regulations that can shape the future of responsible AI deployment globally.</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Conclusions</a:t>
            </a:r>
            <a:endParaRPr lang="fr-FR" sz="4000" b="0" strike="noStrike" spc="-1">
              <a:solidFill>
                <a:schemeClr val="dk1"/>
              </a:solidFill>
              <a:latin typeface="Arial"/>
            </a:endParaRPr>
          </a:p>
        </p:txBody>
      </p:sp>
      <p:sp>
        <p:nvSpPr>
          <p:cNvPr id="1176"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Lato"/>
                <a:ea typeface="Lato"/>
              </a:rPr>
              <a:t>The integration of AI technology into cyber warfare introduces significant ethical challenges that necessitate urgent attention. By adopting solutions such as human-in-the-loop systems, explainable AI practices, and fostering international collaboration, we can mitigate risks and ensure that AI systems enhance security while adhering to ethical standards. The path forward demands commitment from policymakers, technologists, and military leaders to implement and uphold these solutions.</a:t>
            </a:r>
            <a:endParaRPr lang="en-US" sz="12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 name="PlaceHolder 1"/>
          <p:cNvSpPr>
            <a:spLocks noGrp="1"/>
          </p:cNvSpPr>
          <p:nvPr>
            <p:ph type="title"/>
          </p:nvPr>
        </p:nvSpPr>
        <p:spPr>
          <a:xfrm>
            <a:off x="2352600" y="1000080"/>
            <a:ext cx="4447800" cy="1056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8500" b="1" strike="noStrike" spc="-1">
                <a:solidFill>
                  <a:schemeClr val="dk1"/>
                </a:solidFill>
                <a:latin typeface="Epilogue"/>
                <a:ea typeface="Epilogue"/>
              </a:rPr>
              <a:t>Thank you!</a:t>
            </a:r>
            <a:endParaRPr lang="fr-FR" sz="8500" b="0" strike="noStrike" spc="-1">
              <a:solidFill>
                <a:schemeClr val="dk1"/>
              </a:solidFill>
              <a:latin typeface="Arial"/>
            </a:endParaRPr>
          </a:p>
        </p:txBody>
      </p:sp>
      <p:sp>
        <p:nvSpPr>
          <p:cNvPr id="1178" name="PlaceHolder 2"/>
          <p:cNvSpPr>
            <a:spLocks noGrp="1"/>
          </p:cNvSpPr>
          <p:nvPr>
            <p:ph type="subTitle"/>
          </p:nvPr>
        </p:nvSpPr>
        <p:spPr>
          <a:xfrm>
            <a:off x="2343240" y="1838160"/>
            <a:ext cx="44478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1" strike="noStrike" spc="-1">
                <a:solidFill>
                  <a:schemeClr val="dk1"/>
                </a:solidFill>
                <a:latin typeface="Lato"/>
                <a:ea typeface="Lato"/>
              </a:rPr>
              <a:t>Do you have any questions?</a:t>
            </a:r>
            <a:endParaRPr lang="en-US" sz="1600" b="0" strike="noStrike" spc="-1">
              <a:solidFill>
                <a:srgbClr val="000000"/>
              </a:solidFill>
              <a:latin typeface="OpenSymbol"/>
            </a:endParaRPr>
          </a:p>
        </p:txBody>
      </p:sp>
      <p:sp>
        <p:nvSpPr>
          <p:cNvPr id="1179" name="Google Shape;1491;p48"/>
          <p:cNvSpPr/>
          <p:nvPr/>
        </p:nvSpPr>
        <p:spPr>
          <a:xfrm>
            <a:off x="2495520" y="412416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en-US" sz="1200" b="0" strike="noStrike" spc="-1" dirty="0">
              <a:solidFill>
                <a:srgbClr val="000000"/>
              </a:solidFill>
              <a:latin typeface="OpenSymbol"/>
            </a:endParaRPr>
          </a:p>
        </p:txBody>
      </p:sp>
      <p:grpSp>
        <p:nvGrpSpPr>
          <p:cNvPr id="1180" name="Google Shape;1492;p48"/>
          <p:cNvGrpSpPr/>
          <p:nvPr/>
        </p:nvGrpSpPr>
        <p:grpSpPr>
          <a:xfrm>
            <a:off x="5298480" y="3061440"/>
            <a:ext cx="369720" cy="363960"/>
            <a:chOff x="5298480" y="3061440"/>
            <a:chExt cx="369720" cy="363960"/>
          </a:xfrm>
        </p:grpSpPr>
        <p:grpSp>
          <p:nvGrpSpPr>
            <p:cNvPr id="1181" name="Google Shape;1493;p48"/>
            <p:cNvGrpSpPr/>
            <p:nvPr/>
          </p:nvGrpSpPr>
          <p:grpSpPr>
            <a:xfrm>
              <a:off x="5298480" y="3061440"/>
              <a:ext cx="362880" cy="363960"/>
              <a:chOff x="5298480" y="3061440"/>
              <a:chExt cx="362880" cy="363960"/>
            </a:xfrm>
          </p:grpSpPr>
          <p:sp>
            <p:nvSpPr>
              <p:cNvPr id="1182" name="Google Shape;1494;p48"/>
              <p:cNvSpPr/>
              <p:nvPr/>
            </p:nvSpPr>
            <p:spPr>
              <a:xfrm>
                <a:off x="5298480" y="3061440"/>
                <a:ext cx="362880" cy="363960"/>
              </a:xfrm>
              <a:custGeom>
                <a:avLst/>
                <a:gdLst>
                  <a:gd name="textAreaLeft" fmla="*/ 0 w 362880"/>
                  <a:gd name="textAreaRight" fmla="*/ 363240 w 362880"/>
                  <a:gd name="textAreaTop" fmla="*/ 0 h 363960"/>
                  <a:gd name="textAreaBottom" fmla="*/ 364320 h 363960"/>
                </a:gdLst>
                <a:ahLst/>
                <a:cxnLst/>
                <a:rect l="textAreaLeft" t="textAreaTop" r="textAreaRight" b="textAreaBottom"/>
                <a:pathLst>
                  <a:path w="208483" h="208483">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1495;p48"/>
              <p:cNvSpPr/>
              <p:nvPr/>
            </p:nvSpPr>
            <p:spPr>
              <a:xfrm>
                <a:off x="5380560" y="3130200"/>
                <a:ext cx="198720" cy="226800"/>
              </a:xfrm>
              <a:custGeom>
                <a:avLst/>
                <a:gdLst>
                  <a:gd name="textAreaLeft" fmla="*/ 0 w 198720"/>
                  <a:gd name="textAreaRight" fmla="*/ 199080 w 198720"/>
                  <a:gd name="textAreaTop" fmla="*/ 0 h 226800"/>
                  <a:gd name="textAreaBottom" fmla="*/ 227160 h 226800"/>
                </a:gdLst>
                <a:ahLst/>
                <a:cxnLst/>
                <a:rect l="textAreaLeft" t="textAreaTop" r="textAreaRight" b="textAreaBottom"/>
                <a:pathLst>
                  <a:path w="130928" h="148841">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4" name="Google Shape;1496;p48"/>
            <p:cNvSpPr/>
            <p:nvPr/>
          </p:nvSpPr>
          <p:spPr>
            <a:xfrm>
              <a:off x="5456880" y="3061440"/>
              <a:ext cx="211320" cy="363960"/>
            </a:xfrm>
            <a:custGeom>
              <a:avLst/>
              <a:gdLst>
                <a:gd name="textAreaLeft" fmla="*/ 0 w 211320"/>
                <a:gd name="textAreaRight" fmla="*/ 211680 w 211320"/>
                <a:gd name="textAreaTop" fmla="*/ 0 h 363960"/>
                <a:gd name="textAreaBottom" fmla="*/ 364320 h 363960"/>
              </a:gdLst>
              <a:ahLst/>
              <a:cxnLst/>
              <a:rect l="textAreaLeft" t="textAreaTop" r="textAreaRight" b="textAreaBottom"/>
              <a:pathLst>
                <a:path w="7926" h="13602">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85" name="Google Shape;1497;p48"/>
          <p:cNvGrpSpPr/>
          <p:nvPr/>
        </p:nvGrpSpPr>
        <p:grpSpPr>
          <a:xfrm>
            <a:off x="4386960" y="3065400"/>
            <a:ext cx="362880" cy="356040"/>
            <a:chOff x="4386960" y="3065400"/>
            <a:chExt cx="362880" cy="356040"/>
          </a:xfrm>
        </p:grpSpPr>
        <p:sp>
          <p:nvSpPr>
            <p:cNvPr id="1186" name="Google Shape;1498;p48"/>
            <p:cNvSpPr/>
            <p:nvPr/>
          </p:nvSpPr>
          <p:spPr>
            <a:xfrm>
              <a:off x="4386960" y="3065400"/>
              <a:ext cx="356400" cy="356040"/>
            </a:xfrm>
            <a:custGeom>
              <a:avLst/>
              <a:gdLst>
                <a:gd name="textAreaLeft" fmla="*/ 0 w 356400"/>
                <a:gd name="textAreaRight" fmla="*/ 356760 w 356400"/>
                <a:gd name="textAreaTop" fmla="*/ 0 h 356040"/>
                <a:gd name="textAreaBottom" fmla="*/ 356400 h 356040"/>
              </a:gdLst>
              <a:ahLst/>
              <a:cxnLst/>
              <a:rect l="textAreaLeft" t="textAreaTop" r="textAreaRight" b="textAreaBottom"/>
              <a:pathLst>
                <a:path w="13613" h="13599">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7" name="Google Shape;1499;p48"/>
            <p:cNvSpPr/>
            <p:nvPr/>
          </p:nvSpPr>
          <p:spPr>
            <a:xfrm>
              <a:off x="4542120" y="3065400"/>
              <a:ext cx="207720" cy="356040"/>
            </a:xfrm>
            <a:custGeom>
              <a:avLst/>
              <a:gdLst>
                <a:gd name="textAreaLeft" fmla="*/ 0 w 207720"/>
                <a:gd name="textAreaRight" fmla="*/ 208080 w 207720"/>
                <a:gd name="textAreaTop" fmla="*/ 0 h 356040"/>
                <a:gd name="textAreaBottom" fmla="*/ 356400 h 356040"/>
              </a:gdLst>
              <a:ahLst/>
              <a:cxnLst/>
              <a:rect l="textAreaLeft" t="textAreaTop" r="textAreaRight" b="textAreaBottom"/>
              <a:pathLst>
                <a:path w="7941" h="13602">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8" name="Google Shape;1500;p48"/>
            <p:cNvSpPr/>
            <p:nvPr/>
          </p:nvSpPr>
          <p:spPr>
            <a:xfrm>
              <a:off x="4471920" y="3212280"/>
              <a:ext cx="38880" cy="116640"/>
            </a:xfrm>
            <a:custGeom>
              <a:avLst/>
              <a:gdLst>
                <a:gd name="textAreaLeft" fmla="*/ 0 w 38880"/>
                <a:gd name="textAreaRight" fmla="*/ 39240 w 38880"/>
                <a:gd name="textAreaTop" fmla="*/ 0 h 116640"/>
                <a:gd name="textAreaBottom" fmla="*/ 117000 h 116640"/>
              </a:gdLst>
              <a:ahLst/>
              <a:cxnLst/>
              <a:rect l="textAreaLeft" t="textAreaTop" r="textAreaRight" b="textAreaBottom"/>
              <a:pathLst>
                <a:path w="1502" h="4461">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58320" bIns="58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9" name="Google Shape;1501;p48"/>
            <p:cNvSpPr/>
            <p:nvPr/>
          </p:nvSpPr>
          <p:spPr>
            <a:xfrm>
              <a:off x="4456080" y="3142440"/>
              <a:ext cx="55080" cy="47160"/>
            </a:xfrm>
            <a:custGeom>
              <a:avLst/>
              <a:gdLst>
                <a:gd name="textAreaLeft" fmla="*/ 0 w 55080"/>
                <a:gd name="textAreaRight" fmla="*/ 55440 w 55080"/>
                <a:gd name="textAreaTop" fmla="*/ 0 h 47160"/>
                <a:gd name="textAreaBottom" fmla="*/ 47520 h 47160"/>
              </a:gdLst>
              <a:ahLst/>
              <a:cxnLst/>
              <a:rect l="textAreaLeft" t="textAreaTop" r="textAreaRight" b="textAreaBottom"/>
              <a:pathLst>
                <a:path w="2109" h="1811">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502;p48"/>
            <p:cNvSpPr/>
            <p:nvPr/>
          </p:nvSpPr>
          <p:spPr>
            <a:xfrm>
              <a:off x="4549680" y="3212280"/>
              <a:ext cx="124560" cy="117000"/>
            </a:xfrm>
            <a:custGeom>
              <a:avLst/>
              <a:gdLst>
                <a:gd name="textAreaLeft" fmla="*/ 0 w 124560"/>
                <a:gd name="textAreaRight" fmla="*/ 124920 w 124560"/>
                <a:gd name="textAreaTop" fmla="*/ 0 h 117000"/>
                <a:gd name="textAreaBottom" fmla="*/ 117360 h 117000"/>
              </a:gdLst>
              <a:ahLst/>
              <a:cxnLst/>
              <a:rect l="textAreaLeft" t="textAreaTop" r="textAreaRight" b="textAreaBottom"/>
              <a:pathLst>
                <a:path w="4765" h="4477">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91" name="Google Shape;1503;p48"/>
          <p:cNvGrpSpPr/>
          <p:nvPr/>
        </p:nvGrpSpPr>
        <p:grpSpPr>
          <a:xfrm>
            <a:off x="4842720" y="3065400"/>
            <a:ext cx="362520" cy="356040"/>
            <a:chOff x="4842720" y="3065400"/>
            <a:chExt cx="362520" cy="356040"/>
          </a:xfrm>
        </p:grpSpPr>
        <p:sp>
          <p:nvSpPr>
            <p:cNvPr id="1192" name="Google Shape;1504;p48"/>
            <p:cNvSpPr/>
            <p:nvPr/>
          </p:nvSpPr>
          <p:spPr>
            <a:xfrm>
              <a:off x="4842720" y="3065400"/>
              <a:ext cx="356040" cy="356040"/>
            </a:xfrm>
            <a:custGeom>
              <a:avLst/>
              <a:gdLst>
                <a:gd name="textAreaLeft" fmla="*/ 0 w 356040"/>
                <a:gd name="textAreaRight" fmla="*/ 356400 w 356040"/>
                <a:gd name="textAreaTop" fmla="*/ 0 h 356040"/>
                <a:gd name="textAreaBottom" fmla="*/ 356400 h 356040"/>
              </a:gdLst>
              <a:ahLst/>
              <a:cxnLst/>
              <a:rect l="textAreaLeft" t="textAreaTop" r="textAreaRight" b="textAreaBottom"/>
              <a:pathLst>
                <a:path w="13599" h="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505;p48"/>
            <p:cNvSpPr/>
            <p:nvPr/>
          </p:nvSpPr>
          <p:spPr>
            <a:xfrm>
              <a:off x="4997520" y="3065400"/>
              <a:ext cx="207720" cy="356040"/>
            </a:xfrm>
            <a:custGeom>
              <a:avLst/>
              <a:gdLst>
                <a:gd name="textAreaLeft" fmla="*/ 0 w 207720"/>
                <a:gd name="textAreaRight" fmla="*/ 208080 w 207720"/>
                <a:gd name="textAreaTop" fmla="*/ 0 h 356040"/>
                <a:gd name="textAreaBottom" fmla="*/ 356400 h 356040"/>
              </a:gdLst>
              <a:ahLst/>
              <a:cxnLst/>
              <a:rect l="textAreaLeft" t="textAreaTop" r="textAreaRight" b="textAreaBottom"/>
              <a:pathLst>
                <a:path w="7941" h="13602">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4" name="Google Shape;1506;p48"/>
            <p:cNvSpPr/>
            <p:nvPr/>
          </p:nvSpPr>
          <p:spPr>
            <a:xfrm>
              <a:off x="4919040" y="3157560"/>
              <a:ext cx="227520" cy="187200"/>
            </a:xfrm>
            <a:custGeom>
              <a:avLst/>
              <a:gdLst>
                <a:gd name="textAreaLeft" fmla="*/ 0 w 227520"/>
                <a:gd name="textAreaRight" fmla="*/ 227880 w 227520"/>
                <a:gd name="textAreaTop" fmla="*/ 0 h 187200"/>
                <a:gd name="textAreaBottom" fmla="*/ 187560 h 187200"/>
              </a:gdLst>
              <a:ahLst/>
              <a:cxnLst/>
              <a:rect l="textAreaLeft" t="textAreaTop" r="textAreaRight" b="textAreaBottom"/>
              <a:pathLst>
                <a:path w="8688" h="7151">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95" name="Google Shape;1507;p48"/>
          <p:cNvGrpSpPr/>
          <p:nvPr/>
        </p:nvGrpSpPr>
        <p:grpSpPr>
          <a:xfrm>
            <a:off x="3931200" y="3065400"/>
            <a:ext cx="362520" cy="356400"/>
            <a:chOff x="3931200" y="3065400"/>
            <a:chExt cx="362520" cy="356400"/>
          </a:xfrm>
        </p:grpSpPr>
        <p:grpSp>
          <p:nvGrpSpPr>
            <p:cNvPr id="1196" name="Google Shape;1508;p48"/>
            <p:cNvGrpSpPr/>
            <p:nvPr/>
          </p:nvGrpSpPr>
          <p:grpSpPr>
            <a:xfrm>
              <a:off x="3931200" y="3065400"/>
              <a:ext cx="362520" cy="356400"/>
              <a:chOff x="3931200" y="3065400"/>
              <a:chExt cx="362520" cy="356400"/>
            </a:xfrm>
          </p:grpSpPr>
          <p:sp>
            <p:nvSpPr>
              <p:cNvPr id="1197" name="Google Shape;1509;p48"/>
              <p:cNvSpPr/>
              <p:nvPr/>
            </p:nvSpPr>
            <p:spPr>
              <a:xfrm>
                <a:off x="3931200" y="3065400"/>
                <a:ext cx="356400" cy="356040"/>
              </a:xfrm>
              <a:custGeom>
                <a:avLst/>
                <a:gdLst>
                  <a:gd name="textAreaLeft" fmla="*/ 0 w 356400"/>
                  <a:gd name="textAreaRight" fmla="*/ 356760 w 356400"/>
                  <a:gd name="textAreaTop" fmla="*/ 0 h 356040"/>
                  <a:gd name="textAreaBottom" fmla="*/ 356400 h 356040"/>
                </a:gdLst>
                <a:ahLst/>
                <a:cxnLst/>
                <a:rect l="textAreaLeft" t="textAreaTop" r="textAreaRight" b="textAreaBottom"/>
                <a:pathLst>
                  <a:path w="13613" h="13599">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510;p48"/>
              <p:cNvSpPr/>
              <p:nvPr/>
            </p:nvSpPr>
            <p:spPr>
              <a:xfrm>
                <a:off x="4086360" y="3065400"/>
                <a:ext cx="207360" cy="356400"/>
              </a:xfrm>
              <a:custGeom>
                <a:avLst/>
                <a:gdLst>
                  <a:gd name="textAreaLeft" fmla="*/ 0 w 207360"/>
                  <a:gd name="textAreaRight" fmla="*/ 207720 w 207360"/>
                  <a:gd name="textAreaTop" fmla="*/ 0 h 356400"/>
                  <a:gd name="textAreaBottom" fmla="*/ 356760 h 356400"/>
                </a:gdLst>
                <a:ahLst/>
                <a:cxnLst/>
                <a:rect l="textAreaLeft" t="textAreaTop" r="textAreaRight" b="textAreaBottom"/>
                <a:pathLst>
                  <a:path w="7926" h="13613">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99" name="Google Shape;1511;p48"/>
            <p:cNvGrpSpPr/>
            <p:nvPr/>
          </p:nvGrpSpPr>
          <p:grpSpPr>
            <a:xfrm>
              <a:off x="4011480" y="3142800"/>
              <a:ext cx="201960" cy="201960"/>
              <a:chOff x="4011480" y="3142800"/>
              <a:chExt cx="201960" cy="201960"/>
            </a:xfrm>
          </p:grpSpPr>
          <p:sp>
            <p:nvSpPr>
              <p:cNvPr id="1200" name="Google Shape;1512;p48"/>
              <p:cNvSpPr/>
              <p:nvPr/>
            </p:nvSpPr>
            <p:spPr>
              <a:xfrm>
                <a:off x="4011480" y="3142800"/>
                <a:ext cx="201960" cy="201960"/>
              </a:xfrm>
              <a:custGeom>
                <a:avLst/>
                <a:gdLst>
                  <a:gd name="textAreaLeft" fmla="*/ 0 w 201960"/>
                  <a:gd name="textAreaRight" fmla="*/ 202320 w 201960"/>
                  <a:gd name="textAreaTop" fmla="*/ 0 h 201960"/>
                  <a:gd name="textAreaBottom" fmla="*/ 202320 h 2019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1" name="Google Shape;1513;p48"/>
              <p:cNvSpPr/>
              <p:nvPr/>
            </p:nvSpPr>
            <p:spPr>
              <a:xfrm>
                <a:off x="4066560" y="3197880"/>
                <a:ext cx="91800" cy="91440"/>
              </a:xfrm>
              <a:custGeom>
                <a:avLst/>
                <a:gdLst>
                  <a:gd name="textAreaLeft" fmla="*/ 0 w 91800"/>
                  <a:gd name="textAreaRight" fmla="*/ 92160 w 91800"/>
                  <a:gd name="textAreaTop" fmla="*/ 0 h 91440"/>
                  <a:gd name="textAreaBottom" fmla="*/ 91800 h 914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02" name="Google Shape;1514;p48"/>
          <p:cNvGrpSpPr/>
          <p:nvPr/>
        </p:nvGrpSpPr>
        <p:grpSpPr>
          <a:xfrm>
            <a:off x="3475440" y="3065400"/>
            <a:ext cx="362520" cy="356760"/>
            <a:chOff x="3475440" y="3065400"/>
            <a:chExt cx="362520" cy="356760"/>
          </a:xfrm>
        </p:grpSpPr>
        <p:sp>
          <p:nvSpPr>
            <p:cNvPr id="1203" name="Google Shape;1515;p48"/>
            <p:cNvSpPr/>
            <p:nvPr/>
          </p:nvSpPr>
          <p:spPr>
            <a:xfrm>
              <a:off x="3475440" y="3065400"/>
              <a:ext cx="356400" cy="356040"/>
            </a:xfrm>
            <a:custGeom>
              <a:avLst/>
              <a:gdLst>
                <a:gd name="textAreaLeft" fmla="*/ 0 w 356400"/>
                <a:gd name="textAreaRight" fmla="*/ 356760 w 356400"/>
                <a:gd name="textAreaTop" fmla="*/ 0 h 356040"/>
                <a:gd name="textAreaBottom" fmla="*/ 356400 h 356040"/>
              </a:gdLst>
              <a:ahLst/>
              <a:cxnLst/>
              <a:rect l="textAreaLeft" t="textAreaTop" r="textAreaRight" b="textAreaBottom"/>
              <a:pathLst>
                <a:path w="13613" h="13599">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1516;p48"/>
            <p:cNvSpPr/>
            <p:nvPr/>
          </p:nvSpPr>
          <p:spPr>
            <a:xfrm>
              <a:off x="3630600" y="3065400"/>
              <a:ext cx="207360" cy="356040"/>
            </a:xfrm>
            <a:custGeom>
              <a:avLst/>
              <a:gdLst>
                <a:gd name="textAreaLeft" fmla="*/ 0 w 207360"/>
                <a:gd name="textAreaRight" fmla="*/ 207720 w 207360"/>
                <a:gd name="textAreaTop" fmla="*/ 0 h 356040"/>
                <a:gd name="textAreaBottom" fmla="*/ 356400 h 356040"/>
              </a:gdLst>
              <a:ahLst/>
              <a:cxnLst/>
              <a:rect l="textAreaLeft" t="textAreaTop" r="textAreaRight" b="textAreaBottom"/>
              <a:pathLst>
                <a:path w="7926" h="13602">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5" name="Google Shape;1517;p48"/>
            <p:cNvSpPr/>
            <p:nvPr/>
          </p:nvSpPr>
          <p:spPr>
            <a:xfrm>
              <a:off x="3537720" y="3142800"/>
              <a:ext cx="193680" cy="279360"/>
            </a:xfrm>
            <a:custGeom>
              <a:avLst/>
              <a:gdLst>
                <a:gd name="textAreaLeft" fmla="*/ 0 w 193680"/>
                <a:gd name="textAreaRight" fmla="*/ 194040 w 193680"/>
                <a:gd name="textAreaTop" fmla="*/ 0 h 279360"/>
                <a:gd name="textAreaBottom" fmla="*/ 279720 h 279360"/>
              </a:gdLst>
              <a:ahLst/>
              <a:cxnLst/>
              <a:rect l="textAreaLeft" t="textAreaTop" r="textAreaRight" b="textAreaBottom"/>
              <a:pathLst>
                <a:path w="7407" h="10668">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06" name="Google Shape;1518;p48"/>
          <p:cNvGrpSpPr/>
          <p:nvPr/>
        </p:nvGrpSpPr>
        <p:grpSpPr>
          <a:xfrm>
            <a:off x="8425800" y="3262320"/>
            <a:ext cx="27000" cy="532080"/>
            <a:chOff x="8425800" y="3262320"/>
            <a:chExt cx="27000" cy="532080"/>
          </a:xfrm>
        </p:grpSpPr>
        <p:sp>
          <p:nvSpPr>
            <p:cNvPr id="1207" name="Google Shape;1519;p48"/>
            <p:cNvSpPr/>
            <p:nvPr/>
          </p:nvSpPr>
          <p:spPr>
            <a:xfrm>
              <a:off x="8439480" y="3274920"/>
              <a:ext cx="10080" cy="506160"/>
            </a:xfrm>
            <a:custGeom>
              <a:avLst/>
              <a:gdLst>
                <a:gd name="textAreaLeft" fmla="*/ 0 w 10080"/>
                <a:gd name="textAreaRight" fmla="*/ 10440 w 10080"/>
                <a:gd name="textAreaTop" fmla="*/ 0 h 506160"/>
                <a:gd name="textAreaBottom" fmla="*/ 506520 h 506160"/>
              </a:gdLst>
              <a:ahLst/>
              <a:cxn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520;p48"/>
            <p:cNvSpPr/>
            <p:nvPr/>
          </p:nvSpPr>
          <p:spPr>
            <a:xfrm>
              <a:off x="8425800" y="376740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521;p48"/>
            <p:cNvSpPr/>
            <p:nvPr/>
          </p:nvSpPr>
          <p:spPr>
            <a:xfrm>
              <a:off x="8425800" y="326232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0" name="Google Shape;1522;p48"/>
          <p:cNvGrpSpPr/>
          <p:nvPr/>
        </p:nvGrpSpPr>
        <p:grpSpPr>
          <a:xfrm>
            <a:off x="8191440" y="2664000"/>
            <a:ext cx="478800" cy="594720"/>
            <a:chOff x="8191440" y="2664000"/>
            <a:chExt cx="478800" cy="594720"/>
          </a:xfrm>
        </p:grpSpPr>
        <p:grpSp>
          <p:nvGrpSpPr>
            <p:cNvPr id="1211" name="Google Shape;1523;p48"/>
            <p:cNvGrpSpPr/>
            <p:nvPr/>
          </p:nvGrpSpPr>
          <p:grpSpPr>
            <a:xfrm>
              <a:off x="8191440" y="2664000"/>
              <a:ext cx="478800" cy="594720"/>
              <a:chOff x="8191440" y="2664000"/>
              <a:chExt cx="478800" cy="594720"/>
            </a:xfrm>
          </p:grpSpPr>
          <p:sp>
            <p:nvSpPr>
              <p:cNvPr id="1212" name="Google Shape;1524;p48"/>
              <p:cNvSpPr/>
              <p:nvPr/>
            </p:nvSpPr>
            <p:spPr>
              <a:xfrm>
                <a:off x="8191440" y="2664000"/>
                <a:ext cx="478800" cy="594720"/>
              </a:xfrm>
              <a:custGeom>
                <a:avLst/>
                <a:gdLst>
                  <a:gd name="textAreaLeft" fmla="*/ 0 w 478800"/>
                  <a:gd name="textAreaRight" fmla="*/ 479160 w 478800"/>
                  <a:gd name="textAreaTop" fmla="*/ 0 h 594720"/>
                  <a:gd name="textAreaBottom" fmla="*/ 595080 h 59472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13" name="Google Shape;1525;p48"/>
              <p:cNvGrpSpPr/>
              <p:nvPr/>
            </p:nvGrpSpPr>
            <p:grpSpPr>
              <a:xfrm>
                <a:off x="8441280" y="2698200"/>
                <a:ext cx="180720" cy="45360"/>
                <a:chOff x="8441280" y="2698200"/>
                <a:chExt cx="180720" cy="45360"/>
              </a:xfrm>
            </p:grpSpPr>
            <p:sp>
              <p:nvSpPr>
                <p:cNvPr id="1214" name="Google Shape;1526;p48"/>
                <p:cNvSpPr/>
                <p:nvPr/>
              </p:nvSpPr>
              <p:spPr>
                <a:xfrm>
                  <a:off x="8576640" y="269820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5" name="Google Shape;1527;p48"/>
                <p:cNvSpPr/>
                <p:nvPr/>
              </p:nvSpPr>
              <p:spPr>
                <a:xfrm>
                  <a:off x="8508960" y="269820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528;p48"/>
                <p:cNvSpPr/>
                <p:nvPr/>
              </p:nvSpPr>
              <p:spPr>
                <a:xfrm>
                  <a:off x="8441280" y="269820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217" name="Google Shape;1529;p48"/>
            <p:cNvGrpSpPr/>
            <p:nvPr/>
          </p:nvGrpSpPr>
          <p:grpSpPr>
            <a:xfrm>
              <a:off x="8230320" y="2778840"/>
              <a:ext cx="394560" cy="412560"/>
              <a:chOff x="8230320" y="2778840"/>
              <a:chExt cx="394560" cy="412560"/>
            </a:xfrm>
          </p:grpSpPr>
          <p:sp>
            <p:nvSpPr>
              <p:cNvPr id="1218" name="Google Shape;1530;p48"/>
              <p:cNvSpPr/>
              <p:nvPr/>
            </p:nvSpPr>
            <p:spPr>
              <a:xfrm>
                <a:off x="8230320" y="3012120"/>
                <a:ext cx="392760" cy="179280"/>
              </a:xfrm>
              <a:custGeom>
                <a:avLst/>
                <a:gdLst>
                  <a:gd name="textAreaLeft" fmla="*/ 0 w 392760"/>
                  <a:gd name="textAreaRight" fmla="*/ 393120 w 392760"/>
                  <a:gd name="textAreaTop" fmla="*/ 0 h 179280"/>
                  <a:gd name="textAreaBottom" fmla="*/ 179640 h 1792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531;p48"/>
              <p:cNvSpPr/>
              <p:nvPr/>
            </p:nvSpPr>
            <p:spPr>
              <a:xfrm>
                <a:off x="8236080" y="2778840"/>
                <a:ext cx="388800" cy="197640"/>
              </a:xfrm>
              <a:custGeom>
                <a:avLst/>
                <a:gdLst>
                  <a:gd name="textAreaLeft" fmla="*/ 0 w 388800"/>
                  <a:gd name="textAreaRight" fmla="*/ 389160 w 388800"/>
                  <a:gd name="textAreaTop" fmla="*/ 0 h 197640"/>
                  <a:gd name="textAreaBottom" fmla="*/ 198000 h 19764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0" name="Google Shape;1532;p48"/>
          <p:cNvGrpSpPr/>
          <p:nvPr/>
        </p:nvGrpSpPr>
        <p:grpSpPr>
          <a:xfrm>
            <a:off x="136080" y="321840"/>
            <a:ext cx="1153440" cy="1166400"/>
            <a:chOff x="136080" y="321840"/>
            <a:chExt cx="1153440" cy="1166400"/>
          </a:xfrm>
        </p:grpSpPr>
        <p:sp>
          <p:nvSpPr>
            <p:cNvPr id="1221" name="Google Shape;1533;p48"/>
            <p:cNvSpPr/>
            <p:nvPr/>
          </p:nvSpPr>
          <p:spPr>
            <a:xfrm>
              <a:off x="243360" y="429120"/>
              <a:ext cx="1046160" cy="1059120"/>
            </a:xfrm>
            <a:custGeom>
              <a:avLst/>
              <a:gdLst>
                <a:gd name="textAreaLeft" fmla="*/ 0 w 1046160"/>
                <a:gd name="textAreaRight" fmla="*/ 1046520 w 1046160"/>
                <a:gd name="textAreaTop" fmla="*/ 0 h 1059120"/>
                <a:gd name="textAreaBottom" fmla="*/ 1059480 h 105912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2" name="Google Shape;1534;p48"/>
            <p:cNvSpPr/>
            <p:nvPr/>
          </p:nvSpPr>
          <p:spPr>
            <a:xfrm>
              <a:off x="189720" y="321840"/>
              <a:ext cx="1046160" cy="1059120"/>
            </a:xfrm>
            <a:custGeom>
              <a:avLst/>
              <a:gdLst>
                <a:gd name="textAreaLeft" fmla="*/ 0 w 1046160"/>
                <a:gd name="textAreaRight" fmla="*/ 1046520 w 1046160"/>
                <a:gd name="textAreaTop" fmla="*/ 0 h 1059120"/>
                <a:gd name="textAreaBottom" fmla="*/ 1059480 h 105912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3" name="Google Shape;1535;p48"/>
            <p:cNvGrpSpPr/>
            <p:nvPr/>
          </p:nvGrpSpPr>
          <p:grpSpPr>
            <a:xfrm>
              <a:off x="136080" y="375480"/>
              <a:ext cx="1044720" cy="1057680"/>
              <a:chOff x="136080" y="375480"/>
              <a:chExt cx="1044720" cy="1057680"/>
            </a:xfrm>
          </p:grpSpPr>
          <p:sp>
            <p:nvSpPr>
              <p:cNvPr id="1224" name="Google Shape;1536;p48"/>
              <p:cNvSpPr/>
              <p:nvPr/>
            </p:nvSpPr>
            <p:spPr>
              <a:xfrm>
                <a:off x="136080" y="375480"/>
                <a:ext cx="1044720" cy="1057680"/>
              </a:xfrm>
              <a:custGeom>
                <a:avLst/>
                <a:gdLst>
                  <a:gd name="textAreaLeft" fmla="*/ 0 w 1044720"/>
                  <a:gd name="textAreaRight" fmla="*/ 1045080 w 1044720"/>
                  <a:gd name="textAreaTop" fmla="*/ 0 h 1057680"/>
                  <a:gd name="textAreaBottom" fmla="*/ 1058040 h 105768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5" name="Google Shape;1537;p48"/>
              <p:cNvSpPr/>
              <p:nvPr/>
            </p:nvSpPr>
            <p:spPr>
              <a:xfrm>
                <a:off x="136080" y="375480"/>
                <a:ext cx="1044720" cy="91440"/>
              </a:xfrm>
              <a:custGeom>
                <a:avLst/>
                <a:gdLst>
                  <a:gd name="textAreaLeft" fmla="*/ 0 w 1044720"/>
                  <a:gd name="textAreaRight" fmla="*/ 1045080 w 1044720"/>
                  <a:gd name="textAreaTop" fmla="*/ 0 h 91440"/>
                  <a:gd name="textAreaBottom" fmla="*/ 91800 h 9144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226" name="Google Shape;1538;p48"/>
              <p:cNvGrpSpPr/>
              <p:nvPr/>
            </p:nvGrpSpPr>
            <p:grpSpPr>
              <a:xfrm>
                <a:off x="184680" y="410760"/>
                <a:ext cx="135360" cy="33840"/>
                <a:chOff x="184680" y="410760"/>
                <a:chExt cx="135360" cy="33840"/>
              </a:xfrm>
            </p:grpSpPr>
            <p:sp>
              <p:nvSpPr>
                <p:cNvPr id="1227" name="Google Shape;1539;p48"/>
                <p:cNvSpPr/>
                <p:nvPr/>
              </p:nvSpPr>
              <p:spPr>
                <a:xfrm>
                  <a:off x="286200" y="41076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540;p48"/>
                <p:cNvSpPr/>
                <p:nvPr/>
              </p:nvSpPr>
              <p:spPr>
                <a:xfrm>
                  <a:off x="235440" y="41076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541;p48"/>
                <p:cNvSpPr/>
                <p:nvPr/>
              </p:nvSpPr>
              <p:spPr>
                <a:xfrm>
                  <a:off x="184680" y="41076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230" name="Google Shape;1542;p48"/>
            <p:cNvGrpSpPr/>
            <p:nvPr/>
          </p:nvGrpSpPr>
          <p:grpSpPr>
            <a:xfrm>
              <a:off x="280080" y="579600"/>
              <a:ext cx="756720" cy="778320"/>
              <a:chOff x="280080" y="579600"/>
              <a:chExt cx="756720" cy="778320"/>
            </a:xfrm>
          </p:grpSpPr>
          <p:grpSp>
            <p:nvGrpSpPr>
              <p:cNvPr id="1231" name="Google Shape;1543;p48"/>
              <p:cNvGrpSpPr/>
              <p:nvPr/>
            </p:nvGrpSpPr>
            <p:grpSpPr>
              <a:xfrm>
                <a:off x="280080" y="1128600"/>
                <a:ext cx="322560" cy="223560"/>
                <a:chOff x="280080" y="1128600"/>
                <a:chExt cx="322560" cy="223560"/>
              </a:xfrm>
            </p:grpSpPr>
            <p:sp>
              <p:nvSpPr>
                <p:cNvPr id="1232" name="Google Shape;1544;p48"/>
                <p:cNvSpPr/>
                <p:nvPr/>
              </p:nvSpPr>
              <p:spPr>
                <a:xfrm>
                  <a:off x="280080" y="1128600"/>
                  <a:ext cx="126000" cy="27720"/>
                </a:xfrm>
                <a:custGeom>
                  <a:avLst/>
                  <a:gdLst>
                    <a:gd name="textAreaLeft" fmla="*/ 0 w 126000"/>
                    <a:gd name="textAreaRight" fmla="*/ 126360 w 126000"/>
                    <a:gd name="textAreaTop" fmla="*/ 0 h 27720"/>
                    <a:gd name="textAreaBottom" fmla="*/ 28080 h 277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545;p48"/>
                <p:cNvSpPr/>
                <p:nvPr/>
              </p:nvSpPr>
              <p:spPr>
                <a:xfrm>
                  <a:off x="417960" y="1128600"/>
                  <a:ext cx="96840" cy="27720"/>
                </a:xfrm>
                <a:custGeom>
                  <a:avLst/>
                  <a:gdLst>
                    <a:gd name="textAreaLeft" fmla="*/ 0 w 96840"/>
                    <a:gd name="textAreaRight" fmla="*/ 97200 w 96840"/>
                    <a:gd name="textAreaTop" fmla="*/ 0 h 27720"/>
                    <a:gd name="textAreaBottom" fmla="*/ 28080 h 277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546;p48"/>
                <p:cNvSpPr/>
                <p:nvPr/>
              </p:nvSpPr>
              <p:spPr>
                <a:xfrm>
                  <a:off x="525600" y="1128600"/>
                  <a:ext cx="77040" cy="27720"/>
                </a:xfrm>
                <a:custGeom>
                  <a:avLst/>
                  <a:gdLst>
                    <a:gd name="textAreaLeft" fmla="*/ 0 w 77040"/>
                    <a:gd name="textAreaRight" fmla="*/ 77400 w 77040"/>
                    <a:gd name="textAreaTop" fmla="*/ 0 h 27720"/>
                    <a:gd name="textAreaBottom" fmla="*/ 28080 h 277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547;p48"/>
                <p:cNvSpPr/>
                <p:nvPr/>
              </p:nvSpPr>
              <p:spPr>
                <a:xfrm>
                  <a:off x="342720" y="1194120"/>
                  <a:ext cx="259920" cy="27720"/>
                </a:xfrm>
                <a:custGeom>
                  <a:avLst/>
                  <a:gdLst>
                    <a:gd name="textAreaLeft" fmla="*/ 0 w 259920"/>
                    <a:gd name="textAreaRight" fmla="*/ 260280 w 259920"/>
                    <a:gd name="textAreaTop" fmla="*/ 0 h 27720"/>
                    <a:gd name="textAreaBottom" fmla="*/ 28080 h 277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6" name="Google Shape;1548;p48"/>
                <p:cNvSpPr/>
                <p:nvPr/>
              </p:nvSpPr>
              <p:spPr>
                <a:xfrm>
                  <a:off x="280080" y="1194120"/>
                  <a:ext cx="47520" cy="27720"/>
                </a:xfrm>
                <a:custGeom>
                  <a:avLst/>
                  <a:gdLst>
                    <a:gd name="textAreaLeft" fmla="*/ 0 w 47520"/>
                    <a:gd name="textAreaRight" fmla="*/ 47880 w 47520"/>
                    <a:gd name="textAreaTop" fmla="*/ 0 h 27720"/>
                    <a:gd name="textAreaBottom" fmla="*/ 28080 h 277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7" name="Google Shape;1549;p48"/>
                <p:cNvSpPr/>
                <p:nvPr/>
              </p:nvSpPr>
              <p:spPr>
                <a:xfrm>
                  <a:off x="423720" y="1259280"/>
                  <a:ext cx="122760" cy="27720"/>
                </a:xfrm>
                <a:custGeom>
                  <a:avLst/>
                  <a:gdLst>
                    <a:gd name="textAreaLeft" fmla="*/ 0 w 122760"/>
                    <a:gd name="textAreaRight" fmla="*/ 123120 w 122760"/>
                    <a:gd name="textAreaTop" fmla="*/ 0 h 27720"/>
                    <a:gd name="textAreaBottom" fmla="*/ 28080 h 277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550;p48"/>
                <p:cNvSpPr/>
                <p:nvPr/>
              </p:nvSpPr>
              <p:spPr>
                <a:xfrm>
                  <a:off x="558360" y="1259280"/>
                  <a:ext cx="43920" cy="27720"/>
                </a:xfrm>
                <a:custGeom>
                  <a:avLst/>
                  <a:gdLst>
                    <a:gd name="textAreaLeft" fmla="*/ 0 w 43920"/>
                    <a:gd name="textAreaRight" fmla="*/ 44280 w 43920"/>
                    <a:gd name="textAreaTop" fmla="*/ 0 h 27720"/>
                    <a:gd name="textAreaBottom" fmla="*/ 28080 h 277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551;p48"/>
                <p:cNvSpPr/>
                <p:nvPr/>
              </p:nvSpPr>
              <p:spPr>
                <a:xfrm>
                  <a:off x="280080" y="1259280"/>
                  <a:ext cx="131760" cy="27720"/>
                </a:xfrm>
                <a:custGeom>
                  <a:avLst/>
                  <a:gdLst>
                    <a:gd name="textAreaLeft" fmla="*/ 0 w 131760"/>
                    <a:gd name="textAreaRight" fmla="*/ 132120 w 131760"/>
                    <a:gd name="textAreaTop" fmla="*/ 0 h 27720"/>
                    <a:gd name="textAreaBottom" fmla="*/ 28080 h 277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552;p48"/>
                <p:cNvSpPr/>
                <p:nvPr/>
              </p:nvSpPr>
              <p:spPr>
                <a:xfrm>
                  <a:off x="372960" y="1324440"/>
                  <a:ext cx="106920" cy="27720"/>
                </a:xfrm>
                <a:custGeom>
                  <a:avLst/>
                  <a:gdLst>
                    <a:gd name="textAreaLeft" fmla="*/ 0 w 106920"/>
                    <a:gd name="textAreaRight" fmla="*/ 107280 w 106920"/>
                    <a:gd name="textAreaTop" fmla="*/ 0 h 27720"/>
                    <a:gd name="textAreaBottom" fmla="*/ 28080 h 277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553;p48"/>
                <p:cNvSpPr/>
                <p:nvPr/>
              </p:nvSpPr>
              <p:spPr>
                <a:xfrm>
                  <a:off x="280080" y="1324440"/>
                  <a:ext cx="80280" cy="27720"/>
                </a:xfrm>
                <a:custGeom>
                  <a:avLst/>
                  <a:gdLst>
                    <a:gd name="textAreaLeft" fmla="*/ 0 w 80280"/>
                    <a:gd name="textAreaRight" fmla="*/ 80640 w 80280"/>
                    <a:gd name="textAreaTop" fmla="*/ 0 h 27720"/>
                    <a:gd name="textAreaBottom" fmla="*/ 28080 h 277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42" name="Google Shape;1554;p48"/>
              <p:cNvGrpSpPr/>
              <p:nvPr/>
            </p:nvGrpSpPr>
            <p:grpSpPr>
              <a:xfrm>
                <a:off x="713880" y="579600"/>
                <a:ext cx="322560" cy="223560"/>
                <a:chOff x="713880" y="579600"/>
                <a:chExt cx="322560" cy="223560"/>
              </a:xfrm>
            </p:grpSpPr>
            <p:sp>
              <p:nvSpPr>
                <p:cNvPr id="1243" name="Google Shape;1555;p48"/>
                <p:cNvSpPr/>
                <p:nvPr/>
              </p:nvSpPr>
              <p:spPr>
                <a:xfrm>
                  <a:off x="713880" y="579600"/>
                  <a:ext cx="126000" cy="27720"/>
                </a:xfrm>
                <a:custGeom>
                  <a:avLst/>
                  <a:gdLst>
                    <a:gd name="textAreaLeft" fmla="*/ 0 w 126000"/>
                    <a:gd name="textAreaRight" fmla="*/ 126360 w 126000"/>
                    <a:gd name="textAreaTop" fmla="*/ 0 h 27720"/>
                    <a:gd name="textAreaBottom" fmla="*/ 28080 h 277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556;p48"/>
                <p:cNvSpPr/>
                <p:nvPr/>
              </p:nvSpPr>
              <p:spPr>
                <a:xfrm>
                  <a:off x="851760" y="579600"/>
                  <a:ext cx="96840" cy="27720"/>
                </a:xfrm>
                <a:custGeom>
                  <a:avLst/>
                  <a:gdLst>
                    <a:gd name="textAreaLeft" fmla="*/ 0 w 96840"/>
                    <a:gd name="textAreaRight" fmla="*/ 97200 w 96840"/>
                    <a:gd name="textAreaTop" fmla="*/ 0 h 27720"/>
                    <a:gd name="textAreaBottom" fmla="*/ 28080 h 277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557;p48"/>
                <p:cNvSpPr/>
                <p:nvPr/>
              </p:nvSpPr>
              <p:spPr>
                <a:xfrm>
                  <a:off x="959400" y="579600"/>
                  <a:ext cx="77040" cy="27720"/>
                </a:xfrm>
                <a:custGeom>
                  <a:avLst/>
                  <a:gdLst>
                    <a:gd name="textAreaLeft" fmla="*/ 0 w 77040"/>
                    <a:gd name="textAreaRight" fmla="*/ 77400 w 77040"/>
                    <a:gd name="textAreaTop" fmla="*/ 0 h 27720"/>
                    <a:gd name="textAreaBottom" fmla="*/ 28080 h 277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558;p48"/>
                <p:cNvSpPr/>
                <p:nvPr/>
              </p:nvSpPr>
              <p:spPr>
                <a:xfrm>
                  <a:off x="776520" y="644760"/>
                  <a:ext cx="259920" cy="27720"/>
                </a:xfrm>
                <a:custGeom>
                  <a:avLst/>
                  <a:gdLst>
                    <a:gd name="textAreaLeft" fmla="*/ 0 w 259920"/>
                    <a:gd name="textAreaRight" fmla="*/ 260280 w 259920"/>
                    <a:gd name="textAreaTop" fmla="*/ 0 h 27720"/>
                    <a:gd name="textAreaBottom" fmla="*/ 28080 h 277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559;p48"/>
                <p:cNvSpPr/>
                <p:nvPr/>
              </p:nvSpPr>
              <p:spPr>
                <a:xfrm>
                  <a:off x="713880" y="644760"/>
                  <a:ext cx="47520" cy="27720"/>
                </a:xfrm>
                <a:custGeom>
                  <a:avLst/>
                  <a:gdLst>
                    <a:gd name="textAreaLeft" fmla="*/ 0 w 47520"/>
                    <a:gd name="textAreaRight" fmla="*/ 47880 w 47520"/>
                    <a:gd name="textAreaTop" fmla="*/ 0 h 27720"/>
                    <a:gd name="textAreaBottom" fmla="*/ 28080 h 277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560;p48"/>
                <p:cNvSpPr/>
                <p:nvPr/>
              </p:nvSpPr>
              <p:spPr>
                <a:xfrm>
                  <a:off x="857520" y="709920"/>
                  <a:ext cx="122760" cy="27720"/>
                </a:xfrm>
                <a:custGeom>
                  <a:avLst/>
                  <a:gdLst>
                    <a:gd name="textAreaLeft" fmla="*/ 0 w 122760"/>
                    <a:gd name="textAreaRight" fmla="*/ 123120 w 122760"/>
                    <a:gd name="textAreaTop" fmla="*/ 0 h 27720"/>
                    <a:gd name="textAreaBottom" fmla="*/ 28080 h 277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561;p48"/>
                <p:cNvSpPr/>
                <p:nvPr/>
              </p:nvSpPr>
              <p:spPr>
                <a:xfrm>
                  <a:off x="992160" y="709920"/>
                  <a:ext cx="43920" cy="27720"/>
                </a:xfrm>
                <a:custGeom>
                  <a:avLst/>
                  <a:gdLst>
                    <a:gd name="textAreaLeft" fmla="*/ 0 w 43920"/>
                    <a:gd name="textAreaRight" fmla="*/ 44280 w 43920"/>
                    <a:gd name="textAreaTop" fmla="*/ 0 h 27720"/>
                    <a:gd name="textAreaBottom" fmla="*/ 28080 h 277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562;p48"/>
                <p:cNvSpPr/>
                <p:nvPr/>
              </p:nvSpPr>
              <p:spPr>
                <a:xfrm>
                  <a:off x="713880" y="709920"/>
                  <a:ext cx="131760" cy="27720"/>
                </a:xfrm>
                <a:custGeom>
                  <a:avLst/>
                  <a:gdLst>
                    <a:gd name="textAreaLeft" fmla="*/ 0 w 131760"/>
                    <a:gd name="textAreaRight" fmla="*/ 132120 w 131760"/>
                    <a:gd name="textAreaTop" fmla="*/ 0 h 27720"/>
                    <a:gd name="textAreaBottom" fmla="*/ 28080 h 277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563;p48"/>
                <p:cNvSpPr/>
                <p:nvPr/>
              </p:nvSpPr>
              <p:spPr>
                <a:xfrm>
                  <a:off x="806760" y="775440"/>
                  <a:ext cx="106920" cy="27720"/>
                </a:xfrm>
                <a:custGeom>
                  <a:avLst/>
                  <a:gdLst>
                    <a:gd name="textAreaLeft" fmla="*/ 0 w 106920"/>
                    <a:gd name="textAreaRight" fmla="*/ 107280 w 106920"/>
                    <a:gd name="textAreaTop" fmla="*/ 0 h 27720"/>
                    <a:gd name="textAreaBottom" fmla="*/ 28080 h 277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564;p48"/>
                <p:cNvSpPr/>
                <p:nvPr/>
              </p:nvSpPr>
              <p:spPr>
                <a:xfrm>
                  <a:off x="713880" y="775440"/>
                  <a:ext cx="80280" cy="27720"/>
                </a:xfrm>
                <a:custGeom>
                  <a:avLst/>
                  <a:gdLst>
                    <a:gd name="textAreaLeft" fmla="*/ 0 w 80280"/>
                    <a:gd name="textAreaRight" fmla="*/ 80640 w 80280"/>
                    <a:gd name="textAreaTop" fmla="*/ 0 h 27720"/>
                    <a:gd name="textAreaBottom" fmla="*/ 28080 h 277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3" name="Google Shape;1565;p48"/>
              <p:cNvGrpSpPr/>
              <p:nvPr/>
            </p:nvGrpSpPr>
            <p:grpSpPr>
              <a:xfrm>
                <a:off x="713880" y="856800"/>
                <a:ext cx="322560" cy="161280"/>
                <a:chOff x="713880" y="856800"/>
                <a:chExt cx="322560" cy="161280"/>
              </a:xfrm>
            </p:grpSpPr>
            <p:sp>
              <p:nvSpPr>
                <p:cNvPr id="1254" name="Google Shape;1566;p48"/>
                <p:cNvSpPr/>
                <p:nvPr/>
              </p:nvSpPr>
              <p:spPr>
                <a:xfrm>
                  <a:off x="713880" y="856800"/>
                  <a:ext cx="126000" cy="27720"/>
                </a:xfrm>
                <a:custGeom>
                  <a:avLst/>
                  <a:gdLst>
                    <a:gd name="textAreaLeft" fmla="*/ 0 w 126000"/>
                    <a:gd name="textAreaRight" fmla="*/ 126360 w 126000"/>
                    <a:gd name="textAreaTop" fmla="*/ 0 h 27720"/>
                    <a:gd name="textAreaBottom" fmla="*/ 28080 h 277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567;p48"/>
                <p:cNvSpPr/>
                <p:nvPr/>
              </p:nvSpPr>
              <p:spPr>
                <a:xfrm>
                  <a:off x="851760" y="856800"/>
                  <a:ext cx="96840" cy="27720"/>
                </a:xfrm>
                <a:custGeom>
                  <a:avLst/>
                  <a:gdLst>
                    <a:gd name="textAreaLeft" fmla="*/ 0 w 96840"/>
                    <a:gd name="textAreaRight" fmla="*/ 97200 w 96840"/>
                    <a:gd name="textAreaTop" fmla="*/ 0 h 27720"/>
                    <a:gd name="textAreaBottom" fmla="*/ 28080 h 277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568;p48"/>
                <p:cNvSpPr/>
                <p:nvPr/>
              </p:nvSpPr>
              <p:spPr>
                <a:xfrm>
                  <a:off x="959400" y="856800"/>
                  <a:ext cx="77040" cy="27720"/>
                </a:xfrm>
                <a:custGeom>
                  <a:avLst/>
                  <a:gdLst>
                    <a:gd name="textAreaLeft" fmla="*/ 0 w 77040"/>
                    <a:gd name="textAreaRight" fmla="*/ 77400 w 77040"/>
                    <a:gd name="textAreaTop" fmla="*/ 0 h 27720"/>
                    <a:gd name="textAreaBottom" fmla="*/ 28080 h 277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569;p48"/>
                <p:cNvSpPr/>
                <p:nvPr/>
              </p:nvSpPr>
              <p:spPr>
                <a:xfrm>
                  <a:off x="857520" y="925200"/>
                  <a:ext cx="122760" cy="27720"/>
                </a:xfrm>
                <a:custGeom>
                  <a:avLst/>
                  <a:gdLst>
                    <a:gd name="textAreaLeft" fmla="*/ 0 w 122760"/>
                    <a:gd name="textAreaRight" fmla="*/ 123120 w 122760"/>
                    <a:gd name="textAreaTop" fmla="*/ 0 h 27720"/>
                    <a:gd name="textAreaBottom" fmla="*/ 28080 h 277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570;p48"/>
                <p:cNvSpPr/>
                <p:nvPr/>
              </p:nvSpPr>
              <p:spPr>
                <a:xfrm>
                  <a:off x="992160" y="925200"/>
                  <a:ext cx="43920" cy="27720"/>
                </a:xfrm>
                <a:custGeom>
                  <a:avLst/>
                  <a:gdLst>
                    <a:gd name="textAreaLeft" fmla="*/ 0 w 43920"/>
                    <a:gd name="textAreaRight" fmla="*/ 44280 w 43920"/>
                    <a:gd name="textAreaTop" fmla="*/ 0 h 27720"/>
                    <a:gd name="textAreaBottom" fmla="*/ 28080 h 277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571;p48"/>
                <p:cNvSpPr/>
                <p:nvPr/>
              </p:nvSpPr>
              <p:spPr>
                <a:xfrm>
                  <a:off x="713880" y="925200"/>
                  <a:ext cx="131760" cy="27720"/>
                </a:xfrm>
                <a:custGeom>
                  <a:avLst/>
                  <a:gdLst>
                    <a:gd name="textAreaLeft" fmla="*/ 0 w 131760"/>
                    <a:gd name="textAreaRight" fmla="*/ 132120 w 131760"/>
                    <a:gd name="textAreaTop" fmla="*/ 0 h 27720"/>
                    <a:gd name="textAreaBottom" fmla="*/ 28080 h 277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572;p48"/>
                <p:cNvSpPr/>
                <p:nvPr/>
              </p:nvSpPr>
              <p:spPr>
                <a:xfrm>
                  <a:off x="806760" y="990360"/>
                  <a:ext cx="106920" cy="27720"/>
                </a:xfrm>
                <a:custGeom>
                  <a:avLst/>
                  <a:gdLst>
                    <a:gd name="textAreaLeft" fmla="*/ 0 w 106920"/>
                    <a:gd name="textAreaRight" fmla="*/ 107280 w 106920"/>
                    <a:gd name="textAreaTop" fmla="*/ 0 h 27720"/>
                    <a:gd name="textAreaBottom" fmla="*/ 28080 h 277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573;p48"/>
                <p:cNvSpPr/>
                <p:nvPr/>
              </p:nvSpPr>
              <p:spPr>
                <a:xfrm>
                  <a:off x="713880" y="990360"/>
                  <a:ext cx="80280" cy="27720"/>
                </a:xfrm>
                <a:custGeom>
                  <a:avLst/>
                  <a:gdLst>
                    <a:gd name="textAreaLeft" fmla="*/ 0 w 80280"/>
                    <a:gd name="textAreaRight" fmla="*/ 80640 w 80280"/>
                    <a:gd name="textAreaTop" fmla="*/ 0 h 27720"/>
                    <a:gd name="textAreaBottom" fmla="*/ 28080 h 277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2" name="Google Shape;1574;p48"/>
              <p:cNvSpPr/>
              <p:nvPr/>
            </p:nvSpPr>
            <p:spPr>
              <a:xfrm>
                <a:off x="713880" y="1124280"/>
                <a:ext cx="322920" cy="233640"/>
              </a:xfrm>
              <a:custGeom>
                <a:avLst/>
                <a:gdLst>
                  <a:gd name="textAreaLeft" fmla="*/ 0 w 322920"/>
                  <a:gd name="textAreaRight" fmla="*/ 323280 w 322920"/>
                  <a:gd name="textAreaTop" fmla="*/ 0 h 233640"/>
                  <a:gd name="textAreaBottom" fmla="*/ 234000 h 2336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575;p48"/>
              <p:cNvSpPr/>
              <p:nvPr/>
            </p:nvSpPr>
            <p:spPr>
              <a:xfrm>
                <a:off x="280080" y="582480"/>
                <a:ext cx="322920" cy="434520"/>
              </a:xfrm>
              <a:custGeom>
                <a:avLst/>
                <a:gdLst>
                  <a:gd name="textAreaLeft" fmla="*/ 0 w 322920"/>
                  <a:gd name="textAreaRight" fmla="*/ 323280 w 322920"/>
                  <a:gd name="textAreaTop" fmla="*/ 0 h 434520"/>
                  <a:gd name="textAreaBottom" fmla="*/ 434880 h 43452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64" name="Google Shape;1576;p48"/>
            <p:cNvGrpSpPr/>
            <p:nvPr/>
          </p:nvGrpSpPr>
          <p:grpSpPr>
            <a:xfrm>
              <a:off x="230400" y="546840"/>
              <a:ext cx="415800" cy="506520"/>
              <a:chOff x="230400" y="546840"/>
              <a:chExt cx="415800" cy="506520"/>
            </a:xfrm>
          </p:grpSpPr>
          <p:grpSp>
            <p:nvGrpSpPr>
              <p:cNvPr id="1265" name="Google Shape;1577;p48"/>
              <p:cNvGrpSpPr/>
              <p:nvPr/>
            </p:nvGrpSpPr>
            <p:grpSpPr>
              <a:xfrm>
                <a:off x="241560" y="558000"/>
                <a:ext cx="398520" cy="489240"/>
                <a:chOff x="241560" y="558000"/>
                <a:chExt cx="398520" cy="489240"/>
              </a:xfrm>
            </p:grpSpPr>
            <p:sp>
              <p:nvSpPr>
                <p:cNvPr id="1266" name="Google Shape;1578;p48"/>
                <p:cNvSpPr/>
                <p:nvPr/>
              </p:nvSpPr>
              <p:spPr>
                <a:xfrm>
                  <a:off x="248400" y="1042560"/>
                  <a:ext cx="372960" cy="4680"/>
                </a:xfrm>
                <a:custGeom>
                  <a:avLst/>
                  <a:gdLst>
                    <a:gd name="textAreaLeft" fmla="*/ 0 w 372960"/>
                    <a:gd name="textAreaRight" fmla="*/ 373320 w 372960"/>
                    <a:gd name="textAreaTop" fmla="*/ 0 h 4680"/>
                    <a:gd name="textAreaBottom" fmla="*/ 5040 h 468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520" bIns="2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7" name="Google Shape;1579;p48"/>
                <p:cNvSpPr/>
                <p:nvPr/>
              </p:nvSpPr>
              <p:spPr>
                <a:xfrm>
                  <a:off x="241560" y="564480"/>
                  <a:ext cx="4680" cy="464040"/>
                </a:xfrm>
                <a:custGeom>
                  <a:avLst/>
                  <a:gdLst>
                    <a:gd name="textAreaLeft" fmla="*/ 0 w 4680"/>
                    <a:gd name="textAreaRight" fmla="*/ 5040 w 4680"/>
                    <a:gd name="textAreaTop" fmla="*/ 0 h 464040"/>
                    <a:gd name="textAreaBottom" fmla="*/ 464400 h 46404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8" name="Google Shape;1580;p48"/>
                <p:cNvSpPr/>
                <p:nvPr/>
              </p:nvSpPr>
              <p:spPr>
                <a:xfrm>
                  <a:off x="255240" y="558000"/>
                  <a:ext cx="372960" cy="4680"/>
                </a:xfrm>
                <a:custGeom>
                  <a:avLst/>
                  <a:gdLst>
                    <a:gd name="textAreaLeft" fmla="*/ 0 w 372960"/>
                    <a:gd name="textAreaRight" fmla="*/ 373320 w 372960"/>
                    <a:gd name="textAreaTop" fmla="*/ 0 h 4680"/>
                    <a:gd name="textAreaBottom" fmla="*/ 5040 h 468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520" bIns="2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9" name="Google Shape;1581;p48"/>
                <p:cNvSpPr/>
                <p:nvPr/>
              </p:nvSpPr>
              <p:spPr>
                <a:xfrm>
                  <a:off x="635400" y="571320"/>
                  <a:ext cx="4680" cy="464040"/>
                </a:xfrm>
                <a:custGeom>
                  <a:avLst/>
                  <a:gdLst>
                    <a:gd name="textAreaLeft" fmla="*/ 0 w 4680"/>
                    <a:gd name="textAreaRight" fmla="*/ 5040 w 4680"/>
                    <a:gd name="textAreaTop" fmla="*/ 0 h 464040"/>
                    <a:gd name="textAreaBottom" fmla="*/ 464400 h 46404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70" name="Google Shape;1582;p48"/>
              <p:cNvGrpSpPr/>
              <p:nvPr/>
            </p:nvGrpSpPr>
            <p:grpSpPr>
              <a:xfrm>
                <a:off x="230400" y="546840"/>
                <a:ext cx="415800" cy="506520"/>
                <a:chOff x="230400" y="546840"/>
                <a:chExt cx="415800" cy="506520"/>
              </a:xfrm>
            </p:grpSpPr>
            <p:grpSp>
              <p:nvGrpSpPr>
                <p:cNvPr id="1271" name="Google Shape;1583;p48"/>
                <p:cNvGrpSpPr/>
                <p:nvPr/>
              </p:nvGrpSpPr>
              <p:grpSpPr>
                <a:xfrm>
                  <a:off x="230400" y="546840"/>
                  <a:ext cx="415800" cy="21960"/>
                  <a:chOff x="230400" y="546840"/>
                  <a:chExt cx="415800" cy="21960"/>
                </a:xfrm>
              </p:grpSpPr>
              <p:sp>
                <p:nvSpPr>
                  <p:cNvPr id="1272" name="Google Shape;1584;p48"/>
                  <p:cNvSpPr/>
                  <p:nvPr/>
                </p:nvSpPr>
                <p:spPr>
                  <a:xfrm>
                    <a:off x="230400" y="54684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3" name="Google Shape;1585;p48"/>
                  <p:cNvSpPr/>
                  <p:nvPr/>
                </p:nvSpPr>
                <p:spPr>
                  <a:xfrm>
                    <a:off x="427320" y="54684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4" name="Google Shape;1586;p48"/>
                  <p:cNvSpPr/>
                  <p:nvPr/>
                </p:nvSpPr>
                <p:spPr>
                  <a:xfrm>
                    <a:off x="624240" y="54684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75" name="Google Shape;1587;p48"/>
                <p:cNvGrpSpPr/>
                <p:nvPr/>
              </p:nvGrpSpPr>
              <p:grpSpPr>
                <a:xfrm>
                  <a:off x="230400" y="789120"/>
                  <a:ext cx="415800" cy="21960"/>
                  <a:chOff x="230400" y="789120"/>
                  <a:chExt cx="415800" cy="21960"/>
                </a:xfrm>
              </p:grpSpPr>
              <p:sp>
                <p:nvSpPr>
                  <p:cNvPr id="1276" name="Google Shape;1588;p48"/>
                  <p:cNvSpPr/>
                  <p:nvPr/>
                </p:nvSpPr>
                <p:spPr>
                  <a:xfrm>
                    <a:off x="230400" y="78912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7" name="Google Shape;1589;p48"/>
                  <p:cNvSpPr/>
                  <p:nvPr/>
                </p:nvSpPr>
                <p:spPr>
                  <a:xfrm>
                    <a:off x="624240" y="78912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78" name="Google Shape;1590;p48"/>
                <p:cNvGrpSpPr/>
                <p:nvPr/>
              </p:nvGrpSpPr>
              <p:grpSpPr>
                <a:xfrm>
                  <a:off x="230400" y="1031400"/>
                  <a:ext cx="415800" cy="21960"/>
                  <a:chOff x="230400" y="1031400"/>
                  <a:chExt cx="415800" cy="21960"/>
                </a:xfrm>
              </p:grpSpPr>
              <p:sp>
                <p:nvSpPr>
                  <p:cNvPr id="1279" name="Google Shape;1591;p48"/>
                  <p:cNvSpPr/>
                  <p:nvPr/>
                </p:nvSpPr>
                <p:spPr>
                  <a:xfrm>
                    <a:off x="230400" y="103140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0" name="Google Shape;1592;p48"/>
                  <p:cNvSpPr/>
                  <p:nvPr/>
                </p:nvSpPr>
                <p:spPr>
                  <a:xfrm>
                    <a:off x="427320" y="103140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1" name="Google Shape;1593;p48"/>
                  <p:cNvSpPr/>
                  <p:nvPr/>
                </p:nvSpPr>
                <p:spPr>
                  <a:xfrm>
                    <a:off x="624240" y="1031400"/>
                    <a:ext cx="21960" cy="21960"/>
                  </a:xfrm>
                  <a:custGeom>
                    <a:avLst/>
                    <a:gdLst>
                      <a:gd name="textAreaLeft" fmla="*/ 0 w 21960"/>
                      <a:gd name="textAreaRight" fmla="*/ 22320 w 21960"/>
                      <a:gd name="textAreaTop" fmla="*/ 0 h 21960"/>
                      <a:gd name="textAreaBottom" fmla="*/ 22320 h 2196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1282" name="Google Shape;1594;p48"/>
            <p:cNvGrpSpPr/>
            <p:nvPr/>
          </p:nvGrpSpPr>
          <p:grpSpPr>
            <a:xfrm>
              <a:off x="456480" y="928080"/>
              <a:ext cx="136440" cy="79560"/>
              <a:chOff x="456480" y="928080"/>
              <a:chExt cx="136440" cy="79560"/>
            </a:xfrm>
          </p:grpSpPr>
          <p:sp>
            <p:nvSpPr>
              <p:cNvPr id="1283" name="Google Shape;1595;p48"/>
              <p:cNvSpPr/>
              <p:nvPr/>
            </p:nvSpPr>
            <p:spPr>
              <a:xfrm>
                <a:off x="456480" y="928080"/>
                <a:ext cx="136440" cy="79560"/>
              </a:xfrm>
              <a:custGeom>
                <a:avLst/>
                <a:gdLst>
                  <a:gd name="textAreaLeft" fmla="*/ 0 w 136440"/>
                  <a:gd name="textAreaRight" fmla="*/ 136800 w 136440"/>
                  <a:gd name="textAreaTop" fmla="*/ 0 h 79560"/>
                  <a:gd name="textAreaBottom" fmla="*/ 79920 h 795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284" name="Google Shape;1596;p48"/>
              <p:cNvGrpSpPr/>
              <p:nvPr/>
            </p:nvGrpSpPr>
            <p:grpSpPr>
              <a:xfrm>
                <a:off x="475200" y="942120"/>
                <a:ext cx="97560" cy="52560"/>
                <a:chOff x="475200" y="942120"/>
                <a:chExt cx="97560" cy="52560"/>
              </a:xfrm>
            </p:grpSpPr>
            <p:grpSp>
              <p:nvGrpSpPr>
                <p:cNvPr id="1285" name="Google Shape;1597;p48"/>
                <p:cNvGrpSpPr/>
                <p:nvPr/>
              </p:nvGrpSpPr>
              <p:grpSpPr>
                <a:xfrm>
                  <a:off x="522360" y="943200"/>
                  <a:ext cx="50400" cy="50040"/>
                  <a:chOff x="522360" y="943200"/>
                  <a:chExt cx="50400" cy="50040"/>
                </a:xfrm>
              </p:grpSpPr>
              <p:sp>
                <p:nvSpPr>
                  <p:cNvPr id="1286" name="Google Shape;1598;p48"/>
                  <p:cNvSpPr/>
                  <p:nvPr/>
                </p:nvSpPr>
                <p:spPr>
                  <a:xfrm>
                    <a:off x="522360" y="97092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599;p48"/>
                  <p:cNvSpPr/>
                  <p:nvPr/>
                </p:nvSpPr>
                <p:spPr>
                  <a:xfrm>
                    <a:off x="538200" y="943200"/>
                    <a:ext cx="34560" cy="34560"/>
                  </a:xfrm>
                  <a:custGeom>
                    <a:avLst/>
                    <a:gdLst>
                      <a:gd name="textAreaLeft" fmla="*/ 0 w 34560"/>
                      <a:gd name="textAreaRight" fmla="*/ 34920 w 34560"/>
                      <a:gd name="textAreaTop" fmla="*/ 0 h 34560"/>
                      <a:gd name="textAreaBottom" fmla="*/ 34920 h 3456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88" name="Google Shape;1600;p48"/>
                <p:cNvGrpSpPr/>
                <p:nvPr/>
              </p:nvGrpSpPr>
              <p:grpSpPr>
                <a:xfrm>
                  <a:off x="475200" y="942120"/>
                  <a:ext cx="52200" cy="52560"/>
                  <a:chOff x="475200" y="942120"/>
                  <a:chExt cx="52200" cy="52560"/>
                </a:xfrm>
              </p:grpSpPr>
              <p:sp>
                <p:nvSpPr>
                  <p:cNvPr id="1289" name="Google Shape;1601;p48"/>
                  <p:cNvSpPr/>
                  <p:nvPr/>
                </p:nvSpPr>
                <p:spPr>
                  <a:xfrm>
                    <a:off x="475200" y="942120"/>
                    <a:ext cx="52200" cy="52560"/>
                  </a:xfrm>
                  <a:custGeom>
                    <a:avLst/>
                    <a:gdLst>
                      <a:gd name="textAreaLeft" fmla="*/ 0 w 52200"/>
                      <a:gd name="textAreaRight" fmla="*/ 52560 w 52200"/>
                      <a:gd name="textAreaTop" fmla="*/ 0 h 52560"/>
                      <a:gd name="textAreaBottom" fmla="*/ 52920 h 5256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602;p48"/>
                  <p:cNvSpPr/>
                  <p:nvPr/>
                </p:nvSpPr>
                <p:spPr>
                  <a:xfrm>
                    <a:off x="496800" y="964800"/>
                    <a:ext cx="7920" cy="7920"/>
                  </a:xfrm>
                  <a:custGeom>
                    <a:avLst/>
                    <a:gdLst>
                      <a:gd name="textAreaLeft" fmla="*/ 0 w 7920"/>
                      <a:gd name="textAreaRight" fmla="*/ 8280 w 7920"/>
                      <a:gd name="textAreaTop" fmla="*/ 0 h 7920"/>
                      <a:gd name="textAreaBottom" fmla="*/ 8280 h 792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1291" name="Google Shape;1603;p48"/>
          <p:cNvGrpSpPr/>
          <p:nvPr/>
        </p:nvGrpSpPr>
        <p:grpSpPr>
          <a:xfrm>
            <a:off x="8107920" y="3797640"/>
            <a:ext cx="645120" cy="1166400"/>
            <a:chOff x="8107920" y="3797640"/>
            <a:chExt cx="645120" cy="1166400"/>
          </a:xfrm>
        </p:grpSpPr>
        <p:grpSp>
          <p:nvGrpSpPr>
            <p:cNvPr id="1292" name="Google Shape;1604;p48"/>
            <p:cNvGrpSpPr/>
            <p:nvPr/>
          </p:nvGrpSpPr>
          <p:grpSpPr>
            <a:xfrm>
              <a:off x="8107920" y="3797640"/>
              <a:ext cx="645120" cy="1166400"/>
              <a:chOff x="8107920" y="3797640"/>
              <a:chExt cx="645120" cy="1166400"/>
            </a:xfrm>
          </p:grpSpPr>
          <p:grpSp>
            <p:nvGrpSpPr>
              <p:cNvPr id="1293" name="Google Shape;1605;p48"/>
              <p:cNvGrpSpPr/>
              <p:nvPr/>
            </p:nvGrpSpPr>
            <p:grpSpPr>
              <a:xfrm>
                <a:off x="8107920" y="3797640"/>
                <a:ext cx="645120" cy="1166400"/>
                <a:chOff x="8107920" y="3797640"/>
                <a:chExt cx="645120" cy="1166400"/>
              </a:xfrm>
            </p:grpSpPr>
            <p:sp>
              <p:nvSpPr>
                <p:cNvPr id="1294" name="Google Shape;1606;p48"/>
                <p:cNvSpPr/>
                <p:nvPr/>
              </p:nvSpPr>
              <p:spPr>
                <a:xfrm>
                  <a:off x="8107920" y="3797640"/>
                  <a:ext cx="645120" cy="1166400"/>
                </a:xfrm>
                <a:custGeom>
                  <a:avLst/>
                  <a:gdLst>
                    <a:gd name="textAreaLeft" fmla="*/ 0 w 645120"/>
                    <a:gd name="textAreaRight" fmla="*/ 645480 w 645120"/>
                    <a:gd name="textAreaTop" fmla="*/ 0 h 1166400"/>
                    <a:gd name="textAreaBottom" fmla="*/ 1166760 h 1166400"/>
                  </a:gdLst>
                  <a:ahLst/>
                  <a:cxn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607;p48"/>
                <p:cNvSpPr/>
                <p:nvPr/>
              </p:nvSpPr>
              <p:spPr>
                <a:xfrm>
                  <a:off x="8344440" y="383400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96" name="Google Shape;1608;p48"/>
              <p:cNvSpPr/>
              <p:nvPr/>
            </p:nvSpPr>
            <p:spPr>
              <a:xfrm>
                <a:off x="8153640" y="3942720"/>
                <a:ext cx="553320" cy="853920"/>
              </a:xfrm>
              <a:custGeom>
                <a:avLst/>
                <a:gdLst>
                  <a:gd name="textAreaLeft" fmla="*/ 0 w 553320"/>
                  <a:gd name="textAreaRight" fmla="*/ 553680 w 553320"/>
                  <a:gd name="textAreaTop" fmla="*/ 0 h 853920"/>
                  <a:gd name="textAreaBottom" fmla="*/ 854280 h 853920"/>
                </a:gdLst>
                <a:ahLst/>
                <a:cxn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97" name="Google Shape;1609;p48"/>
              <p:cNvGrpSpPr/>
              <p:nvPr/>
            </p:nvGrpSpPr>
            <p:grpSpPr>
              <a:xfrm>
                <a:off x="8218080" y="4421880"/>
                <a:ext cx="425160" cy="172440"/>
                <a:chOff x="8218080" y="4421880"/>
                <a:chExt cx="425160" cy="172440"/>
              </a:xfrm>
            </p:grpSpPr>
            <p:grpSp>
              <p:nvGrpSpPr>
                <p:cNvPr id="1298" name="Google Shape;1610;p48"/>
                <p:cNvGrpSpPr/>
                <p:nvPr/>
              </p:nvGrpSpPr>
              <p:grpSpPr>
                <a:xfrm>
                  <a:off x="8218080" y="4421880"/>
                  <a:ext cx="425160" cy="172440"/>
                  <a:chOff x="8218080" y="4421880"/>
                  <a:chExt cx="425160" cy="172440"/>
                </a:xfrm>
              </p:grpSpPr>
              <p:grpSp>
                <p:nvGrpSpPr>
                  <p:cNvPr id="1299" name="Google Shape;1611;p48"/>
                  <p:cNvGrpSpPr/>
                  <p:nvPr/>
                </p:nvGrpSpPr>
                <p:grpSpPr>
                  <a:xfrm>
                    <a:off x="8218080" y="4421880"/>
                    <a:ext cx="425160" cy="71640"/>
                    <a:chOff x="8218080" y="4421880"/>
                    <a:chExt cx="425160" cy="71640"/>
                  </a:xfrm>
                </p:grpSpPr>
                <p:sp>
                  <p:nvSpPr>
                    <p:cNvPr id="1300" name="Google Shape;1612;p48"/>
                    <p:cNvSpPr/>
                    <p:nvPr/>
                  </p:nvSpPr>
                  <p:spPr>
                    <a:xfrm>
                      <a:off x="8218080" y="442188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613;p48"/>
                    <p:cNvSpPr/>
                    <p:nvPr/>
                  </p:nvSpPr>
                  <p:spPr>
                    <a:xfrm>
                      <a:off x="8232120" y="443556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02" name="Google Shape;1614;p48"/>
                  <p:cNvGrpSpPr/>
                  <p:nvPr/>
                </p:nvGrpSpPr>
                <p:grpSpPr>
                  <a:xfrm>
                    <a:off x="8218080" y="4522680"/>
                    <a:ext cx="425160" cy="71640"/>
                    <a:chOff x="8218080" y="4522680"/>
                    <a:chExt cx="425160" cy="71640"/>
                  </a:xfrm>
                </p:grpSpPr>
                <p:sp>
                  <p:nvSpPr>
                    <p:cNvPr id="1303" name="Google Shape;1615;p48"/>
                    <p:cNvSpPr/>
                    <p:nvPr/>
                  </p:nvSpPr>
                  <p:spPr>
                    <a:xfrm>
                      <a:off x="8218080" y="452268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616;p48"/>
                    <p:cNvSpPr/>
                    <p:nvPr/>
                  </p:nvSpPr>
                  <p:spPr>
                    <a:xfrm>
                      <a:off x="8232120" y="453636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05" name="Google Shape;1617;p48"/>
                <p:cNvGrpSpPr/>
                <p:nvPr/>
              </p:nvGrpSpPr>
              <p:grpSpPr>
                <a:xfrm>
                  <a:off x="8341560" y="4457520"/>
                  <a:ext cx="194400" cy="16200"/>
                  <a:chOff x="8341560" y="4457520"/>
                  <a:chExt cx="194400" cy="16200"/>
                </a:xfrm>
              </p:grpSpPr>
              <p:sp>
                <p:nvSpPr>
                  <p:cNvPr id="1306" name="Google Shape;1618;p48"/>
                  <p:cNvSpPr/>
                  <p:nvPr/>
                </p:nvSpPr>
                <p:spPr>
                  <a:xfrm>
                    <a:off x="8341560" y="445752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619;p48"/>
                  <p:cNvSpPr/>
                  <p:nvPr/>
                </p:nvSpPr>
                <p:spPr>
                  <a:xfrm>
                    <a:off x="8386200" y="445752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620;p48"/>
                  <p:cNvSpPr/>
                  <p:nvPr/>
                </p:nvSpPr>
                <p:spPr>
                  <a:xfrm>
                    <a:off x="8430840" y="445752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621;p48"/>
                  <p:cNvSpPr/>
                  <p:nvPr/>
                </p:nvSpPr>
                <p:spPr>
                  <a:xfrm>
                    <a:off x="8475120" y="445752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622;p48"/>
                  <p:cNvSpPr/>
                  <p:nvPr/>
                </p:nvSpPr>
                <p:spPr>
                  <a:xfrm>
                    <a:off x="8519760" y="445752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11" name="Google Shape;1623;p48"/>
                <p:cNvGrpSpPr/>
                <p:nvPr/>
              </p:nvGrpSpPr>
              <p:grpSpPr>
                <a:xfrm>
                  <a:off x="8341560" y="4554000"/>
                  <a:ext cx="194400" cy="16200"/>
                  <a:chOff x="8341560" y="4554000"/>
                  <a:chExt cx="194400" cy="16200"/>
                </a:xfrm>
              </p:grpSpPr>
              <p:sp>
                <p:nvSpPr>
                  <p:cNvPr id="1312" name="Google Shape;1624;p48"/>
                  <p:cNvSpPr/>
                  <p:nvPr/>
                </p:nvSpPr>
                <p:spPr>
                  <a:xfrm>
                    <a:off x="8341560" y="45540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625;p48"/>
                  <p:cNvSpPr/>
                  <p:nvPr/>
                </p:nvSpPr>
                <p:spPr>
                  <a:xfrm>
                    <a:off x="8386200" y="45540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626;p48"/>
                  <p:cNvSpPr/>
                  <p:nvPr/>
                </p:nvSpPr>
                <p:spPr>
                  <a:xfrm>
                    <a:off x="8430840" y="45540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627;p48"/>
                  <p:cNvSpPr/>
                  <p:nvPr/>
                </p:nvSpPr>
                <p:spPr>
                  <a:xfrm>
                    <a:off x="8475120" y="45540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628;p48"/>
                  <p:cNvSpPr/>
                  <p:nvPr/>
                </p:nvSpPr>
                <p:spPr>
                  <a:xfrm>
                    <a:off x="8519760" y="45540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7" name="Google Shape;1629;p48"/>
              <p:cNvGrpSpPr/>
              <p:nvPr/>
            </p:nvGrpSpPr>
            <p:grpSpPr>
              <a:xfrm>
                <a:off x="8288640" y="4054680"/>
                <a:ext cx="283680" cy="283680"/>
                <a:chOff x="8288640" y="4054680"/>
                <a:chExt cx="283680" cy="283680"/>
              </a:xfrm>
            </p:grpSpPr>
            <p:sp>
              <p:nvSpPr>
                <p:cNvPr id="1318" name="Google Shape;1630;p48"/>
                <p:cNvSpPr/>
                <p:nvPr/>
              </p:nvSpPr>
              <p:spPr>
                <a:xfrm>
                  <a:off x="8288640" y="4054680"/>
                  <a:ext cx="283680" cy="283680"/>
                </a:xfrm>
                <a:custGeom>
                  <a:avLst/>
                  <a:gdLst>
                    <a:gd name="textAreaLeft" fmla="*/ 0 w 283680"/>
                    <a:gd name="textAreaRight" fmla="*/ 284040 w 283680"/>
                    <a:gd name="textAreaTop" fmla="*/ 0 h 283680"/>
                    <a:gd name="textAreaBottom" fmla="*/ 284040 h 283680"/>
                  </a:gdLst>
                  <a:ahLst/>
                  <a:cxn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9" name="Google Shape;1631;p48"/>
                <p:cNvSpPr/>
                <p:nvPr/>
              </p:nvSpPr>
              <p:spPr>
                <a:xfrm>
                  <a:off x="8319600" y="4105440"/>
                  <a:ext cx="222480" cy="232920"/>
                </a:xfrm>
                <a:custGeom>
                  <a:avLst/>
                  <a:gdLst>
                    <a:gd name="textAreaLeft" fmla="*/ 0 w 222480"/>
                    <a:gd name="textAreaRight" fmla="*/ 222840 w 222480"/>
                    <a:gd name="textAreaTop" fmla="*/ 0 h 232920"/>
                    <a:gd name="textAreaBottom" fmla="*/ 233280 h 232920"/>
                  </a:gdLst>
                  <a:ahLst/>
                  <a:cxn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320" name="Google Shape;1632;p48"/>
            <p:cNvSpPr/>
            <p:nvPr/>
          </p:nvSpPr>
          <p:spPr>
            <a:xfrm>
              <a:off x="8344440" y="486072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2"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Epilogue"/>
                <a:ea typeface="Epilogue"/>
              </a:rPr>
              <a:t>Introduction</a:t>
            </a:r>
            <a:endParaRPr lang="fr-FR" sz="3000" b="0" strike="noStrike" spc="-1">
              <a:solidFill>
                <a:schemeClr val="dk1"/>
              </a:solidFill>
              <a:latin typeface="Arial"/>
            </a:endParaRPr>
          </a:p>
        </p:txBody>
      </p:sp>
      <p:sp>
        <p:nvSpPr>
          <p:cNvPr id="863"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The rise of AI in cyber warfare introduces significant ethical dilemmas that require thorough examination. This presentation addresses core issues including autonomous decision-making, biases in data, and the opacity of AI systems, alongside proposed methodologies and future directions for responsible AI practices.</a:t>
            </a:r>
            <a:endParaRPr lang="en-US" sz="1200" b="0" strike="noStrike" spc="-1">
              <a:solidFill>
                <a:srgbClr val="000000"/>
              </a:solidFill>
              <a:latin typeface="OpenSymbol"/>
            </a:endParaRPr>
          </a:p>
        </p:txBody>
      </p:sp>
      <p:sp>
        <p:nvSpPr>
          <p:cNvPr id="864"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865" name="Google Shape;970;p31"/>
          <p:cNvGrpSpPr/>
          <p:nvPr/>
        </p:nvGrpSpPr>
        <p:grpSpPr>
          <a:xfrm>
            <a:off x="7875720" y="386640"/>
            <a:ext cx="997560" cy="1575000"/>
            <a:chOff x="7875720" y="386640"/>
            <a:chExt cx="997560" cy="1575000"/>
          </a:xfrm>
        </p:grpSpPr>
        <p:grpSp>
          <p:nvGrpSpPr>
            <p:cNvPr id="866" name="Google Shape;971;p31"/>
            <p:cNvGrpSpPr/>
            <p:nvPr/>
          </p:nvGrpSpPr>
          <p:grpSpPr>
            <a:xfrm>
              <a:off x="7875720" y="386640"/>
              <a:ext cx="919440" cy="317520"/>
              <a:chOff x="7875720" y="386640"/>
              <a:chExt cx="919440" cy="317520"/>
            </a:xfrm>
          </p:grpSpPr>
          <p:sp>
            <p:nvSpPr>
              <p:cNvPr id="867"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69" name="Google Shape;974;p31"/>
              <p:cNvGrpSpPr/>
              <p:nvPr/>
            </p:nvGrpSpPr>
            <p:grpSpPr>
              <a:xfrm>
                <a:off x="8236440" y="443880"/>
                <a:ext cx="467280" cy="200880"/>
                <a:chOff x="8236440" y="443880"/>
                <a:chExt cx="467280" cy="200880"/>
              </a:xfrm>
            </p:grpSpPr>
            <p:sp>
              <p:nvSpPr>
                <p:cNvPr id="870"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74" name="Google Shape;979;p31"/>
            <p:cNvGrpSpPr/>
            <p:nvPr/>
          </p:nvGrpSpPr>
          <p:grpSpPr>
            <a:xfrm>
              <a:off x="7875720" y="805680"/>
              <a:ext cx="919440" cy="317520"/>
              <a:chOff x="7875720" y="805680"/>
              <a:chExt cx="919440" cy="317520"/>
            </a:xfrm>
          </p:grpSpPr>
          <p:sp>
            <p:nvSpPr>
              <p:cNvPr id="875"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7" name="Google Shape;982;p31"/>
              <p:cNvGrpSpPr/>
              <p:nvPr/>
            </p:nvGrpSpPr>
            <p:grpSpPr>
              <a:xfrm>
                <a:off x="8236440" y="862920"/>
                <a:ext cx="467640" cy="200880"/>
                <a:chOff x="8236440" y="862920"/>
                <a:chExt cx="467640" cy="200880"/>
              </a:xfrm>
            </p:grpSpPr>
            <p:sp>
              <p:nvSpPr>
                <p:cNvPr id="878"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9"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0"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82"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3" name="Google Shape;988;p31"/>
            <p:cNvGrpSpPr/>
            <p:nvPr/>
          </p:nvGrpSpPr>
          <p:grpSpPr>
            <a:xfrm>
              <a:off x="7875720" y="1225080"/>
              <a:ext cx="919440" cy="317520"/>
              <a:chOff x="7875720" y="1225080"/>
              <a:chExt cx="919440" cy="317520"/>
            </a:xfrm>
          </p:grpSpPr>
          <p:sp>
            <p:nvSpPr>
              <p:cNvPr id="884"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6" name="Google Shape;991;p31"/>
              <p:cNvGrpSpPr/>
              <p:nvPr/>
            </p:nvGrpSpPr>
            <p:grpSpPr>
              <a:xfrm>
                <a:off x="8236440" y="1282320"/>
                <a:ext cx="467280" cy="200520"/>
                <a:chOff x="8236440" y="1282320"/>
                <a:chExt cx="467280" cy="200520"/>
              </a:xfrm>
            </p:grpSpPr>
            <p:sp>
              <p:nvSpPr>
                <p:cNvPr id="887"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91" name="Google Shape;996;p31"/>
            <p:cNvGrpSpPr/>
            <p:nvPr/>
          </p:nvGrpSpPr>
          <p:grpSpPr>
            <a:xfrm>
              <a:off x="7875720" y="1644120"/>
              <a:ext cx="919440" cy="317520"/>
              <a:chOff x="7875720" y="1644120"/>
              <a:chExt cx="919440" cy="317520"/>
            </a:xfrm>
          </p:grpSpPr>
          <p:grpSp>
            <p:nvGrpSpPr>
              <p:cNvPr id="892" name="Google Shape;997;p31"/>
              <p:cNvGrpSpPr/>
              <p:nvPr/>
            </p:nvGrpSpPr>
            <p:grpSpPr>
              <a:xfrm>
                <a:off x="7875720" y="1644120"/>
                <a:ext cx="919440" cy="317520"/>
                <a:chOff x="7875720" y="1644120"/>
                <a:chExt cx="919440" cy="317520"/>
              </a:xfrm>
            </p:grpSpPr>
            <p:sp>
              <p:nvSpPr>
                <p:cNvPr id="893"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95" name="Google Shape;1000;p31"/>
                <p:cNvGrpSpPr/>
                <p:nvPr/>
              </p:nvGrpSpPr>
              <p:grpSpPr>
                <a:xfrm>
                  <a:off x="8236440" y="1701360"/>
                  <a:ext cx="467280" cy="200520"/>
                  <a:chOff x="8236440" y="1701360"/>
                  <a:chExt cx="467280" cy="200520"/>
                </a:xfrm>
              </p:grpSpPr>
              <p:sp>
                <p:nvSpPr>
                  <p:cNvPr id="896"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00"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1" name="Google Shape;1006;p31"/>
            <p:cNvGrpSpPr/>
            <p:nvPr/>
          </p:nvGrpSpPr>
          <p:grpSpPr>
            <a:xfrm>
              <a:off x="8700120" y="762480"/>
              <a:ext cx="173160" cy="89640"/>
              <a:chOff x="8700120" y="762480"/>
              <a:chExt cx="173160" cy="89640"/>
            </a:xfrm>
          </p:grpSpPr>
          <p:sp>
            <p:nvSpPr>
              <p:cNvPr id="902"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4" name="Google Shape;1009;p31"/>
            <p:cNvGrpSpPr/>
            <p:nvPr/>
          </p:nvGrpSpPr>
          <p:grpSpPr>
            <a:xfrm>
              <a:off x="8700120" y="1587240"/>
              <a:ext cx="173160" cy="112320"/>
              <a:chOff x="8700120" y="1587240"/>
              <a:chExt cx="173160" cy="112320"/>
            </a:xfrm>
          </p:grpSpPr>
          <p:grpSp>
            <p:nvGrpSpPr>
              <p:cNvPr id="905" name="Google Shape;1010;p31"/>
              <p:cNvGrpSpPr/>
              <p:nvPr/>
            </p:nvGrpSpPr>
            <p:grpSpPr>
              <a:xfrm>
                <a:off x="8700120" y="1601280"/>
                <a:ext cx="173160" cy="89640"/>
                <a:chOff x="8700120" y="1601280"/>
                <a:chExt cx="173160" cy="89640"/>
              </a:xfrm>
            </p:grpSpPr>
            <p:sp>
              <p:nvSpPr>
                <p:cNvPr id="906"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8"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0"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Epilogue"/>
                <a:ea typeface="Epilogue"/>
              </a:rPr>
              <a:t>Ethical Challenges</a:t>
            </a:r>
            <a:endParaRPr lang="fr-FR" sz="4800" b="0" strike="noStrike" spc="-1">
              <a:solidFill>
                <a:schemeClr val="dk1"/>
              </a:solidFill>
              <a:latin typeface="Arial"/>
            </a:endParaRPr>
          </a:p>
        </p:txBody>
      </p:sp>
      <p:sp>
        <p:nvSpPr>
          <p:cNvPr id="911"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01</a:t>
            </a:r>
            <a:endParaRPr lang="fr-FR" sz="6000" b="0" strike="noStrike" spc="-1">
              <a:solidFill>
                <a:schemeClr val="dk1"/>
              </a:solidFill>
              <a:latin typeface="Arial"/>
            </a:endParaRPr>
          </a:p>
        </p:txBody>
      </p:sp>
      <p:sp>
        <p:nvSpPr>
          <p:cNvPr id="912" name="Google Shape;1021;p32"/>
          <p:cNvSpPr/>
          <p:nvPr/>
        </p:nvSpPr>
        <p:spPr>
          <a:xfrm>
            <a:off x="48456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913" name="Google Shape;1022;p32"/>
          <p:cNvGrpSpPr/>
          <p:nvPr/>
        </p:nvGrpSpPr>
        <p:grpSpPr>
          <a:xfrm>
            <a:off x="7441560" y="289800"/>
            <a:ext cx="1366560" cy="1381680"/>
            <a:chOff x="7441560" y="289800"/>
            <a:chExt cx="1366560" cy="1381680"/>
          </a:xfrm>
        </p:grpSpPr>
        <p:sp>
          <p:nvSpPr>
            <p:cNvPr id="914"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6" name="Google Shape;1025;p32"/>
            <p:cNvGrpSpPr/>
            <p:nvPr/>
          </p:nvGrpSpPr>
          <p:grpSpPr>
            <a:xfrm>
              <a:off x="7441560" y="353520"/>
              <a:ext cx="1237680" cy="1252800"/>
              <a:chOff x="7441560" y="353520"/>
              <a:chExt cx="1237680" cy="1252800"/>
            </a:xfrm>
          </p:grpSpPr>
          <p:sp>
            <p:nvSpPr>
              <p:cNvPr id="917"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19" name="Google Shape;1028;p32"/>
              <p:cNvGrpSpPr/>
              <p:nvPr/>
            </p:nvGrpSpPr>
            <p:grpSpPr>
              <a:xfrm>
                <a:off x="7498800" y="394920"/>
                <a:ext cx="160920" cy="40320"/>
                <a:chOff x="7498800" y="394920"/>
                <a:chExt cx="160920" cy="40320"/>
              </a:xfrm>
            </p:grpSpPr>
            <p:sp>
              <p:nvSpPr>
                <p:cNvPr id="920"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923" name="Google Shape;1032;p32"/>
            <p:cNvGrpSpPr/>
            <p:nvPr/>
          </p:nvGrpSpPr>
          <p:grpSpPr>
            <a:xfrm>
              <a:off x="7612200" y="595080"/>
              <a:ext cx="896400" cy="922320"/>
              <a:chOff x="7612200" y="595080"/>
              <a:chExt cx="896400" cy="922320"/>
            </a:xfrm>
          </p:grpSpPr>
          <p:grpSp>
            <p:nvGrpSpPr>
              <p:cNvPr id="924" name="Google Shape;1033;p32"/>
              <p:cNvGrpSpPr/>
              <p:nvPr/>
            </p:nvGrpSpPr>
            <p:grpSpPr>
              <a:xfrm>
                <a:off x="7612200" y="1245600"/>
                <a:ext cx="381960" cy="264960"/>
                <a:chOff x="7612200" y="1245600"/>
                <a:chExt cx="381960" cy="264960"/>
              </a:xfrm>
            </p:grpSpPr>
            <p:sp>
              <p:nvSpPr>
                <p:cNvPr id="925"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5" name="Google Shape;1044;p32"/>
              <p:cNvGrpSpPr/>
              <p:nvPr/>
            </p:nvGrpSpPr>
            <p:grpSpPr>
              <a:xfrm>
                <a:off x="8126280" y="595080"/>
                <a:ext cx="381600" cy="264960"/>
                <a:chOff x="8126280" y="595080"/>
                <a:chExt cx="381600" cy="264960"/>
              </a:xfrm>
            </p:grpSpPr>
            <p:sp>
              <p:nvSpPr>
                <p:cNvPr id="936"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1"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6" name="Google Shape;1055;p32"/>
              <p:cNvGrpSpPr/>
              <p:nvPr/>
            </p:nvGrpSpPr>
            <p:grpSpPr>
              <a:xfrm>
                <a:off x="8126280" y="923400"/>
                <a:ext cx="381600" cy="191520"/>
                <a:chOff x="8126280" y="923400"/>
                <a:chExt cx="381600" cy="191520"/>
              </a:xfrm>
            </p:grpSpPr>
            <p:sp>
              <p:nvSpPr>
                <p:cNvPr id="947"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5"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6"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57" name="Google Shape;1066;p32"/>
            <p:cNvGrpSpPr/>
            <p:nvPr/>
          </p:nvGrpSpPr>
          <p:grpSpPr>
            <a:xfrm>
              <a:off x="7553160" y="556200"/>
              <a:ext cx="492840" cy="600480"/>
              <a:chOff x="7553160" y="556200"/>
              <a:chExt cx="492840" cy="600480"/>
            </a:xfrm>
          </p:grpSpPr>
          <p:grpSp>
            <p:nvGrpSpPr>
              <p:cNvPr id="958" name="Google Shape;1067;p32"/>
              <p:cNvGrpSpPr/>
              <p:nvPr/>
            </p:nvGrpSpPr>
            <p:grpSpPr>
              <a:xfrm>
                <a:off x="7566480" y="569520"/>
                <a:ext cx="472320" cy="579600"/>
                <a:chOff x="7566480" y="569520"/>
                <a:chExt cx="472320" cy="579600"/>
              </a:xfrm>
            </p:grpSpPr>
            <p:sp>
              <p:nvSpPr>
                <p:cNvPr id="959"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0"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1"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2"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63" name="Google Shape;1072;p32"/>
              <p:cNvGrpSpPr/>
              <p:nvPr/>
            </p:nvGrpSpPr>
            <p:grpSpPr>
              <a:xfrm>
                <a:off x="7553160" y="556200"/>
                <a:ext cx="492840" cy="600480"/>
                <a:chOff x="7553160" y="556200"/>
                <a:chExt cx="492840" cy="600480"/>
              </a:xfrm>
            </p:grpSpPr>
            <p:grpSp>
              <p:nvGrpSpPr>
                <p:cNvPr id="964" name="Google Shape;1073;p32"/>
                <p:cNvGrpSpPr/>
                <p:nvPr/>
              </p:nvGrpSpPr>
              <p:grpSpPr>
                <a:xfrm>
                  <a:off x="7553160" y="556200"/>
                  <a:ext cx="492840" cy="26280"/>
                  <a:chOff x="7553160" y="556200"/>
                  <a:chExt cx="492840" cy="26280"/>
                </a:xfrm>
              </p:grpSpPr>
              <p:sp>
                <p:nvSpPr>
                  <p:cNvPr id="965"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6"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7"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68" name="Google Shape;1077;p32"/>
                <p:cNvGrpSpPr/>
                <p:nvPr/>
              </p:nvGrpSpPr>
              <p:grpSpPr>
                <a:xfrm>
                  <a:off x="7553160" y="843120"/>
                  <a:ext cx="492840" cy="26280"/>
                  <a:chOff x="7553160" y="843120"/>
                  <a:chExt cx="492840" cy="26280"/>
                </a:xfrm>
              </p:grpSpPr>
              <p:sp>
                <p:nvSpPr>
                  <p:cNvPr id="969"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0"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71" name="Google Shape;1080;p32"/>
                <p:cNvGrpSpPr/>
                <p:nvPr/>
              </p:nvGrpSpPr>
              <p:grpSpPr>
                <a:xfrm>
                  <a:off x="7553160" y="1130400"/>
                  <a:ext cx="492840" cy="26280"/>
                  <a:chOff x="7553160" y="1130400"/>
                  <a:chExt cx="492840" cy="26280"/>
                </a:xfrm>
              </p:grpSpPr>
              <p:sp>
                <p:nvSpPr>
                  <p:cNvPr id="972"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3"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4"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975" name="Google Shape;1084;p32"/>
            <p:cNvGrpSpPr/>
            <p:nvPr/>
          </p:nvGrpSpPr>
          <p:grpSpPr>
            <a:xfrm>
              <a:off x="7821000" y="1008000"/>
              <a:ext cx="161640" cy="93960"/>
              <a:chOff x="7821000" y="1008000"/>
              <a:chExt cx="161640" cy="93960"/>
            </a:xfrm>
          </p:grpSpPr>
          <p:sp>
            <p:nvSpPr>
              <p:cNvPr id="976"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77" name="Google Shape;1086;p32"/>
              <p:cNvGrpSpPr/>
              <p:nvPr/>
            </p:nvGrpSpPr>
            <p:grpSpPr>
              <a:xfrm>
                <a:off x="7842960" y="1024560"/>
                <a:ext cx="115920" cy="62280"/>
                <a:chOff x="7842960" y="1024560"/>
                <a:chExt cx="115920" cy="62280"/>
              </a:xfrm>
            </p:grpSpPr>
            <p:grpSp>
              <p:nvGrpSpPr>
                <p:cNvPr id="978" name="Google Shape;1087;p32"/>
                <p:cNvGrpSpPr/>
                <p:nvPr/>
              </p:nvGrpSpPr>
              <p:grpSpPr>
                <a:xfrm>
                  <a:off x="7899120" y="1025640"/>
                  <a:ext cx="59760" cy="59760"/>
                  <a:chOff x="7899120" y="1025640"/>
                  <a:chExt cx="59760" cy="59760"/>
                </a:xfrm>
              </p:grpSpPr>
              <p:sp>
                <p:nvSpPr>
                  <p:cNvPr id="979"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1" name="Google Shape;1090;p32"/>
                <p:cNvGrpSpPr/>
                <p:nvPr/>
              </p:nvGrpSpPr>
              <p:grpSpPr>
                <a:xfrm>
                  <a:off x="7842960" y="1024560"/>
                  <a:ext cx="61920" cy="62280"/>
                  <a:chOff x="7842960" y="1024560"/>
                  <a:chExt cx="61920" cy="62280"/>
                </a:xfrm>
              </p:grpSpPr>
              <p:sp>
                <p:nvSpPr>
                  <p:cNvPr id="982"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3"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984" name="Google Shape;1093;p32"/>
          <p:cNvGrpSpPr/>
          <p:nvPr/>
        </p:nvGrpSpPr>
        <p:grpSpPr>
          <a:xfrm>
            <a:off x="254520" y="3695400"/>
            <a:ext cx="916920" cy="683280"/>
            <a:chOff x="254520" y="3695400"/>
            <a:chExt cx="916920" cy="683280"/>
          </a:xfrm>
        </p:grpSpPr>
        <p:grpSp>
          <p:nvGrpSpPr>
            <p:cNvPr id="985" name="Google Shape;1094;p32"/>
            <p:cNvGrpSpPr/>
            <p:nvPr/>
          </p:nvGrpSpPr>
          <p:grpSpPr>
            <a:xfrm>
              <a:off x="254520" y="3695400"/>
              <a:ext cx="916920" cy="683280"/>
              <a:chOff x="254520" y="3695400"/>
              <a:chExt cx="916920" cy="683280"/>
            </a:xfrm>
          </p:grpSpPr>
          <p:sp>
            <p:nvSpPr>
              <p:cNvPr id="986"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7"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8"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9"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1"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Epilogue"/>
                <a:ea typeface="Epilogue"/>
              </a:rPr>
              <a:t>Autonomous decision-making risks</a:t>
            </a:r>
            <a:endParaRPr lang="fr-FR" sz="3000" b="0" strike="noStrike" spc="-1">
              <a:solidFill>
                <a:schemeClr val="dk1"/>
              </a:solidFill>
              <a:latin typeface="Arial"/>
            </a:endParaRPr>
          </a:p>
        </p:txBody>
      </p:sp>
      <p:sp>
        <p:nvSpPr>
          <p:cNvPr id="992"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AI systems in cyber warfare can operate autonomously, making decisions without human oversight. This can lead to unintended escalations, where AI may misinterpret situations or act in ways that could exacerbate conflicts. The lack of human intervention raises ethical concerns regarding accountability and the potential for causing civilian harm.</a:t>
            </a:r>
            <a:endParaRPr lang="en-US" sz="1200" b="0" strike="noStrike" spc="-1">
              <a:solidFill>
                <a:srgbClr val="000000"/>
              </a:solidFill>
              <a:latin typeface="OpenSymbol"/>
            </a:endParaRPr>
          </a:p>
        </p:txBody>
      </p:sp>
      <p:sp>
        <p:nvSpPr>
          <p:cNvPr id="993"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994" name="Google Shape;970;p31"/>
          <p:cNvGrpSpPr/>
          <p:nvPr/>
        </p:nvGrpSpPr>
        <p:grpSpPr>
          <a:xfrm>
            <a:off x="7875720" y="386640"/>
            <a:ext cx="997560" cy="1575000"/>
            <a:chOff x="7875720" y="386640"/>
            <a:chExt cx="997560" cy="1575000"/>
          </a:xfrm>
        </p:grpSpPr>
        <p:grpSp>
          <p:nvGrpSpPr>
            <p:cNvPr id="995" name="Google Shape;971;p31"/>
            <p:cNvGrpSpPr/>
            <p:nvPr/>
          </p:nvGrpSpPr>
          <p:grpSpPr>
            <a:xfrm>
              <a:off x="7875720" y="386640"/>
              <a:ext cx="919440" cy="317520"/>
              <a:chOff x="7875720" y="386640"/>
              <a:chExt cx="919440" cy="317520"/>
            </a:xfrm>
          </p:grpSpPr>
          <p:sp>
            <p:nvSpPr>
              <p:cNvPr id="996"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98" name="Google Shape;974;p31"/>
              <p:cNvGrpSpPr/>
              <p:nvPr/>
            </p:nvGrpSpPr>
            <p:grpSpPr>
              <a:xfrm>
                <a:off x="8236440" y="443880"/>
                <a:ext cx="467280" cy="200880"/>
                <a:chOff x="8236440" y="443880"/>
                <a:chExt cx="467280" cy="200880"/>
              </a:xfrm>
            </p:grpSpPr>
            <p:sp>
              <p:nvSpPr>
                <p:cNvPr id="999"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1"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03" name="Google Shape;979;p31"/>
            <p:cNvGrpSpPr/>
            <p:nvPr/>
          </p:nvGrpSpPr>
          <p:grpSpPr>
            <a:xfrm>
              <a:off x="7875720" y="805680"/>
              <a:ext cx="919440" cy="317520"/>
              <a:chOff x="7875720" y="805680"/>
              <a:chExt cx="919440" cy="317520"/>
            </a:xfrm>
          </p:grpSpPr>
          <p:sp>
            <p:nvSpPr>
              <p:cNvPr id="1004"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6" name="Google Shape;982;p31"/>
              <p:cNvGrpSpPr/>
              <p:nvPr/>
            </p:nvGrpSpPr>
            <p:grpSpPr>
              <a:xfrm>
                <a:off x="8236440" y="862920"/>
                <a:ext cx="467640" cy="200880"/>
                <a:chOff x="8236440" y="862920"/>
                <a:chExt cx="467640" cy="200880"/>
              </a:xfrm>
            </p:grpSpPr>
            <p:sp>
              <p:nvSpPr>
                <p:cNvPr id="1007"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8"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011"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12" name="Google Shape;988;p31"/>
            <p:cNvGrpSpPr/>
            <p:nvPr/>
          </p:nvGrpSpPr>
          <p:grpSpPr>
            <a:xfrm>
              <a:off x="7875720" y="1225080"/>
              <a:ext cx="919440" cy="317520"/>
              <a:chOff x="7875720" y="1225080"/>
              <a:chExt cx="919440" cy="317520"/>
            </a:xfrm>
          </p:grpSpPr>
          <p:sp>
            <p:nvSpPr>
              <p:cNvPr id="1013"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15" name="Google Shape;991;p31"/>
              <p:cNvGrpSpPr/>
              <p:nvPr/>
            </p:nvGrpSpPr>
            <p:grpSpPr>
              <a:xfrm>
                <a:off x="8236440" y="1282320"/>
                <a:ext cx="467280" cy="200520"/>
                <a:chOff x="8236440" y="1282320"/>
                <a:chExt cx="467280" cy="200520"/>
              </a:xfrm>
            </p:grpSpPr>
            <p:sp>
              <p:nvSpPr>
                <p:cNvPr id="1016"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0" name="Google Shape;996;p31"/>
            <p:cNvGrpSpPr/>
            <p:nvPr/>
          </p:nvGrpSpPr>
          <p:grpSpPr>
            <a:xfrm>
              <a:off x="7875720" y="1644120"/>
              <a:ext cx="919440" cy="317520"/>
              <a:chOff x="7875720" y="1644120"/>
              <a:chExt cx="919440" cy="317520"/>
            </a:xfrm>
          </p:grpSpPr>
          <p:grpSp>
            <p:nvGrpSpPr>
              <p:cNvPr id="1021" name="Google Shape;997;p31"/>
              <p:cNvGrpSpPr/>
              <p:nvPr/>
            </p:nvGrpSpPr>
            <p:grpSpPr>
              <a:xfrm>
                <a:off x="7875720" y="1644120"/>
                <a:ext cx="919440" cy="317520"/>
                <a:chOff x="7875720" y="1644120"/>
                <a:chExt cx="919440" cy="317520"/>
              </a:xfrm>
            </p:grpSpPr>
            <p:sp>
              <p:nvSpPr>
                <p:cNvPr id="1022"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24" name="Google Shape;1000;p31"/>
                <p:cNvGrpSpPr/>
                <p:nvPr/>
              </p:nvGrpSpPr>
              <p:grpSpPr>
                <a:xfrm>
                  <a:off x="8236440" y="1701360"/>
                  <a:ext cx="467280" cy="200520"/>
                  <a:chOff x="8236440" y="1701360"/>
                  <a:chExt cx="467280" cy="200520"/>
                </a:xfrm>
              </p:grpSpPr>
              <p:sp>
                <p:nvSpPr>
                  <p:cNvPr id="1025"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029"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0" name="Google Shape;1006;p31"/>
            <p:cNvGrpSpPr/>
            <p:nvPr/>
          </p:nvGrpSpPr>
          <p:grpSpPr>
            <a:xfrm>
              <a:off x="8700120" y="762480"/>
              <a:ext cx="173160" cy="89640"/>
              <a:chOff x="8700120" y="762480"/>
              <a:chExt cx="173160" cy="89640"/>
            </a:xfrm>
          </p:grpSpPr>
          <p:sp>
            <p:nvSpPr>
              <p:cNvPr id="1031"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3" name="Google Shape;1009;p31"/>
            <p:cNvGrpSpPr/>
            <p:nvPr/>
          </p:nvGrpSpPr>
          <p:grpSpPr>
            <a:xfrm>
              <a:off x="8700120" y="1587240"/>
              <a:ext cx="173160" cy="112320"/>
              <a:chOff x="8700120" y="1587240"/>
              <a:chExt cx="173160" cy="112320"/>
            </a:xfrm>
          </p:grpSpPr>
          <p:grpSp>
            <p:nvGrpSpPr>
              <p:cNvPr id="1034" name="Google Shape;1010;p31"/>
              <p:cNvGrpSpPr/>
              <p:nvPr/>
            </p:nvGrpSpPr>
            <p:grpSpPr>
              <a:xfrm>
                <a:off x="8700120" y="1601280"/>
                <a:ext cx="173160" cy="89640"/>
                <a:chOff x="8700120" y="1601280"/>
                <a:chExt cx="173160" cy="89640"/>
              </a:xfrm>
            </p:grpSpPr>
            <p:sp>
              <p:nvSpPr>
                <p:cNvPr id="1035"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6"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37"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1" strike="noStrike" spc="-1">
                <a:solidFill>
                  <a:schemeClr val="dk1"/>
                </a:solidFill>
                <a:latin typeface="Epilogue"/>
                <a:ea typeface="Epilogue"/>
              </a:rPr>
              <a:t>Data bias and its effects</a:t>
            </a:r>
            <a:endParaRPr lang="fr-FR" sz="4000" b="0" strike="noStrike" spc="-1">
              <a:solidFill>
                <a:schemeClr val="dk1"/>
              </a:solidFill>
              <a:latin typeface="Arial"/>
            </a:endParaRPr>
          </a:p>
        </p:txBody>
      </p:sp>
      <p:sp>
        <p:nvSpPr>
          <p:cNvPr id="1039"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Bias in AI systems often stems from flawed data inputs, leading to prejudiced decisions and harm to civilians. Pre-existing societal biases can be amplified when AI systems rely on incomplete or non-representative datasets. This raises critical questions about fairness, transparency, and the ethical ramifications of deploying biased AI technologies in sensitive scenarios such as cyber warfare.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1" strike="noStrike" spc="-1">
                <a:solidFill>
                  <a:schemeClr val="dk1"/>
                </a:solidFill>
                <a:latin typeface="Epilogue"/>
                <a:ea typeface="Epilogue"/>
              </a:rPr>
              <a:t>Opacity in AI systems</a:t>
            </a:r>
            <a:endParaRPr lang="fr-FR" sz="4000" b="0" strike="noStrike" spc="-1">
              <a:solidFill>
                <a:schemeClr val="dk1"/>
              </a:solidFill>
              <a:latin typeface="Arial"/>
            </a:endParaRPr>
          </a:p>
        </p:txBody>
      </p:sp>
      <p:sp>
        <p:nvSpPr>
          <p:cNvPr id="1041"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The lack of transparency in AI decision-making processes creates significant ethical challenges. Many AI systems operate as 'black boxes,' making it difficult to understand how decisions are made or to hold them accountable. This opacity can undermine trust among stakeholders, including military personnel and the general public. Ensuring that AI decisions are interpretable and transparent is crucial for ethical governance in cyber warfare.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3"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Epilogue"/>
                <a:ea typeface="Epilogue"/>
              </a:rPr>
              <a:t>Proposed Solutions</a:t>
            </a:r>
            <a:endParaRPr lang="fr-FR" sz="4800" b="0" strike="noStrike" spc="-1">
              <a:solidFill>
                <a:schemeClr val="dk1"/>
              </a:solidFill>
              <a:latin typeface="Arial"/>
            </a:endParaRPr>
          </a:p>
        </p:txBody>
      </p:sp>
      <p:sp>
        <p:nvSpPr>
          <p:cNvPr id="1044"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02</a:t>
            </a:r>
            <a:endParaRPr lang="fr-FR" sz="6000" b="0" strike="noStrike" spc="-1">
              <a:solidFill>
                <a:schemeClr val="dk1"/>
              </a:solidFill>
              <a:latin typeface="Arial"/>
            </a:endParaRPr>
          </a:p>
        </p:txBody>
      </p:sp>
      <p:sp>
        <p:nvSpPr>
          <p:cNvPr id="1045" name="Google Shape;1021;p32"/>
          <p:cNvSpPr/>
          <p:nvPr/>
        </p:nvSpPr>
        <p:spPr>
          <a:xfrm>
            <a:off x="48456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046" name="Google Shape;1022;p32"/>
          <p:cNvGrpSpPr/>
          <p:nvPr/>
        </p:nvGrpSpPr>
        <p:grpSpPr>
          <a:xfrm>
            <a:off x="7441560" y="289800"/>
            <a:ext cx="1366560" cy="1381680"/>
            <a:chOff x="7441560" y="289800"/>
            <a:chExt cx="1366560" cy="1381680"/>
          </a:xfrm>
        </p:grpSpPr>
        <p:sp>
          <p:nvSpPr>
            <p:cNvPr id="1047"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49" name="Google Shape;1025;p32"/>
            <p:cNvGrpSpPr/>
            <p:nvPr/>
          </p:nvGrpSpPr>
          <p:grpSpPr>
            <a:xfrm>
              <a:off x="7441560" y="353520"/>
              <a:ext cx="1237680" cy="1252800"/>
              <a:chOff x="7441560" y="353520"/>
              <a:chExt cx="1237680" cy="1252800"/>
            </a:xfrm>
          </p:grpSpPr>
          <p:sp>
            <p:nvSpPr>
              <p:cNvPr id="1050"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1"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52" name="Google Shape;1028;p32"/>
              <p:cNvGrpSpPr/>
              <p:nvPr/>
            </p:nvGrpSpPr>
            <p:grpSpPr>
              <a:xfrm>
                <a:off x="7498800" y="394920"/>
                <a:ext cx="160920" cy="40320"/>
                <a:chOff x="7498800" y="394920"/>
                <a:chExt cx="160920" cy="40320"/>
              </a:xfrm>
            </p:grpSpPr>
            <p:sp>
              <p:nvSpPr>
                <p:cNvPr id="1053"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056" name="Google Shape;1032;p32"/>
            <p:cNvGrpSpPr/>
            <p:nvPr/>
          </p:nvGrpSpPr>
          <p:grpSpPr>
            <a:xfrm>
              <a:off x="7612200" y="595080"/>
              <a:ext cx="896400" cy="922320"/>
              <a:chOff x="7612200" y="595080"/>
              <a:chExt cx="896400" cy="922320"/>
            </a:xfrm>
          </p:grpSpPr>
          <p:grpSp>
            <p:nvGrpSpPr>
              <p:cNvPr id="1057" name="Google Shape;1033;p32"/>
              <p:cNvGrpSpPr/>
              <p:nvPr/>
            </p:nvGrpSpPr>
            <p:grpSpPr>
              <a:xfrm>
                <a:off x="7612200" y="1245600"/>
                <a:ext cx="381960" cy="264960"/>
                <a:chOff x="7612200" y="1245600"/>
                <a:chExt cx="381960" cy="264960"/>
              </a:xfrm>
            </p:grpSpPr>
            <p:sp>
              <p:nvSpPr>
                <p:cNvPr id="1058"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5"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6"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8" name="Google Shape;1044;p32"/>
              <p:cNvGrpSpPr/>
              <p:nvPr/>
            </p:nvGrpSpPr>
            <p:grpSpPr>
              <a:xfrm>
                <a:off x="8126280" y="595080"/>
                <a:ext cx="381600" cy="264960"/>
                <a:chOff x="8126280" y="595080"/>
                <a:chExt cx="381600" cy="264960"/>
              </a:xfrm>
            </p:grpSpPr>
            <p:sp>
              <p:nvSpPr>
                <p:cNvPr id="1069"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6"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7"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9" name="Google Shape;1055;p32"/>
              <p:cNvGrpSpPr/>
              <p:nvPr/>
            </p:nvGrpSpPr>
            <p:grpSpPr>
              <a:xfrm>
                <a:off x="8126280" y="923400"/>
                <a:ext cx="381600" cy="191520"/>
                <a:chOff x="8126280" y="923400"/>
                <a:chExt cx="381600" cy="191520"/>
              </a:xfrm>
            </p:grpSpPr>
            <p:sp>
              <p:nvSpPr>
                <p:cNvPr id="1080"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7"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88"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0" name="Google Shape;1066;p32"/>
            <p:cNvGrpSpPr/>
            <p:nvPr/>
          </p:nvGrpSpPr>
          <p:grpSpPr>
            <a:xfrm>
              <a:off x="7553160" y="556200"/>
              <a:ext cx="492840" cy="600480"/>
              <a:chOff x="7553160" y="556200"/>
              <a:chExt cx="492840" cy="600480"/>
            </a:xfrm>
          </p:grpSpPr>
          <p:grpSp>
            <p:nvGrpSpPr>
              <p:cNvPr id="1091" name="Google Shape;1067;p32"/>
              <p:cNvGrpSpPr/>
              <p:nvPr/>
            </p:nvGrpSpPr>
            <p:grpSpPr>
              <a:xfrm>
                <a:off x="7566480" y="569520"/>
                <a:ext cx="472320" cy="579600"/>
                <a:chOff x="7566480" y="569520"/>
                <a:chExt cx="472320" cy="579600"/>
              </a:xfrm>
            </p:grpSpPr>
            <p:sp>
              <p:nvSpPr>
                <p:cNvPr id="1092"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3"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4"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5"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96" name="Google Shape;1072;p32"/>
              <p:cNvGrpSpPr/>
              <p:nvPr/>
            </p:nvGrpSpPr>
            <p:grpSpPr>
              <a:xfrm>
                <a:off x="7553160" y="556200"/>
                <a:ext cx="492840" cy="600480"/>
                <a:chOff x="7553160" y="556200"/>
                <a:chExt cx="492840" cy="600480"/>
              </a:xfrm>
            </p:grpSpPr>
            <p:grpSp>
              <p:nvGrpSpPr>
                <p:cNvPr id="1097" name="Google Shape;1073;p32"/>
                <p:cNvGrpSpPr/>
                <p:nvPr/>
              </p:nvGrpSpPr>
              <p:grpSpPr>
                <a:xfrm>
                  <a:off x="7553160" y="556200"/>
                  <a:ext cx="492840" cy="26280"/>
                  <a:chOff x="7553160" y="556200"/>
                  <a:chExt cx="492840" cy="26280"/>
                </a:xfrm>
              </p:grpSpPr>
              <p:sp>
                <p:nvSpPr>
                  <p:cNvPr id="1098"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9"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0"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01" name="Google Shape;1077;p32"/>
                <p:cNvGrpSpPr/>
                <p:nvPr/>
              </p:nvGrpSpPr>
              <p:grpSpPr>
                <a:xfrm>
                  <a:off x="7553160" y="843120"/>
                  <a:ext cx="492840" cy="26280"/>
                  <a:chOff x="7553160" y="843120"/>
                  <a:chExt cx="492840" cy="26280"/>
                </a:xfrm>
              </p:grpSpPr>
              <p:sp>
                <p:nvSpPr>
                  <p:cNvPr id="1102"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3"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04" name="Google Shape;1080;p32"/>
                <p:cNvGrpSpPr/>
                <p:nvPr/>
              </p:nvGrpSpPr>
              <p:grpSpPr>
                <a:xfrm>
                  <a:off x="7553160" y="1130400"/>
                  <a:ext cx="492840" cy="26280"/>
                  <a:chOff x="7553160" y="1130400"/>
                  <a:chExt cx="492840" cy="26280"/>
                </a:xfrm>
              </p:grpSpPr>
              <p:sp>
                <p:nvSpPr>
                  <p:cNvPr id="1105"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6"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7"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1108" name="Google Shape;1084;p32"/>
            <p:cNvGrpSpPr/>
            <p:nvPr/>
          </p:nvGrpSpPr>
          <p:grpSpPr>
            <a:xfrm>
              <a:off x="7821000" y="1008000"/>
              <a:ext cx="161640" cy="93960"/>
              <a:chOff x="7821000" y="1008000"/>
              <a:chExt cx="161640" cy="93960"/>
            </a:xfrm>
          </p:grpSpPr>
          <p:sp>
            <p:nvSpPr>
              <p:cNvPr id="1109"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110" name="Google Shape;1086;p32"/>
              <p:cNvGrpSpPr/>
              <p:nvPr/>
            </p:nvGrpSpPr>
            <p:grpSpPr>
              <a:xfrm>
                <a:off x="7842960" y="1024560"/>
                <a:ext cx="115920" cy="62280"/>
                <a:chOff x="7842960" y="1024560"/>
                <a:chExt cx="115920" cy="62280"/>
              </a:xfrm>
            </p:grpSpPr>
            <p:grpSp>
              <p:nvGrpSpPr>
                <p:cNvPr id="1111" name="Google Shape;1087;p32"/>
                <p:cNvGrpSpPr/>
                <p:nvPr/>
              </p:nvGrpSpPr>
              <p:grpSpPr>
                <a:xfrm>
                  <a:off x="7899120" y="1025640"/>
                  <a:ext cx="59760" cy="59760"/>
                  <a:chOff x="7899120" y="1025640"/>
                  <a:chExt cx="59760" cy="59760"/>
                </a:xfrm>
              </p:grpSpPr>
              <p:sp>
                <p:nvSpPr>
                  <p:cNvPr id="1112"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4" name="Google Shape;1090;p32"/>
                <p:cNvGrpSpPr/>
                <p:nvPr/>
              </p:nvGrpSpPr>
              <p:grpSpPr>
                <a:xfrm>
                  <a:off x="7842960" y="1024560"/>
                  <a:ext cx="61920" cy="62280"/>
                  <a:chOff x="7842960" y="1024560"/>
                  <a:chExt cx="61920" cy="62280"/>
                </a:xfrm>
              </p:grpSpPr>
              <p:sp>
                <p:nvSpPr>
                  <p:cNvPr id="1115"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1117" name="Google Shape;1093;p32"/>
          <p:cNvGrpSpPr/>
          <p:nvPr/>
        </p:nvGrpSpPr>
        <p:grpSpPr>
          <a:xfrm>
            <a:off x="254520" y="3695400"/>
            <a:ext cx="916920" cy="683280"/>
            <a:chOff x="254520" y="3695400"/>
            <a:chExt cx="916920" cy="683280"/>
          </a:xfrm>
        </p:grpSpPr>
        <p:grpSp>
          <p:nvGrpSpPr>
            <p:cNvPr id="1118" name="Google Shape;1094;p32"/>
            <p:cNvGrpSpPr/>
            <p:nvPr/>
          </p:nvGrpSpPr>
          <p:grpSpPr>
            <a:xfrm>
              <a:off x="254520" y="3695400"/>
              <a:ext cx="916920" cy="683280"/>
              <a:chOff x="254520" y="3695400"/>
              <a:chExt cx="916920" cy="683280"/>
            </a:xfrm>
          </p:grpSpPr>
          <p:sp>
            <p:nvSpPr>
              <p:cNvPr id="1119"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0"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22"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4"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fontScale="90028"/>
          </a:bodyPr>
          <a:lstStyle/>
          <a:p>
            <a:pPr indent="0">
              <a:lnSpc>
                <a:spcPct val="100000"/>
              </a:lnSpc>
              <a:buNone/>
              <a:tabLst>
                <a:tab pos="0" algn="l"/>
              </a:tabLst>
            </a:pPr>
            <a:r>
              <a:rPr lang="en" sz="3000" b="1" strike="noStrike" spc="-1">
                <a:solidFill>
                  <a:schemeClr val="dk1"/>
                </a:solidFill>
                <a:latin typeface="Epilogue"/>
                <a:ea typeface="Epilogue"/>
              </a:rPr>
              <a:t>Human-in-the-loop systems</a:t>
            </a:r>
            <a:endParaRPr lang="fr-FR" sz="3000" b="0" strike="noStrike" spc="-1">
              <a:solidFill>
                <a:schemeClr val="dk1"/>
              </a:solidFill>
              <a:latin typeface="Arial"/>
            </a:endParaRPr>
          </a:p>
        </p:txBody>
      </p:sp>
      <p:sp>
        <p:nvSpPr>
          <p:cNvPr id="1125"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Lato"/>
                <a:ea typeface="Lato"/>
              </a:rPr>
              <a:t>Integrating human oversight into AI systems, known as human-in-the-loop (HITL) approaches, allows for critical decisions to be vetted by trained personnel. This ensures a necessary layer of accountability and reduces the risks of autonomous actions leading to unintended consequences. HITL systems facilitate better decision-making, mitigate escalation risks, and ensure that ethical considerations are part of the process.</a:t>
            </a:r>
            <a:endParaRPr lang="en-US" sz="1200" b="0" strike="noStrike" spc="-1" dirty="0">
              <a:solidFill>
                <a:srgbClr val="000000"/>
              </a:solidFill>
              <a:latin typeface="OpenSymbol"/>
            </a:endParaRPr>
          </a:p>
        </p:txBody>
      </p:sp>
      <p:sp>
        <p:nvSpPr>
          <p:cNvPr id="1126"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127" name="Google Shape;970;p31"/>
          <p:cNvGrpSpPr/>
          <p:nvPr/>
        </p:nvGrpSpPr>
        <p:grpSpPr>
          <a:xfrm>
            <a:off x="7875720" y="386640"/>
            <a:ext cx="997560" cy="1575000"/>
            <a:chOff x="7875720" y="386640"/>
            <a:chExt cx="997560" cy="1575000"/>
          </a:xfrm>
        </p:grpSpPr>
        <p:grpSp>
          <p:nvGrpSpPr>
            <p:cNvPr id="1128" name="Google Shape;971;p31"/>
            <p:cNvGrpSpPr/>
            <p:nvPr/>
          </p:nvGrpSpPr>
          <p:grpSpPr>
            <a:xfrm>
              <a:off x="7875720" y="386640"/>
              <a:ext cx="919440" cy="317520"/>
              <a:chOff x="7875720" y="386640"/>
              <a:chExt cx="919440" cy="317520"/>
            </a:xfrm>
          </p:grpSpPr>
          <p:sp>
            <p:nvSpPr>
              <p:cNvPr id="1129"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31" name="Google Shape;974;p31"/>
              <p:cNvGrpSpPr/>
              <p:nvPr/>
            </p:nvGrpSpPr>
            <p:grpSpPr>
              <a:xfrm>
                <a:off x="8236440" y="443880"/>
                <a:ext cx="467280" cy="200880"/>
                <a:chOff x="8236440" y="443880"/>
                <a:chExt cx="467280" cy="200880"/>
              </a:xfrm>
            </p:grpSpPr>
            <p:sp>
              <p:nvSpPr>
                <p:cNvPr id="1132"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36" name="Google Shape;979;p31"/>
            <p:cNvGrpSpPr/>
            <p:nvPr/>
          </p:nvGrpSpPr>
          <p:grpSpPr>
            <a:xfrm>
              <a:off x="7875720" y="805680"/>
              <a:ext cx="919440" cy="317520"/>
              <a:chOff x="7875720" y="805680"/>
              <a:chExt cx="919440" cy="317520"/>
            </a:xfrm>
          </p:grpSpPr>
          <p:sp>
            <p:nvSpPr>
              <p:cNvPr id="1137"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39" name="Google Shape;982;p31"/>
              <p:cNvGrpSpPr/>
              <p:nvPr/>
            </p:nvGrpSpPr>
            <p:grpSpPr>
              <a:xfrm>
                <a:off x="8236440" y="862920"/>
                <a:ext cx="467640" cy="200880"/>
                <a:chOff x="8236440" y="862920"/>
                <a:chExt cx="467640" cy="200880"/>
              </a:xfrm>
            </p:grpSpPr>
            <p:sp>
              <p:nvSpPr>
                <p:cNvPr id="1140"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1"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3"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44"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5" name="Google Shape;988;p31"/>
            <p:cNvGrpSpPr/>
            <p:nvPr/>
          </p:nvGrpSpPr>
          <p:grpSpPr>
            <a:xfrm>
              <a:off x="7875720" y="1225080"/>
              <a:ext cx="919440" cy="317520"/>
              <a:chOff x="7875720" y="1225080"/>
              <a:chExt cx="919440" cy="317520"/>
            </a:xfrm>
          </p:grpSpPr>
          <p:sp>
            <p:nvSpPr>
              <p:cNvPr id="1146"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8" name="Google Shape;991;p31"/>
              <p:cNvGrpSpPr/>
              <p:nvPr/>
            </p:nvGrpSpPr>
            <p:grpSpPr>
              <a:xfrm>
                <a:off x="8236440" y="1282320"/>
                <a:ext cx="467280" cy="200520"/>
                <a:chOff x="8236440" y="1282320"/>
                <a:chExt cx="467280" cy="200520"/>
              </a:xfrm>
            </p:grpSpPr>
            <p:sp>
              <p:nvSpPr>
                <p:cNvPr id="1149"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53" name="Google Shape;996;p31"/>
            <p:cNvGrpSpPr/>
            <p:nvPr/>
          </p:nvGrpSpPr>
          <p:grpSpPr>
            <a:xfrm>
              <a:off x="7875720" y="1644120"/>
              <a:ext cx="919440" cy="317520"/>
              <a:chOff x="7875720" y="1644120"/>
              <a:chExt cx="919440" cy="317520"/>
            </a:xfrm>
          </p:grpSpPr>
          <p:grpSp>
            <p:nvGrpSpPr>
              <p:cNvPr id="1154" name="Google Shape;997;p31"/>
              <p:cNvGrpSpPr/>
              <p:nvPr/>
            </p:nvGrpSpPr>
            <p:grpSpPr>
              <a:xfrm>
                <a:off x="7875720" y="1644120"/>
                <a:ext cx="919440" cy="317520"/>
                <a:chOff x="7875720" y="1644120"/>
                <a:chExt cx="919440" cy="317520"/>
              </a:xfrm>
            </p:grpSpPr>
            <p:sp>
              <p:nvSpPr>
                <p:cNvPr id="1155"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57" name="Google Shape;1000;p31"/>
                <p:cNvGrpSpPr/>
                <p:nvPr/>
              </p:nvGrpSpPr>
              <p:grpSpPr>
                <a:xfrm>
                  <a:off x="8236440" y="1701360"/>
                  <a:ext cx="467280" cy="200520"/>
                  <a:chOff x="8236440" y="1701360"/>
                  <a:chExt cx="467280" cy="200520"/>
                </a:xfrm>
              </p:grpSpPr>
              <p:sp>
                <p:nvSpPr>
                  <p:cNvPr id="1158"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62"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3" name="Google Shape;1006;p31"/>
            <p:cNvGrpSpPr/>
            <p:nvPr/>
          </p:nvGrpSpPr>
          <p:grpSpPr>
            <a:xfrm>
              <a:off x="8700120" y="762480"/>
              <a:ext cx="173160" cy="89640"/>
              <a:chOff x="8700120" y="762480"/>
              <a:chExt cx="173160" cy="89640"/>
            </a:xfrm>
          </p:grpSpPr>
          <p:sp>
            <p:nvSpPr>
              <p:cNvPr id="1164"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6" name="Google Shape;1009;p31"/>
            <p:cNvGrpSpPr/>
            <p:nvPr/>
          </p:nvGrpSpPr>
          <p:grpSpPr>
            <a:xfrm>
              <a:off x="8700120" y="1587240"/>
              <a:ext cx="173160" cy="112320"/>
              <a:chOff x="8700120" y="1587240"/>
              <a:chExt cx="173160" cy="112320"/>
            </a:xfrm>
          </p:grpSpPr>
          <p:grpSp>
            <p:nvGrpSpPr>
              <p:cNvPr id="1167" name="Google Shape;1010;p31"/>
              <p:cNvGrpSpPr/>
              <p:nvPr/>
            </p:nvGrpSpPr>
            <p:grpSpPr>
              <a:xfrm>
                <a:off x="8700120" y="1601280"/>
                <a:ext cx="173160" cy="89640"/>
                <a:chOff x="8700120" y="1601280"/>
                <a:chExt cx="173160" cy="89640"/>
              </a:xfrm>
            </p:grpSpPr>
            <p:sp>
              <p:nvSpPr>
                <p:cNvPr id="1168"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70"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1" strike="noStrike" spc="-1">
                <a:solidFill>
                  <a:schemeClr val="dk1"/>
                </a:solidFill>
                <a:latin typeface="Epilogue"/>
                <a:ea typeface="Epilogue"/>
              </a:rPr>
              <a:t>Explainable AI practices</a:t>
            </a:r>
            <a:endParaRPr lang="fr-FR" sz="4000" b="0" strike="noStrike" spc="-1">
              <a:solidFill>
                <a:schemeClr val="dk1"/>
              </a:solidFill>
              <a:latin typeface="Arial"/>
            </a:endParaRPr>
          </a:p>
        </p:txBody>
      </p:sp>
      <p:sp>
        <p:nvSpPr>
          <p:cNvPr id="1172"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Implementing explainable AI (XAI) practices is essential for improving transparency and accountability. XAI techniques help clarify how AI systems arrive at their decisions, allowing users to understand the logic and reasoning behind outcomes. By promoting understanding, XAI diminishes the risk of blindly trusting AI outputs and enhances the ethical deployment of AI in critical areas such as cyber warfare.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561</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12</vt:i4>
      </vt:variant>
    </vt:vector>
  </HeadingPairs>
  <TitlesOfParts>
    <vt:vector size="44" baseType="lpstr">
      <vt:lpstr>Arial</vt:lpstr>
      <vt:lpstr>Epilogue</vt:lpstr>
      <vt:lpstr>Lato</vt:lpstr>
      <vt:lpstr>Open Sans</vt:lpstr>
      <vt:lpstr>OpenSymbol</vt:lpstr>
      <vt:lpstr>Symbol</vt:lpstr>
      <vt:lpstr>Wingdings</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Slidesgo Final Pages</vt:lpstr>
      <vt:lpstr>Slidesgo Final Pages</vt:lpstr>
      <vt:lpstr>Ethical Challenges in AI Warfare</vt:lpstr>
      <vt:lpstr>Introduction</vt:lpstr>
      <vt:lpstr>Ethical Challenges</vt:lpstr>
      <vt:lpstr>Autonomous decision-making risks</vt:lpstr>
      <vt:lpstr>Data bias and its effects</vt:lpstr>
      <vt:lpstr>Opacity in AI systems</vt:lpstr>
      <vt:lpstr>Proposed Solutions</vt:lpstr>
      <vt:lpstr>Human-in-the-loop systems</vt:lpstr>
      <vt:lpstr>Explainable AI practices</vt:lpstr>
      <vt:lpstr>International collaboration efforts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Challenges in AI Warfare</dc:title>
  <cp:lastModifiedBy>MAYUR</cp:lastModifiedBy>
  <cp:revision>1</cp:revision>
  <dcterms:modified xsi:type="dcterms:W3CDTF">2025-05-05T12:26:08Z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2025-05-05T12:15:05Z</dcterms:created>
  <dc:creator>Unknown Creator</dc:creator>
  <dc:description/>
  <dc:language>en-US</dc:language>
  <cp:lastModifiedBy>Unknown Creator</cp:lastModifiedBy>
  <dcterms:modified xsi:type="dcterms:W3CDTF">2025-05-05T12:15:05Z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