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 dirty="0"/>
              <a:t>Data Visualization of Reviews	</a:t>
            </a:r>
            <a:endParaRPr lang="en-US" alt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 dirty="0"/>
              <a:t>The Slide gives the insight of the wordlcoud image</a:t>
            </a: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		WORDCLOUD VISUALIZATION</a:t>
            </a:r>
            <a:endParaRPr lang="en-US" altLang="en-GB"/>
          </a:p>
        </p:txBody>
      </p:sp>
      <p:pic>
        <p:nvPicPr>
          <p:cNvPr id="4" name="Content Placeholder 3" descr="wordclou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1051496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WPS Presentation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Office Theme</vt:lpstr>
      <vt:lpstr>TITLE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KIIT</cp:lastModifiedBy>
  <cp:revision>2</cp:revision>
  <dcterms:created xsi:type="dcterms:W3CDTF">2022-12-06T11:13:00Z</dcterms:created>
  <dcterms:modified xsi:type="dcterms:W3CDTF">2024-07-18T19:45:03Z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A811777EF5B247FF80B0FBCA03F20FDE_13</vt:lpwstr>
  </property>
  <property fmtid="{D5CDD505-2E9C-101B-9397-08002B2CF9AE}" pid="3" name="KSOProductBuildVer">
    <vt:lpwstr>1033-12.2.0.17119</vt:lpwstr>
  </property>
</Properties>
</file>