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8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ryantokas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038A1-2B6D-1033-51DC-4A6A0761E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Internship studio project submission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9CE1-FAF4-E3B5-2C73-6B1CFD51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Aryan Tokas</a:t>
            </a:r>
          </a:p>
          <a:p>
            <a:r>
              <a:rPr lang="en-US" dirty="0">
                <a:hlinkClick r:id="rId2"/>
              </a:rPr>
              <a:t>aryantokas8@gmail.com</a:t>
            </a:r>
            <a:endParaRPr lang="en-US" dirty="0"/>
          </a:p>
          <a:p>
            <a:r>
              <a:rPr lang="en-US" dirty="0"/>
              <a:t>+91 8800871609</a:t>
            </a:r>
            <a:endParaRPr lang="en-IN" dirty="0"/>
          </a:p>
        </p:txBody>
      </p:sp>
      <p:pic>
        <p:nvPicPr>
          <p:cNvPr id="4" name="Picture 3" descr="Blue and pink marble-like design">
            <a:extLst>
              <a:ext uri="{FF2B5EF4-FFF2-40B4-BE49-F238E27FC236}">
                <a16:creationId xmlns:a16="http://schemas.microsoft.com/office/drawing/2014/main" id="{C4149AEB-AEB7-7AE3-E587-BAE57BA4A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1" r="16128" b="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F89B49-7FD1-CDAF-AE2C-AF4BAE9E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A35736-B9CA-FE1A-A364-6170F5D2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D6978A-976E-4314-B82E-EF9177EE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1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E0045C-4973-BF8D-A2E4-D01AE9EA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D26BFE-93E4-11A7-C17A-71DAC61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65693F-A29B-604A-AA6E-20D0C880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THANK YOU!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00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C4EC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Sagona Book</vt:lpstr>
      <vt:lpstr>The Hand Extrablack</vt:lpstr>
      <vt:lpstr>BlobVTI</vt:lpstr>
      <vt:lpstr>Internship studio project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TOKAS</dc:creator>
  <cp:lastModifiedBy>ARYAN TOKAS</cp:lastModifiedBy>
  <cp:revision>1</cp:revision>
  <dcterms:created xsi:type="dcterms:W3CDTF">2024-07-03T13:53:00Z</dcterms:created>
  <dcterms:modified xsi:type="dcterms:W3CDTF">2024-07-03T13:55:41Z</dcterms:modified>
</cp:coreProperties>
</file>