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E00022-1F42-4135-AE27-D05414C3DC4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51364C-27E8-4C2B-B9BE-318D8820295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75C35F-5E9E-4611-A119-35C91E7C3DC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B381DC-45DB-4F0D-8A38-04B5A705867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9AB2F-CA61-40F5-AE19-CBDC2FD12BA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5BD317-5403-46BD-B7F5-E0D928B54D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D0D0E7-13BD-4CB7-8B45-7C37F8967E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966954-BB00-457C-B8E3-C31645BF2B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B879E9-BCB9-4297-BEE0-A1DDF05301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79D8DB-592A-40C2-BE01-1697732AD8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315FAE-ED22-429F-BB6C-439CADE15E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4CDF2F-E8C1-4C45-BBA8-806F90D726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604DBA-9572-4107-9A27-B501FC8799A0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E69BF8-0B86-C55F-3C13-2EC34A3F1B26}"/>
              </a:ext>
            </a:extLst>
          </p:cNvPr>
          <p:cNvSpPr txBox="1"/>
          <p:nvPr/>
        </p:nvSpPr>
        <p:spPr>
          <a:xfrm>
            <a:off x="2162917" y="395322"/>
            <a:ext cx="78659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 DETECTION AND REPORTING SYSTEM</a:t>
            </a:r>
            <a:endParaRPr lang="en-IN" sz="6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A9FAF-8FD3-DA1F-283A-6E1BD930CB31}"/>
              </a:ext>
            </a:extLst>
          </p:cNvPr>
          <p:cNvSpPr txBox="1"/>
          <p:nvPr/>
        </p:nvSpPr>
        <p:spPr>
          <a:xfrm>
            <a:off x="1445343" y="4535804"/>
            <a:ext cx="910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Abhijeet Jadhav – 612203071 Aaryan Tokekar – 612211001 Kapil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Tangsali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612203177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 Pawar – 612203142  Soham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612203187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Tanmayi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Sulakhe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- 612203173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39711-ACA2-28A4-73C9-F76038383A8D}"/>
              </a:ext>
            </a:extLst>
          </p:cNvPr>
          <p:cNvSpPr txBox="1"/>
          <p:nvPr/>
        </p:nvSpPr>
        <p:spPr>
          <a:xfrm>
            <a:off x="2271252" y="3447735"/>
            <a:ext cx="7452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proposal for the COEP Technological University Hackathon by Team V6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E69BF8-0B86-C55F-3C13-2EC34A3F1B26}"/>
              </a:ext>
            </a:extLst>
          </p:cNvPr>
          <p:cNvSpPr txBox="1"/>
          <p:nvPr/>
        </p:nvSpPr>
        <p:spPr>
          <a:xfrm>
            <a:off x="186840" y="129240"/>
            <a:ext cx="13174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 DETECTION AND REPORTING SYSTEM (PDRS)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1D9F1C-0257-C54D-440F-A7F82053A8A5}"/>
              </a:ext>
            </a:extLst>
          </p:cNvPr>
          <p:cNvCxnSpPr>
            <a:cxnSpLocks/>
          </p:cNvCxnSpPr>
          <p:nvPr/>
        </p:nvCxnSpPr>
        <p:spPr>
          <a:xfrm>
            <a:off x="-221346" y="814900"/>
            <a:ext cx="12634452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39EF19-BE19-0B2F-E32E-7087B599C588}"/>
              </a:ext>
            </a:extLst>
          </p:cNvPr>
          <p:cNvSpPr txBox="1"/>
          <p:nvPr/>
        </p:nvSpPr>
        <p:spPr>
          <a:xfrm>
            <a:off x="314632" y="1052052"/>
            <a:ext cx="978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with respect to the Problem Statement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F30C8-C94F-D3D9-84EB-4F1AA31FA53B}"/>
              </a:ext>
            </a:extLst>
          </p:cNvPr>
          <p:cNvSpPr txBox="1"/>
          <p:nvPr/>
        </p:nvSpPr>
        <p:spPr>
          <a:xfrm>
            <a:off x="432619" y="1705542"/>
            <a:ext cx="11336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PDRS is designed to detect plagiarism in a large volume of files submitted to it on top of a pre-existing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cross-referencing a batch of files within themselves for plagiarism but also references them against several online sources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comprehensive report to a user which is customizable and save-able for future 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2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E69BF8-0B86-C55F-3C13-2EC34A3F1B26}"/>
              </a:ext>
            </a:extLst>
          </p:cNvPr>
          <p:cNvSpPr txBox="1"/>
          <p:nvPr/>
        </p:nvSpPr>
        <p:spPr>
          <a:xfrm>
            <a:off x="186840" y="129240"/>
            <a:ext cx="13174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 DETECTION AND REPORTING SYSTEM (PDRS)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1D9F1C-0257-C54D-440F-A7F82053A8A5}"/>
              </a:ext>
            </a:extLst>
          </p:cNvPr>
          <p:cNvCxnSpPr>
            <a:cxnSpLocks/>
          </p:cNvCxnSpPr>
          <p:nvPr/>
        </p:nvCxnSpPr>
        <p:spPr>
          <a:xfrm>
            <a:off x="-221346" y="814900"/>
            <a:ext cx="12634452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39EF19-BE19-0B2F-E32E-7087B599C588}"/>
              </a:ext>
            </a:extLst>
          </p:cNvPr>
          <p:cNvSpPr txBox="1"/>
          <p:nvPr/>
        </p:nvSpPr>
        <p:spPr>
          <a:xfrm>
            <a:off x="314632" y="1052052"/>
            <a:ext cx="978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Overview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F30C8-C94F-D3D9-84EB-4F1AA31FA53B}"/>
              </a:ext>
            </a:extLst>
          </p:cNvPr>
          <p:cNvSpPr txBox="1"/>
          <p:nvPr/>
        </p:nvSpPr>
        <p:spPr>
          <a:xfrm>
            <a:off x="432619" y="1705542"/>
            <a:ext cx="11336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Flask: Lightweight web framework for building scalable web applications.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SQL toolkit and Object-Relational Mapping (ORM) library for database management.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HTML-CSS: Markup and styling languages for creating structured and visually appealing web pages.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Versatile scripting language for adding interactivity and dynamic content to web applications.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High-level programming language known for its simplicity and versatility, used for backend logic and effective file processing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robust automated testing framework, augments our tech stack, enabling us to bypass OpenAI API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E69BF8-0B86-C55F-3C13-2EC34A3F1B26}"/>
              </a:ext>
            </a:extLst>
          </p:cNvPr>
          <p:cNvSpPr txBox="1"/>
          <p:nvPr/>
        </p:nvSpPr>
        <p:spPr>
          <a:xfrm>
            <a:off x="186840" y="129240"/>
            <a:ext cx="13174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 DETECTION AND REPORTING SYSTEM (PDRS)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1D9F1C-0257-C54D-440F-A7F82053A8A5}"/>
              </a:ext>
            </a:extLst>
          </p:cNvPr>
          <p:cNvCxnSpPr>
            <a:cxnSpLocks/>
          </p:cNvCxnSpPr>
          <p:nvPr/>
        </p:nvCxnSpPr>
        <p:spPr>
          <a:xfrm>
            <a:off x="-221346" y="814900"/>
            <a:ext cx="12634452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39EF19-BE19-0B2F-E32E-7087B599C588}"/>
              </a:ext>
            </a:extLst>
          </p:cNvPr>
          <p:cNvSpPr txBox="1"/>
          <p:nvPr/>
        </p:nvSpPr>
        <p:spPr>
          <a:xfrm>
            <a:off x="314632" y="1052052"/>
            <a:ext cx="978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Algorithm Design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0EA87-CBC9-6228-276C-C04DE6293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40" y="1689787"/>
            <a:ext cx="8516119" cy="36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E69BF8-0B86-C55F-3C13-2EC34A3F1B26}"/>
              </a:ext>
            </a:extLst>
          </p:cNvPr>
          <p:cNvSpPr txBox="1"/>
          <p:nvPr/>
        </p:nvSpPr>
        <p:spPr>
          <a:xfrm>
            <a:off x="186840" y="129240"/>
            <a:ext cx="13174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 DETECTION AND REPORTING SYSTEM (PDRS)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1D9F1C-0257-C54D-440F-A7F82053A8A5}"/>
              </a:ext>
            </a:extLst>
          </p:cNvPr>
          <p:cNvCxnSpPr>
            <a:cxnSpLocks/>
          </p:cNvCxnSpPr>
          <p:nvPr/>
        </p:nvCxnSpPr>
        <p:spPr>
          <a:xfrm>
            <a:off x="-221346" y="814900"/>
            <a:ext cx="12634452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39EF19-BE19-0B2F-E32E-7087B599C588}"/>
              </a:ext>
            </a:extLst>
          </p:cNvPr>
          <p:cNvSpPr txBox="1"/>
          <p:nvPr/>
        </p:nvSpPr>
        <p:spPr>
          <a:xfrm>
            <a:off x="314632" y="1052052"/>
            <a:ext cx="978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better Plagiarism Calculation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F30C8-C94F-D3D9-84EB-4F1AA31FA53B}"/>
              </a:ext>
            </a:extLst>
          </p:cNvPr>
          <p:cNvSpPr txBox="1"/>
          <p:nvPr/>
        </p:nvSpPr>
        <p:spPr>
          <a:xfrm>
            <a:off x="432619" y="1705542"/>
            <a:ext cx="11336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algorithm is a self developed algorithm largely based on Cosine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upon the effectiveness of calculating Cosine Similarity between two vectors by including multiple words (bigrams) for a single value in the Term Frequency – Inverse Document Frequency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 helps us to understand the relevance of a document’s feature words relative to the whole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including bigrams we can identify semantic relationships between words and identify important phrases in documents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A1A41-5449-2067-6E0F-928188DA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244" y="4119799"/>
            <a:ext cx="4336493" cy="14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4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E69BF8-0B86-C55F-3C13-2EC34A3F1B26}"/>
              </a:ext>
            </a:extLst>
          </p:cNvPr>
          <p:cNvSpPr txBox="1"/>
          <p:nvPr/>
        </p:nvSpPr>
        <p:spPr>
          <a:xfrm>
            <a:off x="186840" y="129240"/>
            <a:ext cx="13174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 DETECTION AND REPORTING SYSTEM (PDRS)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1D9F1C-0257-C54D-440F-A7F82053A8A5}"/>
              </a:ext>
            </a:extLst>
          </p:cNvPr>
          <p:cNvCxnSpPr>
            <a:cxnSpLocks/>
          </p:cNvCxnSpPr>
          <p:nvPr/>
        </p:nvCxnSpPr>
        <p:spPr>
          <a:xfrm>
            <a:off x="-221346" y="814900"/>
            <a:ext cx="12634452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39EF19-BE19-0B2F-E32E-7087B599C588}"/>
              </a:ext>
            </a:extLst>
          </p:cNvPr>
          <p:cNvSpPr txBox="1"/>
          <p:nvPr/>
        </p:nvSpPr>
        <p:spPr>
          <a:xfrm>
            <a:off x="314632" y="1052052"/>
            <a:ext cx="978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and Functionality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81B4B-C6D8-B047-4C24-AE3014A0C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46" y="1452821"/>
            <a:ext cx="6684867" cy="41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5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E69BF8-0B86-C55F-3C13-2EC34A3F1B26}"/>
              </a:ext>
            </a:extLst>
          </p:cNvPr>
          <p:cNvSpPr txBox="1"/>
          <p:nvPr/>
        </p:nvSpPr>
        <p:spPr>
          <a:xfrm>
            <a:off x="186840" y="129240"/>
            <a:ext cx="13174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 DETECTION AND REPORTING SYSTEM (PDRS)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1D9F1C-0257-C54D-440F-A7F82053A8A5}"/>
              </a:ext>
            </a:extLst>
          </p:cNvPr>
          <p:cNvCxnSpPr>
            <a:cxnSpLocks/>
          </p:cNvCxnSpPr>
          <p:nvPr/>
        </p:nvCxnSpPr>
        <p:spPr>
          <a:xfrm>
            <a:off x="-221346" y="814900"/>
            <a:ext cx="12634452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39EF19-BE19-0B2F-E32E-7087B599C588}"/>
              </a:ext>
            </a:extLst>
          </p:cNvPr>
          <p:cNvSpPr txBox="1"/>
          <p:nvPr/>
        </p:nvSpPr>
        <p:spPr>
          <a:xfrm>
            <a:off x="314632" y="1052052"/>
            <a:ext cx="978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F30C8-C94F-D3D9-84EB-4F1AA31FA53B}"/>
              </a:ext>
            </a:extLst>
          </p:cNvPr>
          <p:cNvSpPr txBox="1"/>
          <p:nvPr/>
        </p:nvSpPr>
        <p:spPr>
          <a:xfrm>
            <a:off x="432619" y="1705542"/>
            <a:ext cx="113365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taken major strides to enable easy identification of  plagiarism once the corpus has been processed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visual aids are a heatmap correlation matrix, a cluster plot and 1:1 comparison between a pair of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aids combined with a readily available comprehensive report on the dashboard enable the user to quickly identify and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8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Aaryan Tokekar</cp:lastModifiedBy>
  <cp:revision>1</cp:revision>
  <dcterms:modified xsi:type="dcterms:W3CDTF">2024-04-13T11:37:55Z</dcterms:modified>
</cp:coreProperties>
</file>